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4" r:id="rId2"/>
  </p:sldMasterIdLst>
  <p:notesMasterIdLst>
    <p:notesMasterId r:id="rId6"/>
  </p:notesMasterIdLst>
  <p:sldIdLst>
    <p:sldId id="434" r:id="rId3"/>
    <p:sldId id="256" r:id="rId4"/>
    <p:sldId id="258" r:id="rId5"/>
  </p:sldIdLst>
  <p:sldSz cx="9144000" cy="6858000" type="screen4x3"/>
  <p:notesSz cx="6807200" cy="9939338"/>
  <p:defaultTextStyle>
    <a:defPPr>
      <a:defRPr lang="ja-JP"/>
    </a:defPPr>
    <a:lvl1pPr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66CCFF"/>
    <a:srgbClr val="00FFFF"/>
    <a:srgbClr val="0000CC"/>
    <a:srgbClr val="008080"/>
    <a:srgbClr val="CC0099"/>
    <a:srgbClr val="0000FF"/>
    <a:srgbClr val="009999"/>
    <a:srgbClr val="CC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40" autoAdjust="0"/>
    <p:restoredTop sz="86235" autoAdjust="0"/>
  </p:normalViewPr>
  <p:slideViewPr>
    <p:cSldViewPr snapToGrid="0">
      <p:cViewPr varScale="1">
        <p:scale>
          <a:sx n="89" d="100"/>
          <a:sy n="89" d="100"/>
        </p:scale>
        <p:origin x="1565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2640" y="-5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.Oshita" userId="f2027ade-437b-427f-a39e-43bc3b25b79b" providerId="ADAL" clId="{0807BE2E-3ED0-4F11-B079-905629E09166}"/>
    <pc:docChg chg="modSld">
      <pc:chgData name="R.Oshita" userId="f2027ade-437b-427f-a39e-43bc3b25b79b" providerId="ADAL" clId="{0807BE2E-3ED0-4F11-B079-905629E09166}" dt="2025-10-16T16:34:18.338" v="11" actId="14100"/>
      <pc:docMkLst>
        <pc:docMk/>
      </pc:docMkLst>
      <pc:sldChg chg="modSp mod">
        <pc:chgData name="R.Oshita" userId="f2027ade-437b-427f-a39e-43bc3b25b79b" providerId="ADAL" clId="{0807BE2E-3ED0-4F11-B079-905629E09166}" dt="2025-10-16T16:34:18.338" v="11" actId="14100"/>
        <pc:sldMkLst>
          <pc:docMk/>
          <pc:sldMk cId="2703386254" sldId="434"/>
        </pc:sldMkLst>
        <pc:graphicFrameChg chg="modGraphic">
          <ac:chgData name="R.Oshita" userId="f2027ade-437b-427f-a39e-43bc3b25b79b" providerId="ADAL" clId="{0807BE2E-3ED0-4F11-B079-905629E09166}" dt="2025-10-16T16:34:18.338" v="11" actId="14100"/>
          <ac:graphicFrameMkLst>
            <pc:docMk/>
            <pc:sldMk cId="2703386254" sldId="434"/>
            <ac:graphicFrameMk id="3" creationId="{6602ECE2-C3D9-A46A-425F-7290B9F55458}"/>
          </ac:graphicFrameMkLst>
        </pc:graphicFrameChg>
      </pc:sldChg>
    </pc:docChg>
  </pc:docChgLst>
  <pc:docChgLst>
    <pc:chgData name="R.Oshita" userId="f2027ade-437b-427f-a39e-43bc3b25b79b" providerId="ADAL" clId="{443401E1-B136-410E-9BFC-D986CEDDB24F}"/>
    <pc:docChg chg="undo custSel delSld modSld">
      <pc:chgData name="R.Oshita" userId="f2027ade-437b-427f-a39e-43bc3b25b79b" providerId="ADAL" clId="{443401E1-B136-410E-9BFC-D986CEDDB24F}" dt="2025-07-31T02:29:39.330" v="996" actId="6549"/>
      <pc:docMkLst>
        <pc:docMk/>
      </pc:docMkLst>
      <pc:sldChg chg="modSp mod">
        <pc:chgData name="R.Oshita" userId="f2027ade-437b-427f-a39e-43bc3b25b79b" providerId="ADAL" clId="{443401E1-B136-410E-9BFC-D986CEDDB24F}" dt="2025-07-31T01:12:24.455" v="829" actId="947"/>
        <pc:sldMkLst>
          <pc:docMk/>
          <pc:sldMk cId="0" sldId="256"/>
        </pc:sldMkLst>
      </pc:sldChg>
      <pc:sldChg chg="modSp mod">
        <pc:chgData name="R.Oshita" userId="f2027ade-437b-427f-a39e-43bc3b25b79b" providerId="ADAL" clId="{443401E1-B136-410E-9BFC-D986CEDDB24F}" dt="2025-07-31T01:44:46.107" v="990" actId="20577"/>
        <pc:sldMkLst>
          <pc:docMk/>
          <pc:sldMk cId="2836548887" sldId="258"/>
        </pc:sldMkLst>
      </pc:sldChg>
      <pc:sldChg chg="modSp mod">
        <pc:chgData name="R.Oshita" userId="f2027ade-437b-427f-a39e-43bc3b25b79b" providerId="ADAL" clId="{443401E1-B136-410E-9BFC-D986CEDDB24F}" dt="2025-07-31T02:29:39.330" v="996" actId="6549"/>
        <pc:sldMkLst>
          <pc:docMk/>
          <pc:sldMk cId="2703386254" sldId="434"/>
        </pc:sldMkLst>
      </pc:sldChg>
      <pc:sldChg chg="del">
        <pc:chgData name="R.Oshita" userId="f2027ade-437b-427f-a39e-43bc3b25b79b" providerId="ADAL" clId="{443401E1-B136-410E-9BFC-D986CEDDB24F}" dt="2025-07-31T01:30:06.645" v="860" actId="2696"/>
        <pc:sldMkLst>
          <pc:docMk/>
          <pc:sldMk cId="2447107338" sldId="438"/>
        </pc:sldMkLst>
      </pc:sldChg>
      <pc:sldChg chg="modSp del mod">
        <pc:chgData name="R.Oshita" userId="f2027ade-437b-427f-a39e-43bc3b25b79b" providerId="ADAL" clId="{443401E1-B136-410E-9BFC-D986CEDDB24F}" dt="2025-07-31T01:30:36.549" v="862" actId="2696"/>
        <pc:sldMkLst>
          <pc:docMk/>
          <pc:sldMk cId="3625623965" sldId="44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838" y="0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6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838" y="9440646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0E9FCCA7-B7E6-4B72-8CA2-08110536932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97438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9FCCA7-B7E6-4B72-8CA2-081105369327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07631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9FCCA7-B7E6-4B72-8CA2-081105369327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78801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9FCCA7-B7E6-4B72-8CA2-081105369327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20332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782BF-39A8-47EF-A5D8-7BFFFED61F6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7555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9F12E-BA78-4431-9E2F-4585D39B10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028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6740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7776-18DE-4184-AAA3-C957CDCDACAD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7A2F-DCCC-451F-9C14-9799D2576CD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68025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3154B-A622-4235-BFCE-89EB267AD892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9BC5C-9F50-417D-8725-845CA743A5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8354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75842-9E16-4AB7-ABC1-D99577D28E8C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DC092-492F-442A-A130-2668CA909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7042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8979C-4222-4D3E-8C18-F1B7E31C42CA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8194F-DAFF-4E0B-9E4F-D2F793E248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0565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D4513-4C80-4E11-BCE1-BD935CEE2D77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F0F6E-E120-42A6-A348-8F022B735F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6504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34C55-D355-4C31-BB5C-AF9049D5E1AA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4A394-CEEB-4508-B7C0-59B7928B3F2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7464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6AC3C-DA4A-4926-9BDC-AB84C310239B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85706-1798-4BE4-A44B-805F854BB65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7774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0921-F067-417C-A918-187BC94F2A4E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3B0C-EA9F-4CB3-9799-F84C3670D68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651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1875" y="6619875"/>
            <a:ext cx="509588" cy="238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F9D33-EBF0-48D0-A38A-B5689452A7B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272281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9B377-3F47-4B1D-8101-C95C355EC26B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EF5D1-E76A-437D-8877-632FD285D85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05263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6D5F6-1D6A-4260-91C2-EE07EE5D0D3C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AD5F-FE2F-4ED0-ABFC-EB48771423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1051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872F9-51DE-4194-8531-6222E9BD81C2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7BFF2-9C68-4327-92CA-AC395891F3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716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88E88-9F4A-4791-9ADC-986EBE20866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58127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3949-38A1-41C6-8875-A3F3D43F178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7417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DFE2F-790F-44F6-96C8-563CAE8454E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5315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4282F-3922-47D7-8A1C-3C28DE37321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8608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21725" y="6599238"/>
            <a:ext cx="422275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0C3FB-921B-4527-985C-5D29AC295C6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392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BAC5A-BE76-4352-89DB-DB53C567A0F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212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C8FBE-7D19-40B4-8ED2-2655B9746B8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8162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9188" y="6597650"/>
            <a:ext cx="40481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236FA3B9-96A7-4C6C-9B63-10F081A351F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6350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1033" name="Picture 4" descr="header_r1_c1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988" y="0"/>
            <a:ext cx="17510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63" r:id="rId2"/>
    <p:sldLayoutId id="2147484045" r:id="rId3"/>
    <p:sldLayoutId id="2147484046" r:id="rId4"/>
    <p:sldLayoutId id="2147484047" r:id="rId5"/>
    <p:sldLayoutId id="2147484048" r:id="rId6"/>
    <p:sldLayoutId id="2147484064" r:id="rId7"/>
    <p:sldLayoutId id="2147484049" r:id="rId8"/>
    <p:sldLayoutId id="2147484050" r:id="rId9"/>
    <p:sldLayoutId id="2147484051" r:id="rId10"/>
    <p:sldLayoutId id="21474840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051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C6BA758-0932-4F63-83C8-02C411D2D1E1}" type="datetimeFigureOut">
              <a:rPr lang="ja-JP" altLang="en-US"/>
              <a:pPr>
                <a:defRPr/>
              </a:pPr>
              <a:t>2025/10/17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55063" y="6591300"/>
            <a:ext cx="388937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11D7ED0-A63B-4F9E-A43F-68934A2C87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shita@jasic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e-fujita@jasic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goo.gl/maps/kTPysAam5BBrS5c6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hi.gr.jp/en/index.html" TargetMode="External"/><Relationship Id="rId7" Type="http://schemas.openxmlformats.org/officeDocument/2006/relationships/hyperlink" Target="https://www.hotelkeihan.co.jp/yotsuy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okyustay.co.jp/e/hotel/YOT/" TargetMode="External"/><Relationship Id="rId5" Type="http://schemas.openxmlformats.org/officeDocument/2006/relationships/hyperlink" Target="https://bwhotels.jp/tokyo-akasaka_en/english_ak" TargetMode="External"/><Relationship Id="rId4" Type="http://schemas.openxmlformats.org/officeDocument/2006/relationships/hyperlink" Target="https://www.hotelmonterey.co.jp/en/hanzomo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0B3877-1176-1063-CFAA-014F6C62533D}"/>
              </a:ext>
            </a:extLst>
          </p:cNvPr>
          <p:cNvSpPr txBox="1"/>
          <p:nvPr/>
        </p:nvSpPr>
        <p:spPr bwMode="auto">
          <a:xfrm>
            <a:off x="6144" y="78851"/>
            <a:ext cx="8655743" cy="129266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ja-JP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#17 ADS Tokyo Meeting</a:t>
            </a:r>
          </a:p>
          <a:p>
            <a:pPr algn="l">
              <a:spcBef>
                <a:spcPct val="0"/>
              </a:spcBef>
            </a:pPr>
            <a:r>
              <a:rPr lang="en-US" altLang="ja-JP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l">
              <a:spcBef>
                <a:spcPct val="0"/>
              </a:spcBef>
            </a:pPr>
            <a:r>
              <a:rPr lang="en-US" altLang="ja-JP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Date:</a:t>
            </a:r>
            <a:r>
              <a:rPr lang="en-US" altLang="ja-JP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December 8-12, 2025</a:t>
            </a:r>
          </a:p>
          <a:p>
            <a:pPr algn="l">
              <a:spcBef>
                <a:spcPct val="0"/>
              </a:spcBef>
            </a:pP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Venue: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 ICHIGAYA, Room C on the 6</a:t>
            </a:r>
            <a:r>
              <a:rPr lang="en-US" altLang="ja-JP" sz="20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floor</a:t>
            </a:r>
            <a:endParaRPr lang="en-US" altLang="ja-JP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6602ECE2-C3D9-A46A-425F-7290B9F55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962092"/>
              </p:ext>
            </p:extLst>
          </p:nvPr>
        </p:nvGraphicFramePr>
        <p:xfrm>
          <a:off x="364324" y="1525813"/>
          <a:ext cx="2818823" cy="2070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823">
                  <a:extLst>
                    <a:ext uri="{9D8B030D-6E8A-4147-A177-3AD203B41FA5}">
                      <a16:colId xmlns:a16="http://schemas.microsoft.com/office/drawing/2014/main" val="3845993135"/>
                    </a:ext>
                  </a:extLst>
                </a:gridCol>
              </a:tblGrid>
              <a:tr h="345154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 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</a:rPr>
                        <a:t>Time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940932"/>
                  </a:ext>
                </a:extLst>
              </a:tr>
              <a:tr h="345154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8</a:t>
                      </a:r>
                      <a:r>
                        <a:rPr kumimoji="1" lang="en-US" altLang="ja-JP" sz="1600" dirty="0"/>
                        <a:t> (Mon.)      10:00-17:00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417953"/>
                  </a:ext>
                </a:extLst>
              </a:tr>
              <a:tr h="345154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9</a:t>
                      </a:r>
                      <a:r>
                        <a:rPr kumimoji="1" lang="en-US" altLang="ja-JP" sz="1600" dirty="0"/>
                        <a:t> (Tue.)       09:30-17:00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654894"/>
                  </a:ext>
                </a:extLst>
              </a:tr>
              <a:tr h="345154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10</a:t>
                      </a:r>
                      <a:r>
                        <a:rPr kumimoji="1" lang="en-US" altLang="ja-JP" sz="1600" dirty="0"/>
                        <a:t> (Wed.)    09:30-17:00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388472"/>
                  </a:ext>
                </a:extLst>
              </a:tr>
              <a:tr h="345154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11</a:t>
                      </a:r>
                      <a:r>
                        <a:rPr kumimoji="1" lang="en-US" altLang="ja-JP" sz="1600" dirty="0"/>
                        <a:t> (Thu.)     09:30-17:00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297546"/>
                  </a:ext>
                </a:extLst>
              </a:tr>
              <a:tr h="345154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12</a:t>
                      </a:r>
                      <a:r>
                        <a:rPr kumimoji="1" lang="en-US" altLang="ja-JP" sz="1600" dirty="0"/>
                        <a:t> (Fri.)       09:30-12:30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409854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2DCB6C-0639-35B5-65C4-C405106DF5A2}"/>
              </a:ext>
            </a:extLst>
          </p:cNvPr>
          <p:cNvSpPr txBox="1"/>
          <p:nvPr/>
        </p:nvSpPr>
        <p:spPr bwMode="auto">
          <a:xfrm>
            <a:off x="364324" y="3719328"/>
            <a:ext cx="712169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meeting room is open from 9:00. Please do not come before 9:00. Please vacate the meeting room by 18:00 at the latest.</a:t>
            </a:r>
            <a:endParaRPr kumimoji="1" lang="ja-JP" altLang="en-US" sz="1400" dirty="0"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392756-2C78-0FAA-39AD-33D6C659F548}"/>
              </a:ext>
            </a:extLst>
          </p:cNvPr>
          <p:cNvSpPr txBox="1"/>
          <p:nvPr/>
        </p:nvSpPr>
        <p:spPr bwMode="auto">
          <a:xfrm>
            <a:off x="235669" y="4765250"/>
            <a:ext cx="8752527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tell your name and organization to Secretary (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oshita@jasic.com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by November 14 (Friday) if you plan to join the meeting in person.</a:t>
            </a:r>
          </a:p>
          <a:p>
            <a:pPr algn="l" eaLnBrk="1" hangingPunct="1"/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need support for VISA application or have </a:t>
            </a:r>
            <a:r>
              <a:rPr lang="en-US" altLang="ja-JP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any queries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please do not hesitate to reach JASIC staff R. Oshita 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oshita@jasic.com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 </a:t>
            </a:r>
            <a:r>
              <a:rPr lang="fi-FI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E. Fujita </a:t>
            </a:r>
            <a:r>
              <a:rPr lang="fi-FI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e-fujita@jasic.org</a:t>
            </a:r>
            <a:r>
              <a:rPr lang="fi-FI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kumimoji="1" lang="ja-JP" altLang="en-US" sz="1600" dirty="0"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386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9D98A428-3F73-E837-856F-E206146665E5}"/>
              </a:ext>
            </a:extLst>
          </p:cNvPr>
          <p:cNvSpPr txBox="1"/>
          <p:nvPr/>
        </p:nvSpPr>
        <p:spPr bwMode="auto">
          <a:xfrm>
            <a:off x="0" y="41141"/>
            <a:ext cx="54445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</a:t>
            </a:r>
          </a:p>
        </p:txBody>
      </p:sp>
      <p:sp>
        <p:nvSpPr>
          <p:cNvPr id="61" name="テキスト ボックス 17">
            <a:extLst>
              <a:ext uri="{FF2B5EF4-FFF2-40B4-BE49-F238E27FC236}">
                <a16:creationId xmlns:a16="http://schemas.microsoft.com/office/drawing/2014/main" id="{E01AD269-DAD1-F07E-A7D4-144FA7C2A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93" y="661477"/>
            <a:ext cx="4151328" cy="42934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Name of the venue: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2400" dirty="0"/>
              <a:t>AP ICHIGAYA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Address: 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600" dirty="0" err="1"/>
              <a:t>Ichigaya</a:t>
            </a:r>
            <a:r>
              <a:rPr lang="en-US" altLang="ja-JP" sz="1600" dirty="0"/>
              <a:t> Osato Bldg. 5-8F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00" dirty="0"/>
              <a:t>1-10, </a:t>
            </a:r>
            <a:r>
              <a:rPr lang="en-US" altLang="ja-JP" sz="1600" dirty="0" err="1"/>
              <a:t>Gobancho</a:t>
            </a:r>
            <a:r>
              <a:rPr lang="en-US" altLang="ja-JP" sz="1600" dirty="0"/>
              <a:t>, Chiyoda-</a:t>
            </a:r>
            <a:r>
              <a:rPr lang="en-US" altLang="ja-JP" sz="1600" dirty="0" err="1"/>
              <a:t>ku</a:t>
            </a:r>
            <a:r>
              <a:rPr lang="en-US" altLang="ja-JP" sz="1600" dirty="0"/>
              <a:t>, Tokyo 102-0076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 dirty="0"/>
              <a:t>(</a:t>
            </a:r>
            <a:r>
              <a:rPr lang="ja-JP" altLang="en-US" sz="1200" dirty="0"/>
              <a:t>〒</a:t>
            </a:r>
            <a:r>
              <a:rPr lang="en-US" altLang="ja-JP" sz="1200" dirty="0"/>
              <a:t>102-0076 </a:t>
            </a:r>
            <a:r>
              <a:rPr lang="ja-JP" altLang="en-US" sz="1200" dirty="0"/>
              <a:t>東京都千代田区五番町</a:t>
            </a:r>
            <a:r>
              <a:rPr lang="en-US" altLang="ja-JP" sz="1200" dirty="0"/>
              <a:t>1-10 </a:t>
            </a:r>
            <a:r>
              <a:rPr lang="ja-JP" altLang="en-US" sz="1200" dirty="0"/>
              <a:t>市ヶ谷大郷ビル</a:t>
            </a:r>
            <a:r>
              <a:rPr lang="en-US" altLang="ja-JP" sz="1200" dirty="0"/>
              <a:t>)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400" u="sng" dirty="0"/>
              <a:t>TEL:</a:t>
            </a:r>
            <a:r>
              <a:rPr lang="en-US" altLang="ja-JP" sz="1400" dirty="0"/>
              <a:t> </a:t>
            </a:r>
            <a:r>
              <a:rPr lang="en-US" altLang="ja-JP" sz="1600" dirty="0"/>
              <a:t>03-3511-3109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300" dirty="0"/>
              <a:t>AP ICHIGAYA is 1 minute walk from </a:t>
            </a:r>
            <a:r>
              <a:rPr lang="en-US" altLang="ja-JP" sz="1300" dirty="0" err="1"/>
              <a:t>Ichigaya</a:t>
            </a:r>
            <a:r>
              <a:rPr lang="en-US" altLang="ja-JP" sz="1300" dirty="0"/>
              <a:t> stations of JR and subway.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300" dirty="0"/>
              <a:t>You can use JR, Toei Shinjuku, Tokyo Metro </a:t>
            </a:r>
            <a:r>
              <a:rPr lang="en-US" altLang="ja-JP" sz="1300" dirty="0" err="1"/>
              <a:t>Nanboku</a:t>
            </a:r>
            <a:r>
              <a:rPr lang="en-US" altLang="ja-JP" sz="1300" dirty="0"/>
              <a:t>, and Tokyo Metro </a:t>
            </a:r>
            <a:r>
              <a:rPr lang="en-US" altLang="ja-JP" sz="1300" dirty="0" err="1"/>
              <a:t>Yurakucho</a:t>
            </a:r>
            <a:r>
              <a:rPr lang="en-US" altLang="ja-JP" sz="1300" dirty="0"/>
              <a:t> lines to get to </a:t>
            </a:r>
            <a:r>
              <a:rPr lang="en-US" altLang="ja-JP" sz="1300" dirty="0" err="1"/>
              <a:t>Ichigaya</a:t>
            </a:r>
            <a:r>
              <a:rPr lang="en-US" altLang="ja-JP" sz="1300" dirty="0"/>
              <a:t> stations.</a:t>
            </a:r>
          </a:p>
          <a:p>
            <a:pPr algn="l" eaLnBrk="1" hangingPunct="1">
              <a:spcBef>
                <a:spcPct val="0"/>
              </a:spcBef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AB42D7E-4A06-77F9-8E9C-31D8963842A6}"/>
              </a:ext>
            </a:extLst>
          </p:cNvPr>
          <p:cNvGrpSpPr/>
          <p:nvPr/>
        </p:nvGrpSpPr>
        <p:grpSpPr>
          <a:xfrm>
            <a:off x="4159213" y="787282"/>
            <a:ext cx="4976903" cy="5048742"/>
            <a:chOff x="3711102" y="817125"/>
            <a:chExt cx="5432898" cy="5298819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72C3C7E-EF7D-0093-7DE8-1F36D7714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1102" y="817125"/>
              <a:ext cx="5432898" cy="5298819"/>
            </a:xfrm>
            <a:prstGeom prst="rect">
              <a:avLst/>
            </a:prstGeom>
          </p:spPr>
        </p:pic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F0361CC-5DA1-0426-93C9-EE4ACB68EBAA}"/>
                </a:ext>
              </a:extLst>
            </p:cNvPr>
            <p:cNvGrpSpPr/>
            <p:nvPr/>
          </p:nvGrpSpPr>
          <p:grpSpPr>
            <a:xfrm>
              <a:off x="5732142" y="4456564"/>
              <a:ext cx="557383" cy="509101"/>
              <a:chOff x="5214025" y="4523362"/>
              <a:chExt cx="642026" cy="525293"/>
            </a:xfrm>
          </p:grpSpPr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66B4C26D-1B35-12D3-9031-54605A121E98}"/>
                  </a:ext>
                </a:extLst>
              </p:cNvPr>
              <p:cNvCxnSpPr/>
              <p:nvPr/>
            </p:nvCxnSpPr>
            <p:spPr bwMode="auto">
              <a:xfrm flipH="1">
                <a:off x="5214025" y="4523362"/>
                <a:ext cx="642026" cy="22373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E70CB4DB-57C9-DB18-850F-A8CC173B5DBD}"/>
                  </a:ext>
                </a:extLst>
              </p:cNvPr>
              <p:cNvCxnSpPr/>
              <p:nvPr/>
            </p:nvCxnSpPr>
            <p:spPr bwMode="auto">
              <a:xfrm>
                <a:off x="5223753" y="4737370"/>
                <a:ext cx="126460" cy="311285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09675E18-0DEA-4773-5DE3-82FEE76C5718}"/>
                </a:ext>
              </a:extLst>
            </p:cNvPr>
            <p:cNvCxnSpPr/>
            <p:nvPr/>
          </p:nvCxnSpPr>
          <p:spPr bwMode="auto">
            <a:xfrm>
              <a:off x="5301437" y="4673404"/>
              <a:ext cx="494044" cy="358257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DA2B40C-145B-C98B-0BDD-0591FA9705ED}"/>
              </a:ext>
            </a:extLst>
          </p:cNvPr>
          <p:cNvSpPr txBox="1"/>
          <p:nvPr/>
        </p:nvSpPr>
        <p:spPr bwMode="auto">
          <a:xfrm>
            <a:off x="5153772" y="5984139"/>
            <a:ext cx="415132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altLang="ja-JP" sz="1500" b="1" i="0" u="sng" dirty="0">
                <a:solidFill>
                  <a:srgbClr val="0000FF"/>
                </a:solidFill>
                <a:effectLst/>
                <a:latin typeface="Noto Sans JP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https://goo.gl/maps/kTPysAam5BBrS5c68</a:t>
            </a:r>
            <a:endParaRPr lang="ja-JP" altLang="en-US" sz="1500" dirty="0"/>
          </a:p>
        </p:txBody>
      </p:sp>
      <p:pic>
        <p:nvPicPr>
          <p:cNvPr id="292" name="図 291">
            <a:extLst>
              <a:ext uri="{FF2B5EF4-FFF2-40B4-BE49-F238E27FC236}">
                <a16:creationId xmlns:a16="http://schemas.microsoft.com/office/drawing/2014/main" id="{89E4F402-87C0-B5DE-0400-BB7AD2BE6E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4212" y="5801017"/>
            <a:ext cx="519788" cy="50628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C0FE539C-F68F-6D4D-7079-E9AD07CAA2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666" y="4427933"/>
            <a:ext cx="3657600" cy="21812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0" y="56562"/>
            <a:ext cx="7211096" cy="456515"/>
          </a:xfrm>
        </p:spPr>
        <p:txBody>
          <a:bodyPr>
            <a:noAutofit/>
          </a:bodyPr>
          <a:lstStyle/>
          <a:p>
            <a:pPr algn="l"/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Accommodations</a:t>
            </a:r>
            <a:endParaRPr lang="ja-JP" altLang="en-US" sz="2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93887E0-2A17-6D78-4050-9BC1D480AD7A}"/>
              </a:ext>
            </a:extLst>
          </p:cNvPr>
          <p:cNvSpPr txBox="1"/>
          <p:nvPr/>
        </p:nvSpPr>
        <p:spPr bwMode="auto">
          <a:xfrm>
            <a:off x="4955" y="705321"/>
            <a:ext cx="9051495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dirty="0"/>
              <a:t>Hotels that are close to the meeting location are: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dirty="0"/>
              <a:t>Hotel Grand Hill </a:t>
            </a:r>
            <a:r>
              <a:rPr lang="en-US" altLang="ja-JP" dirty="0" err="1"/>
              <a:t>Ichigaya</a:t>
            </a:r>
            <a:r>
              <a:rPr lang="en-US" altLang="ja-JP" dirty="0"/>
              <a:t> : </a:t>
            </a:r>
            <a:r>
              <a:rPr lang="ja-JP" altLang="en-US" sz="1600" dirty="0">
                <a:hlinkClick r:id="rId3"/>
              </a:rPr>
              <a:t>https://www.ghi.gr.jp/en/index.html</a:t>
            </a:r>
            <a:endParaRPr lang="en-US" altLang="ja-JP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dirty="0"/>
              <a:t>Hotel Monterey </a:t>
            </a:r>
            <a:r>
              <a:rPr lang="en-US" altLang="ja-JP" dirty="0" err="1"/>
              <a:t>Hanzomon</a:t>
            </a:r>
            <a:r>
              <a:rPr lang="en-US" altLang="ja-JP" dirty="0"/>
              <a:t> : </a:t>
            </a:r>
            <a:r>
              <a:rPr lang="ja-JP" altLang="en-US" sz="1600" dirty="0">
                <a:hlinkClick r:id="rId4"/>
              </a:rPr>
              <a:t>https://www.hotelmonterey.co.jp/en/hanzomon/</a:t>
            </a:r>
            <a:endParaRPr lang="en-US" altLang="ja-JP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dirty="0"/>
              <a:t>Best Western Fino Tokyo Akasaka : </a:t>
            </a:r>
            <a:r>
              <a:rPr lang="en-US" altLang="ja-JP" sz="1600" dirty="0">
                <a:hlinkClick r:id="rId5"/>
              </a:rPr>
              <a:t>https://bwhotels.jp/tokyo-akasaka_en/english_ak</a:t>
            </a:r>
            <a:endParaRPr lang="en-US" altLang="ja-JP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dirty="0"/>
              <a:t>Tokyu Stay Yotsuya Shinjuku : </a:t>
            </a:r>
            <a:r>
              <a:rPr lang="en-US" altLang="ja-JP" sz="1600" dirty="0">
                <a:hlinkClick r:id="rId6"/>
              </a:rPr>
              <a:t>https://www.tokyustay.co.jp/e/hotel/YOT/</a:t>
            </a:r>
            <a:endParaRPr lang="en-US" altLang="ja-JP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1600" dirty="0"/>
              <a:t>Hotel </a:t>
            </a:r>
            <a:r>
              <a:rPr lang="en-US" altLang="ja-JP" sz="1600" dirty="0" err="1"/>
              <a:t>Keihan</a:t>
            </a:r>
            <a:r>
              <a:rPr lang="en-US" altLang="ja-JP" sz="1600" dirty="0"/>
              <a:t> </a:t>
            </a:r>
            <a:r>
              <a:rPr lang="en-US" altLang="ja-JP" sz="1600"/>
              <a:t>Tokyo Yotsuya : </a:t>
            </a:r>
            <a:r>
              <a:rPr lang="en-US" altLang="ja-JP" sz="1600">
                <a:hlinkClick r:id="rId7"/>
              </a:rPr>
              <a:t>https://www.hotelkeihan.co.jp/yotsuya/</a:t>
            </a:r>
            <a:r>
              <a:rPr lang="en-US" altLang="ja-JP" sz="1600"/>
              <a:t> </a:t>
            </a:r>
            <a:endParaRPr lang="en-US" altLang="ja-JP" sz="1600" dirty="0"/>
          </a:p>
          <a:p>
            <a:pPr algn="l"/>
            <a:endParaRPr lang="en-US" altLang="ja-JP" dirty="0"/>
          </a:p>
          <a:p>
            <a:pPr algn="l"/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Please also search by apps. (booking.com, etc.) for your preference.</a:t>
            </a:r>
          </a:p>
        </p:txBody>
      </p:sp>
    </p:spTree>
    <p:extLst>
      <p:ext uri="{BB962C8B-B14F-4D97-AF65-F5344CB8AC3E}">
        <p14:creationId xmlns:p14="http://schemas.microsoft.com/office/powerpoint/2010/main" val="28365488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ユーザー定義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創英角ｺﾞｼｯｸUB" pitchFamily="50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algn="l" eaLnBrk="1" hangingPunct="1">
          <a:defRPr dirty="0" smtClean="0"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21625</TotalTime>
  <Words>364</Words>
  <Application>Microsoft Office PowerPoint</Application>
  <PresentationFormat>画面に合わせる (4:3)</PresentationFormat>
  <Paragraphs>39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Noto Sans JP</vt:lpstr>
      <vt:lpstr>Arial</vt:lpstr>
      <vt:lpstr>Calibri</vt:lpstr>
      <vt:lpstr>Tahoma</vt:lpstr>
      <vt:lpstr>Wingdings</vt:lpstr>
      <vt:lpstr>標準デザイン</vt:lpstr>
      <vt:lpstr>デザインの設定</vt:lpstr>
      <vt:lpstr>PowerPoint プレゼンテーション</vt:lpstr>
      <vt:lpstr>PowerPoint プレゼンテーション</vt:lpstr>
      <vt:lpstr>Accommodations</vt:lpstr>
    </vt:vector>
  </TitlesOfParts>
  <Company>Honda R&amp;D ASAKA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A81111738</dc:creator>
  <cp:lastModifiedBy>R.Oshita</cp:lastModifiedBy>
  <cp:revision>681</cp:revision>
  <cp:lastPrinted>2016-12-02T11:55:48Z</cp:lastPrinted>
  <dcterms:created xsi:type="dcterms:W3CDTF">2012-02-10T06:00:01Z</dcterms:created>
  <dcterms:modified xsi:type="dcterms:W3CDTF">2025-10-16T16:34:21Z</dcterms:modified>
</cp:coreProperties>
</file>