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5FA05F-2971-4154-91BB-7FE3E2586F5F}" v="2" dt="2025-06-20T13:56:41.5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Broeders" userId="b75809dd-f2de-4da2-9aff-d3bdf67db9af" providerId="ADAL" clId="{8F5FA05F-2971-4154-91BB-7FE3E2586F5F}"/>
    <pc:docChg chg="modSld">
      <pc:chgData name="Johan Broeders" userId="b75809dd-f2de-4da2-9aff-d3bdf67db9af" providerId="ADAL" clId="{8F5FA05F-2971-4154-91BB-7FE3E2586F5F}" dt="2025-06-20T13:56:41.537" v="1"/>
      <pc:docMkLst>
        <pc:docMk/>
      </pc:docMkLst>
      <pc:sldChg chg="modSp">
        <pc:chgData name="Johan Broeders" userId="b75809dd-f2de-4da2-9aff-d3bdf67db9af" providerId="ADAL" clId="{8F5FA05F-2971-4154-91BB-7FE3E2586F5F}" dt="2025-06-20T13:56:41.537" v="1"/>
        <pc:sldMkLst>
          <pc:docMk/>
          <pc:sldMk cId="3746015309" sldId="257"/>
        </pc:sldMkLst>
        <pc:picChg chg="mod">
          <ac:chgData name="Johan Broeders" userId="b75809dd-f2de-4da2-9aff-d3bdf67db9af" providerId="ADAL" clId="{8F5FA05F-2971-4154-91BB-7FE3E2586F5F}" dt="2025-06-20T13:56:13.939" v="0"/>
          <ac:picMkLst>
            <pc:docMk/>
            <pc:sldMk cId="3746015309" sldId="257"/>
            <ac:picMk id="21" creationId="{00000000-0000-0000-0000-000000000000}"/>
          </ac:picMkLst>
        </pc:picChg>
        <pc:picChg chg="mod">
          <ac:chgData name="Johan Broeders" userId="b75809dd-f2de-4da2-9aff-d3bdf67db9af" providerId="ADAL" clId="{8F5FA05F-2971-4154-91BB-7FE3E2586F5F}" dt="2025-06-20T13:56:41.537" v="1"/>
          <ac:picMkLst>
            <pc:docMk/>
            <pc:sldMk cId="3746015309" sldId="257"/>
            <ac:picMk id="22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12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857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2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593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87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319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408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024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00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582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89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1498B-DFA6-4E42-A639-0B3F68528267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76994-949F-48EB-8F60-F6F8D37A951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87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893239" y="1535591"/>
            <a:ext cx="1515979" cy="1050758"/>
            <a:chOff x="962526" y="617622"/>
            <a:chExt cx="2831431" cy="1668378"/>
          </a:xfrm>
        </p:grpSpPr>
        <p:sp>
          <p:nvSpPr>
            <p:cNvPr id="4" name="正方形/長方形 3"/>
            <p:cNvSpPr/>
            <p:nvPr/>
          </p:nvSpPr>
          <p:spPr>
            <a:xfrm>
              <a:off x="962526" y="1082842"/>
              <a:ext cx="1981200" cy="120315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962527" y="1058779"/>
              <a:ext cx="1981200" cy="360947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3312694" y="946484"/>
              <a:ext cx="256673" cy="13395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3104148" y="617622"/>
              <a:ext cx="689809" cy="53741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3216440" y="986589"/>
              <a:ext cx="96253" cy="962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368840" y="986590"/>
              <a:ext cx="96253" cy="962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/>
            <p:cNvSpPr/>
            <p:nvPr/>
          </p:nvSpPr>
          <p:spPr>
            <a:xfrm>
              <a:off x="3545302" y="986590"/>
              <a:ext cx="96253" cy="962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/>
            <p:cNvSpPr/>
            <p:nvPr/>
          </p:nvSpPr>
          <p:spPr>
            <a:xfrm>
              <a:off x="3240506" y="713874"/>
              <a:ext cx="401049" cy="23260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正方形/長方形 12"/>
          <p:cNvSpPr/>
          <p:nvPr/>
        </p:nvSpPr>
        <p:spPr>
          <a:xfrm>
            <a:off x="893239" y="1375723"/>
            <a:ext cx="846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dealer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8075755" y="914417"/>
            <a:ext cx="3457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 the vehicle manufacturer</a:t>
            </a:r>
            <a:endParaRPr lang="ja-JP" altLang="en-US" dirty="0">
              <a:latin typeface="Arial Black" panose="020B0A04020102020204" pitchFamily="34" charset="0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55223" y="413477"/>
            <a:ext cx="4372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 the vehicle manufacturer’s duly accredited representative.</a:t>
            </a:r>
            <a:endParaRPr lang="ja-JP" altLang="en-US" dirty="0">
              <a:latin typeface="Arial Black" panose="020B0A04020102020204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208065" y="3563621"/>
            <a:ext cx="28573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 the body </a:t>
            </a:r>
          </a:p>
          <a:p>
            <a:r>
              <a:rPr lang="en-US" altLang="ja-JP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manufacturer</a:t>
            </a:r>
            <a:endParaRPr lang="ja-JP" altLang="en-US" dirty="0">
              <a:latin typeface="Arial Black" panose="020B0A04020102020204" pitchFamily="34" charset="0"/>
            </a:endParaRPr>
          </a:p>
        </p:txBody>
      </p:sp>
      <p:pic>
        <p:nvPicPr>
          <p:cNvPr id="21" name="図 5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967" y="1835173"/>
            <a:ext cx="2722214" cy="200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図 1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97" y="4152589"/>
            <a:ext cx="2395872" cy="1496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0257" y="5327491"/>
            <a:ext cx="1268416" cy="1006595"/>
          </a:xfrm>
          <a:prstGeom prst="rect">
            <a:avLst/>
          </a:prstGeom>
        </p:spPr>
      </p:pic>
      <p:cxnSp>
        <p:nvCxnSpPr>
          <p:cNvPr id="25" name="直線矢印コネクタ 24"/>
          <p:cNvCxnSpPr/>
          <p:nvPr/>
        </p:nvCxnSpPr>
        <p:spPr>
          <a:xfrm flipV="1">
            <a:off x="3383280" y="5225143"/>
            <a:ext cx="1645920" cy="4243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1490311" y="4948144"/>
            <a:ext cx="21948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 the Parts manufacturer</a:t>
            </a:r>
            <a:endParaRPr lang="ja-JP" altLang="en-US" sz="1200" dirty="0">
              <a:latin typeface="Arial Black" panose="020B0A04020102020204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452559" y="6264469"/>
            <a:ext cx="1138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UN-R73 Part</a:t>
            </a:r>
            <a:r>
              <a:rPr lang="ja-JP" altLang="en-US" sz="1100" dirty="0"/>
              <a:t> </a:t>
            </a:r>
            <a:r>
              <a:rPr lang="en-US" altLang="ja-JP" sz="1100" dirty="0"/>
              <a:t>2</a:t>
            </a:r>
            <a:endParaRPr kumimoji="1" lang="ja-JP" altLang="en-US" sz="1100" dirty="0"/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9561" y="5267001"/>
            <a:ext cx="1478997" cy="1053752"/>
          </a:xfrm>
          <a:prstGeom prst="rect">
            <a:avLst/>
          </a:prstGeom>
        </p:spPr>
      </p:pic>
      <p:cxnSp>
        <p:nvCxnSpPr>
          <p:cNvPr id="31" name="直線矢印コネクタ 30"/>
          <p:cNvCxnSpPr/>
          <p:nvPr/>
        </p:nvCxnSpPr>
        <p:spPr>
          <a:xfrm flipH="1" flipV="1">
            <a:off x="6994358" y="5327491"/>
            <a:ext cx="1556084" cy="6550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8247057" y="4971491"/>
            <a:ext cx="21827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 the Parts manufacturer</a:t>
            </a:r>
            <a:endParaRPr lang="ja-JP" altLang="en-US" sz="1200" dirty="0">
              <a:latin typeface="Arial Black" panose="020B0A04020102020204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134038" y="6395274"/>
            <a:ext cx="1138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UN-R58 Part</a:t>
            </a:r>
            <a:r>
              <a:rPr lang="ja-JP" altLang="en-US" sz="1100" dirty="0"/>
              <a:t> </a:t>
            </a:r>
            <a:r>
              <a:rPr lang="en-US" altLang="ja-JP" sz="1100" dirty="0"/>
              <a:t>1</a:t>
            </a:r>
            <a:endParaRPr kumimoji="1" lang="ja-JP" altLang="en-US" sz="1100" dirty="0"/>
          </a:p>
        </p:txBody>
      </p:sp>
      <p:pic>
        <p:nvPicPr>
          <p:cNvPr id="36" name="図 22" descr="M0amuYqdA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5879" y="4190130"/>
            <a:ext cx="914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直線矢印コネクタ 36"/>
          <p:cNvCxnSpPr/>
          <p:nvPr/>
        </p:nvCxnSpPr>
        <p:spPr>
          <a:xfrm flipV="1">
            <a:off x="10519253" y="3689685"/>
            <a:ext cx="132706" cy="2829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H="1">
            <a:off x="6922171" y="3687445"/>
            <a:ext cx="3507631" cy="1486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10272491" y="4612426"/>
            <a:ext cx="13195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UN-R3,6,23 etc…</a:t>
            </a:r>
            <a:endParaRPr kumimoji="1" lang="ja-JP" altLang="en-US" sz="1100" dirty="0"/>
          </a:p>
        </p:txBody>
      </p:sp>
      <p:sp>
        <p:nvSpPr>
          <p:cNvPr id="45" name="正方形/長方形 44"/>
          <p:cNvSpPr/>
          <p:nvPr/>
        </p:nvSpPr>
        <p:spPr>
          <a:xfrm>
            <a:off x="9779416" y="3981339"/>
            <a:ext cx="21827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 the Parts manufacturer</a:t>
            </a:r>
            <a:endParaRPr lang="ja-JP" altLang="en-US" sz="1200" dirty="0">
              <a:latin typeface="Arial Black" panose="020B0A04020102020204" pitchFamily="34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 rot="16403546">
            <a:off x="5826553" y="2854557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ideal</a:t>
            </a:r>
            <a:endParaRPr kumimoji="1" lang="ja-JP" altLang="en-US" dirty="0"/>
          </a:p>
        </p:txBody>
      </p:sp>
      <p:sp>
        <p:nvSpPr>
          <p:cNvPr id="48" name="左右矢印 47"/>
          <p:cNvSpPr/>
          <p:nvPr/>
        </p:nvSpPr>
        <p:spPr>
          <a:xfrm rot="1743588">
            <a:off x="2363838" y="2847825"/>
            <a:ext cx="2313522" cy="20736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角丸四角形 48"/>
          <p:cNvSpPr/>
          <p:nvPr/>
        </p:nvSpPr>
        <p:spPr>
          <a:xfrm>
            <a:off x="152400" y="312821"/>
            <a:ext cx="4531895" cy="2510590"/>
          </a:xfrm>
          <a:prstGeom prst="roundRect">
            <a:avLst>
              <a:gd name="adj" fmla="val 7721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0" name="図 49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6008" y="1166430"/>
            <a:ext cx="2648034" cy="1025960"/>
          </a:xfrm>
          <a:prstGeom prst="rect">
            <a:avLst/>
          </a:prstGeom>
          <a:noFill/>
          <a:ln>
            <a:solidFill>
              <a:schemeClr val="accent1"/>
            </a:solidFill>
            <a:prstDash val="lgDashDot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直線矢印コネクタ 51"/>
          <p:cNvCxnSpPr/>
          <p:nvPr/>
        </p:nvCxnSpPr>
        <p:spPr>
          <a:xfrm>
            <a:off x="3488673" y="2299012"/>
            <a:ext cx="51873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4886037" y="1056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Parts manufacturers cannot get approval.</a:t>
            </a:r>
            <a:endParaRPr lang="en-US" altLang="ja-JP" dirty="0"/>
          </a:p>
          <a:p>
            <a:r>
              <a:rPr lang="ja-JP" altLang="en-US" dirty="0"/>
              <a:t>because there is no requirement in UN-R158 </a:t>
            </a:r>
            <a:r>
              <a:rPr lang="en-US" altLang="ja-JP" dirty="0"/>
              <a:t>P</a:t>
            </a:r>
            <a:r>
              <a:rPr lang="ja-JP" altLang="en-US" dirty="0"/>
              <a:t>art 1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006776" y="829489"/>
            <a:ext cx="219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UN-R158 for N</a:t>
            </a:r>
            <a:r>
              <a:rPr lang="ja-JP" altLang="en-US" dirty="0"/>
              <a:t> </a:t>
            </a:r>
            <a:r>
              <a:rPr lang="en-US" altLang="ja-JP" dirty="0"/>
              <a:t>???</a:t>
            </a:r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8247057" y="1318852"/>
            <a:ext cx="37851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/>
              <a:t>The completed by the vehicle manufacturer are approved as vehicles.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flipH="1" flipV="1">
            <a:off x="9862457" y="2040762"/>
            <a:ext cx="410034" cy="1385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0322241" y="2073049"/>
            <a:ext cx="17075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UN-R14,29,46,49, etc…</a:t>
            </a:r>
            <a:endParaRPr kumimoji="1" lang="ja-JP" altLang="en-US" sz="1100" dirty="0"/>
          </a:p>
        </p:txBody>
      </p:sp>
      <p:cxnSp>
        <p:nvCxnSpPr>
          <p:cNvPr id="20" name="直線矢印コネクタ 19"/>
          <p:cNvCxnSpPr>
            <a:stCxn id="50" idx="2"/>
          </p:cNvCxnSpPr>
          <p:nvPr/>
        </p:nvCxnSpPr>
        <p:spPr>
          <a:xfrm flipH="1">
            <a:off x="6244046" y="2192390"/>
            <a:ext cx="135979" cy="2032089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1781844" y="3066755"/>
            <a:ext cx="179568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Installation of parts</a:t>
            </a:r>
          </a:p>
          <a:p>
            <a:r>
              <a:rPr lang="en-US" altLang="ja-JP" sz="1400" dirty="0"/>
              <a:t>UN-R48</a:t>
            </a:r>
          </a:p>
          <a:p>
            <a:r>
              <a:rPr kumimoji="1" lang="en-US" altLang="ja-JP" sz="1400" dirty="0"/>
              <a:t>UN-R73 Part 1</a:t>
            </a:r>
          </a:p>
          <a:p>
            <a:r>
              <a:rPr lang="en-US" altLang="ja-JP" sz="1400" dirty="0"/>
              <a:t>UN-R58 Part 2</a:t>
            </a:r>
          </a:p>
          <a:p>
            <a:r>
              <a:rPr kumimoji="1" lang="en-US" altLang="ja-JP" sz="1400" dirty="0"/>
              <a:t>Etc…</a:t>
            </a:r>
          </a:p>
        </p:txBody>
      </p:sp>
      <p:cxnSp>
        <p:nvCxnSpPr>
          <p:cNvPr id="46" name="直線矢印コネクタ 45"/>
          <p:cNvCxnSpPr/>
          <p:nvPr/>
        </p:nvCxnSpPr>
        <p:spPr>
          <a:xfrm flipH="1">
            <a:off x="7073750" y="4469088"/>
            <a:ext cx="3212556" cy="7560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015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199</Words>
  <Application>Microsoft Office PowerPoint</Application>
  <PresentationFormat>Breedbeeld</PresentationFormat>
  <Paragraphs>22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Arial Black</vt:lpstr>
      <vt:lpstr>Office テーマ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岡本 斉</dc:creator>
  <cp:lastModifiedBy>Johan Broeders</cp:lastModifiedBy>
  <cp:revision>22</cp:revision>
  <dcterms:created xsi:type="dcterms:W3CDTF">2025-05-15T00:30:48Z</dcterms:created>
  <dcterms:modified xsi:type="dcterms:W3CDTF">2025-06-20T13:56:43Z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d2ad905-a8c6-4fac-a274-fc3a9e0c7e11_Enabled">
    <vt:lpwstr>true</vt:lpwstr>
  </property>
  <property fmtid="{D5CDD505-2E9C-101B-9397-08002B2CF9AE}" pid="3" name="MSIP_Label_ed2ad905-a8c6-4fac-a274-fc3a9e0c7e11_SetDate">
    <vt:lpwstr>2025-06-20T13:56:05Z</vt:lpwstr>
  </property>
  <property fmtid="{D5CDD505-2E9C-101B-9397-08002B2CF9AE}" pid="4" name="MSIP_Label_ed2ad905-a8c6-4fac-a274-fc3a9e0c7e11_Method">
    <vt:lpwstr>Privileged</vt:lpwstr>
  </property>
  <property fmtid="{D5CDD505-2E9C-101B-9397-08002B2CF9AE}" pid="5" name="MSIP_Label_ed2ad905-a8c6-4fac-a274-fc3a9e0c7e11_Name">
    <vt:lpwstr>ed2ad905-a8c6-4fac-a274-fc3a9e0c7e11</vt:lpwstr>
  </property>
  <property fmtid="{D5CDD505-2E9C-101B-9397-08002B2CF9AE}" pid="6" name="MSIP_Label_ed2ad905-a8c6-4fac-a274-fc3a9e0c7e11_SiteId">
    <vt:lpwstr>e201abf9-c5a3-43f8-8e29-135d4fe67e6b</vt:lpwstr>
  </property>
  <property fmtid="{D5CDD505-2E9C-101B-9397-08002B2CF9AE}" pid="7" name="MSIP_Label_ed2ad905-a8c6-4fac-a274-fc3a9e0c7e11_ActionId">
    <vt:lpwstr>a3e603db-664c-4f28-afeb-06335d334c0a</vt:lpwstr>
  </property>
  <property fmtid="{D5CDD505-2E9C-101B-9397-08002B2CF9AE}" pid="8" name="MSIP_Label_ed2ad905-a8c6-4fac-a274-fc3a9e0c7e11_ContentBits">
    <vt:lpwstr>0</vt:lpwstr>
  </property>
  <property fmtid="{D5CDD505-2E9C-101B-9397-08002B2CF9AE}" pid="9" name="MSIP_Label_ed2ad905-a8c6-4fac-a274-fc3a9e0c7e11_Tag">
    <vt:lpwstr>10, 0, 1, 1</vt:lpwstr>
  </property>
</Properties>
</file>