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2" r:id="rId2"/>
    <p:sldId id="283" r:id="rId3"/>
    <p:sldId id="268" r:id="rId4"/>
    <p:sldId id="284" r:id="rId5"/>
    <p:sldId id="286" r:id="rId6"/>
  </p:sldIdLst>
  <p:sldSz cx="12192000" cy="6858000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0F305D-DBA1-4010-B482-038ECD47FC99}" v="3" dt="2025-11-06T15:14:18.902"/>
    <p1510:client id="{4DE7AF60-E052-4E1C-AC96-47FAA31BE9D2}" v="5" dt="2025-11-07T07:46:01.212"/>
  </p1510:revLst>
</p1510:revInfo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2814" autoAdjust="0"/>
  </p:normalViewPr>
  <p:slideViewPr>
    <p:cSldViewPr snapToGrid="0" snapToObjects="1">
      <p:cViewPr varScale="1">
        <p:scale>
          <a:sx n="47" d="100"/>
          <a:sy n="47" d="100"/>
        </p:scale>
        <p:origin x="687" y="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ting, Tim" userId="c3213f79-9aa8-43f0-bbb1-65c2d0e46dcb" providerId="ADAL" clId="{988B1BC8-822E-49C4-9187-15CDAAC0D41E}"/>
    <pc:docChg chg="undo custSel addSld delSld modSld">
      <pc:chgData name="Guiting, Tim" userId="c3213f79-9aa8-43f0-bbb1-65c2d0e46dcb" providerId="ADAL" clId="{988B1BC8-822E-49C4-9187-15CDAAC0D41E}" dt="2025-11-07T07:48:54.786" v="66" actId="255"/>
      <pc:docMkLst>
        <pc:docMk/>
      </pc:docMkLst>
      <pc:sldChg chg="modSp mod">
        <pc:chgData name="Guiting, Tim" userId="c3213f79-9aa8-43f0-bbb1-65c2d0e46dcb" providerId="ADAL" clId="{988B1BC8-822E-49C4-9187-15CDAAC0D41E}" dt="2025-11-07T07:48:54.786" v="66" actId="255"/>
        <pc:sldMkLst>
          <pc:docMk/>
          <pc:sldMk cId="686494704" sldId="268"/>
        </pc:sldMkLst>
        <pc:spChg chg="mod">
          <ac:chgData name="Guiting, Tim" userId="c3213f79-9aa8-43f0-bbb1-65c2d0e46dcb" providerId="ADAL" clId="{988B1BC8-822E-49C4-9187-15CDAAC0D41E}" dt="2025-11-07T07:48:54.786" v="66" actId="255"/>
          <ac:spMkLst>
            <pc:docMk/>
            <pc:sldMk cId="686494704" sldId="268"/>
            <ac:spMk id="4" creationId="{00000000-0000-0000-0000-000000000000}"/>
          </ac:spMkLst>
        </pc:spChg>
      </pc:sldChg>
      <pc:sldChg chg="modSp mod">
        <pc:chgData name="Guiting, Tim" userId="c3213f79-9aa8-43f0-bbb1-65c2d0e46dcb" providerId="ADAL" clId="{988B1BC8-822E-49C4-9187-15CDAAC0D41E}" dt="2025-11-07T07:41:16.087" v="4" actId="20577"/>
        <pc:sldMkLst>
          <pc:docMk/>
          <pc:sldMk cId="2833064768" sldId="282"/>
        </pc:sldMkLst>
        <pc:spChg chg="mod">
          <ac:chgData name="Guiting, Tim" userId="c3213f79-9aa8-43f0-bbb1-65c2d0e46dcb" providerId="ADAL" clId="{988B1BC8-822E-49C4-9187-15CDAAC0D41E}" dt="2025-11-07T07:41:16.087" v="4" actId="20577"/>
          <ac:spMkLst>
            <pc:docMk/>
            <pc:sldMk cId="2833064768" sldId="282"/>
            <ac:spMk id="3" creationId="{00000000-0000-0000-0000-000000000000}"/>
          </ac:spMkLst>
        </pc:spChg>
      </pc:sldChg>
      <pc:sldChg chg="modSp mod">
        <pc:chgData name="Guiting, Tim" userId="c3213f79-9aa8-43f0-bbb1-65c2d0e46dcb" providerId="ADAL" clId="{988B1BC8-822E-49C4-9187-15CDAAC0D41E}" dt="2025-11-07T07:47:51.779" v="65" actId="20577"/>
        <pc:sldMkLst>
          <pc:docMk/>
          <pc:sldMk cId="3754871248" sldId="283"/>
        </pc:sldMkLst>
        <pc:spChg chg="mod">
          <ac:chgData name="Guiting, Tim" userId="c3213f79-9aa8-43f0-bbb1-65c2d0e46dcb" providerId="ADAL" clId="{988B1BC8-822E-49C4-9187-15CDAAC0D41E}" dt="2025-11-07T07:47:51.779" v="65" actId="20577"/>
          <ac:spMkLst>
            <pc:docMk/>
            <pc:sldMk cId="3754871248" sldId="283"/>
            <ac:spMk id="4" creationId="{00000000-0000-0000-0000-000000000000}"/>
          </ac:spMkLst>
        </pc:spChg>
      </pc:sldChg>
      <pc:sldChg chg="modSp mod">
        <pc:chgData name="Guiting, Tim" userId="c3213f79-9aa8-43f0-bbb1-65c2d0e46dcb" providerId="ADAL" clId="{988B1BC8-822E-49C4-9187-15CDAAC0D41E}" dt="2025-11-07T07:44:58.023" v="41" actId="20577"/>
        <pc:sldMkLst>
          <pc:docMk/>
          <pc:sldMk cId="1122580621" sldId="284"/>
        </pc:sldMkLst>
        <pc:spChg chg="mod">
          <ac:chgData name="Guiting, Tim" userId="c3213f79-9aa8-43f0-bbb1-65c2d0e46dcb" providerId="ADAL" clId="{988B1BC8-822E-49C4-9187-15CDAAC0D41E}" dt="2025-11-07T07:44:58.023" v="41" actId="20577"/>
          <ac:spMkLst>
            <pc:docMk/>
            <pc:sldMk cId="1122580621" sldId="284"/>
            <ac:spMk id="4" creationId="{703FE969-4B56-73C6-D66C-FA2639C44798}"/>
          </ac:spMkLst>
        </pc:spChg>
      </pc:sldChg>
      <pc:sldChg chg="delSp modSp new del mod">
        <pc:chgData name="Guiting, Tim" userId="c3213f79-9aa8-43f0-bbb1-65c2d0e46dcb" providerId="ADAL" clId="{988B1BC8-822E-49C4-9187-15CDAAC0D41E}" dt="2025-11-07T07:45:35.471" v="46" actId="47"/>
        <pc:sldMkLst>
          <pc:docMk/>
          <pc:sldMk cId="234434686" sldId="285"/>
        </pc:sldMkLst>
        <pc:spChg chg="mod">
          <ac:chgData name="Guiting, Tim" userId="c3213f79-9aa8-43f0-bbb1-65c2d0e46dcb" providerId="ADAL" clId="{988B1BC8-822E-49C4-9187-15CDAAC0D41E}" dt="2025-11-07T07:45:15.534" v="44" actId="14100"/>
          <ac:spMkLst>
            <pc:docMk/>
            <pc:sldMk cId="234434686" sldId="285"/>
            <ac:spMk id="2" creationId="{42691F9B-137F-1F9A-06D5-0270F459260A}"/>
          </ac:spMkLst>
        </pc:spChg>
        <pc:spChg chg="del">
          <ac:chgData name="Guiting, Tim" userId="c3213f79-9aa8-43f0-bbb1-65c2d0e46dcb" providerId="ADAL" clId="{988B1BC8-822E-49C4-9187-15CDAAC0D41E}" dt="2025-11-07T07:45:10.002" v="43" actId="478"/>
          <ac:spMkLst>
            <pc:docMk/>
            <pc:sldMk cId="234434686" sldId="285"/>
            <ac:spMk id="4" creationId="{20A3B3CD-EDE9-F6DD-F0C3-C63287DE072E}"/>
          </ac:spMkLst>
        </pc:spChg>
      </pc:sldChg>
      <pc:sldChg chg="addSp delSp modSp add mod">
        <pc:chgData name="Guiting, Tim" userId="c3213f79-9aa8-43f0-bbb1-65c2d0e46dcb" providerId="ADAL" clId="{988B1BC8-822E-49C4-9187-15CDAAC0D41E}" dt="2025-11-07T07:46:28.287" v="59" actId="478"/>
        <pc:sldMkLst>
          <pc:docMk/>
          <pc:sldMk cId="918945583" sldId="286"/>
        </pc:sldMkLst>
        <pc:spChg chg="del">
          <ac:chgData name="Guiting, Tim" userId="c3213f79-9aa8-43f0-bbb1-65c2d0e46dcb" providerId="ADAL" clId="{988B1BC8-822E-49C4-9187-15CDAAC0D41E}" dt="2025-11-07T07:46:25.507" v="58" actId="478"/>
          <ac:spMkLst>
            <pc:docMk/>
            <pc:sldMk cId="918945583" sldId="286"/>
            <ac:spMk id="3" creationId="{DEE510FC-24E7-7922-87D3-64BC37EA51DD}"/>
          </ac:spMkLst>
        </pc:spChg>
        <pc:spChg chg="mod">
          <ac:chgData name="Guiting, Tim" userId="c3213f79-9aa8-43f0-bbb1-65c2d0e46dcb" providerId="ADAL" clId="{988B1BC8-822E-49C4-9187-15CDAAC0D41E}" dt="2025-11-07T07:46:19.952" v="57" actId="5793"/>
          <ac:spMkLst>
            <pc:docMk/>
            <pc:sldMk cId="918945583" sldId="286"/>
            <ac:spMk id="4" creationId="{56FA26B0-5219-B2DB-58DA-6BE007CD96E1}"/>
          </ac:spMkLst>
        </pc:spChg>
        <pc:spChg chg="add del mod">
          <ac:chgData name="Guiting, Tim" userId="c3213f79-9aa8-43f0-bbb1-65c2d0e46dcb" providerId="ADAL" clId="{988B1BC8-822E-49C4-9187-15CDAAC0D41E}" dt="2025-11-07T07:46:28.287" v="59" actId="478"/>
          <ac:spMkLst>
            <pc:docMk/>
            <pc:sldMk cId="918945583" sldId="286"/>
            <ac:spMk id="7" creationId="{D33600FF-CB3C-96FA-552F-0119C807407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4AC51-CBDC-423B-AF4D-9502FF8A8BB5}" type="datetimeFigureOut">
              <a:rPr lang="nl-NL" smtClean="0"/>
              <a:t>7-11-2025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47EBF-57B1-491A-88C4-27D35E33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525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099" cy="498932"/>
          </a:xfrm>
          <a:prstGeom prst="rect">
            <a:avLst/>
          </a:prstGeom>
        </p:spPr>
        <p:txBody>
          <a:bodyPr vert="horz" lIns="92828" tIns="46414" rIns="92828" bIns="46414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41" y="0"/>
            <a:ext cx="2949099" cy="498932"/>
          </a:xfrm>
          <a:prstGeom prst="rect">
            <a:avLst/>
          </a:prstGeom>
        </p:spPr>
        <p:txBody>
          <a:bodyPr vert="horz" lIns="92828" tIns="46414" rIns="92828" bIns="46414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7-11-2025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28" tIns="46414" rIns="92828" bIns="46414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2828" tIns="46414" rIns="92828" bIns="46414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2" y="9445169"/>
            <a:ext cx="2949099" cy="498931"/>
          </a:xfrm>
          <a:prstGeom prst="rect">
            <a:avLst/>
          </a:prstGeom>
        </p:spPr>
        <p:txBody>
          <a:bodyPr vert="horz" lIns="92828" tIns="46414" rIns="92828" bIns="46414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41" y="9445169"/>
            <a:ext cx="2949099" cy="498931"/>
          </a:xfrm>
          <a:prstGeom prst="rect">
            <a:avLst/>
          </a:prstGeom>
        </p:spPr>
        <p:txBody>
          <a:bodyPr vert="horz" lIns="92828" tIns="46414" rIns="92828" bIns="46414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7-11-2025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7-11-2025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7-11-2025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7-11-2025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7-11-2025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7-11-2025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7-11-2025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7-11-2025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7-11-2025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Report to 197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WP.29 session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from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the 54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IWG on DETA meeting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Transmitted by the IWG on DETA				informal document WP.29-197-XX</a:t>
            </a:r>
            <a:br>
              <a:rPr lang="en-GB" sz="1600" b="0" dirty="0"/>
            </a:br>
            <a:r>
              <a:rPr lang="en-GB" sz="1600" b="0" dirty="0"/>
              <a:t>							197</a:t>
            </a:r>
            <a:r>
              <a:rPr lang="en-GB" sz="1600" b="0" baseline="30000" dirty="0"/>
              <a:t>th</a:t>
            </a:r>
            <a:r>
              <a:rPr lang="en-GB" sz="1600" b="0" dirty="0"/>
              <a:t> WP.29, agenda item 4.5</a:t>
            </a:r>
            <a:br>
              <a:rPr lang="en-GB" sz="1600" b="0" dirty="0"/>
            </a:br>
            <a:r>
              <a:rPr lang="en-GB" sz="1600" b="0" dirty="0"/>
              <a:t>							(document DETA-54-04e_rev1)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5C2CF4-0E80-7A46-8F96-EE1F0D78FA73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5A65D1A-EABD-420F-A6D8-DBD1EFFCF309}"/>
              </a:ext>
            </a:extLst>
          </p:cNvPr>
          <p:cNvSpPr/>
          <p:nvPr/>
        </p:nvSpPr>
        <p:spPr>
          <a:xfrm>
            <a:off x="1049516" y="5020370"/>
            <a:ext cx="102343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DETA: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secure internet database for exchanging approval documentation between the Contracting Parties of the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1958 Agreement, as required to be established by the UNECE, according to Revision 3 of this Agreement.</a:t>
            </a:r>
          </a:p>
        </p:txBody>
      </p:sp>
    </p:spTree>
    <p:extLst>
      <p:ext uri="{BB962C8B-B14F-4D97-AF65-F5344CB8AC3E}">
        <p14:creationId xmlns:p14="http://schemas.microsoft.com/office/powerpoint/2010/main" val="2833064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74747" y="1175315"/>
            <a:ext cx="12017253" cy="5015053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3200" b="1" dirty="0">
                <a:solidFill>
                  <a:schemeClr val="tx1"/>
                </a:solidFill>
              </a:rPr>
              <a:t>Facts and figures: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28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FF0000"/>
                </a:solidFill>
              </a:rPr>
              <a:t>40</a:t>
            </a:r>
            <a:r>
              <a:rPr lang="en-US" sz="2600" dirty="0">
                <a:solidFill>
                  <a:schemeClr val="tx1"/>
                </a:solidFill>
              </a:rPr>
              <a:t> Contracting Parties have notified their DETA Focal Point</a:t>
            </a:r>
            <a:br>
              <a:rPr lang="en-US" sz="2600" dirty="0">
                <a:solidFill>
                  <a:schemeClr val="tx1"/>
                </a:solidFill>
              </a:rPr>
            </a:br>
            <a:endParaRPr lang="en-US" sz="2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App. </a:t>
            </a:r>
            <a:r>
              <a:rPr lang="en-US" sz="2600" dirty="0">
                <a:solidFill>
                  <a:srgbClr val="FF0000"/>
                </a:solidFill>
              </a:rPr>
              <a:t>106.000</a:t>
            </a:r>
            <a:r>
              <a:rPr lang="en-US" sz="2600" dirty="0">
                <a:solidFill>
                  <a:schemeClr val="tx1"/>
                </a:solidFill>
              </a:rPr>
              <a:t> approvals uploaded  by </a:t>
            </a:r>
            <a:r>
              <a:rPr lang="en-US" sz="2600" dirty="0">
                <a:solidFill>
                  <a:srgbClr val="FF0000"/>
                </a:solidFill>
              </a:rPr>
              <a:t>22</a:t>
            </a:r>
            <a:r>
              <a:rPr lang="en-US" sz="2600" dirty="0">
                <a:solidFill>
                  <a:schemeClr val="tx1"/>
                </a:solidFill>
              </a:rPr>
              <a:t> TAA </a:t>
            </a:r>
            <a:br>
              <a:rPr lang="en-US" sz="2600" dirty="0">
                <a:solidFill>
                  <a:schemeClr val="tx1"/>
                </a:solidFill>
              </a:rPr>
            </a:br>
            <a:endParaRPr lang="en-US" sz="2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App. </a:t>
            </a:r>
            <a:r>
              <a:rPr lang="en-US" sz="2600" dirty="0">
                <a:solidFill>
                  <a:srgbClr val="FF0000"/>
                </a:solidFill>
              </a:rPr>
              <a:t>7500</a:t>
            </a:r>
            <a:r>
              <a:rPr lang="en-US" sz="2600" dirty="0">
                <a:solidFill>
                  <a:schemeClr val="tx1"/>
                </a:solidFill>
              </a:rPr>
              <a:t> manufacturers</a:t>
            </a: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are uploaded / could be selected by TAA</a:t>
            </a:r>
            <a:br>
              <a:rPr lang="en-US" sz="2600" dirty="0">
                <a:solidFill>
                  <a:schemeClr val="tx1"/>
                </a:solidFill>
              </a:rPr>
            </a:br>
            <a:endParaRPr lang="en-US" sz="26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FF0000"/>
                </a:solidFill>
              </a:rPr>
              <a:t>20</a:t>
            </a:r>
            <a:r>
              <a:rPr lang="en-US" sz="2600" dirty="0">
                <a:solidFill>
                  <a:schemeClr val="tx1"/>
                </a:solidFill>
              </a:rPr>
              <a:t> manufacturers </a:t>
            </a:r>
            <a:r>
              <a:rPr lang="en-US" dirty="0">
                <a:solidFill>
                  <a:schemeClr val="tx1"/>
                </a:solidFill>
              </a:rPr>
              <a:t>(only to their own approvals) </a:t>
            </a:r>
            <a:r>
              <a:rPr lang="en-US" sz="2600" dirty="0">
                <a:solidFill>
                  <a:schemeClr val="tx1"/>
                </a:solidFill>
              </a:rPr>
              <a:t>and</a:t>
            </a:r>
            <a:endParaRPr lang="en-US" dirty="0">
              <a:solidFill>
                <a:schemeClr val="tx1"/>
              </a:solidFill>
            </a:endParaRP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36B1E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lang="en-US" sz="2600" dirty="0">
                <a:solidFill>
                  <a:srgbClr val="FF0000"/>
                </a:solidFill>
              </a:rPr>
              <a:t>2</a:t>
            </a:r>
            <a:r>
              <a:rPr lang="en-US" sz="2600" dirty="0">
                <a:solidFill>
                  <a:schemeClr val="tx1"/>
                </a:solidFill>
              </a:rPr>
              <a:t> Technical Services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(only Certificates)</a:t>
            </a:r>
            <a:r>
              <a:rPr lang="en-US" sz="2600" dirty="0">
                <a:solidFill>
                  <a:schemeClr val="tx1"/>
                </a:solidFill>
              </a:rPr>
              <a:t> have access to DETA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36B1E"/>
              </a:buClr>
              <a:buSzPct val="90000"/>
              <a:buNone/>
              <a:tabLst/>
              <a:defRPr/>
            </a:pPr>
            <a:br>
              <a:rPr lang="en-US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(manufacturer’s &amp; TS’s access is to be requested via their approval authority and to be forwarded to the DETA Administrator)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9618" y="512594"/>
            <a:ext cx="10672763" cy="280967"/>
          </a:xfrm>
        </p:spPr>
        <p:txBody>
          <a:bodyPr/>
          <a:lstStyle/>
          <a:p>
            <a:r>
              <a:rPr lang="en-GB" dirty="0"/>
              <a:t>DETA - State of play</a:t>
            </a:r>
            <a:endParaRPr lang="en-GB" sz="28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5C2CF4-0E80-7A46-8F96-EE1F0D78FA73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4871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60000" y="1242000"/>
            <a:ext cx="11163074" cy="462613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Mass Upload Functionality</a:t>
            </a:r>
            <a:r>
              <a:rPr lang="en-US" sz="3200" b="1" dirty="0">
                <a:solidFill>
                  <a:schemeClr val="tx1"/>
                </a:solidFill>
                <a:sym typeface="Wingdings" panose="05000000000000000000" pitchFamily="2" charset="2"/>
              </a:rPr>
              <a:t>			 	</a:t>
            </a:r>
            <a:r>
              <a:rPr lang="en-US" sz="48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4800" b="1" dirty="0">
              <a:solidFill>
                <a:srgbClr val="00B05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Check box “</a:t>
            </a:r>
            <a:r>
              <a:rPr lang="nl-NL" sz="3200" b="1" dirty="0">
                <a:solidFill>
                  <a:schemeClr val="tx1"/>
                </a:solidFill>
              </a:rPr>
              <a:t>Note on confidentiality”  	</a:t>
            </a:r>
            <a:r>
              <a:rPr lang="en-US" sz="48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US" sz="4800" b="1" dirty="0">
              <a:solidFill>
                <a:srgbClr val="00B05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3200" b="1" dirty="0">
                <a:solidFill>
                  <a:schemeClr val="tx1"/>
                </a:solidFill>
              </a:rPr>
              <a:t>Procedure access </a:t>
            </a:r>
            <a:r>
              <a:rPr lang="nl-NL" sz="3200" b="1" dirty="0" err="1">
                <a:solidFill>
                  <a:schemeClr val="tx1"/>
                </a:solidFill>
              </a:rPr>
              <a:t>for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Techn</a:t>
            </a:r>
            <a:r>
              <a:rPr lang="nl-NL" sz="3200" b="1" dirty="0">
                <a:solidFill>
                  <a:schemeClr val="tx1"/>
                </a:solidFill>
              </a:rPr>
              <a:t>. Services 	</a:t>
            </a:r>
            <a:r>
              <a:rPr lang="en-US" sz="48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  <a:sym typeface="Wingdings" panose="05000000000000000000" pitchFamily="2" charset="2"/>
              </a:rPr>
              <a:t>Migration to the new SW-Version 		</a:t>
            </a:r>
            <a:r>
              <a:rPr lang="en-US" sz="4800" b="1" dirty="0">
                <a:solidFill>
                  <a:srgbClr val="FFFF00"/>
                </a:solidFill>
                <a:sym typeface="Wingdings" panose="05000000000000000000" pitchFamily="2" charset="2"/>
              </a:rPr>
              <a:t></a:t>
            </a:r>
          </a:p>
          <a:p>
            <a:pPr lvl="4">
              <a:lnSpc>
                <a:spcPts val="1500"/>
              </a:lnSpc>
              <a:buNone/>
            </a:pPr>
            <a:r>
              <a:rPr lang="en-US" sz="2800" b="1" dirty="0">
                <a:solidFill>
                  <a:schemeClr val="tx1"/>
                </a:solidFill>
              </a:rPr>
              <a:t>	</a:t>
            </a:r>
          </a:p>
          <a:p>
            <a:pPr lvl="4">
              <a:lnSpc>
                <a:spcPts val="1500"/>
              </a:lnSpc>
              <a:buNone/>
            </a:pP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 Test will start this month</a:t>
            </a:r>
          </a:p>
          <a:p>
            <a:pPr lvl="4">
              <a:lnSpc>
                <a:spcPts val="1500"/>
              </a:lnSpc>
              <a:buNone/>
            </a:pP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en-US" sz="2800" b="1" dirty="0">
                <a:solidFill>
                  <a:schemeClr val="tx1"/>
                </a:solidFill>
              </a:rPr>
              <a:t>	</a:t>
            </a:r>
            <a:r>
              <a:rPr lang="en-US" sz="5600" b="1" dirty="0">
                <a:solidFill>
                  <a:srgbClr val="00B050"/>
                </a:solidFill>
                <a:sym typeface="Wingdings" panose="05000000000000000000" pitchFamily="2" charset="2"/>
              </a:rPr>
              <a:t> 		 	</a:t>
            </a:r>
            <a:endParaRPr lang="en-US" sz="4800" b="1" dirty="0">
              <a:solidFill>
                <a:srgbClr val="FF0000"/>
              </a:solidFill>
            </a:endParaRP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36B1E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lang="en-US" sz="3200" b="1" dirty="0">
                <a:solidFill>
                  <a:schemeClr val="tx1"/>
                </a:solidFill>
              </a:rPr>
              <a:t>Two factor authentication </a:t>
            </a:r>
            <a:r>
              <a:rPr lang="en-US" dirty="0">
                <a:solidFill>
                  <a:schemeClr val="tx1"/>
                </a:solidFill>
              </a:rPr>
              <a:t>(part of the new version)</a:t>
            </a:r>
            <a:r>
              <a:rPr lang="en-US" sz="2800" b="1" dirty="0">
                <a:solidFill>
                  <a:schemeClr val="tx1"/>
                </a:solidFill>
              </a:rPr>
              <a:t> 	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Wingdings" panose="05000000000000000000" pitchFamily="2" charset="2"/>
              </a:rPr>
              <a:t>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	</a:t>
            </a:r>
            <a:r>
              <a:rPr lang="en-US" sz="4800" b="1" dirty="0">
                <a:solidFill>
                  <a:srgbClr val="FF0000"/>
                </a:solidFill>
                <a:sym typeface="Wingdings" panose="05000000000000000000" pitchFamily="2" charset="2"/>
              </a:rPr>
              <a:t> 			</a:t>
            </a:r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  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9618" y="531856"/>
            <a:ext cx="10672763" cy="280967"/>
          </a:xfrm>
        </p:spPr>
        <p:txBody>
          <a:bodyPr/>
          <a:lstStyle/>
          <a:p>
            <a:r>
              <a:rPr lang="en-GB" dirty="0"/>
              <a:t>DETA - 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494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41A5CA8-6023-273A-4970-F61E0EAEF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03FE969-4B56-73C6-D66C-FA2639C44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241999"/>
            <a:ext cx="11163074" cy="527055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  <a:latin typeface="+mj-lt"/>
              </a:rPr>
              <a:t>Implemented guidance doc. on DETA for UNR155</a:t>
            </a:r>
            <a:r>
              <a:rPr lang="en-US" sz="3200" b="1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	</a:t>
            </a:r>
            <a:r>
              <a:rPr lang="en-US" sz="4800" b="1" dirty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</a:t>
            </a:r>
            <a:endParaRPr lang="en-US" sz="4800" b="1" dirty="0">
              <a:solidFill>
                <a:srgbClr val="00B050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  <a:latin typeface="+mj-lt"/>
              </a:rPr>
              <a:t>Implementing guidance doc. on DETA for UNR171</a:t>
            </a:r>
            <a:r>
              <a:rPr lang="en-US" sz="3200" b="1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	</a:t>
            </a:r>
            <a:r>
              <a:rPr lang="en-US" sz="4800" b="1" dirty="0">
                <a:solidFill>
                  <a:srgbClr val="FFFF00"/>
                </a:solidFill>
                <a:latin typeface="+mj-lt"/>
                <a:sym typeface="Wingdings" panose="05000000000000000000" pitchFamily="2" charset="2"/>
              </a:rPr>
              <a:t>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  <a:sym typeface="Wingdings" panose="05000000000000000000" pitchFamily="2" charset="2"/>
              </a:rPr>
              <a:t>Continue discussing widening the scope	to make	</a:t>
            </a:r>
            <a:r>
              <a:rPr lang="en-US" sz="4800" b="1" dirty="0">
                <a:solidFill>
                  <a:srgbClr val="FFFF00"/>
                </a:solidFill>
                <a:sym typeface="Wingdings" panose="05000000000000000000" pitchFamily="2" charset="2"/>
              </a:rPr>
              <a:t></a:t>
            </a:r>
            <a:br>
              <a:rPr lang="en-US" sz="3200" b="1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3200" b="1" dirty="0">
                <a:solidFill>
                  <a:schemeClr val="tx1"/>
                </a:solidFill>
                <a:sym typeface="Wingdings" panose="05000000000000000000" pitchFamily="2" charset="2"/>
              </a:rPr>
              <a:t>DETA attractive to all Agreements</a:t>
            </a:r>
            <a:br>
              <a:rPr lang="en-US" sz="4800" b="1" dirty="0">
                <a:solidFill>
                  <a:srgbClr val="FFFF00"/>
                </a:solidFill>
                <a:latin typeface="+mj-lt"/>
                <a:sym typeface="Wingdings" panose="05000000000000000000" pitchFamily="2" charset="2"/>
              </a:rPr>
            </a:br>
            <a:endParaRPr lang="en-US" sz="2800" b="1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tx1"/>
                </a:solidFill>
                <a:latin typeface="+mj-lt"/>
              </a:rPr>
              <a:t>  Candidate countries expressed interest in </a:t>
            </a:r>
            <a:br>
              <a:rPr lang="en-US" sz="3200" b="1" dirty="0">
                <a:solidFill>
                  <a:schemeClr val="tx1"/>
                </a:solidFill>
                <a:latin typeface="+mj-lt"/>
              </a:rPr>
            </a:br>
            <a:r>
              <a:rPr lang="en-US" sz="3200" b="1" dirty="0">
                <a:solidFill>
                  <a:schemeClr val="tx1"/>
                </a:solidFill>
                <a:latin typeface="+mj-lt"/>
              </a:rPr>
              <a:t>  accessing DETA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latin typeface="+mj-lt"/>
              </a:rPr>
              <a:t> 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endParaRPr lang="en-US" sz="2800" dirty="0">
              <a:solidFill>
                <a:schemeClr val="tx1"/>
              </a:solidFill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4065B7E-6537-BF97-BB10-134C6A8AC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18" y="531856"/>
            <a:ext cx="10672763" cy="280967"/>
          </a:xfrm>
        </p:spPr>
        <p:txBody>
          <a:bodyPr/>
          <a:lstStyle/>
          <a:p>
            <a:r>
              <a:rPr lang="en-GB" dirty="0"/>
              <a:t>DETA - State of play</a:t>
            </a: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37C8F006-21F8-1FC2-F034-0009948DB426}"/>
              </a:ext>
            </a:extLst>
          </p:cNvPr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1890EEB1-7E7B-7466-DB30-F7F4E92F5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580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337E8CC-697D-E562-3B79-455BD810E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6FA26B0-5219-B2DB-58DA-6BE007CD9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241999"/>
            <a:ext cx="11163074" cy="5270559"/>
          </a:xfrm>
        </p:spPr>
        <p:txBody>
          <a:bodyPr/>
          <a:lstStyle/>
          <a:p>
            <a:pPr marL="0" indent="0">
              <a:buNone/>
            </a:pPr>
            <a:r>
              <a:rPr lang="nl-NL" b="1" i="1" dirty="0" err="1"/>
              <a:t>Note</a:t>
            </a:r>
            <a:r>
              <a:rPr lang="nl-NL" b="1" i="1" dirty="0"/>
              <a:t> </a:t>
            </a:r>
            <a:r>
              <a:rPr lang="nl-NL" b="1" i="1" dirty="0" err="1"/>
              <a:t>to</a:t>
            </a:r>
            <a:r>
              <a:rPr lang="nl-NL" b="1" i="1" dirty="0"/>
              <a:t> </a:t>
            </a:r>
            <a:r>
              <a:rPr lang="nl-NL" b="1" i="1" dirty="0" err="1"/>
              <a:t>the</a:t>
            </a:r>
            <a:r>
              <a:rPr lang="nl-NL" b="1" i="1" dirty="0"/>
              <a:t> UNECE </a:t>
            </a:r>
            <a:r>
              <a:rPr lang="nl-NL" b="1" i="1" dirty="0" err="1"/>
              <a:t>Secretariat</a:t>
            </a:r>
            <a:r>
              <a:rPr lang="nl-NL" b="1" i="1" dirty="0"/>
              <a:t>: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 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The </a:t>
            </a:r>
            <a:r>
              <a:rPr lang="nl-NL" b="1" i="1" dirty="0" err="1"/>
              <a:t>author</a:t>
            </a:r>
            <a:r>
              <a:rPr lang="nl-NL" b="1" i="1" dirty="0"/>
              <a:t> </a:t>
            </a:r>
            <a:r>
              <a:rPr lang="nl-NL" b="1" i="1" dirty="0" err="1"/>
              <a:t>and</a:t>
            </a:r>
            <a:r>
              <a:rPr lang="nl-NL" b="1" i="1" dirty="0"/>
              <a:t> </a:t>
            </a:r>
            <a:r>
              <a:rPr lang="nl-NL" b="1" i="1" dirty="0" err="1"/>
              <a:t>the</a:t>
            </a:r>
            <a:r>
              <a:rPr lang="nl-NL" b="1" i="1" dirty="0"/>
              <a:t> speaker of </a:t>
            </a:r>
            <a:r>
              <a:rPr lang="nl-NL" b="1" i="1" dirty="0" err="1"/>
              <a:t>this</a:t>
            </a:r>
            <a:r>
              <a:rPr lang="nl-NL" b="1" i="1" dirty="0"/>
              <a:t> </a:t>
            </a:r>
            <a:r>
              <a:rPr lang="nl-NL" b="1" i="1" dirty="0" err="1"/>
              <a:t>presentation</a:t>
            </a:r>
            <a:r>
              <a:rPr lang="nl-NL" b="1" i="1" dirty="0"/>
              <a:t> </a:t>
            </a:r>
            <a:r>
              <a:rPr lang="nl-NL" b="1" i="1" dirty="0" err="1"/>
              <a:t>confirm</a:t>
            </a:r>
            <a:r>
              <a:rPr lang="nl-NL" b="1" i="1" dirty="0"/>
              <a:t> </a:t>
            </a:r>
            <a:r>
              <a:rPr lang="nl-NL" b="1" i="1" dirty="0" err="1"/>
              <a:t>that</a:t>
            </a:r>
            <a:r>
              <a:rPr lang="nl-NL" b="1" i="1" dirty="0"/>
              <a:t> </a:t>
            </a:r>
            <a:r>
              <a:rPr lang="nl-NL" b="1" i="1" dirty="0" err="1"/>
              <a:t>they</a:t>
            </a:r>
            <a:r>
              <a:rPr lang="nl-NL" b="1" i="1" dirty="0"/>
              <a:t> have </a:t>
            </a:r>
            <a:r>
              <a:rPr lang="nl-NL" b="1" i="1" dirty="0" err="1"/>
              <a:t>authorization</a:t>
            </a:r>
            <a:r>
              <a:rPr lang="nl-NL" b="1" i="1" dirty="0"/>
              <a:t> </a:t>
            </a:r>
            <a:r>
              <a:rPr lang="nl-NL" b="1" i="1" dirty="0" err="1"/>
              <a:t>to</a:t>
            </a:r>
            <a:r>
              <a:rPr lang="nl-NL" b="1" i="1" dirty="0"/>
              <a:t> </a:t>
            </a:r>
            <a:r>
              <a:rPr lang="nl-NL" b="1" i="1" dirty="0" err="1"/>
              <a:t>use</a:t>
            </a:r>
            <a:r>
              <a:rPr lang="nl-NL" b="1" i="1" dirty="0"/>
              <a:t> </a:t>
            </a:r>
            <a:r>
              <a:rPr lang="nl-NL" b="1" i="1" dirty="0" err="1"/>
              <a:t>all</a:t>
            </a:r>
            <a:r>
              <a:rPr lang="nl-NL" b="1" i="1" dirty="0"/>
              <a:t> content </a:t>
            </a:r>
            <a:r>
              <a:rPr lang="nl-NL" b="1" i="1" dirty="0" err="1"/>
              <a:t>including</a:t>
            </a:r>
            <a:r>
              <a:rPr lang="nl-NL" b="1" i="1" dirty="0"/>
              <a:t> </a:t>
            </a:r>
            <a:r>
              <a:rPr lang="nl-NL" b="1" i="1" dirty="0" err="1"/>
              <a:t>photos</a:t>
            </a:r>
            <a:r>
              <a:rPr lang="nl-NL" b="1" i="1" dirty="0"/>
              <a:t> </a:t>
            </a:r>
            <a:r>
              <a:rPr lang="nl-NL" b="1" i="1" dirty="0" err="1"/>
              <a:t>and</a:t>
            </a:r>
            <a:r>
              <a:rPr lang="nl-NL" b="1" i="1" dirty="0"/>
              <a:t> </a:t>
            </a:r>
            <a:r>
              <a:rPr lang="nl-NL" b="1" i="1" dirty="0" err="1"/>
              <a:t>visual</a:t>
            </a:r>
            <a:r>
              <a:rPr lang="nl-NL" b="1" i="1" dirty="0"/>
              <a:t> </a:t>
            </a:r>
            <a:r>
              <a:rPr lang="nl-NL" b="1" i="1" dirty="0" err="1"/>
              <a:t>elements</a:t>
            </a:r>
            <a:r>
              <a:rPr lang="nl-NL" b="1" i="1" dirty="0"/>
              <a:t>.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 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The </a:t>
            </a:r>
            <a:r>
              <a:rPr lang="nl-NL" b="1" i="1" dirty="0" err="1"/>
              <a:t>material</a:t>
            </a:r>
            <a:r>
              <a:rPr lang="nl-NL" b="1" i="1" dirty="0"/>
              <a:t> is </a:t>
            </a:r>
            <a:r>
              <a:rPr lang="nl-NL" b="1" i="1" dirty="0" err="1"/>
              <a:t>either</a:t>
            </a:r>
            <a:r>
              <a:rPr lang="nl-NL" b="1" i="1" dirty="0"/>
              <a:t> copyright-free or </a:t>
            </a:r>
            <a:r>
              <a:rPr lang="nl-NL" b="1" i="1" dirty="0" err="1"/>
              <a:t>the</a:t>
            </a:r>
            <a:r>
              <a:rPr lang="nl-NL" b="1" i="1" dirty="0"/>
              <a:t> </a:t>
            </a:r>
            <a:r>
              <a:rPr lang="nl-NL" b="1" i="1" dirty="0" err="1"/>
              <a:t>author</a:t>
            </a:r>
            <a:r>
              <a:rPr lang="nl-NL" b="1" i="1" dirty="0"/>
              <a:t>/speaker </a:t>
            </a:r>
            <a:r>
              <a:rPr lang="nl-NL" b="1" i="1" dirty="0" err="1"/>
              <a:t>hold</a:t>
            </a:r>
            <a:r>
              <a:rPr lang="nl-NL" b="1" i="1" dirty="0"/>
              <a:t> </a:t>
            </a:r>
            <a:r>
              <a:rPr lang="nl-NL" b="1" i="1" dirty="0" err="1"/>
              <a:t>the</a:t>
            </a:r>
            <a:r>
              <a:rPr lang="nl-NL" b="1" i="1" dirty="0"/>
              <a:t> </a:t>
            </a:r>
            <a:r>
              <a:rPr lang="nl-NL" b="1" i="1" dirty="0" err="1"/>
              <a:t>necessary</a:t>
            </a:r>
            <a:r>
              <a:rPr lang="nl-NL" b="1" i="1" dirty="0"/>
              <a:t> copyright or </a:t>
            </a:r>
            <a:r>
              <a:rPr lang="nl-NL" b="1" i="1" dirty="0" err="1"/>
              <a:t>permission</a:t>
            </a:r>
            <a:r>
              <a:rPr lang="nl-NL" b="1" i="1" dirty="0"/>
              <a:t>.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 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The UNECE </a:t>
            </a:r>
            <a:r>
              <a:rPr lang="nl-NL" b="1" i="1" dirty="0" err="1"/>
              <a:t>will</a:t>
            </a:r>
            <a:r>
              <a:rPr lang="nl-NL" b="1" i="1" dirty="0"/>
              <a:t> </a:t>
            </a:r>
            <a:r>
              <a:rPr lang="nl-NL" b="1" i="1" dirty="0" err="1"/>
              <a:t>remove</a:t>
            </a:r>
            <a:r>
              <a:rPr lang="nl-NL" b="1" i="1" dirty="0"/>
              <a:t> </a:t>
            </a:r>
            <a:r>
              <a:rPr lang="nl-NL" b="1" i="1" dirty="0" err="1"/>
              <a:t>any</a:t>
            </a:r>
            <a:r>
              <a:rPr lang="nl-NL" b="1" i="1" dirty="0"/>
              <a:t> </a:t>
            </a:r>
            <a:r>
              <a:rPr lang="nl-NL" b="1" i="1" dirty="0" err="1"/>
              <a:t>material</a:t>
            </a:r>
            <a:r>
              <a:rPr lang="nl-NL" b="1" i="1" dirty="0"/>
              <a:t> </a:t>
            </a:r>
            <a:r>
              <a:rPr lang="nl-NL" b="1" i="1" dirty="0" err="1"/>
              <a:t>from</a:t>
            </a:r>
            <a:r>
              <a:rPr lang="nl-NL" b="1" i="1" dirty="0"/>
              <a:t> </a:t>
            </a:r>
            <a:r>
              <a:rPr lang="nl-NL" b="1" i="1" dirty="0" err="1"/>
              <a:t>its</a:t>
            </a:r>
            <a:r>
              <a:rPr lang="nl-NL" b="1" i="1" dirty="0"/>
              <a:t> events </a:t>
            </a:r>
            <a:r>
              <a:rPr lang="nl-NL" b="1" i="1" dirty="0" err="1"/>
              <a:t>and</a:t>
            </a:r>
            <a:r>
              <a:rPr lang="nl-NL" b="1" i="1" dirty="0"/>
              <a:t> </a:t>
            </a:r>
            <a:r>
              <a:rPr lang="nl-NL" b="1" i="1" dirty="0" err="1"/>
              <a:t>supporting</a:t>
            </a:r>
            <a:r>
              <a:rPr lang="nl-NL" b="1" i="1" dirty="0"/>
              <a:t> websites </a:t>
            </a:r>
            <a:r>
              <a:rPr lang="nl-NL" b="1" i="1" dirty="0" err="1"/>
              <a:t>if</a:t>
            </a:r>
            <a:r>
              <a:rPr lang="nl-NL" b="1" i="1" dirty="0"/>
              <a:t> </a:t>
            </a:r>
            <a:r>
              <a:rPr lang="nl-NL" b="1" i="1" dirty="0" err="1"/>
              <a:t>there</a:t>
            </a:r>
            <a:r>
              <a:rPr lang="nl-NL" b="1" i="1" dirty="0"/>
              <a:t> is </a:t>
            </a:r>
            <a:r>
              <a:rPr lang="nl-NL" b="1" i="1" dirty="0" err="1"/>
              <a:t>unlawful</a:t>
            </a:r>
            <a:r>
              <a:rPr lang="nl-NL" b="1" i="1" dirty="0"/>
              <a:t> </a:t>
            </a:r>
            <a:r>
              <a:rPr lang="nl-NL" b="1" i="1" dirty="0" err="1"/>
              <a:t>use</a:t>
            </a:r>
            <a:r>
              <a:rPr lang="nl-NL" b="1" i="1" dirty="0"/>
              <a:t> of </a:t>
            </a:r>
            <a:r>
              <a:rPr lang="nl-NL" b="1" i="1" dirty="0" err="1"/>
              <a:t>copyrighted</a:t>
            </a:r>
            <a:r>
              <a:rPr lang="nl-NL" b="1" i="1" dirty="0"/>
              <a:t> </a:t>
            </a:r>
            <a:r>
              <a:rPr lang="nl-NL" b="1" i="1" dirty="0" err="1"/>
              <a:t>material</a:t>
            </a:r>
            <a:r>
              <a:rPr lang="nl-NL" b="1" i="1" dirty="0"/>
              <a:t>.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 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The </a:t>
            </a:r>
            <a:r>
              <a:rPr lang="nl-NL" b="1" i="1" dirty="0" err="1"/>
              <a:t>author</a:t>
            </a:r>
            <a:r>
              <a:rPr lang="nl-NL" b="1" i="1" dirty="0"/>
              <a:t>/speaker takes </a:t>
            </a:r>
            <a:r>
              <a:rPr lang="nl-NL" b="1" i="1" dirty="0" err="1"/>
              <a:t>responsibility</a:t>
            </a:r>
            <a:r>
              <a:rPr lang="nl-NL" b="1" i="1" dirty="0"/>
              <a:t> </a:t>
            </a:r>
            <a:r>
              <a:rPr lang="nl-NL" b="1" i="1" dirty="0" err="1"/>
              <a:t>for</a:t>
            </a:r>
            <a:r>
              <a:rPr lang="nl-NL" b="1" i="1" dirty="0"/>
              <a:t> </a:t>
            </a:r>
            <a:r>
              <a:rPr lang="nl-NL" b="1" i="1" dirty="0" err="1"/>
              <a:t>any</a:t>
            </a:r>
            <a:r>
              <a:rPr lang="nl-NL" b="1" i="1" dirty="0"/>
              <a:t> </a:t>
            </a:r>
            <a:r>
              <a:rPr lang="nl-NL" b="1" i="1" dirty="0" err="1"/>
              <a:t>infringement</a:t>
            </a:r>
            <a:r>
              <a:rPr lang="nl-NL" b="1" i="1" dirty="0"/>
              <a:t> on copyright </a:t>
            </a:r>
            <a:r>
              <a:rPr lang="nl-NL" b="1" i="1" dirty="0" err="1"/>
              <a:t>and</a:t>
            </a:r>
            <a:r>
              <a:rPr lang="nl-NL" b="1" i="1" dirty="0"/>
              <a:t> </a:t>
            </a:r>
            <a:r>
              <a:rPr lang="nl-NL" b="1" i="1" dirty="0" err="1"/>
              <a:t>holds</a:t>
            </a:r>
            <a:r>
              <a:rPr lang="nl-NL" b="1" i="1" dirty="0"/>
              <a:t> </a:t>
            </a:r>
            <a:r>
              <a:rPr lang="nl-NL" b="1" i="1" dirty="0" err="1"/>
              <a:t>the</a:t>
            </a:r>
            <a:r>
              <a:rPr lang="nl-NL" b="1" i="1" dirty="0"/>
              <a:t> UNECE </a:t>
            </a:r>
            <a:r>
              <a:rPr lang="nl-NL" b="1" i="1" dirty="0" err="1"/>
              <a:t>harmless</a:t>
            </a:r>
            <a:r>
              <a:rPr lang="nl-NL" b="1" i="1" dirty="0"/>
              <a:t> </a:t>
            </a:r>
            <a:r>
              <a:rPr lang="nl-NL" b="1" i="1" dirty="0" err="1"/>
              <a:t>to</a:t>
            </a:r>
            <a:r>
              <a:rPr lang="nl-NL" b="1" i="1" dirty="0"/>
              <a:t> </a:t>
            </a:r>
            <a:r>
              <a:rPr lang="nl-NL" b="1" i="1" dirty="0" err="1"/>
              <a:t>this</a:t>
            </a:r>
            <a:r>
              <a:rPr lang="nl-NL" b="1" i="1" dirty="0"/>
              <a:t> effect.</a:t>
            </a:r>
            <a:endParaRPr lang="en-US" sz="2800" dirty="0">
              <a:solidFill>
                <a:schemeClr val="tx1"/>
              </a:solidFill>
              <a:latin typeface="+mj-lt"/>
              <a:sym typeface="Wingdings" panose="05000000000000000000" pitchFamily="2" charset="2"/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3F90335A-4090-699A-86F6-CB484DD22949}"/>
              </a:ext>
            </a:extLst>
          </p:cNvPr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A8E6BC9C-4BB7-8750-B489-AE2D16B04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894558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521b6238-8359-4a58-8064-607e0430c4c4}" enabled="1" method="Standard" siteId="{150cfa2a-f5d3-460a-ae30-e92179b1b1a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408</Words>
  <Application>Microsoft Office PowerPoint</Application>
  <PresentationFormat>Breedbeeld</PresentationFormat>
  <Paragraphs>43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1" baseType="lpstr">
      <vt:lpstr>Arial</vt:lpstr>
      <vt:lpstr>Calibri</vt:lpstr>
      <vt:lpstr>Systeemlettertype</vt:lpstr>
      <vt:lpstr>Wingdings</vt:lpstr>
      <vt:lpstr>Zapf Dingbats</vt:lpstr>
      <vt:lpstr>Blank</vt:lpstr>
      <vt:lpstr>Transmitted by the IWG on DETA    informal document WP.29-197-XX        197th WP.29, agenda item 4.5        (document DETA-54-04e_rev1)</vt:lpstr>
      <vt:lpstr>DETA - State of play</vt:lpstr>
      <vt:lpstr>DETA - State of play</vt:lpstr>
      <vt:lpstr>DETA - State of play</vt:lpstr>
      <vt:lpstr>PowerPoint-presentatie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Guiting, Tim</cp:lastModifiedBy>
  <cp:revision>337</cp:revision>
  <cp:lastPrinted>2023-11-07T13:28:15Z</cp:lastPrinted>
  <dcterms:created xsi:type="dcterms:W3CDTF">2019-02-28T13:58:20Z</dcterms:created>
  <dcterms:modified xsi:type="dcterms:W3CDTF">2025-11-07T07:49:04Z</dcterms:modified>
</cp:coreProperties>
</file>