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7" r:id="rId5"/>
    <p:sldId id="258" r:id="rId6"/>
    <p:sldId id="256" r:id="rId7"/>
    <p:sldId id="259" r:id="rId8"/>
    <p:sldId id="2147483317" r:id="rId9"/>
    <p:sldId id="2147483315" r:id="rId10"/>
    <p:sldId id="2147483316"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A7B75D1-D3F6-5DB3-E950-F0B0A03367BD}" v="16" dt="2025-06-17T12:49:03.820"/>
    <p1510:client id="{8830B544-9372-8AF1-D2D5-B64CBE3E19BC}" v="200" dt="2025-06-18T08:09:16.14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p:cViewPr varScale="1">
        <p:scale>
          <a:sx n="76" d="100"/>
          <a:sy n="76" d="100"/>
        </p:scale>
        <p:origin x="10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748A65C-69A9-F645-0719-5576F6FB685D}"/>
              </a:ext>
            </a:extLst>
          </p:cNvPr>
          <p:cNvSpPr>
            <a:spLocks noGrp="1"/>
          </p:cNvSpPr>
          <p:nvPr>
            <p:ph type="ctrTitle"/>
          </p:nvPr>
        </p:nvSpPr>
        <p:spPr>
          <a:xfrm>
            <a:off x="1524000" y="1122363"/>
            <a:ext cx="9144000" cy="2387600"/>
          </a:xfrm>
        </p:spPr>
        <p:txBody>
          <a:bodyPr anchor="b"/>
          <a:lstStyle>
            <a:lvl1pPr algn="ctr">
              <a:defRPr sz="6000"/>
            </a:lvl1pPr>
          </a:lstStyle>
          <a:p>
            <a:r>
              <a:rPr lang="ja-JP" altLang="en-US"/>
              <a:t>マスター タイトルの書式設定</a:t>
            </a:r>
            <a:endParaRPr lang="en-GB"/>
          </a:p>
        </p:txBody>
      </p:sp>
      <p:sp>
        <p:nvSpPr>
          <p:cNvPr id="3" name="字幕 2">
            <a:extLst>
              <a:ext uri="{FF2B5EF4-FFF2-40B4-BE49-F238E27FC236}">
                <a16:creationId xmlns:a16="http://schemas.microsoft.com/office/drawing/2014/main" id="{62DED4EC-6710-7C94-74D4-F692EDA46B4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GB"/>
          </a:p>
        </p:txBody>
      </p:sp>
      <p:sp>
        <p:nvSpPr>
          <p:cNvPr id="4" name="日付プレースホルダー 3">
            <a:extLst>
              <a:ext uri="{FF2B5EF4-FFF2-40B4-BE49-F238E27FC236}">
                <a16:creationId xmlns:a16="http://schemas.microsoft.com/office/drawing/2014/main" id="{228D599A-9A32-4316-69FF-16454258EF21}"/>
              </a:ext>
            </a:extLst>
          </p:cNvPr>
          <p:cNvSpPr>
            <a:spLocks noGrp="1"/>
          </p:cNvSpPr>
          <p:nvPr>
            <p:ph type="dt" sz="half" idx="10"/>
          </p:nvPr>
        </p:nvSpPr>
        <p:spPr/>
        <p:txBody>
          <a:bodyPr/>
          <a:lstStyle/>
          <a:p>
            <a:fld id="{4672FF99-8A73-4B44-961D-019685FD0AEE}" type="datetimeFigureOut">
              <a:rPr lang="en-GB" smtClean="0"/>
              <a:t>24/06/2025</a:t>
            </a:fld>
            <a:endParaRPr lang="en-GB"/>
          </a:p>
        </p:txBody>
      </p:sp>
      <p:sp>
        <p:nvSpPr>
          <p:cNvPr id="5" name="フッター プレースホルダー 4">
            <a:extLst>
              <a:ext uri="{FF2B5EF4-FFF2-40B4-BE49-F238E27FC236}">
                <a16:creationId xmlns:a16="http://schemas.microsoft.com/office/drawing/2014/main" id="{5737CE15-55AB-53DD-39F0-7396D9703426}"/>
              </a:ext>
            </a:extLst>
          </p:cNvPr>
          <p:cNvSpPr>
            <a:spLocks noGrp="1"/>
          </p:cNvSpPr>
          <p:nvPr>
            <p:ph type="ftr" sz="quarter" idx="11"/>
          </p:nvPr>
        </p:nvSpPr>
        <p:spPr/>
        <p:txBody>
          <a:bodyPr/>
          <a:lstStyle/>
          <a:p>
            <a:endParaRPr lang="en-GB"/>
          </a:p>
        </p:txBody>
      </p:sp>
      <p:sp>
        <p:nvSpPr>
          <p:cNvPr id="6" name="スライド番号プレースホルダー 5">
            <a:extLst>
              <a:ext uri="{FF2B5EF4-FFF2-40B4-BE49-F238E27FC236}">
                <a16:creationId xmlns:a16="http://schemas.microsoft.com/office/drawing/2014/main" id="{E0AA34C2-AA88-5454-83BD-8AE103AF3398}"/>
              </a:ext>
            </a:extLst>
          </p:cNvPr>
          <p:cNvSpPr>
            <a:spLocks noGrp="1"/>
          </p:cNvSpPr>
          <p:nvPr>
            <p:ph type="sldNum" sz="quarter" idx="12"/>
          </p:nvPr>
        </p:nvSpPr>
        <p:spPr/>
        <p:txBody>
          <a:bodyPr/>
          <a:lstStyle/>
          <a:p>
            <a:fld id="{7D8BAE5F-5686-4248-B98E-96BBB07C3620}" type="slidenum">
              <a:rPr lang="en-GB" smtClean="0"/>
              <a:t>‹#›</a:t>
            </a:fld>
            <a:endParaRPr lang="en-GB"/>
          </a:p>
        </p:txBody>
      </p:sp>
    </p:spTree>
    <p:extLst>
      <p:ext uri="{BB962C8B-B14F-4D97-AF65-F5344CB8AC3E}">
        <p14:creationId xmlns:p14="http://schemas.microsoft.com/office/powerpoint/2010/main" val="36584627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569F7C5-0CDC-D3BD-7AB0-29E857F6CCF3}"/>
              </a:ext>
            </a:extLst>
          </p:cNvPr>
          <p:cNvSpPr>
            <a:spLocks noGrp="1"/>
          </p:cNvSpPr>
          <p:nvPr>
            <p:ph type="title"/>
          </p:nvPr>
        </p:nvSpPr>
        <p:spPr/>
        <p:txBody>
          <a:bodyPr/>
          <a:lstStyle/>
          <a:p>
            <a:r>
              <a:rPr lang="ja-JP" altLang="en-US"/>
              <a:t>マスター タイトルの書式設定</a:t>
            </a:r>
            <a:endParaRPr lang="en-GB"/>
          </a:p>
        </p:txBody>
      </p:sp>
      <p:sp>
        <p:nvSpPr>
          <p:cNvPr id="3" name="縦書きテキスト プレースホルダー 2">
            <a:extLst>
              <a:ext uri="{FF2B5EF4-FFF2-40B4-BE49-F238E27FC236}">
                <a16:creationId xmlns:a16="http://schemas.microsoft.com/office/drawing/2014/main" id="{946FD6CB-FED1-6DAF-5382-DB348C3ACF32}"/>
              </a:ext>
            </a:extLst>
          </p:cNvPr>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GB"/>
          </a:p>
        </p:txBody>
      </p:sp>
      <p:sp>
        <p:nvSpPr>
          <p:cNvPr id="4" name="日付プレースホルダー 3">
            <a:extLst>
              <a:ext uri="{FF2B5EF4-FFF2-40B4-BE49-F238E27FC236}">
                <a16:creationId xmlns:a16="http://schemas.microsoft.com/office/drawing/2014/main" id="{BFDF18B7-125B-FD21-497F-57FD96535A94}"/>
              </a:ext>
            </a:extLst>
          </p:cNvPr>
          <p:cNvSpPr>
            <a:spLocks noGrp="1"/>
          </p:cNvSpPr>
          <p:nvPr>
            <p:ph type="dt" sz="half" idx="10"/>
          </p:nvPr>
        </p:nvSpPr>
        <p:spPr/>
        <p:txBody>
          <a:bodyPr/>
          <a:lstStyle/>
          <a:p>
            <a:fld id="{4672FF99-8A73-4B44-961D-019685FD0AEE}" type="datetimeFigureOut">
              <a:rPr lang="en-GB" smtClean="0"/>
              <a:t>24/06/2025</a:t>
            </a:fld>
            <a:endParaRPr lang="en-GB"/>
          </a:p>
        </p:txBody>
      </p:sp>
      <p:sp>
        <p:nvSpPr>
          <p:cNvPr id="5" name="フッター プレースホルダー 4">
            <a:extLst>
              <a:ext uri="{FF2B5EF4-FFF2-40B4-BE49-F238E27FC236}">
                <a16:creationId xmlns:a16="http://schemas.microsoft.com/office/drawing/2014/main" id="{188434DF-0E81-AD07-9BDF-AA5378ACF7D8}"/>
              </a:ext>
            </a:extLst>
          </p:cNvPr>
          <p:cNvSpPr>
            <a:spLocks noGrp="1"/>
          </p:cNvSpPr>
          <p:nvPr>
            <p:ph type="ftr" sz="quarter" idx="11"/>
          </p:nvPr>
        </p:nvSpPr>
        <p:spPr/>
        <p:txBody>
          <a:bodyPr/>
          <a:lstStyle/>
          <a:p>
            <a:endParaRPr lang="en-GB"/>
          </a:p>
        </p:txBody>
      </p:sp>
      <p:sp>
        <p:nvSpPr>
          <p:cNvPr id="6" name="スライド番号プレースホルダー 5">
            <a:extLst>
              <a:ext uri="{FF2B5EF4-FFF2-40B4-BE49-F238E27FC236}">
                <a16:creationId xmlns:a16="http://schemas.microsoft.com/office/drawing/2014/main" id="{659E3D26-8718-0975-100E-7A239EE1A451}"/>
              </a:ext>
            </a:extLst>
          </p:cNvPr>
          <p:cNvSpPr>
            <a:spLocks noGrp="1"/>
          </p:cNvSpPr>
          <p:nvPr>
            <p:ph type="sldNum" sz="quarter" idx="12"/>
          </p:nvPr>
        </p:nvSpPr>
        <p:spPr/>
        <p:txBody>
          <a:bodyPr/>
          <a:lstStyle/>
          <a:p>
            <a:fld id="{7D8BAE5F-5686-4248-B98E-96BBB07C3620}" type="slidenum">
              <a:rPr lang="en-GB" smtClean="0"/>
              <a:t>‹#›</a:t>
            </a:fld>
            <a:endParaRPr lang="en-GB"/>
          </a:p>
        </p:txBody>
      </p:sp>
    </p:spTree>
    <p:extLst>
      <p:ext uri="{BB962C8B-B14F-4D97-AF65-F5344CB8AC3E}">
        <p14:creationId xmlns:p14="http://schemas.microsoft.com/office/powerpoint/2010/main" val="11888490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867112D5-5405-B13C-12ED-0240E153388E}"/>
              </a:ext>
            </a:extLst>
          </p:cNvPr>
          <p:cNvSpPr>
            <a:spLocks noGrp="1"/>
          </p:cNvSpPr>
          <p:nvPr>
            <p:ph type="title" orient="vert"/>
          </p:nvPr>
        </p:nvSpPr>
        <p:spPr>
          <a:xfrm>
            <a:off x="8724900" y="365125"/>
            <a:ext cx="2628900" cy="5811838"/>
          </a:xfrm>
        </p:spPr>
        <p:txBody>
          <a:bodyPr vert="eaVert"/>
          <a:lstStyle/>
          <a:p>
            <a:r>
              <a:rPr lang="ja-JP" altLang="en-US"/>
              <a:t>マスター タイトルの書式設定</a:t>
            </a:r>
            <a:endParaRPr lang="en-GB"/>
          </a:p>
        </p:txBody>
      </p:sp>
      <p:sp>
        <p:nvSpPr>
          <p:cNvPr id="3" name="縦書きテキスト プレースホルダー 2">
            <a:extLst>
              <a:ext uri="{FF2B5EF4-FFF2-40B4-BE49-F238E27FC236}">
                <a16:creationId xmlns:a16="http://schemas.microsoft.com/office/drawing/2014/main" id="{8963AF3E-C74A-C86A-9CBD-81972CDA8D6D}"/>
              </a:ext>
            </a:extLst>
          </p:cNvPr>
          <p:cNvSpPr>
            <a:spLocks noGrp="1"/>
          </p:cNvSpPr>
          <p:nvPr>
            <p:ph type="body" orient="vert" idx="1"/>
          </p:nvPr>
        </p:nvSpPr>
        <p:spPr>
          <a:xfrm>
            <a:off x="838200" y="365125"/>
            <a:ext cx="7734300"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GB"/>
          </a:p>
        </p:txBody>
      </p:sp>
      <p:sp>
        <p:nvSpPr>
          <p:cNvPr id="4" name="日付プレースホルダー 3">
            <a:extLst>
              <a:ext uri="{FF2B5EF4-FFF2-40B4-BE49-F238E27FC236}">
                <a16:creationId xmlns:a16="http://schemas.microsoft.com/office/drawing/2014/main" id="{7ABD066B-85A4-27FD-9D55-CFA24A58D0DB}"/>
              </a:ext>
            </a:extLst>
          </p:cNvPr>
          <p:cNvSpPr>
            <a:spLocks noGrp="1"/>
          </p:cNvSpPr>
          <p:nvPr>
            <p:ph type="dt" sz="half" idx="10"/>
          </p:nvPr>
        </p:nvSpPr>
        <p:spPr/>
        <p:txBody>
          <a:bodyPr/>
          <a:lstStyle/>
          <a:p>
            <a:fld id="{4672FF99-8A73-4B44-961D-019685FD0AEE}" type="datetimeFigureOut">
              <a:rPr lang="en-GB" smtClean="0"/>
              <a:t>24/06/2025</a:t>
            </a:fld>
            <a:endParaRPr lang="en-GB"/>
          </a:p>
        </p:txBody>
      </p:sp>
      <p:sp>
        <p:nvSpPr>
          <p:cNvPr id="5" name="フッター プレースホルダー 4">
            <a:extLst>
              <a:ext uri="{FF2B5EF4-FFF2-40B4-BE49-F238E27FC236}">
                <a16:creationId xmlns:a16="http://schemas.microsoft.com/office/drawing/2014/main" id="{BC5FE055-2CEC-BEBC-AAFD-3CFEC0EB84FB}"/>
              </a:ext>
            </a:extLst>
          </p:cNvPr>
          <p:cNvSpPr>
            <a:spLocks noGrp="1"/>
          </p:cNvSpPr>
          <p:nvPr>
            <p:ph type="ftr" sz="quarter" idx="11"/>
          </p:nvPr>
        </p:nvSpPr>
        <p:spPr/>
        <p:txBody>
          <a:bodyPr/>
          <a:lstStyle/>
          <a:p>
            <a:endParaRPr lang="en-GB"/>
          </a:p>
        </p:txBody>
      </p:sp>
      <p:sp>
        <p:nvSpPr>
          <p:cNvPr id="6" name="スライド番号プレースホルダー 5">
            <a:extLst>
              <a:ext uri="{FF2B5EF4-FFF2-40B4-BE49-F238E27FC236}">
                <a16:creationId xmlns:a16="http://schemas.microsoft.com/office/drawing/2014/main" id="{B8BBC39E-B6DC-6A07-0726-A73CF149623C}"/>
              </a:ext>
            </a:extLst>
          </p:cNvPr>
          <p:cNvSpPr>
            <a:spLocks noGrp="1"/>
          </p:cNvSpPr>
          <p:nvPr>
            <p:ph type="sldNum" sz="quarter" idx="12"/>
          </p:nvPr>
        </p:nvSpPr>
        <p:spPr/>
        <p:txBody>
          <a:bodyPr/>
          <a:lstStyle/>
          <a:p>
            <a:fld id="{7D8BAE5F-5686-4248-B98E-96BBB07C3620}" type="slidenum">
              <a:rPr lang="en-GB" smtClean="0"/>
              <a:t>‹#›</a:t>
            </a:fld>
            <a:endParaRPr lang="en-GB"/>
          </a:p>
        </p:txBody>
      </p:sp>
    </p:spTree>
    <p:extLst>
      <p:ext uri="{BB962C8B-B14F-4D97-AF65-F5344CB8AC3E}">
        <p14:creationId xmlns:p14="http://schemas.microsoft.com/office/powerpoint/2010/main" val="24839624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mp; Content">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DFFEC49A-96B3-4F4D-8D6C-79F53C0B576C}"/>
              </a:ext>
            </a:extLst>
          </p:cNvPr>
          <p:cNvSpPr>
            <a:spLocks noGrp="1"/>
          </p:cNvSpPr>
          <p:nvPr>
            <p:ph idx="1" hasCustomPrompt="1"/>
          </p:nvPr>
        </p:nvSpPr>
        <p:spPr>
          <a:xfrm>
            <a:off x="838200" y="1483200"/>
            <a:ext cx="10515600" cy="4694400"/>
          </a:xfrm>
        </p:spPr>
        <p:txBody>
          <a:bodyPr/>
          <a:lstStyle/>
          <a:p>
            <a:pPr lvl="0"/>
            <a:r>
              <a:rPr lang="en-GB" noProof="0" dirty="0"/>
              <a:t>Click to change the text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Espace réservé du numéro de diapositive 5">
            <a:extLst>
              <a:ext uri="{FF2B5EF4-FFF2-40B4-BE49-F238E27FC236}">
                <a16:creationId xmlns:a16="http://schemas.microsoft.com/office/drawing/2014/main" id="{067E14C6-4DF0-9E42-8380-AB7F6E61052B}"/>
              </a:ext>
            </a:extLst>
          </p:cNvPr>
          <p:cNvSpPr>
            <a:spLocks noGrp="1"/>
          </p:cNvSpPr>
          <p:nvPr>
            <p:ph type="sldNum" sz="quarter" idx="12"/>
          </p:nvPr>
        </p:nvSpPr>
        <p:spPr>
          <a:xfrm>
            <a:off x="10627742" y="6356350"/>
            <a:ext cx="726057" cy="365125"/>
          </a:xfrm>
        </p:spPr>
        <p:txBody>
          <a:bodyPr/>
          <a:lstStyle>
            <a:lvl1pPr>
              <a:defRPr>
                <a:solidFill>
                  <a:schemeClr val="tx2"/>
                </a:solidFill>
              </a:defRPr>
            </a:lvl1pPr>
          </a:lstStyle>
          <a:p>
            <a:fld id="{CAA8C5D3-8A3B-F94C-BECF-6BE38BB7C66C}" type="slidenum">
              <a:rPr lang="en-GB" noProof="0"/>
              <a:pPr/>
              <a:t>‹#›</a:t>
            </a:fld>
            <a:endParaRPr lang="en-GB" noProof="0" dirty="0"/>
          </a:p>
        </p:txBody>
      </p:sp>
      <p:sp>
        <p:nvSpPr>
          <p:cNvPr id="8" name="Text Placeholder 3">
            <a:extLst>
              <a:ext uri="{FF2B5EF4-FFF2-40B4-BE49-F238E27FC236}">
                <a16:creationId xmlns:a16="http://schemas.microsoft.com/office/drawing/2014/main" id="{A8BA99C8-64F6-4D1F-AB8C-A08309D92679}"/>
              </a:ext>
            </a:extLst>
          </p:cNvPr>
          <p:cNvSpPr>
            <a:spLocks noGrp="1"/>
          </p:cNvSpPr>
          <p:nvPr>
            <p:ph type="body" sz="quarter" idx="14" hasCustomPrompt="1"/>
          </p:nvPr>
        </p:nvSpPr>
        <p:spPr>
          <a:xfrm>
            <a:off x="838199" y="365668"/>
            <a:ext cx="10515600" cy="712800"/>
          </a:xfrm>
        </p:spPr>
        <p:txBody>
          <a:bodyPr>
            <a:noAutofit/>
          </a:bodyPr>
          <a:lstStyle>
            <a:lvl1pPr marL="0" indent="0">
              <a:buNone/>
              <a:defRPr sz="4500" cap="all" baseline="0">
                <a:solidFill>
                  <a:schemeClr val="accent1"/>
                </a:solidFill>
                <a:latin typeface="+mj-lt"/>
              </a:defRPr>
            </a:lvl1pPr>
          </a:lstStyle>
          <a:p>
            <a:pPr lvl="0"/>
            <a:r>
              <a:rPr lang="en-US" dirty="0"/>
              <a:t>TITLE</a:t>
            </a:r>
            <a:endParaRPr lang="nl-BE" dirty="0"/>
          </a:p>
        </p:txBody>
      </p:sp>
      <p:sp>
        <p:nvSpPr>
          <p:cNvPr id="9" name="Espace réservé du pied de page 7">
            <a:extLst>
              <a:ext uri="{FF2B5EF4-FFF2-40B4-BE49-F238E27FC236}">
                <a16:creationId xmlns:a16="http://schemas.microsoft.com/office/drawing/2014/main" id="{B6C479AA-18BA-4E79-AE88-56E81177A512}"/>
              </a:ext>
            </a:extLst>
          </p:cNvPr>
          <p:cNvSpPr>
            <a:spLocks noGrp="1"/>
          </p:cNvSpPr>
          <p:nvPr>
            <p:ph type="ftr" sz="quarter" idx="3"/>
          </p:nvPr>
        </p:nvSpPr>
        <p:spPr>
          <a:xfrm>
            <a:off x="838200" y="6345827"/>
            <a:ext cx="1417320" cy="365125"/>
          </a:xfrm>
          <a:prstGeom prst="rect">
            <a:avLst/>
          </a:prstGeom>
        </p:spPr>
        <p:txBody>
          <a:bodyPr vert="horz" lIns="0" tIns="45720" rIns="91440" bIns="45720" rtlCol="0" anchor="ctr"/>
          <a:lstStyle>
            <a:lvl1pPr algn="ctr">
              <a:defRPr lang="nl-BE" smtClean="0"/>
            </a:lvl1pPr>
          </a:lstStyle>
          <a:p>
            <a:pPr algn="l"/>
            <a:r>
              <a:rPr lang="nl-BE" dirty="0"/>
              <a:t>www.acea.auto</a:t>
            </a:r>
          </a:p>
        </p:txBody>
      </p:sp>
    </p:spTree>
    <p:extLst>
      <p:ext uri="{BB962C8B-B14F-4D97-AF65-F5344CB8AC3E}">
        <p14:creationId xmlns:p14="http://schemas.microsoft.com/office/powerpoint/2010/main" val="4115316485"/>
      </p:ext>
    </p:extLst>
  </p:cSld>
  <p:clrMapOvr>
    <a:masterClrMapping/>
  </p:clrMapOvr>
  <p:extLst>
    <p:ext uri="{DCECCB84-F9BA-43D5-87BE-67443E8EF086}">
      <p15:sldGuideLst xmlns:p15="http://schemas.microsoft.com/office/powerpoint/2012/main">
        <p15:guide id="1" orient="horz" pos="1366">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B32A2C0-F468-8EF8-7320-889FAEB9090B}"/>
              </a:ext>
            </a:extLst>
          </p:cNvPr>
          <p:cNvSpPr>
            <a:spLocks noGrp="1"/>
          </p:cNvSpPr>
          <p:nvPr>
            <p:ph type="title"/>
          </p:nvPr>
        </p:nvSpPr>
        <p:spPr/>
        <p:txBody>
          <a:bodyPr/>
          <a:lstStyle/>
          <a:p>
            <a:r>
              <a:rPr lang="ja-JP" altLang="en-US"/>
              <a:t>マスター タイトルの書式設定</a:t>
            </a:r>
            <a:endParaRPr lang="en-GB"/>
          </a:p>
        </p:txBody>
      </p:sp>
      <p:sp>
        <p:nvSpPr>
          <p:cNvPr id="3" name="コンテンツ プレースホルダー 2">
            <a:extLst>
              <a:ext uri="{FF2B5EF4-FFF2-40B4-BE49-F238E27FC236}">
                <a16:creationId xmlns:a16="http://schemas.microsoft.com/office/drawing/2014/main" id="{70B55B32-9909-883E-8F56-2B2C4D8051E6}"/>
              </a:ext>
            </a:extLst>
          </p:cNvPr>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GB"/>
          </a:p>
        </p:txBody>
      </p:sp>
      <p:sp>
        <p:nvSpPr>
          <p:cNvPr id="4" name="日付プレースホルダー 3">
            <a:extLst>
              <a:ext uri="{FF2B5EF4-FFF2-40B4-BE49-F238E27FC236}">
                <a16:creationId xmlns:a16="http://schemas.microsoft.com/office/drawing/2014/main" id="{A5AEF88F-E09F-506F-EDF0-A52DD7BBC80C}"/>
              </a:ext>
            </a:extLst>
          </p:cNvPr>
          <p:cNvSpPr>
            <a:spLocks noGrp="1"/>
          </p:cNvSpPr>
          <p:nvPr>
            <p:ph type="dt" sz="half" idx="10"/>
          </p:nvPr>
        </p:nvSpPr>
        <p:spPr/>
        <p:txBody>
          <a:bodyPr/>
          <a:lstStyle/>
          <a:p>
            <a:fld id="{4672FF99-8A73-4B44-961D-019685FD0AEE}" type="datetimeFigureOut">
              <a:rPr lang="en-GB" smtClean="0"/>
              <a:t>24/06/2025</a:t>
            </a:fld>
            <a:endParaRPr lang="en-GB"/>
          </a:p>
        </p:txBody>
      </p:sp>
      <p:sp>
        <p:nvSpPr>
          <p:cNvPr id="5" name="フッター プレースホルダー 4">
            <a:extLst>
              <a:ext uri="{FF2B5EF4-FFF2-40B4-BE49-F238E27FC236}">
                <a16:creationId xmlns:a16="http://schemas.microsoft.com/office/drawing/2014/main" id="{4F781DB8-FC8B-3FA0-A1B1-E003EA889DA1}"/>
              </a:ext>
            </a:extLst>
          </p:cNvPr>
          <p:cNvSpPr>
            <a:spLocks noGrp="1"/>
          </p:cNvSpPr>
          <p:nvPr>
            <p:ph type="ftr" sz="quarter" idx="11"/>
          </p:nvPr>
        </p:nvSpPr>
        <p:spPr/>
        <p:txBody>
          <a:bodyPr/>
          <a:lstStyle/>
          <a:p>
            <a:endParaRPr lang="en-GB"/>
          </a:p>
        </p:txBody>
      </p:sp>
      <p:sp>
        <p:nvSpPr>
          <p:cNvPr id="6" name="スライド番号プレースホルダー 5">
            <a:extLst>
              <a:ext uri="{FF2B5EF4-FFF2-40B4-BE49-F238E27FC236}">
                <a16:creationId xmlns:a16="http://schemas.microsoft.com/office/drawing/2014/main" id="{39E471F7-7999-1B77-C56F-D48A091C4CCA}"/>
              </a:ext>
            </a:extLst>
          </p:cNvPr>
          <p:cNvSpPr>
            <a:spLocks noGrp="1"/>
          </p:cNvSpPr>
          <p:nvPr>
            <p:ph type="sldNum" sz="quarter" idx="12"/>
          </p:nvPr>
        </p:nvSpPr>
        <p:spPr/>
        <p:txBody>
          <a:bodyPr/>
          <a:lstStyle/>
          <a:p>
            <a:fld id="{7D8BAE5F-5686-4248-B98E-96BBB07C3620}" type="slidenum">
              <a:rPr lang="en-GB" smtClean="0"/>
              <a:t>‹#›</a:t>
            </a:fld>
            <a:endParaRPr lang="en-GB"/>
          </a:p>
        </p:txBody>
      </p:sp>
    </p:spTree>
    <p:extLst>
      <p:ext uri="{BB962C8B-B14F-4D97-AF65-F5344CB8AC3E}">
        <p14:creationId xmlns:p14="http://schemas.microsoft.com/office/powerpoint/2010/main" val="31271958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3D10165-E5CC-94E0-58AF-F182E1FE9BB4}"/>
              </a:ext>
            </a:extLst>
          </p:cNvPr>
          <p:cNvSpPr>
            <a:spLocks noGrp="1"/>
          </p:cNvSpPr>
          <p:nvPr>
            <p:ph type="title"/>
          </p:nvPr>
        </p:nvSpPr>
        <p:spPr>
          <a:xfrm>
            <a:off x="831850" y="1709738"/>
            <a:ext cx="10515600" cy="2852737"/>
          </a:xfrm>
        </p:spPr>
        <p:txBody>
          <a:bodyPr anchor="b"/>
          <a:lstStyle>
            <a:lvl1pPr>
              <a:defRPr sz="6000"/>
            </a:lvl1pPr>
          </a:lstStyle>
          <a:p>
            <a:r>
              <a:rPr lang="ja-JP" altLang="en-US"/>
              <a:t>マスター タイトルの書式設定</a:t>
            </a:r>
            <a:endParaRPr lang="en-GB"/>
          </a:p>
        </p:txBody>
      </p:sp>
      <p:sp>
        <p:nvSpPr>
          <p:cNvPr id="3" name="テキスト プレースホルダー 2">
            <a:extLst>
              <a:ext uri="{FF2B5EF4-FFF2-40B4-BE49-F238E27FC236}">
                <a16:creationId xmlns:a16="http://schemas.microsoft.com/office/drawing/2014/main" id="{75B9F1F6-00E3-E3D9-2F64-66246B76D8B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日付プレースホルダー 3">
            <a:extLst>
              <a:ext uri="{FF2B5EF4-FFF2-40B4-BE49-F238E27FC236}">
                <a16:creationId xmlns:a16="http://schemas.microsoft.com/office/drawing/2014/main" id="{3AEB3514-23CC-2325-4174-C4ABDCE4BAFF}"/>
              </a:ext>
            </a:extLst>
          </p:cNvPr>
          <p:cNvSpPr>
            <a:spLocks noGrp="1"/>
          </p:cNvSpPr>
          <p:nvPr>
            <p:ph type="dt" sz="half" idx="10"/>
          </p:nvPr>
        </p:nvSpPr>
        <p:spPr/>
        <p:txBody>
          <a:bodyPr/>
          <a:lstStyle/>
          <a:p>
            <a:fld id="{4672FF99-8A73-4B44-961D-019685FD0AEE}" type="datetimeFigureOut">
              <a:rPr lang="en-GB" smtClean="0"/>
              <a:t>24/06/2025</a:t>
            </a:fld>
            <a:endParaRPr lang="en-GB"/>
          </a:p>
        </p:txBody>
      </p:sp>
      <p:sp>
        <p:nvSpPr>
          <p:cNvPr id="5" name="フッター プレースホルダー 4">
            <a:extLst>
              <a:ext uri="{FF2B5EF4-FFF2-40B4-BE49-F238E27FC236}">
                <a16:creationId xmlns:a16="http://schemas.microsoft.com/office/drawing/2014/main" id="{7799C51F-70A5-C610-88EC-4E11C2563E31}"/>
              </a:ext>
            </a:extLst>
          </p:cNvPr>
          <p:cNvSpPr>
            <a:spLocks noGrp="1"/>
          </p:cNvSpPr>
          <p:nvPr>
            <p:ph type="ftr" sz="quarter" idx="11"/>
          </p:nvPr>
        </p:nvSpPr>
        <p:spPr/>
        <p:txBody>
          <a:bodyPr/>
          <a:lstStyle/>
          <a:p>
            <a:endParaRPr lang="en-GB"/>
          </a:p>
        </p:txBody>
      </p:sp>
      <p:sp>
        <p:nvSpPr>
          <p:cNvPr id="6" name="スライド番号プレースホルダー 5">
            <a:extLst>
              <a:ext uri="{FF2B5EF4-FFF2-40B4-BE49-F238E27FC236}">
                <a16:creationId xmlns:a16="http://schemas.microsoft.com/office/drawing/2014/main" id="{6B783CF7-47C3-0014-A5C6-B5E7C1BE5ED9}"/>
              </a:ext>
            </a:extLst>
          </p:cNvPr>
          <p:cNvSpPr>
            <a:spLocks noGrp="1"/>
          </p:cNvSpPr>
          <p:nvPr>
            <p:ph type="sldNum" sz="quarter" idx="12"/>
          </p:nvPr>
        </p:nvSpPr>
        <p:spPr/>
        <p:txBody>
          <a:bodyPr/>
          <a:lstStyle/>
          <a:p>
            <a:fld id="{7D8BAE5F-5686-4248-B98E-96BBB07C3620}" type="slidenum">
              <a:rPr lang="en-GB" smtClean="0"/>
              <a:t>‹#›</a:t>
            </a:fld>
            <a:endParaRPr lang="en-GB"/>
          </a:p>
        </p:txBody>
      </p:sp>
    </p:spTree>
    <p:extLst>
      <p:ext uri="{BB962C8B-B14F-4D97-AF65-F5344CB8AC3E}">
        <p14:creationId xmlns:p14="http://schemas.microsoft.com/office/powerpoint/2010/main" val="21417506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AAF4D92-BF4F-24D6-9842-44E156D0746C}"/>
              </a:ext>
            </a:extLst>
          </p:cNvPr>
          <p:cNvSpPr>
            <a:spLocks noGrp="1"/>
          </p:cNvSpPr>
          <p:nvPr>
            <p:ph type="title"/>
          </p:nvPr>
        </p:nvSpPr>
        <p:spPr/>
        <p:txBody>
          <a:bodyPr/>
          <a:lstStyle/>
          <a:p>
            <a:r>
              <a:rPr lang="ja-JP" altLang="en-US"/>
              <a:t>マスター タイトルの書式設定</a:t>
            </a:r>
            <a:endParaRPr lang="en-GB"/>
          </a:p>
        </p:txBody>
      </p:sp>
      <p:sp>
        <p:nvSpPr>
          <p:cNvPr id="3" name="コンテンツ プレースホルダー 2">
            <a:extLst>
              <a:ext uri="{FF2B5EF4-FFF2-40B4-BE49-F238E27FC236}">
                <a16:creationId xmlns:a16="http://schemas.microsoft.com/office/drawing/2014/main" id="{904FDB50-6B13-1EE4-5A82-6867D084BAC3}"/>
              </a:ext>
            </a:extLst>
          </p:cNvPr>
          <p:cNvSpPr>
            <a:spLocks noGrp="1"/>
          </p:cNvSpPr>
          <p:nvPr>
            <p:ph sz="half" idx="1"/>
          </p:nvPr>
        </p:nvSpPr>
        <p:spPr>
          <a:xfrm>
            <a:off x="838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GB"/>
          </a:p>
        </p:txBody>
      </p:sp>
      <p:sp>
        <p:nvSpPr>
          <p:cNvPr id="4" name="コンテンツ プレースホルダー 3">
            <a:extLst>
              <a:ext uri="{FF2B5EF4-FFF2-40B4-BE49-F238E27FC236}">
                <a16:creationId xmlns:a16="http://schemas.microsoft.com/office/drawing/2014/main" id="{7E59CAC3-C35B-F6A7-8594-00D7F7AA90A6}"/>
              </a:ext>
            </a:extLst>
          </p:cNvPr>
          <p:cNvSpPr>
            <a:spLocks noGrp="1"/>
          </p:cNvSpPr>
          <p:nvPr>
            <p:ph sz="half" idx="2"/>
          </p:nvPr>
        </p:nvSpPr>
        <p:spPr>
          <a:xfrm>
            <a:off x="6172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GB"/>
          </a:p>
        </p:txBody>
      </p:sp>
      <p:sp>
        <p:nvSpPr>
          <p:cNvPr id="5" name="日付プレースホルダー 4">
            <a:extLst>
              <a:ext uri="{FF2B5EF4-FFF2-40B4-BE49-F238E27FC236}">
                <a16:creationId xmlns:a16="http://schemas.microsoft.com/office/drawing/2014/main" id="{0F2BF168-2AF5-C0F3-BBEF-32290857E7CC}"/>
              </a:ext>
            </a:extLst>
          </p:cNvPr>
          <p:cNvSpPr>
            <a:spLocks noGrp="1"/>
          </p:cNvSpPr>
          <p:nvPr>
            <p:ph type="dt" sz="half" idx="10"/>
          </p:nvPr>
        </p:nvSpPr>
        <p:spPr/>
        <p:txBody>
          <a:bodyPr/>
          <a:lstStyle/>
          <a:p>
            <a:fld id="{4672FF99-8A73-4B44-961D-019685FD0AEE}" type="datetimeFigureOut">
              <a:rPr lang="en-GB" smtClean="0"/>
              <a:t>24/06/2025</a:t>
            </a:fld>
            <a:endParaRPr lang="en-GB"/>
          </a:p>
        </p:txBody>
      </p:sp>
      <p:sp>
        <p:nvSpPr>
          <p:cNvPr id="6" name="フッター プレースホルダー 5">
            <a:extLst>
              <a:ext uri="{FF2B5EF4-FFF2-40B4-BE49-F238E27FC236}">
                <a16:creationId xmlns:a16="http://schemas.microsoft.com/office/drawing/2014/main" id="{0C4224C8-434D-76A3-11B0-295096AEE851}"/>
              </a:ext>
            </a:extLst>
          </p:cNvPr>
          <p:cNvSpPr>
            <a:spLocks noGrp="1"/>
          </p:cNvSpPr>
          <p:nvPr>
            <p:ph type="ftr" sz="quarter" idx="11"/>
          </p:nvPr>
        </p:nvSpPr>
        <p:spPr/>
        <p:txBody>
          <a:bodyPr/>
          <a:lstStyle/>
          <a:p>
            <a:endParaRPr lang="en-GB"/>
          </a:p>
        </p:txBody>
      </p:sp>
      <p:sp>
        <p:nvSpPr>
          <p:cNvPr id="7" name="スライド番号プレースホルダー 6">
            <a:extLst>
              <a:ext uri="{FF2B5EF4-FFF2-40B4-BE49-F238E27FC236}">
                <a16:creationId xmlns:a16="http://schemas.microsoft.com/office/drawing/2014/main" id="{671CC38C-3208-9319-B04C-B06984B04108}"/>
              </a:ext>
            </a:extLst>
          </p:cNvPr>
          <p:cNvSpPr>
            <a:spLocks noGrp="1"/>
          </p:cNvSpPr>
          <p:nvPr>
            <p:ph type="sldNum" sz="quarter" idx="12"/>
          </p:nvPr>
        </p:nvSpPr>
        <p:spPr/>
        <p:txBody>
          <a:bodyPr/>
          <a:lstStyle/>
          <a:p>
            <a:fld id="{7D8BAE5F-5686-4248-B98E-96BBB07C3620}" type="slidenum">
              <a:rPr lang="en-GB" smtClean="0"/>
              <a:t>‹#›</a:t>
            </a:fld>
            <a:endParaRPr lang="en-GB"/>
          </a:p>
        </p:txBody>
      </p:sp>
    </p:spTree>
    <p:extLst>
      <p:ext uri="{BB962C8B-B14F-4D97-AF65-F5344CB8AC3E}">
        <p14:creationId xmlns:p14="http://schemas.microsoft.com/office/powerpoint/2010/main" val="33109507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CE6048B-0B43-3FFE-3A4A-7072FA5315C2}"/>
              </a:ext>
            </a:extLst>
          </p:cNvPr>
          <p:cNvSpPr>
            <a:spLocks noGrp="1"/>
          </p:cNvSpPr>
          <p:nvPr>
            <p:ph type="title"/>
          </p:nvPr>
        </p:nvSpPr>
        <p:spPr>
          <a:xfrm>
            <a:off x="839788" y="365125"/>
            <a:ext cx="10515600" cy="1325563"/>
          </a:xfrm>
        </p:spPr>
        <p:txBody>
          <a:bodyPr/>
          <a:lstStyle/>
          <a:p>
            <a:r>
              <a:rPr lang="ja-JP" altLang="en-US"/>
              <a:t>マスター タイトルの書式設定</a:t>
            </a:r>
            <a:endParaRPr lang="en-GB"/>
          </a:p>
        </p:txBody>
      </p:sp>
      <p:sp>
        <p:nvSpPr>
          <p:cNvPr id="3" name="テキスト プレースホルダー 2">
            <a:extLst>
              <a:ext uri="{FF2B5EF4-FFF2-40B4-BE49-F238E27FC236}">
                <a16:creationId xmlns:a16="http://schemas.microsoft.com/office/drawing/2014/main" id="{627E85DF-8BDC-864E-0AEA-49DA6CB5100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a:extLst>
              <a:ext uri="{FF2B5EF4-FFF2-40B4-BE49-F238E27FC236}">
                <a16:creationId xmlns:a16="http://schemas.microsoft.com/office/drawing/2014/main" id="{E511EFD1-12FE-97FB-DD8F-139C34A9504B}"/>
              </a:ext>
            </a:extLst>
          </p:cNvPr>
          <p:cNvSpPr>
            <a:spLocks noGrp="1"/>
          </p:cNvSpPr>
          <p:nvPr>
            <p:ph sz="half" idx="2"/>
          </p:nvPr>
        </p:nvSpPr>
        <p:spPr>
          <a:xfrm>
            <a:off x="839788" y="2505075"/>
            <a:ext cx="515778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GB"/>
          </a:p>
        </p:txBody>
      </p:sp>
      <p:sp>
        <p:nvSpPr>
          <p:cNvPr id="5" name="テキスト プレースホルダー 4">
            <a:extLst>
              <a:ext uri="{FF2B5EF4-FFF2-40B4-BE49-F238E27FC236}">
                <a16:creationId xmlns:a16="http://schemas.microsoft.com/office/drawing/2014/main" id="{7371D681-22FD-1D88-39F0-1B863FD0D74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a:extLst>
              <a:ext uri="{FF2B5EF4-FFF2-40B4-BE49-F238E27FC236}">
                <a16:creationId xmlns:a16="http://schemas.microsoft.com/office/drawing/2014/main" id="{A5C1895B-FD77-711E-30C5-2E555FB1AE2B}"/>
              </a:ext>
            </a:extLst>
          </p:cNvPr>
          <p:cNvSpPr>
            <a:spLocks noGrp="1"/>
          </p:cNvSpPr>
          <p:nvPr>
            <p:ph sz="quarter" idx="4"/>
          </p:nvPr>
        </p:nvSpPr>
        <p:spPr>
          <a:xfrm>
            <a:off x="6172200" y="2505075"/>
            <a:ext cx="51831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GB"/>
          </a:p>
        </p:txBody>
      </p:sp>
      <p:sp>
        <p:nvSpPr>
          <p:cNvPr id="7" name="日付プレースホルダー 6">
            <a:extLst>
              <a:ext uri="{FF2B5EF4-FFF2-40B4-BE49-F238E27FC236}">
                <a16:creationId xmlns:a16="http://schemas.microsoft.com/office/drawing/2014/main" id="{17F2F3D8-39D9-60FE-0368-8C4BF81C38BB}"/>
              </a:ext>
            </a:extLst>
          </p:cNvPr>
          <p:cNvSpPr>
            <a:spLocks noGrp="1"/>
          </p:cNvSpPr>
          <p:nvPr>
            <p:ph type="dt" sz="half" idx="10"/>
          </p:nvPr>
        </p:nvSpPr>
        <p:spPr/>
        <p:txBody>
          <a:bodyPr/>
          <a:lstStyle/>
          <a:p>
            <a:fld id="{4672FF99-8A73-4B44-961D-019685FD0AEE}" type="datetimeFigureOut">
              <a:rPr lang="en-GB" smtClean="0"/>
              <a:t>24/06/2025</a:t>
            </a:fld>
            <a:endParaRPr lang="en-GB"/>
          </a:p>
        </p:txBody>
      </p:sp>
      <p:sp>
        <p:nvSpPr>
          <p:cNvPr id="8" name="フッター プレースホルダー 7">
            <a:extLst>
              <a:ext uri="{FF2B5EF4-FFF2-40B4-BE49-F238E27FC236}">
                <a16:creationId xmlns:a16="http://schemas.microsoft.com/office/drawing/2014/main" id="{6FAA1D01-BF34-FE63-5BD1-FF6EA83927D9}"/>
              </a:ext>
            </a:extLst>
          </p:cNvPr>
          <p:cNvSpPr>
            <a:spLocks noGrp="1"/>
          </p:cNvSpPr>
          <p:nvPr>
            <p:ph type="ftr" sz="quarter" idx="11"/>
          </p:nvPr>
        </p:nvSpPr>
        <p:spPr/>
        <p:txBody>
          <a:bodyPr/>
          <a:lstStyle/>
          <a:p>
            <a:endParaRPr lang="en-GB"/>
          </a:p>
        </p:txBody>
      </p:sp>
      <p:sp>
        <p:nvSpPr>
          <p:cNvPr id="9" name="スライド番号プレースホルダー 8">
            <a:extLst>
              <a:ext uri="{FF2B5EF4-FFF2-40B4-BE49-F238E27FC236}">
                <a16:creationId xmlns:a16="http://schemas.microsoft.com/office/drawing/2014/main" id="{92C358FB-2432-FB31-45CF-10571C0C8F73}"/>
              </a:ext>
            </a:extLst>
          </p:cNvPr>
          <p:cNvSpPr>
            <a:spLocks noGrp="1"/>
          </p:cNvSpPr>
          <p:nvPr>
            <p:ph type="sldNum" sz="quarter" idx="12"/>
          </p:nvPr>
        </p:nvSpPr>
        <p:spPr/>
        <p:txBody>
          <a:bodyPr/>
          <a:lstStyle/>
          <a:p>
            <a:fld id="{7D8BAE5F-5686-4248-B98E-96BBB07C3620}" type="slidenum">
              <a:rPr lang="en-GB" smtClean="0"/>
              <a:t>‹#›</a:t>
            </a:fld>
            <a:endParaRPr lang="en-GB"/>
          </a:p>
        </p:txBody>
      </p:sp>
    </p:spTree>
    <p:extLst>
      <p:ext uri="{BB962C8B-B14F-4D97-AF65-F5344CB8AC3E}">
        <p14:creationId xmlns:p14="http://schemas.microsoft.com/office/powerpoint/2010/main" val="6239587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4AC919C-2ECF-3350-570B-DFD3F697EB79}"/>
              </a:ext>
            </a:extLst>
          </p:cNvPr>
          <p:cNvSpPr>
            <a:spLocks noGrp="1"/>
          </p:cNvSpPr>
          <p:nvPr>
            <p:ph type="title"/>
          </p:nvPr>
        </p:nvSpPr>
        <p:spPr/>
        <p:txBody>
          <a:bodyPr/>
          <a:lstStyle/>
          <a:p>
            <a:r>
              <a:rPr lang="ja-JP" altLang="en-US"/>
              <a:t>マスター タイトルの書式設定</a:t>
            </a:r>
            <a:endParaRPr lang="en-GB"/>
          </a:p>
        </p:txBody>
      </p:sp>
      <p:sp>
        <p:nvSpPr>
          <p:cNvPr id="3" name="日付プレースホルダー 2">
            <a:extLst>
              <a:ext uri="{FF2B5EF4-FFF2-40B4-BE49-F238E27FC236}">
                <a16:creationId xmlns:a16="http://schemas.microsoft.com/office/drawing/2014/main" id="{4DEF95EC-1F9D-5A22-A67A-037C39692AC0}"/>
              </a:ext>
            </a:extLst>
          </p:cNvPr>
          <p:cNvSpPr>
            <a:spLocks noGrp="1"/>
          </p:cNvSpPr>
          <p:nvPr>
            <p:ph type="dt" sz="half" idx="10"/>
          </p:nvPr>
        </p:nvSpPr>
        <p:spPr/>
        <p:txBody>
          <a:bodyPr/>
          <a:lstStyle/>
          <a:p>
            <a:fld id="{4672FF99-8A73-4B44-961D-019685FD0AEE}" type="datetimeFigureOut">
              <a:rPr lang="en-GB" smtClean="0"/>
              <a:t>24/06/2025</a:t>
            </a:fld>
            <a:endParaRPr lang="en-GB"/>
          </a:p>
        </p:txBody>
      </p:sp>
      <p:sp>
        <p:nvSpPr>
          <p:cNvPr id="4" name="フッター プレースホルダー 3">
            <a:extLst>
              <a:ext uri="{FF2B5EF4-FFF2-40B4-BE49-F238E27FC236}">
                <a16:creationId xmlns:a16="http://schemas.microsoft.com/office/drawing/2014/main" id="{91503234-9F59-394D-788B-EFDA95FDF41C}"/>
              </a:ext>
            </a:extLst>
          </p:cNvPr>
          <p:cNvSpPr>
            <a:spLocks noGrp="1"/>
          </p:cNvSpPr>
          <p:nvPr>
            <p:ph type="ftr" sz="quarter" idx="11"/>
          </p:nvPr>
        </p:nvSpPr>
        <p:spPr/>
        <p:txBody>
          <a:bodyPr/>
          <a:lstStyle/>
          <a:p>
            <a:endParaRPr lang="en-GB"/>
          </a:p>
        </p:txBody>
      </p:sp>
      <p:sp>
        <p:nvSpPr>
          <p:cNvPr id="5" name="スライド番号プレースホルダー 4">
            <a:extLst>
              <a:ext uri="{FF2B5EF4-FFF2-40B4-BE49-F238E27FC236}">
                <a16:creationId xmlns:a16="http://schemas.microsoft.com/office/drawing/2014/main" id="{E2884ED1-4B14-2CC6-E4C7-D27353F89338}"/>
              </a:ext>
            </a:extLst>
          </p:cNvPr>
          <p:cNvSpPr>
            <a:spLocks noGrp="1"/>
          </p:cNvSpPr>
          <p:nvPr>
            <p:ph type="sldNum" sz="quarter" idx="12"/>
          </p:nvPr>
        </p:nvSpPr>
        <p:spPr/>
        <p:txBody>
          <a:bodyPr/>
          <a:lstStyle/>
          <a:p>
            <a:fld id="{7D8BAE5F-5686-4248-B98E-96BBB07C3620}" type="slidenum">
              <a:rPr lang="en-GB" smtClean="0"/>
              <a:t>‹#›</a:t>
            </a:fld>
            <a:endParaRPr lang="en-GB"/>
          </a:p>
        </p:txBody>
      </p:sp>
    </p:spTree>
    <p:extLst>
      <p:ext uri="{BB962C8B-B14F-4D97-AF65-F5344CB8AC3E}">
        <p14:creationId xmlns:p14="http://schemas.microsoft.com/office/powerpoint/2010/main" val="5935983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71884278-D4B4-719C-581E-D6C120125E88}"/>
              </a:ext>
            </a:extLst>
          </p:cNvPr>
          <p:cNvSpPr>
            <a:spLocks noGrp="1"/>
          </p:cNvSpPr>
          <p:nvPr>
            <p:ph type="dt" sz="half" idx="10"/>
          </p:nvPr>
        </p:nvSpPr>
        <p:spPr/>
        <p:txBody>
          <a:bodyPr/>
          <a:lstStyle/>
          <a:p>
            <a:fld id="{4672FF99-8A73-4B44-961D-019685FD0AEE}" type="datetimeFigureOut">
              <a:rPr lang="en-GB" smtClean="0"/>
              <a:t>24/06/2025</a:t>
            </a:fld>
            <a:endParaRPr lang="en-GB"/>
          </a:p>
        </p:txBody>
      </p:sp>
      <p:sp>
        <p:nvSpPr>
          <p:cNvPr id="3" name="フッター プレースホルダー 2">
            <a:extLst>
              <a:ext uri="{FF2B5EF4-FFF2-40B4-BE49-F238E27FC236}">
                <a16:creationId xmlns:a16="http://schemas.microsoft.com/office/drawing/2014/main" id="{9DA27567-2203-2388-C900-CF797E473CBC}"/>
              </a:ext>
            </a:extLst>
          </p:cNvPr>
          <p:cNvSpPr>
            <a:spLocks noGrp="1"/>
          </p:cNvSpPr>
          <p:nvPr>
            <p:ph type="ftr" sz="quarter" idx="11"/>
          </p:nvPr>
        </p:nvSpPr>
        <p:spPr/>
        <p:txBody>
          <a:bodyPr/>
          <a:lstStyle/>
          <a:p>
            <a:endParaRPr lang="en-GB"/>
          </a:p>
        </p:txBody>
      </p:sp>
      <p:sp>
        <p:nvSpPr>
          <p:cNvPr id="4" name="スライド番号プレースホルダー 3">
            <a:extLst>
              <a:ext uri="{FF2B5EF4-FFF2-40B4-BE49-F238E27FC236}">
                <a16:creationId xmlns:a16="http://schemas.microsoft.com/office/drawing/2014/main" id="{8B8024EA-1132-4BD3-5386-418563DA2FB3}"/>
              </a:ext>
            </a:extLst>
          </p:cNvPr>
          <p:cNvSpPr>
            <a:spLocks noGrp="1"/>
          </p:cNvSpPr>
          <p:nvPr>
            <p:ph type="sldNum" sz="quarter" idx="12"/>
          </p:nvPr>
        </p:nvSpPr>
        <p:spPr/>
        <p:txBody>
          <a:bodyPr/>
          <a:lstStyle/>
          <a:p>
            <a:fld id="{7D8BAE5F-5686-4248-B98E-96BBB07C3620}" type="slidenum">
              <a:rPr lang="en-GB" smtClean="0"/>
              <a:t>‹#›</a:t>
            </a:fld>
            <a:endParaRPr lang="en-GB"/>
          </a:p>
        </p:txBody>
      </p:sp>
    </p:spTree>
    <p:extLst>
      <p:ext uri="{BB962C8B-B14F-4D97-AF65-F5344CB8AC3E}">
        <p14:creationId xmlns:p14="http://schemas.microsoft.com/office/powerpoint/2010/main" val="29158015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7123181-6355-89BE-CB5B-809FE23E7F5B}"/>
              </a:ext>
            </a:extLst>
          </p:cNvPr>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endParaRPr lang="en-GB"/>
          </a:p>
        </p:txBody>
      </p:sp>
      <p:sp>
        <p:nvSpPr>
          <p:cNvPr id="3" name="コンテンツ プレースホルダー 2">
            <a:extLst>
              <a:ext uri="{FF2B5EF4-FFF2-40B4-BE49-F238E27FC236}">
                <a16:creationId xmlns:a16="http://schemas.microsoft.com/office/drawing/2014/main" id="{B2AF420C-1480-D3FE-B752-DF1365208D1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GB"/>
          </a:p>
        </p:txBody>
      </p:sp>
      <p:sp>
        <p:nvSpPr>
          <p:cNvPr id="4" name="テキスト プレースホルダー 3">
            <a:extLst>
              <a:ext uri="{FF2B5EF4-FFF2-40B4-BE49-F238E27FC236}">
                <a16:creationId xmlns:a16="http://schemas.microsoft.com/office/drawing/2014/main" id="{9547F1AC-F030-FD05-1074-FE057E578C9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a:extLst>
              <a:ext uri="{FF2B5EF4-FFF2-40B4-BE49-F238E27FC236}">
                <a16:creationId xmlns:a16="http://schemas.microsoft.com/office/drawing/2014/main" id="{93F942B7-7BF1-6003-D1B5-EA30478DDC0A}"/>
              </a:ext>
            </a:extLst>
          </p:cNvPr>
          <p:cNvSpPr>
            <a:spLocks noGrp="1"/>
          </p:cNvSpPr>
          <p:nvPr>
            <p:ph type="dt" sz="half" idx="10"/>
          </p:nvPr>
        </p:nvSpPr>
        <p:spPr/>
        <p:txBody>
          <a:bodyPr/>
          <a:lstStyle/>
          <a:p>
            <a:fld id="{4672FF99-8A73-4B44-961D-019685FD0AEE}" type="datetimeFigureOut">
              <a:rPr lang="en-GB" smtClean="0"/>
              <a:t>24/06/2025</a:t>
            </a:fld>
            <a:endParaRPr lang="en-GB"/>
          </a:p>
        </p:txBody>
      </p:sp>
      <p:sp>
        <p:nvSpPr>
          <p:cNvPr id="6" name="フッター プレースホルダー 5">
            <a:extLst>
              <a:ext uri="{FF2B5EF4-FFF2-40B4-BE49-F238E27FC236}">
                <a16:creationId xmlns:a16="http://schemas.microsoft.com/office/drawing/2014/main" id="{A4AC52B9-4B4C-519B-D19B-DE95AD78A13D}"/>
              </a:ext>
            </a:extLst>
          </p:cNvPr>
          <p:cNvSpPr>
            <a:spLocks noGrp="1"/>
          </p:cNvSpPr>
          <p:nvPr>
            <p:ph type="ftr" sz="quarter" idx="11"/>
          </p:nvPr>
        </p:nvSpPr>
        <p:spPr/>
        <p:txBody>
          <a:bodyPr/>
          <a:lstStyle/>
          <a:p>
            <a:endParaRPr lang="en-GB"/>
          </a:p>
        </p:txBody>
      </p:sp>
      <p:sp>
        <p:nvSpPr>
          <p:cNvPr id="7" name="スライド番号プレースホルダー 6">
            <a:extLst>
              <a:ext uri="{FF2B5EF4-FFF2-40B4-BE49-F238E27FC236}">
                <a16:creationId xmlns:a16="http://schemas.microsoft.com/office/drawing/2014/main" id="{2FD673E3-9277-1108-547E-B6B2DE384EA3}"/>
              </a:ext>
            </a:extLst>
          </p:cNvPr>
          <p:cNvSpPr>
            <a:spLocks noGrp="1"/>
          </p:cNvSpPr>
          <p:nvPr>
            <p:ph type="sldNum" sz="quarter" idx="12"/>
          </p:nvPr>
        </p:nvSpPr>
        <p:spPr/>
        <p:txBody>
          <a:bodyPr/>
          <a:lstStyle/>
          <a:p>
            <a:fld id="{7D8BAE5F-5686-4248-B98E-96BBB07C3620}" type="slidenum">
              <a:rPr lang="en-GB" smtClean="0"/>
              <a:t>‹#›</a:t>
            </a:fld>
            <a:endParaRPr lang="en-GB"/>
          </a:p>
        </p:txBody>
      </p:sp>
    </p:spTree>
    <p:extLst>
      <p:ext uri="{BB962C8B-B14F-4D97-AF65-F5344CB8AC3E}">
        <p14:creationId xmlns:p14="http://schemas.microsoft.com/office/powerpoint/2010/main" val="183103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F3866F1-29ED-C79D-A0A8-FE8257DAA6F7}"/>
              </a:ext>
            </a:extLst>
          </p:cNvPr>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endParaRPr lang="en-GB"/>
          </a:p>
        </p:txBody>
      </p:sp>
      <p:sp>
        <p:nvSpPr>
          <p:cNvPr id="3" name="図プレースホルダー 2">
            <a:extLst>
              <a:ext uri="{FF2B5EF4-FFF2-40B4-BE49-F238E27FC236}">
                <a16:creationId xmlns:a16="http://schemas.microsoft.com/office/drawing/2014/main" id="{4A022813-AC71-12B8-E0AC-778A27A4BDC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テキスト プレースホルダー 3">
            <a:extLst>
              <a:ext uri="{FF2B5EF4-FFF2-40B4-BE49-F238E27FC236}">
                <a16:creationId xmlns:a16="http://schemas.microsoft.com/office/drawing/2014/main" id="{86BFE94C-858C-6AEF-33BB-36BAEAA27B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a:extLst>
              <a:ext uri="{FF2B5EF4-FFF2-40B4-BE49-F238E27FC236}">
                <a16:creationId xmlns:a16="http://schemas.microsoft.com/office/drawing/2014/main" id="{100F2FC4-B35F-E900-CB8D-1C575AD7694A}"/>
              </a:ext>
            </a:extLst>
          </p:cNvPr>
          <p:cNvSpPr>
            <a:spLocks noGrp="1"/>
          </p:cNvSpPr>
          <p:nvPr>
            <p:ph type="dt" sz="half" idx="10"/>
          </p:nvPr>
        </p:nvSpPr>
        <p:spPr/>
        <p:txBody>
          <a:bodyPr/>
          <a:lstStyle/>
          <a:p>
            <a:fld id="{4672FF99-8A73-4B44-961D-019685FD0AEE}" type="datetimeFigureOut">
              <a:rPr lang="en-GB" smtClean="0"/>
              <a:t>24/06/2025</a:t>
            </a:fld>
            <a:endParaRPr lang="en-GB"/>
          </a:p>
        </p:txBody>
      </p:sp>
      <p:sp>
        <p:nvSpPr>
          <p:cNvPr id="6" name="フッター プレースホルダー 5">
            <a:extLst>
              <a:ext uri="{FF2B5EF4-FFF2-40B4-BE49-F238E27FC236}">
                <a16:creationId xmlns:a16="http://schemas.microsoft.com/office/drawing/2014/main" id="{83DF0CF6-529E-CDC9-E403-284B423C99CE}"/>
              </a:ext>
            </a:extLst>
          </p:cNvPr>
          <p:cNvSpPr>
            <a:spLocks noGrp="1"/>
          </p:cNvSpPr>
          <p:nvPr>
            <p:ph type="ftr" sz="quarter" idx="11"/>
          </p:nvPr>
        </p:nvSpPr>
        <p:spPr/>
        <p:txBody>
          <a:bodyPr/>
          <a:lstStyle/>
          <a:p>
            <a:endParaRPr lang="en-GB"/>
          </a:p>
        </p:txBody>
      </p:sp>
      <p:sp>
        <p:nvSpPr>
          <p:cNvPr id="7" name="スライド番号プレースホルダー 6">
            <a:extLst>
              <a:ext uri="{FF2B5EF4-FFF2-40B4-BE49-F238E27FC236}">
                <a16:creationId xmlns:a16="http://schemas.microsoft.com/office/drawing/2014/main" id="{CA7AFD10-1E16-A57D-11FA-282BAE2531E5}"/>
              </a:ext>
            </a:extLst>
          </p:cNvPr>
          <p:cNvSpPr>
            <a:spLocks noGrp="1"/>
          </p:cNvSpPr>
          <p:nvPr>
            <p:ph type="sldNum" sz="quarter" idx="12"/>
          </p:nvPr>
        </p:nvSpPr>
        <p:spPr/>
        <p:txBody>
          <a:bodyPr/>
          <a:lstStyle/>
          <a:p>
            <a:fld id="{7D8BAE5F-5686-4248-B98E-96BBB07C3620}" type="slidenum">
              <a:rPr lang="en-GB" smtClean="0"/>
              <a:t>‹#›</a:t>
            </a:fld>
            <a:endParaRPr lang="en-GB"/>
          </a:p>
        </p:txBody>
      </p:sp>
    </p:spTree>
    <p:extLst>
      <p:ext uri="{BB962C8B-B14F-4D97-AF65-F5344CB8AC3E}">
        <p14:creationId xmlns:p14="http://schemas.microsoft.com/office/powerpoint/2010/main" val="7682932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11" name="think-cell data - do not delete" hidden="1">
            <a:extLst>
              <a:ext uri="{FF2B5EF4-FFF2-40B4-BE49-F238E27FC236}">
                <a16:creationId xmlns:a16="http://schemas.microsoft.com/office/drawing/2014/main" id="{2F6DE959-931D-6C9E-88D5-DC6B6E8D0C8A}"/>
              </a:ext>
            </a:extLst>
          </p:cNvPr>
          <p:cNvGraphicFramePr>
            <a:graphicFrameLocks noChangeAspect="1"/>
          </p:cNvGraphicFramePr>
          <p:nvPr userDrawn="1">
            <p:custDataLst>
              <p:tags r:id="rId14"/>
            </p:custDataLst>
            <p:extLst>
              <p:ext uri="{D42A27DB-BD31-4B8C-83A1-F6EECF244321}">
                <p14:modId xmlns:p14="http://schemas.microsoft.com/office/powerpoint/2010/main" val="10681164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15" imgW="425" imgH="424" progId="TCLayout.ActiveDocument.1">
                  <p:embed/>
                </p:oleObj>
              </mc:Choice>
              <mc:Fallback>
                <p:oleObj name="think-cell Folie" r:id="rId15" imgW="425" imgH="424" progId="TCLayout.ActiveDocument.1">
                  <p:embed/>
                  <p:pic>
                    <p:nvPicPr>
                      <p:cNvPr id="11" name="think-cell data - do not delete" hidden="1">
                        <a:extLst>
                          <a:ext uri="{FF2B5EF4-FFF2-40B4-BE49-F238E27FC236}">
                            <a16:creationId xmlns:a16="http://schemas.microsoft.com/office/drawing/2014/main" id="{2F6DE959-931D-6C9E-88D5-DC6B6E8D0C8A}"/>
                          </a:ext>
                        </a:extLst>
                      </p:cNvPr>
                      <p:cNvPicPr/>
                      <p:nvPr/>
                    </p:nvPicPr>
                    <p:blipFill>
                      <a:blip r:embed="rId16"/>
                      <a:stretch>
                        <a:fillRect/>
                      </a:stretch>
                    </p:blipFill>
                    <p:spPr>
                      <a:xfrm>
                        <a:off x="1588" y="1588"/>
                        <a:ext cx="1588" cy="1588"/>
                      </a:xfrm>
                      <a:prstGeom prst="rect">
                        <a:avLst/>
                      </a:prstGeom>
                    </p:spPr>
                  </p:pic>
                </p:oleObj>
              </mc:Fallback>
            </mc:AlternateContent>
          </a:graphicData>
        </a:graphic>
      </p:graphicFrame>
      <p:sp>
        <p:nvSpPr>
          <p:cNvPr id="2" name="タイトル プレースホルダー 1">
            <a:extLst>
              <a:ext uri="{FF2B5EF4-FFF2-40B4-BE49-F238E27FC236}">
                <a16:creationId xmlns:a16="http://schemas.microsoft.com/office/drawing/2014/main" id="{AAC5D035-E3E3-19B0-3838-E8BE2A93476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ja-JP" altLang="en-US"/>
              <a:t>マスター タイトルの書式設定</a:t>
            </a:r>
            <a:endParaRPr lang="en-GB"/>
          </a:p>
        </p:txBody>
      </p:sp>
      <p:sp>
        <p:nvSpPr>
          <p:cNvPr id="3" name="テキスト プレースホルダー 2">
            <a:extLst>
              <a:ext uri="{FF2B5EF4-FFF2-40B4-BE49-F238E27FC236}">
                <a16:creationId xmlns:a16="http://schemas.microsoft.com/office/drawing/2014/main" id="{0F8039BB-DE3E-C185-40D4-070ECBFB79F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GB"/>
          </a:p>
        </p:txBody>
      </p:sp>
      <p:sp>
        <p:nvSpPr>
          <p:cNvPr id="4" name="日付プレースホルダー 3">
            <a:extLst>
              <a:ext uri="{FF2B5EF4-FFF2-40B4-BE49-F238E27FC236}">
                <a16:creationId xmlns:a16="http://schemas.microsoft.com/office/drawing/2014/main" id="{F6B17053-C34F-34BA-5EF7-B95F9D0F6BE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72FF99-8A73-4B44-961D-019685FD0AEE}" type="datetimeFigureOut">
              <a:rPr lang="en-GB" smtClean="0"/>
              <a:t>24/06/2025</a:t>
            </a:fld>
            <a:endParaRPr lang="en-GB"/>
          </a:p>
        </p:txBody>
      </p:sp>
      <p:sp>
        <p:nvSpPr>
          <p:cNvPr id="5" name="フッター プレースホルダー 4">
            <a:extLst>
              <a:ext uri="{FF2B5EF4-FFF2-40B4-BE49-F238E27FC236}">
                <a16:creationId xmlns:a16="http://schemas.microsoft.com/office/drawing/2014/main" id="{301777A4-AC35-F662-CFB8-F8EE67F9A5F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スライド番号プレースホルダー 5">
            <a:extLst>
              <a:ext uri="{FF2B5EF4-FFF2-40B4-BE49-F238E27FC236}">
                <a16:creationId xmlns:a16="http://schemas.microsoft.com/office/drawing/2014/main" id="{BAA8649A-F8F0-87BC-AA22-22DC6E64C70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8BAE5F-5686-4248-B98E-96BBB07C3620}" type="slidenum">
              <a:rPr lang="en-GB" smtClean="0"/>
              <a:t>‹#›</a:t>
            </a:fld>
            <a:endParaRPr lang="en-GB"/>
          </a:p>
        </p:txBody>
      </p:sp>
      <p:sp>
        <p:nvSpPr>
          <p:cNvPr id="8" name="Textfeld 7">
            <a:extLst>
              <a:ext uri="{FF2B5EF4-FFF2-40B4-BE49-F238E27FC236}">
                <a16:creationId xmlns:a16="http://schemas.microsoft.com/office/drawing/2014/main" id="{283539A8-B144-A052-D937-47FE09CFE930}"/>
              </a:ext>
            </a:extLst>
          </p:cNvPr>
          <p:cNvSpPr txBox="1"/>
          <p:nvPr userDrawn="1">
            <p:extLst>
              <p:ext uri="{1162E1C5-73C7-4A58-AE30-91384D911F3F}">
                <p184:classification xmlns:p184="http://schemas.microsoft.com/office/powerpoint/2018/4/main" val="ftr"/>
              </p:ext>
            </p:extLst>
          </p:nvPr>
        </p:nvSpPr>
        <p:spPr>
          <a:xfrm>
            <a:off x="63500" y="6672580"/>
            <a:ext cx="531813" cy="121920"/>
          </a:xfrm>
          <a:prstGeom prst="rect">
            <a:avLst/>
          </a:prstGeom>
        </p:spPr>
        <p:txBody>
          <a:bodyPr horzOverflow="overflow" lIns="0" tIns="0" rIns="0" bIns="0">
            <a:spAutoFit/>
          </a:bodyPr>
          <a:lstStyle/>
          <a:p>
            <a:pPr algn="l"/>
            <a:r>
              <a:rPr lang="de-DE" sz="800">
                <a:solidFill>
                  <a:srgbClr val="000000"/>
                </a:solidFill>
                <a:latin typeface="Arial" panose="020B0604020202020204" pitchFamily="34" charset="0"/>
                <a:cs typeface="Arial" panose="020B0604020202020204" pitchFamily="34" charset="0"/>
              </a:rPr>
              <a:t>INTERNAL</a:t>
            </a:r>
          </a:p>
        </p:txBody>
      </p:sp>
    </p:spTree>
    <p:extLst>
      <p:ext uri="{BB962C8B-B14F-4D97-AF65-F5344CB8AC3E}">
        <p14:creationId xmlns:p14="http://schemas.microsoft.com/office/powerpoint/2010/main" val="7996423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1.emf"/></Relationships>
</file>

<file path=ppt/slides/_rels/slide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2.xml"/><Relationship Id="rId1" Type="http://schemas.openxmlformats.org/officeDocument/2006/relationships/tags" Target="../tags/tag3.xml"/><Relationship Id="rId5" Type="http://schemas.openxmlformats.org/officeDocument/2006/relationships/image" Target="../media/image3.png"/><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8" name="直線コネクタ 27">
            <a:extLst>
              <a:ext uri="{FF2B5EF4-FFF2-40B4-BE49-F238E27FC236}">
                <a16:creationId xmlns:a16="http://schemas.microsoft.com/office/drawing/2014/main" id="{3DA031B4-7B5F-1C31-EAA4-CD97905E5251}"/>
              </a:ext>
            </a:extLst>
          </p:cNvPr>
          <p:cNvCxnSpPr>
            <a:cxnSpLocks/>
            <a:endCxn id="18" idx="5"/>
          </p:cNvCxnSpPr>
          <p:nvPr/>
        </p:nvCxnSpPr>
        <p:spPr>
          <a:xfrm>
            <a:off x="7833484" y="1917569"/>
            <a:ext cx="3224650" cy="1805319"/>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C2B65918-9458-AC15-C0AA-7245A4E4D9DE}"/>
              </a:ext>
            </a:extLst>
          </p:cNvPr>
          <p:cNvCxnSpPr>
            <a:cxnSpLocks/>
          </p:cNvCxnSpPr>
          <p:nvPr/>
        </p:nvCxnSpPr>
        <p:spPr>
          <a:xfrm flipH="1">
            <a:off x="1551279" y="1148852"/>
            <a:ext cx="4488040" cy="2167045"/>
          </a:xfrm>
          <a:prstGeom prst="line">
            <a:avLst/>
          </a:pr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4" name="直線コネクタ 13">
            <a:extLst>
              <a:ext uri="{FF2B5EF4-FFF2-40B4-BE49-F238E27FC236}">
                <a16:creationId xmlns:a16="http://schemas.microsoft.com/office/drawing/2014/main" id="{C2C96913-22AB-D2EC-1E75-D9893FD339D2}"/>
              </a:ext>
            </a:extLst>
          </p:cNvPr>
          <p:cNvCxnSpPr>
            <a:cxnSpLocks/>
          </p:cNvCxnSpPr>
          <p:nvPr/>
        </p:nvCxnSpPr>
        <p:spPr>
          <a:xfrm flipH="1">
            <a:off x="2110508" y="1117600"/>
            <a:ext cx="4742873" cy="2189061"/>
          </a:xfrm>
          <a:prstGeom prst="line">
            <a:avLst/>
          </a:prstGeom>
          <a:ln w="38100">
            <a:prstDash val="dash"/>
          </a:ln>
        </p:spPr>
        <p:style>
          <a:lnRef idx="1">
            <a:schemeClr val="accent1"/>
          </a:lnRef>
          <a:fillRef idx="0">
            <a:schemeClr val="accent1"/>
          </a:fillRef>
          <a:effectRef idx="0">
            <a:schemeClr val="accent1"/>
          </a:effectRef>
          <a:fontRef idx="minor">
            <a:schemeClr val="tx1"/>
          </a:fontRef>
        </p:style>
      </p:cxnSp>
      <p:cxnSp>
        <p:nvCxnSpPr>
          <p:cNvPr id="3" name="直線矢印コネクタ 2">
            <a:extLst>
              <a:ext uri="{FF2B5EF4-FFF2-40B4-BE49-F238E27FC236}">
                <a16:creationId xmlns:a16="http://schemas.microsoft.com/office/drawing/2014/main" id="{12ADD1E3-1503-A1FA-A4A3-2A9513A9B806}"/>
              </a:ext>
            </a:extLst>
          </p:cNvPr>
          <p:cNvCxnSpPr/>
          <p:nvPr/>
        </p:nvCxnSpPr>
        <p:spPr>
          <a:xfrm>
            <a:off x="424869" y="4433453"/>
            <a:ext cx="771236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 name="直線矢印コネクタ 4">
            <a:extLst>
              <a:ext uri="{FF2B5EF4-FFF2-40B4-BE49-F238E27FC236}">
                <a16:creationId xmlns:a16="http://schemas.microsoft.com/office/drawing/2014/main" id="{9897ECFF-FA44-88FE-445B-9D4388B0D8E3}"/>
              </a:ext>
            </a:extLst>
          </p:cNvPr>
          <p:cNvCxnSpPr/>
          <p:nvPr/>
        </p:nvCxnSpPr>
        <p:spPr>
          <a:xfrm flipV="1">
            <a:off x="415633" y="286326"/>
            <a:ext cx="0" cy="41563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 name="楕円 5">
            <a:extLst>
              <a:ext uri="{FF2B5EF4-FFF2-40B4-BE49-F238E27FC236}">
                <a16:creationId xmlns:a16="http://schemas.microsoft.com/office/drawing/2014/main" id="{8769A39F-3D01-B616-539E-EF7819AC073C}"/>
              </a:ext>
            </a:extLst>
          </p:cNvPr>
          <p:cNvSpPr/>
          <p:nvPr/>
        </p:nvSpPr>
        <p:spPr>
          <a:xfrm>
            <a:off x="6640945" y="905164"/>
            <a:ext cx="424873" cy="42487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400" dirty="0">
              <a:latin typeface="Georgia" panose="02040502050405020303" pitchFamily="18" charset="0"/>
            </a:endParaRPr>
          </a:p>
        </p:txBody>
      </p:sp>
      <p:sp>
        <p:nvSpPr>
          <p:cNvPr id="7" name="テキスト ボックス 6">
            <a:extLst>
              <a:ext uri="{FF2B5EF4-FFF2-40B4-BE49-F238E27FC236}">
                <a16:creationId xmlns:a16="http://schemas.microsoft.com/office/drawing/2014/main" id="{0C469299-E72E-75A7-DFDC-26657E29A373}"/>
              </a:ext>
            </a:extLst>
          </p:cNvPr>
          <p:cNvSpPr txBox="1"/>
          <p:nvPr/>
        </p:nvSpPr>
        <p:spPr>
          <a:xfrm>
            <a:off x="6601475" y="980287"/>
            <a:ext cx="790138" cy="276999"/>
          </a:xfrm>
          <a:prstGeom prst="rect">
            <a:avLst/>
          </a:prstGeom>
          <a:noFill/>
        </p:spPr>
        <p:txBody>
          <a:bodyPr wrap="square" rtlCol="0">
            <a:spAutoFit/>
          </a:bodyPr>
          <a:lstStyle/>
          <a:p>
            <a:r>
              <a:rPr lang="en-GB" sz="1200" b="1" dirty="0">
                <a:solidFill>
                  <a:schemeClr val="bg1"/>
                </a:solidFill>
                <a:latin typeface="Georgia" panose="02040502050405020303" pitchFamily="18" charset="0"/>
              </a:rPr>
              <a:t>V_H</a:t>
            </a:r>
          </a:p>
        </p:txBody>
      </p:sp>
      <p:sp>
        <p:nvSpPr>
          <p:cNvPr id="8" name="楕円 7">
            <a:extLst>
              <a:ext uri="{FF2B5EF4-FFF2-40B4-BE49-F238E27FC236}">
                <a16:creationId xmlns:a16="http://schemas.microsoft.com/office/drawing/2014/main" id="{66B2F367-F07A-E6DE-E992-DE78669F4BBF}"/>
              </a:ext>
            </a:extLst>
          </p:cNvPr>
          <p:cNvSpPr/>
          <p:nvPr/>
        </p:nvSpPr>
        <p:spPr>
          <a:xfrm>
            <a:off x="1898072" y="3098800"/>
            <a:ext cx="424873" cy="42487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400" dirty="0">
              <a:latin typeface="Georgia" panose="02040502050405020303" pitchFamily="18" charset="0"/>
            </a:endParaRPr>
          </a:p>
        </p:txBody>
      </p:sp>
      <p:sp>
        <p:nvSpPr>
          <p:cNvPr id="9" name="テキスト ボックス 8">
            <a:extLst>
              <a:ext uri="{FF2B5EF4-FFF2-40B4-BE49-F238E27FC236}">
                <a16:creationId xmlns:a16="http://schemas.microsoft.com/office/drawing/2014/main" id="{0B9673A6-06AB-913F-2A0D-5DC7414564E0}"/>
              </a:ext>
            </a:extLst>
          </p:cNvPr>
          <p:cNvSpPr txBox="1"/>
          <p:nvPr/>
        </p:nvSpPr>
        <p:spPr>
          <a:xfrm>
            <a:off x="1856077" y="3158925"/>
            <a:ext cx="790138" cy="276999"/>
          </a:xfrm>
          <a:prstGeom prst="rect">
            <a:avLst/>
          </a:prstGeom>
          <a:noFill/>
        </p:spPr>
        <p:txBody>
          <a:bodyPr wrap="square" rtlCol="0">
            <a:spAutoFit/>
          </a:bodyPr>
          <a:lstStyle/>
          <a:p>
            <a:r>
              <a:rPr lang="en-GB" sz="1200" b="1" dirty="0">
                <a:solidFill>
                  <a:schemeClr val="bg1"/>
                </a:solidFill>
                <a:latin typeface="Georgia" panose="02040502050405020303" pitchFamily="18" charset="0"/>
              </a:rPr>
              <a:t>V_L</a:t>
            </a:r>
          </a:p>
        </p:txBody>
      </p:sp>
      <p:sp>
        <p:nvSpPr>
          <p:cNvPr id="10" name="テキスト ボックス 9">
            <a:extLst>
              <a:ext uri="{FF2B5EF4-FFF2-40B4-BE49-F238E27FC236}">
                <a16:creationId xmlns:a16="http://schemas.microsoft.com/office/drawing/2014/main" id="{773C2F92-06B3-ED48-CCAD-870EC8FC7CFC}"/>
              </a:ext>
            </a:extLst>
          </p:cNvPr>
          <p:cNvSpPr txBox="1"/>
          <p:nvPr/>
        </p:nvSpPr>
        <p:spPr>
          <a:xfrm>
            <a:off x="6853381" y="4506204"/>
            <a:ext cx="655949" cy="369332"/>
          </a:xfrm>
          <a:prstGeom prst="rect">
            <a:avLst/>
          </a:prstGeom>
          <a:noFill/>
        </p:spPr>
        <p:txBody>
          <a:bodyPr wrap="none" rtlCol="0">
            <a:spAutoFit/>
          </a:bodyPr>
          <a:lstStyle/>
          <a:p>
            <a:r>
              <a:rPr lang="en-GB" dirty="0">
                <a:latin typeface="Georgia" panose="02040502050405020303" pitchFamily="18" charset="0"/>
              </a:rPr>
              <a:t>CED</a:t>
            </a:r>
          </a:p>
        </p:txBody>
      </p:sp>
      <p:sp>
        <p:nvSpPr>
          <p:cNvPr id="19" name="テキスト ボックス 18">
            <a:extLst>
              <a:ext uri="{FF2B5EF4-FFF2-40B4-BE49-F238E27FC236}">
                <a16:creationId xmlns:a16="http://schemas.microsoft.com/office/drawing/2014/main" id="{D0F61591-2534-587F-7EE3-BFCDC6271796}"/>
              </a:ext>
            </a:extLst>
          </p:cNvPr>
          <p:cNvSpPr txBox="1"/>
          <p:nvPr/>
        </p:nvSpPr>
        <p:spPr>
          <a:xfrm rot="20094031">
            <a:off x="3360513" y="2505996"/>
            <a:ext cx="939681" cy="369332"/>
          </a:xfrm>
          <a:prstGeom prst="rect">
            <a:avLst/>
          </a:prstGeom>
          <a:noFill/>
        </p:spPr>
        <p:txBody>
          <a:bodyPr wrap="none" rtlCol="0">
            <a:spAutoFit/>
          </a:bodyPr>
          <a:lstStyle/>
          <a:p>
            <a:r>
              <a:rPr lang="en-GB" dirty="0">
                <a:latin typeface="Georgia" panose="02040502050405020303" pitchFamily="18" charset="0"/>
              </a:rPr>
              <a:t>current</a:t>
            </a:r>
          </a:p>
        </p:txBody>
      </p:sp>
      <p:sp>
        <p:nvSpPr>
          <p:cNvPr id="20" name="楕円 19">
            <a:extLst>
              <a:ext uri="{FF2B5EF4-FFF2-40B4-BE49-F238E27FC236}">
                <a16:creationId xmlns:a16="http://schemas.microsoft.com/office/drawing/2014/main" id="{2BFBE451-ED6F-7F5C-3901-34FF31FDAECB}"/>
              </a:ext>
            </a:extLst>
          </p:cNvPr>
          <p:cNvSpPr/>
          <p:nvPr/>
        </p:nvSpPr>
        <p:spPr>
          <a:xfrm>
            <a:off x="5826883" y="913214"/>
            <a:ext cx="424873" cy="424873"/>
          </a:xfrm>
          <a:prstGeom prst="ellipse">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400" dirty="0">
              <a:latin typeface="Georgia" panose="02040502050405020303" pitchFamily="18" charset="0"/>
            </a:endParaRPr>
          </a:p>
        </p:txBody>
      </p:sp>
      <p:sp>
        <p:nvSpPr>
          <p:cNvPr id="21" name="テキスト ボックス 20">
            <a:extLst>
              <a:ext uri="{FF2B5EF4-FFF2-40B4-BE49-F238E27FC236}">
                <a16:creationId xmlns:a16="http://schemas.microsoft.com/office/drawing/2014/main" id="{BEE0D7D2-D83E-4904-93EE-13338318106D}"/>
              </a:ext>
            </a:extLst>
          </p:cNvPr>
          <p:cNvSpPr txBox="1"/>
          <p:nvPr/>
        </p:nvSpPr>
        <p:spPr>
          <a:xfrm>
            <a:off x="5787413" y="988337"/>
            <a:ext cx="790138" cy="276999"/>
          </a:xfrm>
          <a:prstGeom prst="rect">
            <a:avLst/>
          </a:prstGeom>
          <a:noFill/>
        </p:spPr>
        <p:txBody>
          <a:bodyPr wrap="square" rtlCol="0">
            <a:spAutoFit/>
          </a:bodyPr>
          <a:lstStyle/>
          <a:p>
            <a:r>
              <a:rPr lang="en-GB" sz="1200" b="1" dirty="0">
                <a:solidFill>
                  <a:schemeClr val="bg1"/>
                </a:solidFill>
                <a:latin typeface="Georgia" panose="02040502050405020303" pitchFamily="18" charset="0"/>
              </a:rPr>
              <a:t>V_H</a:t>
            </a:r>
          </a:p>
        </p:txBody>
      </p:sp>
      <p:sp>
        <p:nvSpPr>
          <p:cNvPr id="22" name="楕円 21">
            <a:extLst>
              <a:ext uri="{FF2B5EF4-FFF2-40B4-BE49-F238E27FC236}">
                <a16:creationId xmlns:a16="http://schemas.microsoft.com/office/drawing/2014/main" id="{054FEB56-368B-B7D3-7DDB-AECFF260CE00}"/>
              </a:ext>
            </a:extLst>
          </p:cNvPr>
          <p:cNvSpPr/>
          <p:nvPr/>
        </p:nvSpPr>
        <p:spPr>
          <a:xfrm>
            <a:off x="1338843" y="3093038"/>
            <a:ext cx="424873" cy="424873"/>
          </a:xfrm>
          <a:prstGeom prst="ellipse">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400" dirty="0">
              <a:latin typeface="Georgia" panose="02040502050405020303" pitchFamily="18" charset="0"/>
            </a:endParaRPr>
          </a:p>
        </p:txBody>
      </p:sp>
      <p:sp>
        <p:nvSpPr>
          <p:cNvPr id="23" name="テキスト ボックス 22">
            <a:extLst>
              <a:ext uri="{FF2B5EF4-FFF2-40B4-BE49-F238E27FC236}">
                <a16:creationId xmlns:a16="http://schemas.microsoft.com/office/drawing/2014/main" id="{E19C991A-9FFE-09E4-321E-46DB94EC0908}"/>
              </a:ext>
            </a:extLst>
          </p:cNvPr>
          <p:cNvSpPr txBox="1"/>
          <p:nvPr/>
        </p:nvSpPr>
        <p:spPr>
          <a:xfrm>
            <a:off x="1299373" y="3168161"/>
            <a:ext cx="790138" cy="276999"/>
          </a:xfrm>
          <a:prstGeom prst="rect">
            <a:avLst/>
          </a:prstGeom>
          <a:noFill/>
        </p:spPr>
        <p:txBody>
          <a:bodyPr wrap="square" rtlCol="0">
            <a:spAutoFit/>
          </a:bodyPr>
          <a:lstStyle/>
          <a:p>
            <a:r>
              <a:rPr lang="en-GB" sz="1200" b="1" dirty="0">
                <a:solidFill>
                  <a:schemeClr val="bg1"/>
                </a:solidFill>
                <a:latin typeface="Georgia" panose="02040502050405020303" pitchFamily="18" charset="0"/>
              </a:rPr>
              <a:t>V_H</a:t>
            </a:r>
          </a:p>
        </p:txBody>
      </p:sp>
      <p:sp>
        <p:nvSpPr>
          <p:cNvPr id="26" name="テキスト ボックス 25">
            <a:extLst>
              <a:ext uri="{FF2B5EF4-FFF2-40B4-BE49-F238E27FC236}">
                <a16:creationId xmlns:a16="http://schemas.microsoft.com/office/drawing/2014/main" id="{7176183A-A657-94F2-5034-60B4F0E8B6BC}"/>
              </a:ext>
            </a:extLst>
          </p:cNvPr>
          <p:cNvSpPr txBox="1"/>
          <p:nvPr/>
        </p:nvSpPr>
        <p:spPr>
          <a:xfrm rot="20094031">
            <a:off x="2062952" y="2292641"/>
            <a:ext cx="1635384" cy="369332"/>
          </a:xfrm>
          <a:prstGeom prst="rect">
            <a:avLst/>
          </a:prstGeom>
          <a:noFill/>
        </p:spPr>
        <p:txBody>
          <a:bodyPr wrap="none" rtlCol="0">
            <a:spAutoFit/>
          </a:bodyPr>
          <a:lstStyle/>
          <a:p>
            <a:r>
              <a:rPr lang="en-GB" dirty="0">
                <a:solidFill>
                  <a:srgbClr val="FF0000"/>
                </a:solidFill>
                <a:latin typeface="Georgia" panose="02040502050405020303" pitchFamily="18" charset="0"/>
              </a:rPr>
              <a:t>Your Proposal</a:t>
            </a:r>
          </a:p>
        </p:txBody>
      </p:sp>
      <p:cxnSp>
        <p:nvCxnSpPr>
          <p:cNvPr id="34" name="直線コネクタ 33">
            <a:extLst>
              <a:ext uri="{FF2B5EF4-FFF2-40B4-BE49-F238E27FC236}">
                <a16:creationId xmlns:a16="http://schemas.microsoft.com/office/drawing/2014/main" id="{CE4B6DF2-BEA4-525A-B792-209A0DBB3155}"/>
              </a:ext>
            </a:extLst>
          </p:cNvPr>
          <p:cNvCxnSpPr/>
          <p:nvPr/>
        </p:nvCxnSpPr>
        <p:spPr>
          <a:xfrm flipV="1">
            <a:off x="4867563" y="2025597"/>
            <a:ext cx="0" cy="2407856"/>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直線コネクタ 35">
            <a:extLst>
              <a:ext uri="{FF2B5EF4-FFF2-40B4-BE49-F238E27FC236}">
                <a16:creationId xmlns:a16="http://schemas.microsoft.com/office/drawing/2014/main" id="{B582224F-44DA-EF3C-425F-03F19FF0BFCA}"/>
              </a:ext>
            </a:extLst>
          </p:cNvPr>
          <p:cNvCxnSpPr/>
          <p:nvPr/>
        </p:nvCxnSpPr>
        <p:spPr>
          <a:xfrm flipH="1">
            <a:off x="424869" y="2025597"/>
            <a:ext cx="4442694" cy="0"/>
          </a:xfrm>
          <a:prstGeom prst="line">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7" name="直線コネクタ 36">
            <a:extLst>
              <a:ext uri="{FF2B5EF4-FFF2-40B4-BE49-F238E27FC236}">
                <a16:creationId xmlns:a16="http://schemas.microsoft.com/office/drawing/2014/main" id="{0DC6C539-2822-68B7-F97E-578A6478A8A1}"/>
              </a:ext>
            </a:extLst>
          </p:cNvPr>
          <p:cNvCxnSpPr>
            <a:cxnSpLocks/>
          </p:cNvCxnSpPr>
          <p:nvPr/>
        </p:nvCxnSpPr>
        <p:spPr>
          <a:xfrm flipV="1">
            <a:off x="4440380" y="1930400"/>
            <a:ext cx="0" cy="250305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9" name="直線コネクタ 38">
            <a:extLst>
              <a:ext uri="{FF2B5EF4-FFF2-40B4-BE49-F238E27FC236}">
                <a16:creationId xmlns:a16="http://schemas.microsoft.com/office/drawing/2014/main" id="{39F5162C-4CB5-01F5-0707-77B5472D5DCF}"/>
              </a:ext>
            </a:extLst>
          </p:cNvPr>
          <p:cNvCxnSpPr>
            <a:cxnSpLocks/>
          </p:cNvCxnSpPr>
          <p:nvPr/>
        </p:nvCxnSpPr>
        <p:spPr>
          <a:xfrm flipH="1">
            <a:off x="415633" y="1930400"/>
            <a:ext cx="4024747" cy="0"/>
          </a:xfrm>
          <a:prstGeom prst="line">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 name="テキスト ボックス 1">
            <a:extLst>
              <a:ext uri="{FF2B5EF4-FFF2-40B4-BE49-F238E27FC236}">
                <a16:creationId xmlns:a16="http://schemas.microsoft.com/office/drawing/2014/main" id="{552EFC2C-5E91-EFEE-C64F-7A4BABA6CC0B}"/>
              </a:ext>
            </a:extLst>
          </p:cNvPr>
          <p:cNvSpPr txBox="1"/>
          <p:nvPr/>
        </p:nvSpPr>
        <p:spPr>
          <a:xfrm>
            <a:off x="3795299" y="4502110"/>
            <a:ext cx="1829347" cy="369332"/>
          </a:xfrm>
          <a:prstGeom prst="rect">
            <a:avLst/>
          </a:prstGeom>
          <a:noFill/>
        </p:spPr>
        <p:txBody>
          <a:bodyPr wrap="none" rtlCol="0">
            <a:spAutoFit/>
          </a:bodyPr>
          <a:lstStyle/>
          <a:p>
            <a:r>
              <a:rPr lang="en-GB" dirty="0" err="1">
                <a:latin typeface="Georgia" panose="02040502050405020303" pitchFamily="18" charset="0"/>
              </a:rPr>
              <a:t>Vehicle_conf_A</a:t>
            </a:r>
            <a:endParaRPr lang="en-GB" dirty="0">
              <a:latin typeface="Georgia" panose="02040502050405020303" pitchFamily="18" charset="0"/>
            </a:endParaRPr>
          </a:p>
        </p:txBody>
      </p:sp>
      <p:sp>
        <p:nvSpPr>
          <p:cNvPr id="4" name="星: 5 pt 3">
            <a:extLst>
              <a:ext uri="{FF2B5EF4-FFF2-40B4-BE49-F238E27FC236}">
                <a16:creationId xmlns:a16="http://schemas.microsoft.com/office/drawing/2014/main" id="{20C52E66-FFCE-7393-2C42-D47A0BB5C452}"/>
              </a:ext>
            </a:extLst>
          </p:cNvPr>
          <p:cNvSpPr/>
          <p:nvPr/>
        </p:nvSpPr>
        <p:spPr>
          <a:xfrm>
            <a:off x="4513520" y="1855297"/>
            <a:ext cx="251125" cy="230906"/>
          </a:xfrm>
          <a:prstGeom prst="star5">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テキスト ボックス 11">
            <a:extLst>
              <a:ext uri="{FF2B5EF4-FFF2-40B4-BE49-F238E27FC236}">
                <a16:creationId xmlns:a16="http://schemas.microsoft.com/office/drawing/2014/main" id="{C52EF18B-D6A7-6059-136D-2D3C5DC433D9}"/>
              </a:ext>
            </a:extLst>
          </p:cNvPr>
          <p:cNvSpPr txBox="1"/>
          <p:nvPr/>
        </p:nvSpPr>
        <p:spPr>
          <a:xfrm>
            <a:off x="4723659" y="1761823"/>
            <a:ext cx="1446230" cy="369332"/>
          </a:xfrm>
          <a:prstGeom prst="rect">
            <a:avLst/>
          </a:prstGeom>
          <a:noFill/>
        </p:spPr>
        <p:txBody>
          <a:bodyPr wrap="none" rtlCol="0">
            <a:spAutoFit/>
          </a:bodyPr>
          <a:lstStyle/>
          <a:p>
            <a:r>
              <a:rPr lang="en-GB" dirty="0">
                <a:solidFill>
                  <a:srgbClr val="00B050"/>
                </a:solidFill>
                <a:latin typeface="Georgia" panose="02040502050405020303" pitchFamily="18" charset="0"/>
              </a:rPr>
              <a:t>physical test</a:t>
            </a:r>
          </a:p>
        </p:txBody>
      </p:sp>
      <p:sp>
        <p:nvSpPr>
          <p:cNvPr id="13" name="楕円 12">
            <a:extLst>
              <a:ext uri="{FF2B5EF4-FFF2-40B4-BE49-F238E27FC236}">
                <a16:creationId xmlns:a16="http://schemas.microsoft.com/office/drawing/2014/main" id="{6BC9C8BE-6801-DF02-350A-9134232F128D}"/>
              </a:ext>
            </a:extLst>
          </p:cNvPr>
          <p:cNvSpPr/>
          <p:nvPr/>
        </p:nvSpPr>
        <p:spPr>
          <a:xfrm>
            <a:off x="4112811" y="1584606"/>
            <a:ext cx="1173018" cy="840509"/>
          </a:xfrm>
          <a:prstGeom prst="ellipse">
            <a:avLst/>
          </a:prstGeom>
          <a:noFill/>
          <a:ln w="28575">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矢印: 下 14">
            <a:extLst>
              <a:ext uri="{FF2B5EF4-FFF2-40B4-BE49-F238E27FC236}">
                <a16:creationId xmlns:a16="http://schemas.microsoft.com/office/drawing/2014/main" id="{10B77B6E-A87E-3D3C-7F63-31A535784C5F}"/>
              </a:ext>
            </a:extLst>
          </p:cNvPr>
          <p:cNvSpPr/>
          <p:nvPr/>
        </p:nvSpPr>
        <p:spPr>
          <a:xfrm rot="16994748">
            <a:off x="6321949" y="1395373"/>
            <a:ext cx="145748" cy="2197931"/>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楕円 15">
            <a:extLst>
              <a:ext uri="{FF2B5EF4-FFF2-40B4-BE49-F238E27FC236}">
                <a16:creationId xmlns:a16="http://schemas.microsoft.com/office/drawing/2014/main" id="{CF164680-64C2-5E3D-8B65-97FE3116A17F}"/>
              </a:ext>
            </a:extLst>
          </p:cNvPr>
          <p:cNvSpPr/>
          <p:nvPr/>
        </p:nvSpPr>
        <p:spPr>
          <a:xfrm>
            <a:off x="7614385" y="1326528"/>
            <a:ext cx="4435444" cy="3188863"/>
          </a:xfrm>
          <a:prstGeom prst="ellipse">
            <a:avLst/>
          </a:prstGeom>
          <a:noFill/>
          <a:ln w="28575">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星: 5 pt 16">
            <a:extLst>
              <a:ext uri="{FF2B5EF4-FFF2-40B4-BE49-F238E27FC236}">
                <a16:creationId xmlns:a16="http://schemas.microsoft.com/office/drawing/2014/main" id="{CD676BF9-8E4D-34AC-81FC-8EC2DC89069C}"/>
              </a:ext>
            </a:extLst>
          </p:cNvPr>
          <p:cNvSpPr/>
          <p:nvPr/>
        </p:nvSpPr>
        <p:spPr>
          <a:xfrm>
            <a:off x="9600202" y="2843545"/>
            <a:ext cx="251125" cy="230906"/>
          </a:xfrm>
          <a:prstGeom prst="star5">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楕円 17">
            <a:extLst>
              <a:ext uri="{FF2B5EF4-FFF2-40B4-BE49-F238E27FC236}">
                <a16:creationId xmlns:a16="http://schemas.microsoft.com/office/drawing/2014/main" id="{C0F155B4-EA6F-F0EE-8E9E-A62F44E9B124}"/>
              </a:ext>
            </a:extLst>
          </p:cNvPr>
          <p:cNvSpPr/>
          <p:nvPr/>
        </p:nvSpPr>
        <p:spPr>
          <a:xfrm>
            <a:off x="10853157" y="3517911"/>
            <a:ext cx="240146" cy="24014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楕円 24">
            <a:extLst>
              <a:ext uri="{FF2B5EF4-FFF2-40B4-BE49-F238E27FC236}">
                <a16:creationId xmlns:a16="http://schemas.microsoft.com/office/drawing/2014/main" id="{AE22B6DF-6665-721C-7363-183044A10274}"/>
              </a:ext>
            </a:extLst>
          </p:cNvPr>
          <p:cNvSpPr/>
          <p:nvPr/>
        </p:nvSpPr>
        <p:spPr>
          <a:xfrm>
            <a:off x="8371040" y="2158313"/>
            <a:ext cx="240146" cy="240146"/>
          </a:xfrm>
          <a:prstGeom prst="ellipse">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テキスト ボックス 29">
            <a:extLst>
              <a:ext uri="{FF2B5EF4-FFF2-40B4-BE49-F238E27FC236}">
                <a16:creationId xmlns:a16="http://schemas.microsoft.com/office/drawing/2014/main" id="{10B1954D-E46F-6950-F6E3-6CF369943074}"/>
              </a:ext>
            </a:extLst>
          </p:cNvPr>
          <p:cNvSpPr txBox="1"/>
          <p:nvPr/>
        </p:nvSpPr>
        <p:spPr>
          <a:xfrm>
            <a:off x="8492708" y="1849039"/>
            <a:ext cx="1420582" cy="369332"/>
          </a:xfrm>
          <a:prstGeom prst="rect">
            <a:avLst/>
          </a:prstGeom>
          <a:noFill/>
        </p:spPr>
        <p:txBody>
          <a:bodyPr wrap="none" rtlCol="0">
            <a:spAutoFit/>
          </a:bodyPr>
          <a:lstStyle/>
          <a:p>
            <a:r>
              <a:rPr lang="en-GB" dirty="0">
                <a:latin typeface="Georgia" panose="02040502050405020303" pitchFamily="18" charset="0"/>
              </a:rPr>
              <a:t>factor : 0.95</a:t>
            </a:r>
          </a:p>
        </p:txBody>
      </p:sp>
      <p:sp>
        <p:nvSpPr>
          <p:cNvPr id="31" name="テキスト ボックス 30">
            <a:extLst>
              <a:ext uri="{FF2B5EF4-FFF2-40B4-BE49-F238E27FC236}">
                <a16:creationId xmlns:a16="http://schemas.microsoft.com/office/drawing/2014/main" id="{1A7F29E8-1CE1-3A2C-0485-67F50074E3BE}"/>
              </a:ext>
            </a:extLst>
          </p:cNvPr>
          <p:cNvSpPr txBox="1"/>
          <p:nvPr/>
        </p:nvSpPr>
        <p:spPr>
          <a:xfrm>
            <a:off x="10128418" y="3732223"/>
            <a:ext cx="1106393" cy="369332"/>
          </a:xfrm>
          <a:prstGeom prst="rect">
            <a:avLst/>
          </a:prstGeom>
          <a:noFill/>
        </p:spPr>
        <p:txBody>
          <a:bodyPr wrap="none" rtlCol="0">
            <a:spAutoFit/>
          </a:bodyPr>
          <a:lstStyle/>
          <a:p>
            <a:r>
              <a:rPr lang="en-GB" dirty="0">
                <a:latin typeface="Georgia" panose="02040502050405020303" pitchFamily="18" charset="0"/>
              </a:rPr>
              <a:t>factor : 0</a:t>
            </a:r>
          </a:p>
        </p:txBody>
      </p:sp>
      <p:sp>
        <p:nvSpPr>
          <p:cNvPr id="32" name="テキスト ボックス 31">
            <a:extLst>
              <a:ext uri="{FF2B5EF4-FFF2-40B4-BE49-F238E27FC236}">
                <a16:creationId xmlns:a16="http://schemas.microsoft.com/office/drawing/2014/main" id="{EEE531AE-531D-8745-3923-72B3A43002D9}"/>
              </a:ext>
            </a:extLst>
          </p:cNvPr>
          <p:cNvSpPr txBox="1"/>
          <p:nvPr/>
        </p:nvSpPr>
        <p:spPr>
          <a:xfrm>
            <a:off x="9264382" y="2388987"/>
            <a:ext cx="2752677" cy="369332"/>
          </a:xfrm>
          <a:prstGeom prst="rect">
            <a:avLst/>
          </a:prstGeom>
          <a:noFill/>
        </p:spPr>
        <p:txBody>
          <a:bodyPr wrap="none" rtlCol="0">
            <a:spAutoFit/>
          </a:bodyPr>
          <a:lstStyle/>
          <a:p>
            <a:r>
              <a:rPr lang="en-GB" dirty="0">
                <a:latin typeface="Georgia" panose="02040502050405020303" pitchFamily="18" charset="0"/>
              </a:rPr>
              <a:t>factor : xx for this system</a:t>
            </a:r>
          </a:p>
        </p:txBody>
      </p:sp>
    </p:spTree>
    <p:extLst>
      <p:ext uri="{BB962C8B-B14F-4D97-AF65-F5344CB8AC3E}">
        <p14:creationId xmlns:p14="http://schemas.microsoft.com/office/powerpoint/2010/main" val="24949707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8" name="直線コネクタ 27">
            <a:extLst>
              <a:ext uri="{FF2B5EF4-FFF2-40B4-BE49-F238E27FC236}">
                <a16:creationId xmlns:a16="http://schemas.microsoft.com/office/drawing/2014/main" id="{3DA031B4-7B5F-1C31-EAA4-CD97905E5251}"/>
              </a:ext>
            </a:extLst>
          </p:cNvPr>
          <p:cNvCxnSpPr>
            <a:cxnSpLocks/>
            <a:endCxn id="18" idx="5"/>
          </p:cNvCxnSpPr>
          <p:nvPr/>
        </p:nvCxnSpPr>
        <p:spPr>
          <a:xfrm>
            <a:off x="7833484" y="1917569"/>
            <a:ext cx="3224650" cy="1805319"/>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C2B65918-9458-AC15-C0AA-7245A4E4D9DE}"/>
              </a:ext>
            </a:extLst>
          </p:cNvPr>
          <p:cNvCxnSpPr>
            <a:cxnSpLocks/>
          </p:cNvCxnSpPr>
          <p:nvPr/>
        </p:nvCxnSpPr>
        <p:spPr>
          <a:xfrm flipH="1">
            <a:off x="1551279" y="1148852"/>
            <a:ext cx="4488040" cy="2167045"/>
          </a:xfrm>
          <a:prstGeom prst="line">
            <a:avLst/>
          </a:pr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4" name="直線コネクタ 13">
            <a:extLst>
              <a:ext uri="{FF2B5EF4-FFF2-40B4-BE49-F238E27FC236}">
                <a16:creationId xmlns:a16="http://schemas.microsoft.com/office/drawing/2014/main" id="{C2C96913-22AB-D2EC-1E75-D9893FD339D2}"/>
              </a:ext>
            </a:extLst>
          </p:cNvPr>
          <p:cNvCxnSpPr>
            <a:cxnSpLocks/>
          </p:cNvCxnSpPr>
          <p:nvPr/>
        </p:nvCxnSpPr>
        <p:spPr>
          <a:xfrm flipH="1">
            <a:off x="2110508" y="1117600"/>
            <a:ext cx="4742873" cy="2189061"/>
          </a:xfrm>
          <a:prstGeom prst="line">
            <a:avLst/>
          </a:prstGeom>
          <a:ln w="38100">
            <a:prstDash val="dash"/>
          </a:ln>
        </p:spPr>
        <p:style>
          <a:lnRef idx="1">
            <a:schemeClr val="accent1"/>
          </a:lnRef>
          <a:fillRef idx="0">
            <a:schemeClr val="accent1"/>
          </a:fillRef>
          <a:effectRef idx="0">
            <a:schemeClr val="accent1"/>
          </a:effectRef>
          <a:fontRef idx="minor">
            <a:schemeClr val="tx1"/>
          </a:fontRef>
        </p:style>
      </p:cxnSp>
      <p:cxnSp>
        <p:nvCxnSpPr>
          <p:cNvPr id="3" name="直線矢印コネクタ 2">
            <a:extLst>
              <a:ext uri="{FF2B5EF4-FFF2-40B4-BE49-F238E27FC236}">
                <a16:creationId xmlns:a16="http://schemas.microsoft.com/office/drawing/2014/main" id="{12ADD1E3-1503-A1FA-A4A3-2A9513A9B806}"/>
              </a:ext>
            </a:extLst>
          </p:cNvPr>
          <p:cNvCxnSpPr/>
          <p:nvPr/>
        </p:nvCxnSpPr>
        <p:spPr>
          <a:xfrm>
            <a:off x="424869" y="4433453"/>
            <a:ext cx="771236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 name="直線矢印コネクタ 4">
            <a:extLst>
              <a:ext uri="{FF2B5EF4-FFF2-40B4-BE49-F238E27FC236}">
                <a16:creationId xmlns:a16="http://schemas.microsoft.com/office/drawing/2014/main" id="{9897ECFF-FA44-88FE-445B-9D4388B0D8E3}"/>
              </a:ext>
            </a:extLst>
          </p:cNvPr>
          <p:cNvCxnSpPr/>
          <p:nvPr/>
        </p:nvCxnSpPr>
        <p:spPr>
          <a:xfrm flipV="1">
            <a:off x="415633" y="286326"/>
            <a:ext cx="0" cy="41563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 name="楕円 5">
            <a:extLst>
              <a:ext uri="{FF2B5EF4-FFF2-40B4-BE49-F238E27FC236}">
                <a16:creationId xmlns:a16="http://schemas.microsoft.com/office/drawing/2014/main" id="{8769A39F-3D01-B616-539E-EF7819AC073C}"/>
              </a:ext>
            </a:extLst>
          </p:cNvPr>
          <p:cNvSpPr/>
          <p:nvPr/>
        </p:nvSpPr>
        <p:spPr>
          <a:xfrm>
            <a:off x="6640945" y="905164"/>
            <a:ext cx="424873" cy="42487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400" dirty="0">
              <a:latin typeface="Georgia" panose="02040502050405020303" pitchFamily="18" charset="0"/>
            </a:endParaRPr>
          </a:p>
        </p:txBody>
      </p:sp>
      <p:sp>
        <p:nvSpPr>
          <p:cNvPr id="7" name="テキスト ボックス 6">
            <a:extLst>
              <a:ext uri="{FF2B5EF4-FFF2-40B4-BE49-F238E27FC236}">
                <a16:creationId xmlns:a16="http://schemas.microsoft.com/office/drawing/2014/main" id="{0C469299-E72E-75A7-DFDC-26657E29A373}"/>
              </a:ext>
            </a:extLst>
          </p:cNvPr>
          <p:cNvSpPr txBox="1"/>
          <p:nvPr/>
        </p:nvSpPr>
        <p:spPr>
          <a:xfrm>
            <a:off x="6601475" y="980287"/>
            <a:ext cx="790138" cy="276999"/>
          </a:xfrm>
          <a:prstGeom prst="rect">
            <a:avLst/>
          </a:prstGeom>
          <a:noFill/>
        </p:spPr>
        <p:txBody>
          <a:bodyPr wrap="square" rtlCol="0">
            <a:spAutoFit/>
          </a:bodyPr>
          <a:lstStyle/>
          <a:p>
            <a:r>
              <a:rPr lang="en-GB" sz="1200" b="1" dirty="0">
                <a:solidFill>
                  <a:schemeClr val="bg1"/>
                </a:solidFill>
                <a:latin typeface="Georgia" panose="02040502050405020303" pitchFamily="18" charset="0"/>
              </a:rPr>
              <a:t>V_H</a:t>
            </a:r>
          </a:p>
        </p:txBody>
      </p:sp>
      <p:sp>
        <p:nvSpPr>
          <p:cNvPr id="8" name="楕円 7">
            <a:extLst>
              <a:ext uri="{FF2B5EF4-FFF2-40B4-BE49-F238E27FC236}">
                <a16:creationId xmlns:a16="http://schemas.microsoft.com/office/drawing/2014/main" id="{66B2F367-F07A-E6DE-E992-DE78669F4BBF}"/>
              </a:ext>
            </a:extLst>
          </p:cNvPr>
          <p:cNvSpPr/>
          <p:nvPr/>
        </p:nvSpPr>
        <p:spPr>
          <a:xfrm>
            <a:off x="1898072" y="3098800"/>
            <a:ext cx="424873" cy="42487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400" dirty="0">
              <a:latin typeface="Georgia" panose="02040502050405020303" pitchFamily="18" charset="0"/>
            </a:endParaRPr>
          </a:p>
        </p:txBody>
      </p:sp>
      <p:sp>
        <p:nvSpPr>
          <p:cNvPr id="9" name="テキスト ボックス 8">
            <a:extLst>
              <a:ext uri="{FF2B5EF4-FFF2-40B4-BE49-F238E27FC236}">
                <a16:creationId xmlns:a16="http://schemas.microsoft.com/office/drawing/2014/main" id="{0B9673A6-06AB-913F-2A0D-5DC7414564E0}"/>
              </a:ext>
            </a:extLst>
          </p:cNvPr>
          <p:cNvSpPr txBox="1"/>
          <p:nvPr/>
        </p:nvSpPr>
        <p:spPr>
          <a:xfrm>
            <a:off x="1856077" y="3158925"/>
            <a:ext cx="790138" cy="276999"/>
          </a:xfrm>
          <a:prstGeom prst="rect">
            <a:avLst/>
          </a:prstGeom>
          <a:noFill/>
        </p:spPr>
        <p:txBody>
          <a:bodyPr wrap="square" rtlCol="0">
            <a:spAutoFit/>
          </a:bodyPr>
          <a:lstStyle/>
          <a:p>
            <a:r>
              <a:rPr lang="en-GB" sz="1200" b="1" dirty="0">
                <a:solidFill>
                  <a:schemeClr val="bg1"/>
                </a:solidFill>
                <a:latin typeface="Georgia" panose="02040502050405020303" pitchFamily="18" charset="0"/>
              </a:rPr>
              <a:t>V_L</a:t>
            </a:r>
          </a:p>
        </p:txBody>
      </p:sp>
      <p:sp>
        <p:nvSpPr>
          <p:cNvPr id="10" name="テキスト ボックス 9">
            <a:extLst>
              <a:ext uri="{FF2B5EF4-FFF2-40B4-BE49-F238E27FC236}">
                <a16:creationId xmlns:a16="http://schemas.microsoft.com/office/drawing/2014/main" id="{773C2F92-06B3-ED48-CCAD-870EC8FC7CFC}"/>
              </a:ext>
            </a:extLst>
          </p:cNvPr>
          <p:cNvSpPr txBox="1"/>
          <p:nvPr/>
        </p:nvSpPr>
        <p:spPr>
          <a:xfrm>
            <a:off x="6853381" y="4506204"/>
            <a:ext cx="655949" cy="369332"/>
          </a:xfrm>
          <a:prstGeom prst="rect">
            <a:avLst/>
          </a:prstGeom>
          <a:noFill/>
        </p:spPr>
        <p:txBody>
          <a:bodyPr wrap="none" rtlCol="0">
            <a:spAutoFit/>
          </a:bodyPr>
          <a:lstStyle/>
          <a:p>
            <a:r>
              <a:rPr lang="en-GB" dirty="0">
                <a:latin typeface="Georgia" panose="02040502050405020303" pitchFamily="18" charset="0"/>
              </a:rPr>
              <a:t>CED</a:t>
            </a:r>
          </a:p>
        </p:txBody>
      </p:sp>
      <p:sp>
        <p:nvSpPr>
          <p:cNvPr id="19" name="テキスト ボックス 18">
            <a:extLst>
              <a:ext uri="{FF2B5EF4-FFF2-40B4-BE49-F238E27FC236}">
                <a16:creationId xmlns:a16="http://schemas.microsoft.com/office/drawing/2014/main" id="{D0F61591-2534-587F-7EE3-BFCDC6271796}"/>
              </a:ext>
            </a:extLst>
          </p:cNvPr>
          <p:cNvSpPr txBox="1"/>
          <p:nvPr/>
        </p:nvSpPr>
        <p:spPr>
          <a:xfrm rot="20094031">
            <a:off x="3360513" y="2505996"/>
            <a:ext cx="939681" cy="369332"/>
          </a:xfrm>
          <a:prstGeom prst="rect">
            <a:avLst/>
          </a:prstGeom>
          <a:noFill/>
        </p:spPr>
        <p:txBody>
          <a:bodyPr wrap="none" rtlCol="0">
            <a:spAutoFit/>
          </a:bodyPr>
          <a:lstStyle/>
          <a:p>
            <a:r>
              <a:rPr lang="en-GB" dirty="0">
                <a:latin typeface="Georgia" panose="02040502050405020303" pitchFamily="18" charset="0"/>
              </a:rPr>
              <a:t>current</a:t>
            </a:r>
          </a:p>
        </p:txBody>
      </p:sp>
      <p:sp>
        <p:nvSpPr>
          <p:cNvPr id="20" name="楕円 19">
            <a:extLst>
              <a:ext uri="{FF2B5EF4-FFF2-40B4-BE49-F238E27FC236}">
                <a16:creationId xmlns:a16="http://schemas.microsoft.com/office/drawing/2014/main" id="{2BFBE451-ED6F-7F5C-3901-34FF31FDAECB}"/>
              </a:ext>
            </a:extLst>
          </p:cNvPr>
          <p:cNvSpPr/>
          <p:nvPr/>
        </p:nvSpPr>
        <p:spPr>
          <a:xfrm>
            <a:off x="5826883" y="913214"/>
            <a:ext cx="424873" cy="424873"/>
          </a:xfrm>
          <a:prstGeom prst="ellipse">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400" dirty="0">
              <a:latin typeface="Georgia" panose="02040502050405020303" pitchFamily="18" charset="0"/>
            </a:endParaRPr>
          </a:p>
        </p:txBody>
      </p:sp>
      <p:sp>
        <p:nvSpPr>
          <p:cNvPr id="21" name="テキスト ボックス 20">
            <a:extLst>
              <a:ext uri="{FF2B5EF4-FFF2-40B4-BE49-F238E27FC236}">
                <a16:creationId xmlns:a16="http://schemas.microsoft.com/office/drawing/2014/main" id="{BEE0D7D2-D83E-4904-93EE-13338318106D}"/>
              </a:ext>
            </a:extLst>
          </p:cNvPr>
          <p:cNvSpPr txBox="1"/>
          <p:nvPr/>
        </p:nvSpPr>
        <p:spPr>
          <a:xfrm>
            <a:off x="5787413" y="988337"/>
            <a:ext cx="790138" cy="276999"/>
          </a:xfrm>
          <a:prstGeom prst="rect">
            <a:avLst/>
          </a:prstGeom>
          <a:noFill/>
        </p:spPr>
        <p:txBody>
          <a:bodyPr wrap="square" rtlCol="0">
            <a:spAutoFit/>
          </a:bodyPr>
          <a:lstStyle/>
          <a:p>
            <a:r>
              <a:rPr lang="en-GB" sz="1200" b="1" dirty="0">
                <a:solidFill>
                  <a:schemeClr val="bg1"/>
                </a:solidFill>
                <a:latin typeface="Georgia" panose="02040502050405020303" pitchFamily="18" charset="0"/>
              </a:rPr>
              <a:t>V_H</a:t>
            </a:r>
          </a:p>
        </p:txBody>
      </p:sp>
      <p:sp>
        <p:nvSpPr>
          <p:cNvPr id="22" name="楕円 21">
            <a:extLst>
              <a:ext uri="{FF2B5EF4-FFF2-40B4-BE49-F238E27FC236}">
                <a16:creationId xmlns:a16="http://schemas.microsoft.com/office/drawing/2014/main" id="{054FEB56-368B-B7D3-7DDB-AECFF260CE00}"/>
              </a:ext>
            </a:extLst>
          </p:cNvPr>
          <p:cNvSpPr/>
          <p:nvPr/>
        </p:nvSpPr>
        <p:spPr>
          <a:xfrm>
            <a:off x="1338843" y="3093038"/>
            <a:ext cx="424873" cy="424873"/>
          </a:xfrm>
          <a:prstGeom prst="ellipse">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400" dirty="0">
              <a:latin typeface="Georgia" panose="02040502050405020303" pitchFamily="18" charset="0"/>
            </a:endParaRPr>
          </a:p>
        </p:txBody>
      </p:sp>
      <p:sp>
        <p:nvSpPr>
          <p:cNvPr id="23" name="テキスト ボックス 22">
            <a:extLst>
              <a:ext uri="{FF2B5EF4-FFF2-40B4-BE49-F238E27FC236}">
                <a16:creationId xmlns:a16="http://schemas.microsoft.com/office/drawing/2014/main" id="{E19C991A-9FFE-09E4-321E-46DB94EC0908}"/>
              </a:ext>
            </a:extLst>
          </p:cNvPr>
          <p:cNvSpPr txBox="1"/>
          <p:nvPr/>
        </p:nvSpPr>
        <p:spPr>
          <a:xfrm>
            <a:off x="1299373" y="3168161"/>
            <a:ext cx="790138" cy="276999"/>
          </a:xfrm>
          <a:prstGeom prst="rect">
            <a:avLst/>
          </a:prstGeom>
          <a:noFill/>
        </p:spPr>
        <p:txBody>
          <a:bodyPr wrap="square" rtlCol="0">
            <a:spAutoFit/>
          </a:bodyPr>
          <a:lstStyle/>
          <a:p>
            <a:r>
              <a:rPr lang="en-GB" sz="1200" b="1" dirty="0">
                <a:solidFill>
                  <a:schemeClr val="bg1"/>
                </a:solidFill>
                <a:latin typeface="Georgia" panose="02040502050405020303" pitchFamily="18" charset="0"/>
              </a:rPr>
              <a:t>V_H</a:t>
            </a:r>
          </a:p>
        </p:txBody>
      </p:sp>
      <p:sp>
        <p:nvSpPr>
          <p:cNvPr id="26" name="テキスト ボックス 25">
            <a:extLst>
              <a:ext uri="{FF2B5EF4-FFF2-40B4-BE49-F238E27FC236}">
                <a16:creationId xmlns:a16="http://schemas.microsoft.com/office/drawing/2014/main" id="{7176183A-A657-94F2-5034-60B4F0E8B6BC}"/>
              </a:ext>
            </a:extLst>
          </p:cNvPr>
          <p:cNvSpPr txBox="1"/>
          <p:nvPr/>
        </p:nvSpPr>
        <p:spPr>
          <a:xfrm rot="20094031">
            <a:off x="2062952" y="2292641"/>
            <a:ext cx="1635384" cy="369332"/>
          </a:xfrm>
          <a:prstGeom prst="rect">
            <a:avLst/>
          </a:prstGeom>
          <a:noFill/>
        </p:spPr>
        <p:txBody>
          <a:bodyPr wrap="none" rtlCol="0">
            <a:spAutoFit/>
          </a:bodyPr>
          <a:lstStyle/>
          <a:p>
            <a:r>
              <a:rPr lang="en-GB" dirty="0">
                <a:solidFill>
                  <a:srgbClr val="FF0000"/>
                </a:solidFill>
                <a:latin typeface="Georgia" panose="02040502050405020303" pitchFamily="18" charset="0"/>
              </a:rPr>
              <a:t>Your Proposal</a:t>
            </a:r>
          </a:p>
        </p:txBody>
      </p:sp>
      <p:cxnSp>
        <p:nvCxnSpPr>
          <p:cNvPr id="34" name="直線コネクタ 33">
            <a:extLst>
              <a:ext uri="{FF2B5EF4-FFF2-40B4-BE49-F238E27FC236}">
                <a16:creationId xmlns:a16="http://schemas.microsoft.com/office/drawing/2014/main" id="{CE4B6DF2-BEA4-525A-B792-209A0DBB3155}"/>
              </a:ext>
            </a:extLst>
          </p:cNvPr>
          <p:cNvCxnSpPr/>
          <p:nvPr/>
        </p:nvCxnSpPr>
        <p:spPr>
          <a:xfrm flipV="1">
            <a:off x="4867563" y="2025597"/>
            <a:ext cx="0" cy="2407856"/>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直線コネクタ 35">
            <a:extLst>
              <a:ext uri="{FF2B5EF4-FFF2-40B4-BE49-F238E27FC236}">
                <a16:creationId xmlns:a16="http://schemas.microsoft.com/office/drawing/2014/main" id="{B582224F-44DA-EF3C-425F-03F19FF0BFCA}"/>
              </a:ext>
            </a:extLst>
          </p:cNvPr>
          <p:cNvCxnSpPr/>
          <p:nvPr/>
        </p:nvCxnSpPr>
        <p:spPr>
          <a:xfrm flipH="1">
            <a:off x="424869" y="2025597"/>
            <a:ext cx="4442694" cy="0"/>
          </a:xfrm>
          <a:prstGeom prst="line">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7" name="直線コネクタ 36">
            <a:extLst>
              <a:ext uri="{FF2B5EF4-FFF2-40B4-BE49-F238E27FC236}">
                <a16:creationId xmlns:a16="http://schemas.microsoft.com/office/drawing/2014/main" id="{0DC6C539-2822-68B7-F97E-578A6478A8A1}"/>
              </a:ext>
            </a:extLst>
          </p:cNvPr>
          <p:cNvCxnSpPr>
            <a:cxnSpLocks/>
          </p:cNvCxnSpPr>
          <p:nvPr/>
        </p:nvCxnSpPr>
        <p:spPr>
          <a:xfrm flipV="1">
            <a:off x="4440380" y="1930400"/>
            <a:ext cx="0" cy="250305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9" name="直線コネクタ 38">
            <a:extLst>
              <a:ext uri="{FF2B5EF4-FFF2-40B4-BE49-F238E27FC236}">
                <a16:creationId xmlns:a16="http://schemas.microsoft.com/office/drawing/2014/main" id="{39F5162C-4CB5-01F5-0707-77B5472D5DCF}"/>
              </a:ext>
            </a:extLst>
          </p:cNvPr>
          <p:cNvCxnSpPr>
            <a:cxnSpLocks/>
          </p:cNvCxnSpPr>
          <p:nvPr/>
        </p:nvCxnSpPr>
        <p:spPr>
          <a:xfrm flipH="1">
            <a:off x="415633" y="1930400"/>
            <a:ext cx="4024747" cy="0"/>
          </a:xfrm>
          <a:prstGeom prst="line">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 name="テキスト ボックス 1">
            <a:extLst>
              <a:ext uri="{FF2B5EF4-FFF2-40B4-BE49-F238E27FC236}">
                <a16:creationId xmlns:a16="http://schemas.microsoft.com/office/drawing/2014/main" id="{552EFC2C-5E91-EFEE-C64F-7A4BABA6CC0B}"/>
              </a:ext>
            </a:extLst>
          </p:cNvPr>
          <p:cNvSpPr txBox="1"/>
          <p:nvPr/>
        </p:nvSpPr>
        <p:spPr>
          <a:xfrm>
            <a:off x="3795299" y="4502110"/>
            <a:ext cx="1829347" cy="369332"/>
          </a:xfrm>
          <a:prstGeom prst="rect">
            <a:avLst/>
          </a:prstGeom>
          <a:noFill/>
        </p:spPr>
        <p:txBody>
          <a:bodyPr wrap="none" rtlCol="0">
            <a:spAutoFit/>
          </a:bodyPr>
          <a:lstStyle/>
          <a:p>
            <a:r>
              <a:rPr lang="en-GB" dirty="0" err="1">
                <a:latin typeface="Georgia" panose="02040502050405020303" pitchFamily="18" charset="0"/>
              </a:rPr>
              <a:t>Vehicle_conf_A</a:t>
            </a:r>
            <a:endParaRPr lang="en-GB" dirty="0">
              <a:latin typeface="Georgia" panose="02040502050405020303" pitchFamily="18" charset="0"/>
            </a:endParaRPr>
          </a:p>
        </p:txBody>
      </p:sp>
      <p:sp>
        <p:nvSpPr>
          <p:cNvPr id="4" name="星: 5 pt 3">
            <a:extLst>
              <a:ext uri="{FF2B5EF4-FFF2-40B4-BE49-F238E27FC236}">
                <a16:creationId xmlns:a16="http://schemas.microsoft.com/office/drawing/2014/main" id="{20C52E66-FFCE-7393-2C42-D47A0BB5C452}"/>
              </a:ext>
            </a:extLst>
          </p:cNvPr>
          <p:cNvSpPr/>
          <p:nvPr/>
        </p:nvSpPr>
        <p:spPr>
          <a:xfrm>
            <a:off x="4513520" y="1855297"/>
            <a:ext cx="251125" cy="230906"/>
          </a:xfrm>
          <a:prstGeom prst="star5">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テキスト ボックス 11">
            <a:extLst>
              <a:ext uri="{FF2B5EF4-FFF2-40B4-BE49-F238E27FC236}">
                <a16:creationId xmlns:a16="http://schemas.microsoft.com/office/drawing/2014/main" id="{C52EF18B-D6A7-6059-136D-2D3C5DC433D9}"/>
              </a:ext>
            </a:extLst>
          </p:cNvPr>
          <p:cNvSpPr txBox="1"/>
          <p:nvPr/>
        </p:nvSpPr>
        <p:spPr>
          <a:xfrm>
            <a:off x="4723659" y="1761823"/>
            <a:ext cx="1446230" cy="369332"/>
          </a:xfrm>
          <a:prstGeom prst="rect">
            <a:avLst/>
          </a:prstGeom>
          <a:noFill/>
        </p:spPr>
        <p:txBody>
          <a:bodyPr wrap="none" rtlCol="0">
            <a:spAutoFit/>
          </a:bodyPr>
          <a:lstStyle/>
          <a:p>
            <a:r>
              <a:rPr lang="en-GB" dirty="0">
                <a:solidFill>
                  <a:srgbClr val="00B050"/>
                </a:solidFill>
                <a:latin typeface="Georgia" panose="02040502050405020303" pitchFamily="18" charset="0"/>
              </a:rPr>
              <a:t>physical test</a:t>
            </a:r>
          </a:p>
        </p:txBody>
      </p:sp>
      <p:sp>
        <p:nvSpPr>
          <p:cNvPr id="13" name="楕円 12">
            <a:extLst>
              <a:ext uri="{FF2B5EF4-FFF2-40B4-BE49-F238E27FC236}">
                <a16:creationId xmlns:a16="http://schemas.microsoft.com/office/drawing/2014/main" id="{6BC9C8BE-6801-DF02-350A-9134232F128D}"/>
              </a:ext>
            </a:extLst>
          </p:cNvPr>
          <p:cNvSpPr/>
          <p:nvPr/>
        </p:nvSpPr>
        <p:spPr>
          <a:xfrm>
            <a:off x="4112811" y="1584606"/>
            <a:ext cx="1173018" cy="840509"/>
          </a:xfrm>
          <a:prstGeom prst="ellipse">
            <a:avLst/>
          </a:prstGeom>
          <a:noFill/>
          <a:ln w="28575">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矢印: 下 14">
            <a:extLst>
              <a:ext uri="{FF2B5EF4-FFF2-40B4-BE49-F238E27FC236}">
                <a16:creationId xmlns:a16="http://schemas.microsoft.com/office/drawing/2014/main" id="{10B77B6E-A87E-3D3C-7F63-31A535784C5F}"/>
              </a:ext>
            </a:extLst>
          </p:cNvPr>
          <p:cNvSpPr/>
          <p:nvPr/>
        </p:nvSpPr>
        <p:spPr>
          <a:xfrm rot="16994748">
            <a:off x="6321949" y="1395373"/>
            <a:ext cx="145748" cy="2197931"/>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楕円 15">
            <a:extLst>
              <a:ext uri="{FF2B5EF4-FFF2-40B4-BE49-F238E27FC236}">
                <a16:creationId xmlns:a16="http://schemas.microsoft.com/office/drawing/2014/main" id="{CF164680-64C2-5E3D-8B65-97FE3116A17F}"/>
              </a:ext>
            </a:extLst>
          </p:cNvPr>
          <p:cNvSpPr/>
          <p:nvPr/>
        </p:nvSpPr>
        <p:spPr>
          <a:xfrm>
            <a:off x="7614385" y="1326528"/>
            <a:ext cx="4435444" cy="3188863"/>
          </a:xfrm>
          <a:prstGeom prst="ellipse">
            <a:avLst/>
          </a:prstGeom>
          <a:noFill/>
          <a:ln w="28575">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星: 5 pt 16">
            <a:extLst>
              <a:ext uri="{FF2B5EF4-FFF2-40B4-BE49-F238E27FC236}">
                <a16:creationId xmlns:a16="http://schemas.microsoft.com/office/drawing/2014/main" id="{CD676BF9-8E4D-34AC-81FC-8EC2DC89069C}"/>
              </a:ext>
            </a:extLst>
          </p:cNvPr>
          <p:cNvSpPr/>
          <p:nvPr/>
        </p:nvSpPr>
        <p:spPr>
          <a:xfrm>
            <a:off x="8686658" y="2342747"/>
            <a:ext cx="251125" cy="230906"/>
          </a:xfrm>
          <a:prstGeom prst="star5">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楕円 17">
            <a:extLst>
              <a:ext uri="{FF2B5EF4-FFF2-40B4-BE49-F238E27FC236}">
                <a16:creationId xmlns:a16="http://schemas.microsoft.com/office/drawing/2014/main" id="{C0F155B4-EA6F-F0EE-8E9E-A62F44E9B124}"/>
              </a:ext>
            </a:extLst>
          </p:cNvPr>
          <p:cNvSpPr/>
          <p:nvPr/>
        </p:nvSpPr>
        <p:spPr>
          <a:xfrm>
            <a:off x="10853157" y="3517911"/>
            <a:ext cx="240146" cy="24014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楕円 24">
            <a:extLst>
              <a:ext uri="{FF2B5EF4-FFF2-40B4-BE49-F238E27FC236}">
                <a16:creationId xmlns:a16="http://schemas.microsoft.com/office/drawing/2014/main" id="{AE22B6DF-6665-721C-7363-183044A10274}"/>
              </a:ext>
            </a:extLst>
          </p:cNvPr>
          <p:cNvSpPr/>
          <p:nvPr/>
        </p:nvSpPr>
        <p:spPr>
          <a:xfrm>
            <a:off x="8371040" y="2158313"/>
            <a:ext cx="240146" cy="240146"/>
          </a:xfrm>
          <a:prstGeom prst="ellipse">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テキスト ボックス 29">
            <a:extLst>
              <a:ext uri="{FF2B5EF4-FFF2-40B4-BE49-F238E27FC236}">
                <a16:creationId xmlns:a16="http://schemas.microsoft.com/office/drawing/2014/main" id="{10B1954D-E46F-6950-F6E3-6CF369943074}"/>
              </a:ext>
            </a:extLst>
          </p:cNvPr>
          <p:cNvSpPr txBox="1"/>
          <p:nvPr/>
        </p:nvSpPr>
        <p:spPr>
          <a:xfrm>
            <a:off x="8492708" y="1849039"/>
            <a:ext cx="1420582" cy="369332"/>
          </a:xfrm>
          <a:prstGeom prst="rect">
            <a:avLst/>
          </a:prstGeom>
          <a:noFill/>
        </p:spPr>
        <p:txBody>
          <a:bodyPr wrap="none" rtlCol="0">
            <a:spAutoFit/>
          </a:bodyPr>
          <a:lstStyle/>
          <a:p>
            <a:r>
              <a:rPr lang="en-GB" dirty="0">
                <a:solidFill>
                  <a:srgbClr val="FF0000"/>
                </a:solidFill>
                <a:latin typeface="Georgia" panose="02040502050405020303" pitchFamily="18" charset="0"/>
              </a:rPr>
              <a:t>factor : 0.95</a:t>
            </a:r>
          </a:p>
        </p:txBody>
      </p:sp>
      <p:sp>
        <p:nvSpPr>
          <p:cNvPr id="31" name="テキスト ボックス 30">
            <a:extLst>
              <a:ext uri="{FF2B5EF4-FFF2-40B4-BE49-F238E27FC236}">
                <a16:creationId xmlns:a16="http://schemas.microsoft.com/office/drawing/2014/main" id="{1A7F29E8-1CE1-3A2C-0485-67F50074E3BE}"/>
              </a:ext>
            </a:extLst>
          </p:cNvPr>
          <p:cNvSpPr txBox="1"/>
          <p:nvPr/>
        </p:nvSpPr>
        <p:spPr>
          <a:xfrm>
            <a:off x="10128418" y="3732223"/>
            <a:ext cx="1106393" cy="369332"/>
          </a:xfrm>
          <a:prstGeom prst="rect">
            <a:avLst/>
          </a:prstGeom>
          <a:noFill/>
        </p:spPr>
        <p:txBody>
          <a:bodyPr wrap="none" rtlCol="0">
            <a:spAutoFit/>
          </a:bodyPr>
          <a:lstStyle/>
          <a:p>
            <a:r>
              <a:rPr lang="en-GB" dirty="0">
                <a:latin typeface="Georgia" panose="02040502050405020303" pitchFamily="18" charset="0"/>
              </a:rPr>
              <a:t>factor : 0</a:t>
            </a:r>
          </a:p>
        </p:txBody>
      </p:sp>
      <p:sp>
        <p:nvSpPr>
          <p:cNvPr id="32" name="テキスト ボックス 31">
            <a:extLst>
              <a:ext uri="{FF2B5EF4-FFF2-40B4-BE49-F238E27FC236}">
                <a16:creationId xmlns:a16="http://schemas.microsoft.com/office/drawing/2014/main" id="{EEE531AE-531D-8745-3923-72B3A43002D9}"/>
              </a:ext>
            </a:extLst>
          </p:cNvPr>
          <p:cNvSpPr txBox="1"/>
          <p:nvPr/>
        </p:nvSpPr>
        <p:spPr>
          <a:xfrm>
            <a:off x="8985122" y="2206184"/>
            <a:ext cx="3231975" cy="369332"/>
          </a:xfrm>
          <a:prstGeom prst="rect">
            <a:avLst/>
          </a:prstGeom>
          <a:noFill/>
        </p:spPr>
        <p:txBody>
          <a:bodyPr wrap="none" rtlCol="0">
            <a:spAutoFit/>
          </a:bodyPr>
          <a:lstStyle/>
          <a:p>
            <a:r>
              <a:rPr lang="en-GB" dirty="0">
                <a:solidFill>
                  <a:srgbClr val="00B050"/>
                </a:solidFill>
                <a:latin typeface="Georgia" panose="02040502050405020303" pitchFamily="18" charset="0"/>
              </a:rPr>
              <a:t>factor : xx for specific systems</a:t>
            </a:r>
          </a:p>
        </p:txBody>
      </p:sp>
      <p:sp>
        <p:nvSpPr>
          <p:cNvPr id="11" name="Rechteck 10">
            <a:extLst>
              <a:ext uri="{FF2B5EF4-FFF2-40B4-BE49-F238E27FC236}">
                <a16:creationId xmlns:a16="http://schemas.microsoft.com/office/drawing/2014/main" id="{77830D09-9E17-734D-DD31-263B8FAFD163}"/>
              </a:ext>
            </a:extLst>
          </p:cNvPr>
          <p:cNvSpPr/>
          <p:nvPr/>
        </p:nvSpPr>
        <p:spPr>
          <a:xfrm>
            <a:off x="9736853" y="0"/>
            <a:ext cx="2455147" cy="631915"/>
          </a:xfrm>
          <a:prstGeom prst="rect">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err="1">
                <a:solidFill>
                  <a:schemeClr val="tx1"/>
                </a:solidFill>
              </a:rPr>
              <a:t>Modified</a:t>
            </a:r>
            <a:endParaRPr lang="de-DE" dirty="0">
              <a:solidFill>
                <a:schemeClr val="tx1"/>
              </a:solidFill>
            </a:endParaRPr>
          </a:p>
        </p:txBody>
      </p:sp>
      <p:sp>
        <p:nvSpPr>
          <p:cNvPr id="27" name="星: 5 pt 16">
            <a:extLst>
              <a:ext uri="{FF2B5EF4-FFF2-40B4-BE49-F238E27FC236}">
                <a16:creationId xmlns:a16="http://schemas.microsoft.com/office/drawing/2014/main" id="{5EAC077D-D552-B0AB-9941-4184F45B781D}"/>
              </a:ext>
            </a:extLst>
          </p:cNvPr>
          <p:cNvSpPr/>
          <p:nvPr/>
        </p:nvSpPr>
        <p:spPr>
          <a:xfrm>
            <a:off x="8561319" y="2251813"/>
            <a:ext cx="251125" cy="230906"/>
          </a:xfrm>
          <a:prstGeom prst="star5">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星: 5 pt 16">
            <a:extLst>
              <a:ext uri="{FF2B5EF4-FFF2-40B4-BE49-F238E27FC236}">
                <a16:creationId xmlns:a16="http://schemas.microsoft.com/office/drawing/2014/main" id="{EDD0963B-712C-31A0-A4CB-B7D1BC6A78B1}"/>
              </a:ext>
            </a:extLst>
          </p:cNvPr>
          <p:cNvSpPr/>
          <p:nvPr/>
        </p:nvSpPr>
        <p:spPr>
          <a:xfrm>
            <a:off x="8819793" y="2425115"/>
            <a:ext cx="251125" cy="230906"/>
          </a:xfrm>
          <a:prstGeom prst="star5">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星: 5 pt 16">
            <a:extLst>
              <a:ext uri="{FF2B5EF4-FFF2-40B4-BE49-F238E27FC236}">
                <a16:creationId xmlns:a16="http://schemas.microsoft.com/office/drawing/2014/main" id="{DAF3B1F9-29AB-D79C-E01E-95C7C40B7818}"/>
              </a:ext>
            </a:extLst>
          </p:cNvPr>
          <p:cNvSpPr/>
          <p:nvPr/>
        </p:nvSpPr>
        <p:spPr>
          <a:xfrm>
            <a:off x="8388194" y="2162933"/>
            <a:ext cx="251125" cy="230906"/>
          </a:xfrm>
          <a:prstGeom prst="star5">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星: 5 pt 16">
            <a:extLst>
              <a:ext uri="{FF2B5EF4-FFF2-40B4-BE49-F238E27FC236}">
                <a16:creationId xmlns:a16="http://schemas.microsoft.com/office/drawing/2014/main" id="{A5BF50F1-0C71-6FB4-1EAE-EF8131DAC684}"/>
              </a:ext>
            </a:extLst>
          </p:cNvPr>
          <p:cNvSpPr/>
          <p:nvPr/>
        </p:nvSpPr>
        <p:spPr>
          <a:xfrm>
            <a:off x="8186066" y="2031115"/>
            <a:ext cx="251125" cy="230906"/>
          </a:xfrm>
          <a:prstGeom prst="star5">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416186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線矢印コネクタ 4">
            <a:extLst>
              <a:ext uri="{FF2B5EF4-FFF2-40B4-BE49-F238E27FC236}">
                <a16:creationId xmlns:a16="http://schemas.microsoft.com/office/drawing/2014/main" id="{9281F195-5E5E-D495-A196-B3D8CD2B4895}"/>
              </a:ext>
            </a:extLst>
          </p:cNvPr>
          <p:cNvCxnSpPr/>
          <p:nvPr/>
        </p:nvCxnSpPr>
        <p:spPr>
          <a:xfrm>
            <a:off x="1727200" y="6188457"/>
            <a:ext cx="9864436" cy="831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直線矢印コネクタ 8">
            <a:extLst>
              <a:ext uri="{FF2B5EF4-FFF2-40B4-BE49-F238E27FC236}">
                <a16:creationId xmlns:a16="http://schemas.microsoft.com/office/drawing/2014/main" id="{5D655634-3A9B-2636-4C7E-B4F50DFDB16A}"/>
              </a:ext>
            </a:extLst>
          </p:cNvPr>
          <p:cNvCxnSpPr/>
          <p:nvPr/>
        </p:nvCxnSpPr>
        <p:spPr>
          <a:xfrm flipV="1">
            <a:off x="1727200" y="1736530"/>
            <a:ext cx="0" cy="44519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テキスト ボックス 9">
            <a:extLst>
              <a:ext uri="{FF2B5EF4-FFF2-40B4-BE49-F238E27FC236}">
                <a16:creationId xmlns:a16="http://schemas.microsoft.com/office/drawing/2014/main" id="{80B96F80-3C7F-E307-6212-4D5B8D141A48}"/>
              </a:ext>
            </a:extLst>
          </p:cNvPr>
          <p:cNvSpPr txBox="1"/>
          <p:nvPr/>
        </p:nvSpPr>
        <p:spPr>
          <a:xfrm>
            <a:off x="9956795" y="6273678"/>
            <a:ext cx="1734770" cy="369332"/>
          </a:xfrm>
          <a:prstGeom prst="rect">
            <a:avLst/>
          </a:prstGeom>
          <a:noFill/>
        </p:spPr>
        <p:txBody>
          <a:bodyPr wrap="none" rtlCol="0">
            <a:spAutoFit/>
          </a:bodyPr>
          <a:lstStyle/>
          <a:p>
            <a:r>
              <a:rPr lang="en-GB" dirty="0">
                <a:latin typeface="Georgia" panose="02040502050405020303" pitchFamily="18" charset="0"/>
              </a:rPr>
              <a:t>Testing burden</a:t>
            </a:r>
          </a:p>
        </p:txBody>
      </p:sp>
      <p:sp>
        <p:nvSpPr>
          <p:cNvPr id="12" name="テキスト ボックス 11">
            <a:extLst>
              <a:ext uri="{FF2B5EF4-FFF2-40B4-BE49-F238E27FC236}">
                <a16:creationId xmlns:a16="http://schemas.microsoft.com/office/drawing/2014/main" id="{8F40830B-13BD-E5D5-B21F-5ADDBD95DCF6}"/>
              </a:ext>
            </a:extLst>
          </p:cNvPr>
          <p:cNvSpPr txBox="1"/>
          <p:nvPr/>
        </p:nvSpPr>
        <p:spPr>
          <a:xfrm>
            <a:off x="9406808" y="2413122"/>
            <a:ext cx="1986669" cy="923330"/>
          </a:xfrm>
          <a:prstGeom prst="rect">
            <a:avLst/>
          </a:prstGeom>
          <a:noFill/>
        </p:spPr>
        <p:txBody>
          <a:bodyPr wrap="square" rtlCol="0">
            <a:spAutoFit/>
          </a:bodyPr>
          <a:lstStyle/>
          <a:p>
            <a:r>
              <a:rPr lang="en-GB" dirty="0">
                <a:latin typeface="Georgia" panose="02040502050405020303" pitchFamily="18" charset="0"/>
              </a:rPr>
              <a:t>conduct the test for every single configuration</a:t>
            </a:r>
          </a:p>
        </p:txBody>
      </p:sp>
      <p:sp>
        <p:nvSpPr>
          <p:cNvPr id="13" name="テキスト ボックス 12">
            <a:extLst>
              <a:ext uri="{FF2B5EF4-FFF2-40B4-BE49-F238E27FC236}">
                <a16:creationId xmlns:a16="http://schemas.microsoft.com/office/drawing/2014/main" id="{C8022339-DCB1-FE15-8B61-57328141A61B}"/>
              </a:ext>
            </a:extLst>
          </p:cNvPr>
          <p:cNvSpPr txBox="1"/>
          <p:nvPr/>
        </p:nvSpPr>
        <p:spPr>
          <a:xfrm>
            <a:off x="1862788" y="4614934"/>
            <a:ext cx="1356462" cy="646331"/>
          </a:xfrm>
          <a:prstGeom prst="rect">
            <a:avLst/>
          </a:prstGeom>
          <a:noFill/>
        </p:spPr>
        <p:txBody>
          <a:bodyPr wrap="none" rtlCol="0">
            <a:spAutoFit/>
          </a:bodyPr>
          <a:lstStyle/>
          <a:p>
            <a:pPr algn="ctr"/>
            <a:r>
              <a:rPr lang="en-GB" dirty="0">
                <a:latin typeface="Georgia" panose="02040502050405020303" pitchFamily="18" charset="0"/>
              </a:rPr>
              <a:t>Current</a:t>
            </a:r>
          </a:p>
          <a:p>
            <a:pPr algn="ctr"/>
            <a:r>
              <a:rPr lang="en-GB" dirty="0">
                <a:latin typeface="Georgia" panose="02040502050405020303" pitchFamily="18" charset="0"/>
              </a:rPr>
              <a:t>(factor = 0)</a:t>
            </a:r>
          </a:p>
        </p:txBody>
      </p:sp>
      <p:cxnSp>
        <p:nvCxnSpPr>
          <p:cNvPr id="18" name="直線コネクタ 17">
            <a:extLst>
              <a:ext uri="{FF2B5EF4-FFF2-40B4-BE49-F238E27FC236}">
                <a16:creationId xmlns:a16="http://schemas.microsoft.com/office/drawing/2014/main" id="{8BCAFFAD-DB65-923A-690F-372C96FF7F43}"/>
              </a:ext>
            </a:extLst>
          </p:cNvPr>
          <p:cNvCxnSpPr>
            <a:cxnSpLocks/>
          </p:cNvCxnSpPr>
          <p:nvPr/>
        </p:nvCxnSpPr>
        <p:spPr>
          <a:xfrm flipH="1" flipV="1">
            <a:off x="1551709" y="3581498"/>
            <a:ext cx="8460508" cy="24841"/>
          </a:xfrm>
          <a:prstGeom prst="line">
            <a:avLst/>
          </a:prstGeom>
          <a:ln>
            <a:prstDash val="lgDash"/>
          </a:ln>
        </p:spPr>
        <p:style>
          <a:lnRef idx="1">
            <a:schemeClr val="accent1"/>
          </a:lnRef>
          <a:fillRef idx="0">
            <a:schemeClr val="accent1"/>
          </a:fillRef>
          <a:effectRef idx="0">
            <a:schemeClr val="accent1"/>
          </a:effectRef>
          <a:fontRef idx="minor">
            <a:schemeClr val="tx1"/>
          </a:fontRef>
        </p:style>
      </p:cxnSp>
      <p:sp>
        <p:nvSpPr>
          <p:cNvPr id="21" name="楕円 20">
            <a:extLst>
              <a:ext uri="{FF2B5EF4-FFF2-40B4-BE49-F238E27FC236}">
                <a16:creationId xmlns:a16="http://schemas.microsoft.com/office/drawing/2014/main" id="{DAAA19F3-91CE-A7D0-3534-EE26EFC4326B}"/>
              </a:ext>
            </a:extLst>
          </p:cNvPr>
          <p:cNvSpPr/>
          <p:nvPr/>
        </p:nvSpPr>
        <p:spPr>
          <a:xfrm>
            <a:off x="10012217" y="3401108"/>
            <a:ext cx="387926" cy="38792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テキスト ボックス 25">
            <a:extLst>
              <a:ext uri="{FF2B5EF4-FFF2-40B4-BE49-F238E27FC236}">
                <a16:creationId xmlns:a16="http://schemas.microsoft.com/office/drawing/2014/main" id="{DC7309C4-4ACD-CA61-175A-AC87A0442F79}"/>
              </a:ext>
            </a:extLst>
          </p:cNvPr>
          <p:cNvSpPr txBox="1"/>
          <p:nvPr/>
        </p:nvSpPr>
        <p:spPr>
          <a:xfrm>
            <a:off x="6377573" y="4019249"/>
            <a:ext cx="2960079" cy="923330"/>
          </a:xfrm>
          <a:prstGeom prst="rect">
            <a:avLst/>
          </a:prstGeom>
          <a:noFill/>
        </p:spPr>
        <p:txBody>
          <a:bodyPr wrap="square" rtlCol="0">
            <a:spAutoFit/>
          </a:bodyPr>
          <a:lstStyle/>
          <a:p>
            <a:r>
              <a:rPr lang="ja-JP" altLang="en-US" dirty="0">
                <a:latin typeface="Georgia" panose="02040502050405020303" pitchFamily="18" charset="0"/>
              </a:rPr>
              <a:t>②</a:t>
            </a:r>
            <a:r>
              <a:rPr lang="en-GB" dirty="0">
                <a:latin typeface="Georgia" panose="02040502050405020303" pitchFamily="18" charset="0"/>
              </a:rPr>
              <a:t>Develop the factors </a:t>
            </a:r>
          </a:p>
          <a:p>
            <a:r>
              <a:rPr lang="en-GB" dirty="0">
                <a:latin typeface="Georgia" panose="02040502050405020303" pitchFamily="18" charset="0"/>
              </a:rPr>
              <a:t>for each system</a:t>
            </a:r>
          </a:p>
          <a:p>
            <a:r>
              <a:rPr lang="en-GB" dirty="0">
                <a:latin typeface="Georgia" panose="02040502050405020303" pitchFamily="18" charset="0"/>
              </a:rPr>
              <a:t>(need family definition)</a:t>
            </a:r>
          </a:p>
        </p:txBody>
      </p:sp>
      <p:sp>
        <p:nvSpPr>
          <p:cNvPr id="27" name="テキスト ボックス 26">
            <a:extLst>
              <a:ext uri="{FF2B5EF4-FFF2-40B4-BE49-F238E27FC236}">
                <a16:creationId xmlns:a16="http://schemas.microsoft.com/office/drawing/2014/main" id="{CCC8C5B8-1A48-F8B8-22E5-0373D766BDC3}"/>
              </a:ext>
            </a:extLst>
          </p:cNvPr>
          <p:cNvSpPr txBox="1"/>
          <p:nvPr/>
        </p:nvSpPr>
        <p:spPr>
          <a:xfrm>
            <a:off x="3381878" y="1804397"/>
            <a:ext cx="1889410" cy="923330"/>
          </a:xfrm>
          <a:prstGeom prst="rect">
            <a:avLst/>
          </a:prstGeom>
          <a:noFill/>
        </p:spPr>
        <p:txBody>
          <a:bodyPr wrap="square" rtlCol="0">
            <a:spAutoFit/>
          </a:bodyPr>
          <a:lstStyle/>
          <a:p>
            <a:r>
              <a:rPr lang="ja-JP" altLang="en-US" dirty="0">
                <a:latin typeface="Georgia" panose="02040502050405020303" pitchFamily="18" charset="0"/>
              </a:rPr>
              <a:t>①</a:t>
            </a:r>
            <a:r>
              <a:rPr lang="en-GB" dirty="0">
                <a:latin typeface="Georgia" panose="02040502050405020303" pitchFamily="18" charset="0"/>
              </a:rPr>
              <a:t>Fixed factor </a:t>
            </a:r>
          </a:p>
          <a:p>
            <a:r>
              <a:rPr lang="en-GB" dirty="0">
                <a:latin typeface="Georgia" panose="02040502050405020303" pitchFamily="18" charset="0"/>
              </a:rPr>
              <a:t>for all system, </a:t>
            </a:r>
          </a:p>
          <a:p>
            <a:r>
              <a:rPr lang="en-GB" dirty="0">
                <a:latin typeface="Georgia" panose="02040502050405020303" pitchFamily="18" charset="0"/>
              </a:rPr>
              <a:t>but only PEV</a:t>
            </a:r>
          </a:p>
        </p:txBody>
      </p:sp>
      <p:sp>
        <p:nvSpPr>
          <p:cNvPr id="30" name="テキスト ボックス 29">
            <a:extLst>
              <a:ext uri="{FF2B5EF4-FFF2-40B4-BE49-F238E27FC236}">
                <a16:creationId xmlns:a16="http://schemas.microsoft.com/office/drawing/2014/main" id="{0445D423-E58D-4E67-891D-4C674FF71A3C}"/>
              </a:ext>
            </a:extLst>
          </p:cNvPr>
          <p:cNvSpPr txBox="1"/>
          <p:nvPr/>
        </p:nvSpPr>
        <p:spPr>
          <a:xfrm rot="16200000">
            <a:off x="-361933" y="3380459"/>
            <a:ext cx="1683474" cy="369332"/>
          </a:xfrm>
          <a:prstGeom prst="rect">
            <a:avLst/>
          </a:prstGeom>
          <a:noFill/>
        </p:spPr>
        <p:txBody>
          <a:bodyPr wrap="none" rtlCol="0">
            <a:spAutoFit/>
          </a:bodyPr>
          <a:lstStyle/>
          <a:p>
            <a:r>
              <a:rPr lang="en-GB" dirty="0">
                <a:latin typeface="Georgia" panose="02040502050405020303" pitchFamily="18" charset="0"/>
              </a:rPr>
              <a:t>Accuracy band</a:t>
            </a:r>
          </a:p>
        </p:txBody>
      </p:sp>
      <p:sp>
        <p:nvSpPr>
          <p:cNvPr id="31" name="テキスト ボックス 30">
            <a:extLst>
              <a:ext uri="{FF2B5EF4-FFF2-40B4-BE49-F238E27FC236}">
                <a16:creationId xmlns:a16="http://schemas.microsoft.com/office/drawing/2014/main" id="{A6CD61BA-C451-DDC9-58F1-37FBC83862E1}"/>
              </a:ext>
            </a:extLst>
          </p:cNvPr>
          <p:cNvSpPr txBox="1"/>
          <p:nvPr/>
        </p:nvSpPr>
        <p:spPr>
          <a:xfrm>
            <a:off x="821410" y="3382636"/>
            <a:ext cx="785793" cy="369332"/>
          </a:xfrm>
          <a:prstGeom prst="rect">
            <a:avLst/>
          </a:prstGeom>
          <a:noFill/>
        </p:spPr>
        <p:txBody>
          <a:bodyPr wrap="none" rtlCol="0">
            <a:spAutoFit/>
          </a:bodyPr>
          <a:lstStyle/>
          <a:p>
            <a:r>
              <a:rPr lang="en-GB" dirty="0">
                <a:latin typeface="Georgia" panose="02040502050405020303" pitchFamily="18" charset="0"/>
              </a:rPr>
              <a:t>target</a:t>
            </a:r>
          </a:p>
        </p:txBody>
      </p:sp>
      <p:cxnSp>
        <p:nvCxnSpPr>
          <p:cNvPr id="33" name="直線矢印コネクタ 32">
            <a:extLst>
              <a:ext uri="{FF2B5EF4-FFF2-40B4-BE49-F238E27FC236}">
                <a16:creationId xmlns:a16="http://schemas.microsoft.com/office/drawing/2014/main" id="{240C5731-368D-07C8-550F-2E6A4B16B964}"/>
              </a:ext>
            </a:extLst>
          </p:cNvPr>
          <p:cNvCxnSpPr>
            <a:cxnSpLocks/>
          </p:cNvCxnSpPr>
          <p:nvPr/>
        </p:nvCxnSpPr>
        <p:spPr>
          <a:xfrm>
            <a:off x="2565651" y="2643726"/>
            <a:ext cx="0" cy="1967346"/>
          </a:xfrm>
          <a:prstGeom prst="straightConnector1">
            <a:avLst/>
          </a:prstGeom>
          <a:ln w="76200">
            <a:headEnd type="triangle" w="lg" len="sm"/>
            <a:tailEnd type="triangle" w="lg" len="sm"/>
          </a:ln>
        </p:spPr>
        <p:style>
          <a:lnRef idx="1">
            <a:schemeClr val="accent1"/>
          </a:lnRef>
          <a:fillRef idx="0">
            <a:schemeClr val="accent1"/>
          </a:fillRef>
          <a:effectRef idx="0">
            <a:schemeClr val="accent1"/>
          </a:effectRef>
          <a:fontRef idx="minor">
            <a:schemeClr val="tx1"/>
          </a:fontRef>
        </p:style>
      </p:cxnSp>
      <p:cxnSp>
        <p:nvCxnSpPr>
          <p:cNvPr id="37" name="直線矢印コネクタ 36">
            <a:extLst>
              <a:ext uri="{FF2B5EF4-FFF2-40B4-BE49-F238E27FC236}">
                <a16:creationId xmlns:a16="http://schemas.microsoft.com/office/drawing/2014/main" id="{2A755018-4AFF-ABF6-30C1-32018DC0C4ED}"/>
              </a:ext>
            </a:extLst>
          </p:cNvPr>
          <p:cNvCxnSpPr>
            <a:cxnSpLocks/>
          </p:cNvCxnSpPr>
          <p:nvPr/>
        </p:nvCxnSpPr>
        <p:spPr>
          <a:xfrm>
            <a:off x="3603876" y="2761488"/>
            <a:ext cx="0" cy="1719426"/>
          </a:xfrm>
          <a:prstGeom prst="straightConnector1">
            <a:avLst/>
          </a:prstGeom>
          <a:ln w="76200">
            <a:headEnd type="triangle" w="lg" len="sm"/>
            <a:tailEnd type="triangle" w="lg" len="sm"/>
          </a:ln>
        </p:spPr>
        <p:style>
          <a:lnRef idx="1">
            <a:schemeClr val="accent1"/>
          </a:lnRef>
          <a:fillRef idx="0">
            <a:schemeClr val="accent1"/>
          </a:fillRef>
          <a:effectRef idx="0">
            <a:schemeClr val="accent1"/>
          </a:effectRef>
          <a:fontRef idx="minor">
            <a:schemeClr val="tx1"/>
          </a:fontRef>
        </p:style>
      </p:cxnSp>
      <p:cxnSp>
        <p:nvCxnSpPr>
          <p:cNvPr id="40" name="直線矢印コネクタ 39">
            <a:extLst>
              <a:ext uri="{FF2B5EF4-FFF2-40B4-BE49-F238E27FC236}">
                <a16:creationId xmlns:a16="http://schemas.microsoft.com/office/drawing/2014/main" id="{4034CEAD-BF4B-5798-7085-5CAF070DC252}"/>
              </a:ext>
            </a:extLst>
          </p:cNvPr>
          <p:cNvCxnSpPr>
            <a:cxnSpLocks/>
          </p:cNvCxnSpPr>
          <p:nvPr/>
        </p:nvCxnSpPr>
        <p:spPr>
          <a:xfrm>
            <a:off x="6689399" y="3326927"/>
            <a:ext cx="0" cy="582169"/>
          </a:xfrm>
          <a:prstGeom prst="straightConnector1">
            <a:avLst/>
          </a:prstGeom>
          <a:ln w="76200">
            <a:headEnd type="triangle" w="lg" len="sm"/>
            <a:tailEnd type="triangle" w="lg" len="sm"/>
          </a:ln>
        </p:spPr>
        <p:style>
          <a:lnRef idx="1">
            <a:schemeClr val="accent1"/>
          </a:lnRef>
          <a:fillRef idx="0">
            <a:schemeClr val="accent1"/>
          </a:fillRef>
          <a:effectRef idx="0">
            <a:schemeClr val="accent1"/>
          </a:effectRef>
          <a:fontRef idx="minor">
            <a:schemeClr val="tx1"/>
          </a:fontRef>
        </p:style>
      </p:cxnSp>
      <p:sp>
        <p:nvSpPr>
          <p:cNvPr id="2" name="テキスト ボックス 1">
            <a:extLst>
              <a:ext uri="{FF2B5EF4-FFF2-40B4-BE49-F238E27FC236}">
                <a16:creationId xmlns:a16="http://schemas.microsoft.com/office/drawing/2014/main" id="{9F2CD201-3961-6CCA-F46A-A597C538A11B}"/>
              </a:ext>
            </a:extLst>
          </p:cNvPr>
          <p:cNvSpPr txBox="1"/>
          <p:nvPr/>
        </p:nvSpPr>
        <p:spPr>
          <a:xfrm>
            <a:off x="1607203" y="169007"/>
            <a:ext cx="7111379" cy="1477328"/>
          </a:xfrm>
          <a:prstGeom prst="rect">
            <a:avLst/>
          </a:prstGeom>
          <a:noFill/>
        </p:spPr>
        <p:txBody>
          <a:bodyPr wrap="square" rtlCol="0">
            <a:spAutoFit/>
          </a:bodyPr>
          <a:lstStyle/>
          <a:p>
            <a:pPr marL="342900" indent="-342900">
              <a:buAutoNum type="arabicPeriod"/>
            </a:pPr>
            <a:r>
              <a:rPr lang="en-GB" dirty="0">
                <a:solidFill>
                  <a:srgbClr val="00B0F0"/>
                </a:solidFill>
                <a:latin typeface="Georgia" panose="02040502050405020303" pitchFamily="18" charset="0"/>
              </a:rPr>
              <a:t>What is a problem on current procedure ?</a:t>
            </a:r>
          </a:p>
          <a:p>
            <a:pPr marL="342900" indent="-342900">
              <a:buAutoNum type="arabicPeriod"/>
            </a:pPr>
            <a:r>
              <a:rPr lang="en-GB" dirty="0">
                <a:solidFill>
                  <a:srgbClr val="00B0F0"/>
                </a:solidFill>
                <a:latin typeface="Georgia" panose="02040502050405020303" pitchFamily="18" charset="0"/>
              </a:rPr>
              <a:t>What is your target accuracy band and what is the reason ?</a:t>
            </a:r>
          </a:p>
          <a:p>
            <a:pPr marL="342900" indent="-342900">
              <a:buAutoNum type="arabicPeriod"/>
            </a:pPr>
            <a:r>
              <a:rPr lang="en-GB" dirty="0">
                <a:solidFill>
                  <a:srgbClr val="00B0F0"/>
                </a:solidFill>
                <a:latin typeface="Georgia" panose="02040502050405020303" pitchFamily="18" charset="0"/>
              </a:rPr>
              <a:t>How much the accuracy band will be shrunk for </a:t>
            </a:r>
            <a:r>
              <a:rPr lang="ja-JP" altLang="en-US" dirty="0">
                <a:solidFill>
                  <a:srgbClr val="00B0F0"/>
                </a:solidFill>
                <a:latin typeface="Georgia" panose="02040502050405020303" pitchFamily="18" charset="0"/>
              </a:rPr>
              <a:t>① </a:t>
            </a:r>
            <a:r>
              <a:rPr lang="en-GB" altLang="ja-JP" dirty="0">
                <a:solidFill>
                  <a:srgbClr val="00B0F0"/>
                </a:solidFill>
                <a:latin typeface="Georgia" panose="02040502050405020303" pitchFamily="18" charset="0"/>
              </a:rPr>
              <a:t>and </a:t>
            </a:r>
            <a:r>
              <a:rPr lang="ja-JP" altLang="en-US" dirty="0">
                <a:solidFill>
                  <a:srgbClr val="00B0F0"/>
                </a:solidFill>
                <a:latin typeface="Georgia" panose="02040502050405020303" pitchFamily="18" charset="0"/>
              </a:rPr>
              <a:t>② </a:t>
            </a:r>
            <a:r>
              <a:rPr lang="en-GB" altLang="ja-JP" dirty="0">
                <a:solidFill>
                  <a:srgbClr val="00B0F0"/>
                </a:solidFill>
                <a:latin typeface="Georgia" panose="02040502050405020303" pitchFamily="18" charset="0"/>
              </a:rPr>
              <a:t>?</a:t>
            </a:r>
            <a:endParaRPr lang="en-GB" dirty="0">
              <a:solidFill>
                <a:srgbClr val="00B0F0"/>
              </a:solidFill>
              <a:latin typeface="Georgia" panose="02040502050405020303" pitchFamily="18" charset="0"/>
            </a:endParaRPr>
          </a:p>
          <a:p>
            <a:pPr marL="342900" indent="-342900">
              <a:buAutoNum type="arabicPeriod"/>
            </a:pPr>
            <a:r>
              <a:rPr lang="en-GB" dirty="0">
                <a:solidFill>
                  <a:srgbClr val="00B0F0"/>
                </a:solidFill>
                <a:latin typeface="Georgia" panose="02040502050405020303" pitchFamily="18" charset="0"/>
              </a:rPr>
              <a:t>Why only for PEV ?</a:t>
            </a:r>
          </a:p>
          <a:p>
            <a:pPr marL="342900" indent="-342900">
              <a:buAutoNum type="arabicPeriod"/>
            </a:pPr>
            <a:endParaRPr lang="en-GB" dirty="0">
              <a:solidFill>
                <a:srgbClr val="00B0F0"/>
              </a:solidFill>
              <a:latin typeface="Georgia" panose="02040502050405020303" pitchFamily="18" charset="0"/>
            </a:endParaRPr>
          </a:p>
        </p:txBody>
      </p:sp>
    </p:spTree>
    <p:extLst>
      <p:ext uri="{BB962C8B-B14F-4D97-AF65-F5344CB8AC3E}">
        <p14:creationId xmlns:p14="http://schemas.microsoft.com/office/powerpoint/2010/main" val="14445269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線矢印コネクタ 4">
            <a:extLst>
              <a:ext uri="{FF2B5EF4-FFF2-40B4-BE49-F238E27FC236}">
                <a16:creationId xmlns:a16="http://schemas.microsoft.com/office/drawing/2014/main" id="{9281F195-5E5E-D495-A196-B3D8CD2B4895}"/>
              </a:ext>
            </a:extLst>
          </p:cNvPr>
          <p:cNvCxnSpPr/>
          <p:nvPr/>
        </p:nvCxnSpPr>
        <p:spPr>
          <a:xfrm>
            <a:off x="1516186" y="6389421"/>
            <a:ext cx="9864436" cy="831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直線矢印コネクタ 8">
            <a:extLst>
              <a:ext uri="{FF2B5EF4-FFF2-40B4-BE49-F238E27FC236}">
                <a16:creationId xmlns:a16="http://schemas.microsoft.com/office/drawing/2014/main" id="{5D655634-3A9B-2636-4C7E-B4F50DFDB16A}"/>
              </a:ext>
            </a:extLst>
          </p:cNvPr>
          <p:cNvCxnSpPr/>
          <p:nvPr/>
        </p:nvCxnSpPr>
        <p:spPr>
          <a:xfrm flipV="1">
            <a:off x="1565032" y="3686186"/>
            <a:ext cx="0" cy="27618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テキスト ボックス 9">
            <a:extLst>
              <a:ext uri="{FF2B5EF4-FFF2-40B4-BE49-F238E27FC236}">
                <a16:creationId xmlns:a16="http://schemas.microsoft.com/office/drawing/2014/main" id="{80B96F80-3C7F-E307-6212-4D5B8D141A48}"/>
              </a:ext>
            </a:extLst>
          </p:cNvPr>
          <p:cNvSpPr txBox="1"/>
          <p:nvPr/>
        </p:nvSpPr>
        <p:spPr>
          <a:xfrm>
            <a:off x="9745781" y="6474642"/>
            <a:ext cx="1734770" cy="369332"/>
          </a:xfrm>
          <a:prstGeom prst="rect">
            <a:avLst/>
          </a:prstGeom>
          <a:noFill/>
        </p:spPr>
        <p:txBody>
          <a:bodyPr wrap="none" rtlCol="0">
            <a:spAutoFit/>
          </a:bodyPr>
          <a:lstStyle/>
          <a:p>
            <a:r>
              <a:rPr lang="en-GB" dirty="0">
                <a:latin typeface="Georgia" panose="02040502050405020303" pitchFamily="18" charset="0"/>
              </a:rPr>
              <a:t>Testing burden</a:t>
            </a:r>
          </a:p>
        </p:txBody>
      </p:sp>
      <p:sp>
        <p:nvSpPr>
          <p:cNvPr id="12" name="テキスト ボックス 11">
            <a:extLst>
              <a:ext uri="{FF2B5EF4-FFF2-40B4-BE49-F238E27FC236}">
                <a16:creationId xmlns:a16="http://schemas.microsoft.com/office/drawing/2014/main" id="{8F40830B-13BD-E5D5-B21F-5ADDBD95DCF6}"/>
              </a:ext>
            </a:extLst>
          </p:cNvPr>
          <p:cNvSpPr txBox="1"/>
          <p:nvPr/>
        </p:nvSpPr>
        <p:spPr>
          <a:xfrm>
            <a:off x="9296277" y="5084364"/>
            <a:ext cx="1986669" cy="923330"/>
          </a:xfrm>
          <a:prstGeom prst="rect">
            <a:avLst/>
          </a:prstGeom>
          <a:noFill/>
        </p:spPr>
        <p:txBody>
          <a:bodyPr wrap="square" rtlCol="0">
            <a:spAutoFit/>
          </a:bodyPr>
          <a:lstStyle/>
          <a:p>
            <a:r>
              <a:rPr lang="en-GB" dirty="0">
                <a:latin typeface="Georgia" panose="02040502050405020303" pitchFamily="18" charset="0"/>
              </a:rPr>
              <a:t>conduct the test for every single configuration</a:t>
            </a:r>
          </a:p>
        </p:txBody>
      </p:sp>
      <p:sp>
        <p:nvSpPr>
          <p:cNvPr id="13" name="テキスト ボックス 12">
            <a:extLst>
              <a:ext uri="{FF2B5EF4-FFF2-40B4-BE49-F238E27FC236}">
                <a16:creationId xmlns:a16="http://schemas.microsoft.com/office/drawing/2014/main" id="{C8022339-DCB1-FE15-8B61-57328141A61B}"/>
              </a:ext>
            </a:extLst>
          </p:cNvPr>
          <p:cNvSpPr txBox="1"/>
          <p:nvPr/>
        </p:nvSpPr>
        <p:spPr>
          <a:xfrm>
            <a:off x="1396189" y="5703106"/>
            <a:ext cx="1356462" cy="646331"/>
          </a:xfrm>
          <a:prstGeom prst="rect">
            <a:avLst/>
          </a:prstGeom>
          <a:noFill/>
        </p:spPr>
        <p:txBody>
          <a:bodyPr wrap="none" rtlCol="0">
            <a:spAutoFit/>
          </a:bodyPr>
          <a:lstStyle/>
          <a:p>
            <a:pPr algn="ctr"/>
            <a:r>
              <a:rPr lang="en-GB" dirty="0">
                <a:solidFill>
                  <a:srgbClr val="0070C0"/>
                </a:solidFill>
                <a:latin typeface="Georgia" panose="02040502050405020303" pitchFamily="18" charset="0"/>
              </a:rPr>
              <a:t>Current</a:t>
            </a:r>
          </a:p>
          <a:p>
            <a:pPr algn="ctr"/>
            <a:r>
              <a:rPr lang="en-GB" dirty="0">
                <a:solidFill>
                  <a:srgbClr val="0070C0"/>
                </a:solidFill>
                <a:latin typeface="Georgia" panose="02040502050405020303" pitchFamily="18" charset="0"/>
              </a:rPr>
              <a:t>(factor = 0)</a:t>
            </a:r>
          </a:p>
        </p:txBody>
      </p:sp>
      <p:cxnSp>
        <p:nvCxnSpPr>
          <p:cNvPr id="18" name="直線コネクタ 17">
            <a:extLst>
              <a:ext uri="{FF2B5EF4-FFF2-40B4-BE49-F238E27FC236}">
                <a16:creationId xmlns:a16="http://schemas.microsoft.com/office/drawing/2014/main" id="{8BCAFFAD-DB65-923A-690F-372C96FF7F43}"/>
              </a:ext>
            </a:extLst>
          </p:cNvPr>
          <p:cNvCxnSpPr>
            <a:cxnSpLocks/>
          </p:cNvCxnSpPr>
          <p:nvPr/>
        </p:nvCxnSpPr>
        <p:spPr>
          <a:xfrm flipH="1" flipV="1">
            <a:off x="1340695" y="4646613"/>
            <a:ext cx="8460508" cy="24841"/>
          </a:xfrm>
          <a:prstGeom prst="line">
            <a:avLst/>
          </a:prstGeom>
          <a:ln>
            <a:prstDash val="lgDash"/>
          </a:ln>
        </p:spPr>
        <p:style>
          <a:lnRef idx="1">
            <a:schemeClr val="accent1"/>
          </a:lnRef>
          <a:fillRef idx="0">
            <a:schemeClr val="accent1"/>
          </a:fillRef>
          <a:effectRef idx="0">
            <a:schemeClr val="accent1"/>
          </a:effectRef>
          <a:fontRef idx="minor">
            <a:schemeClr val="tx1"/>
          </a:fontRef>
        </p:style>
      </p:cxnSp>
      <p:sp>
        <p:nvSpPr>
          <p:cNvPr id="21" name="楕円 20">
            <a:extLst>
              <a:ext uri="{FF2B5EF4-FFF2-40B4-BE49-F238E27FC236}">
                <a16:creationId xmlns:a16="http://schemas.microsoft.com/office/drawing/2014/main" id="{DAAA19F3-91CE-A7D0-3534-EE26EFC4326B}"/>
              </a:ext>
            </a:extLst>
          </p:cNvPr>
          <p:cNvSpPr/>
          <p:nvPr/>
        </p:nvSpPr>
        <p:spPr>
          <a:xfrm>
            <a:off x="9801203" y="4466223"/>
            <a:ext cx="387926" cy="387926"/>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テキスト ボックス 25">
            <a:extLst>
              <a:ext uri="{FF2B5EF4-FFF2-40B4-BE49-F238E27FC236}">
                <a16:creationId xmlns:a16="http://schemas.microsoft.com/office/drawing/2014/main" id="{DC7309C4-4ACD-CA61-175A-AC87A0442F79}"/>
              </a:ext>
            </a:extLst>
          </p:cNvPr>
          <p:cNvSpPr txBox="1"/>
          <p:nvPr/>
        </p:nvSpPr>
        <p:spPr>
          <a:xfrm>
            <a:off x="6166559" y="5084364"/>
            <a:ext cx="2960079" cy="923330"/>
          </a:xfrm>
          <a:prstGeom prst="rect">
            <a:avLst/>
          </a:prstGeom>
          <a:noFill/>
        </p:spPr>
        <p:txBody>
          <a:bodyPr wrap="square" rtlCol="0">
            <a:spAutoFit/>
          </a:bodyPr>
          <a:lstStyle/>
          <a:p>
            <a:r>
              <a:rPr lang="ja-JP" altLang="en-US" dirty="0">
                <a:latin typeface="Georgia" panose="02040502050405020303" pitchFamily="18" charset="0"/>
              </a:rPr>
              <a:t>②</a:t>
            </a:r>
            <a:r>
              <a:rPr lang="en-GB" dirty="0">
                <a:latin typeface="Georgia" panose="02040502050405020303" pitchFamily="18" charset="0"/>
              </a:rPr>
              <a:t>Develop the factors </a:t>
            </a:r>
          </a:p>
          <a:p>
            <a:r>
              <a:rPr lang="en-GB" dirty="0">
                <a:latin typeface="Georgia" panose="02040502050405020303" pitchFamily="18" charset="0"/>
              </a:rPr>
              <a:t>for each system</a:t>
            </a:r>
          </a:p>
          <a:p>
            <a:r>
              <a:rPr lang="en-GB" dirty="0">
                <a:latin typeface="Georgia" panose="02040502050405020303" pitchFamily="18" charset="0"/>
              </a:rPr>
              <a:t>(need family definition)</a:t>
            </a:r>
          </a:p>
        </p:txBody>
      </p:sp>
      <p:sp>
        <p:nvSpPr>
          <p:cNvPr id="27" name="テキスト ボックス 26">
            <a:extLst>
              <a:ext uri="{FF2B5EF4-FFF2-40B4-BE49-F238E27FC236}">
                <a16:creationId xmlns:a16="http://schemas.microsoft.com/office/drawing/2014/main" id="{CCC8C5B8-1A48-F8B8-22E5-0373D766BDC3}"/>
              </a:ext>
            </a:extLst>
          </p:cNvPr>
          <p:cNvSpPr txBox="1"/>
          <p:nvPr/>
        </p:nvSpPr>
        <p:spPr>
          <a:xfrm>
            <a:off x="2514403" y="4671454"/>
            <a:ext cx="1889410" cy="923330"/>
          </a:xfrm>
          <a:prstGeom prst="rect">
            <a:avLst/>
          </a:prstGeom>
          <a:noFill/>
        </p:spPr>
        <p:txBody>
          <a:bodyPr wrap="square" rtlCol="0">
            <a:spAutoFit/>
          </a:bodyPr>
          <a:lstStyle/>
          <a:p>
            <a:r>
              <a:rPr lang="ja-JP" altLang="en-US" dirty="0">
                <a:solidFill>
                  <a:srgbClr val="FFC000"/>
                </a:solidFill>
                <a:latin typeface="Georgia" panose="02040502050405020303" pitchFamily="18" charset="0"/>
              </a:rPr>
              <a:t>①</a:t>
            </a:r>
            <a:r>
              <a:rPr lang="en-GB" dirty="0">
                <a:solidFill>
                  <a:srgbClr val="FFC000"/>
                </a:solidFill>
                <a:latin typeface="Georgia" panose="02040502050405020303" pitchFamily="18" charset="0"/>
              </a:rPr>
              <a:t>Fixed factor </a:t>
            </a:r>
          </a:p>
          <a:p>
            <a:r>
              <a:rPr lang="en-GB" dirty="0">
                <a:solidFill>
                  <a:srgbClr val="FFC000"/>
                </a:solidFill>
                <a:latin typeface="Georgia" panose="02040502050405020303" pitchFamily="18" charset="0"/>
              </a:rPr>
              <a:t>for all system, </a:t>
            </a:r>
          </a:p>
          <a:p>
            <a:r>
              <a:rPr lang="en-GB" dirty="0">
                <a:solidFill>
                  <a:srgbClr val="FFC000"/>
                </a:solidFill>
                <a:latin typeface="Georgia" panose="02040502050405020303" pitchFamily="18" charset="0"/>
              </a:rPr>
              <a:t>but only PEV</a:t>
            </a:r>
          </a:p>
        </p:txBody>
      </p:sp>
      <p:sp>
        <p:nvSpPr>
          <p:cNvPr id="30" name="テキスト ボックス 29">
            <a:extLst>
              <a:ext uri="{FF2B5EF4-FFF2-40B4-BE49-F238E27FC236}">
                <a16:creationId xmlns:a16="http://schemas.microsoft.com/office/drawing/2014/main" id="{0445D423-E58D-4E67-891D-4C674FF71A3C}"/>
              </a:ext>
            </a:extLst>
          </p:cNvPr>
          <p:cNvSpPr txBox="1"/>
          <p:nvPr/>
        </p:nvSpPr>
        <p:spPr>
          <a:xfrm rot="16200000">
            <a:off x="-508433" y="4376912"/>
            <a:ext cx="1683474" cy="369332"/>
          </a:xfrm>
          <a:prstGeom prst="rect">
            <a:avLst/>
          </a:prstGeom>
          <a:noFill/>
        </p:spPr>
        <p:txBody>
          <a:bodyPr wrap="none" rtlCol="0">
            <a:spAutoFit/>
          </a:bodyPr>
          <a:lstStyle/>
          <a:p>
            <a:r>
              <a:rPr lang="en-GB" dirty="0">
                <a:latin typeface="Georgia" panose="02040502050405020303" pitchFamily="18" charset="0"/>
              </a:rPr>
              <a:t>Accuracy band</a:t>
            </a:r>
          </a:p>
        </p:txBody>
      </p:sp>
      <p:sp>
        <p:nvSpPr>
          <p:cNvPr id="31" name="テキスト ボックス 30">
            <a:extLst>
              <a:ext uri="{FF2B5EF4-FFF2-40B4-BE49-F238E27FC236}">
                <a16:creationId xmlns:a16="http://schemas.microsoft.com/office/drawing/2014/main" id="{A6CD61BA-C451-DDC9-58F1-37FBC83862E1}"/>
              </a:ext>
            </a:extLst>
          </p:cNvPr>
          <p:cNvSpPr txBox="1"/>
          <p:nvPr/>
        </p:nvSpPr>
        <p:spPr>
          <a:xfrm>
            <a:off x="610396" y="4447751"/>
            <a:ext cx="785793" cy="369332"/>
          </a:xfrm>
          <a:prstGeom prst="rect">
            <a:avLst/>
          </a:prstGeom>
          <a:noFill/>
        </p:spPr>
        <p:txBody>
          <a:bodyPr wrap="none" rtlCol="0">
            <a:spAutoFit/>
          </a:bodyPr>
          <a:lstStyle/>
          <a:p>
            <a:r>
              <a:rPr lang="en-GB" dirty="0">
                <a:latin typeface="Georgia" panose="02040502050405020303" pitchFamily="18" charset="0"/>
              </a:rPr>
              <a:t>target</a:t>
            </a:r>
          </a:p>
        </p:txBody>
      </p:sp>
      <p:cxnSp>
        <p:nvCxnSpPr>
          <p:cNvPr id="33" name="直線矢印コネクタ 32">
            <a:extLst>
              <a:ext uri="{FF2B5EF4-FFF2-40B4-BE49-F238E27FC236}">
                <a16:creationId xmlns:a16="http://schemas.microsoft.com/office/drawing/2014/main" id="{240C5731-368D-07C8-550F-2E6A4B16B964}"/>
              </a:ext>
            </a:extLst>
          </p:cNvPr>
          <p:cNvCxnSpPr>
            <a:cxnSpLocks/>
          </p:cNvCxnSpPr>
          <p:nvPr/>
        </p:nvCxnSpPr>
        <p:spPr>
          <a:xfrm flipH="1">
            <a:off x="2354637" y="3835841"/>
            <a:ext cx="0" cy="1674269"/>
          </a:xfrm>
          <a:prstGeom prst="straightConnector1">
            <a:avLst/>
          </a:prstGeom>
          <a:ln w="76200">
            <a:headEnd type="triangle" w="lg" len="sm"/>
            <a:tailEnd type="triangle" w="lg" len="sm"/>
          </a:ln>
        </p:spPr>
        <p:style>
          <a:lnRef idx="1">
            <a:schemeClr val="accent1"/>
          </a:lnRef>
          <a:fillRef idx="0">
            <a:schemeClr val="accent1"/>
          </a:fillRef>
          <a:effectRef idx="0">
            <a:schemeClr val="accent1"/>
          </a:effectRef>
          <a:fontRef idx="minor">
            <a:schemeClr val="tx1"/>
          </a:fontRef>
        </p:style>
      </p:cxnSp>
      <p:cxnSp>
        <p:nvCxnSpPr>
          <p:cNvPr id="37" name="直線矢印コネクタ 36">
            <a:extLst>
              <a:ext uri="{FF2B5EF4-FFF2-40B4-BE49-F238E27FC236}">
                <a16:creationId xmlns:a16="http://schemas.microsoft.com/office/drawing/2014/main" id="{2A755018-4AFF-ABF6-30C1-32018DC0C4ED}"/>
              </a:ext>
            </a:extLst>
          </p:cNvPr>
          <p:cNvCxnSpPr>
            <a:cxnSpLocks/>
          </p:cNvCxnSpPr>
          <p:nvPr/>
        </p:nvCxnSpPr>
        <p:spPr>
          <a:xfrm>
            <a:off x="2354637" y="4405027"/>
            <a:ext cx="0" cy="517319"/>
          </a:xfrm>
          <a:prstGeom prst="straightConnector1">
            <a:avLst/>
          </a:prstGeom>
          <a:ln w="76200">
            <a:solidFill>
              <a:srgbClr val="FFC000"/>
            </a:solidFill>
            <a:headEnd type="triangle" w="lg" len="sm"/>
            <a:tailEnd type="triangle" w="lg" len="sm"/>
          </a:ln>
        </p:spPr>
        <p:style>
          <a:lnRef idx="1">
            <a:schemeClr val="accent1"/>
          </a:lnRef>
          <a:fillRef idx="0">
            <a:schemeClr val="accent1"/>
          </a:fillRef>
          <a:effectRef idx="0">
            <a:schemeClr val="accent1"/>
          </a:effectRef>
          <a:fontRef idx="minor">
            <a:schemeClr val="tx1"/>
          </a:fontRef>
        </p:style>
      </p:cxnSp>
      <p:cxnSp>
        <p:nvCxnSpPr>
          <p:cNvPr id="40" name="直線矢印コネクタ 39">
            <a:extLst>
              <a:ext uri="{FF2B5EF4-FFF2-40B4-BE49-F238E27FC236}">
                <a16:creationId xmlns:a16="http://schemas.microsoft.com/office/drawing/2014/main" id="{4034CEAD-BF4B-5798-7085-5CAF070DC252}"/>
              </a:ext>
            </a:extLst>
          </p:cNvPr>
          <p:cNvCxnSpPr>
            <a:cxnSpLocks/>
          </p:cNvCxnSpPr>
          <p:nvPr/>
        </p:nvCxnSpPr>
        <p:spPr>
          <a:xfrm>
            <a:off x="6357804" y="4461098"/>
            <a:ext cx="0" cy="400960"/>
          </a:xfrm>
          <a:prstGeom prst="straightConnector1">
            <a:avLst/>
          </a:prstGeom>
          <a:ln w="76200">
            <a:headEnd type="triangle" w="lg" len="sm"/>
            <a:tailEnd type="triangle" w="lg" len="sm"/>
          </a:ln>
        </p:spPr>
        <p:style>
          <a:lnRef idx="1">
            <a:schemeClr val="accent1"/>
          </a:lnRef>
          <a:fillRef idx="0">
            <a:schemeClr val="accent1"/>
          </a:fillRef>
          <a:effectRef idx="0">
            <a:schemeClr val="accent1"/>
          </a:effectRef>
          <a:fontRef idx="minor">
            <a:schemeClr val="tx1"/>
          </a:fontRef>
        </p:style>
      </p:cxnSp>
      <p:sp>
        <p:nvSpPr>
          <p:cNvPr id="2" name="テキスト ボックス 1">
            <a:extLst>
              <a:ext uri="{FF2B5EF4-FFF2-40B4-BE49-F238E27FC236}">
                <a16:creationId xmlns:a16="http://schemas.microsoft.com/office/drawing/2014/main" id="{9F2CD201-3961-6CCA-F46A-A597C538A11B}"/>
              </a:ext>
            </a:extLst>
          </p:cNvPr>
          <p:cNvSpPr txBox="1"/>
          <p:nvPr/>
        </p:nvSpPr>
        <p:spPr>
          <a:xfrm>
            <a:off x="144939" y="-1488"/>
            <a:ext cx="11456233" cy="3539430"/>
          </a:xfrm>
          <a:prstGeom prst="rect">
            <a:avLst/>
          </a:prstGeom>
          <a:noFill/>
        </p:spPr>
        <p:txBody>
          <a:bodyPr wrap="square" lIns="91440" tIns="45720" rIns="91440" bIns="45720" rtlCol="0" anchor="t">
            <a:spAutoFit/>
          </a:bodyPr>
          <a:lstStyle/>
          <a:p>
            <a:pPr marL="342900" indent="-342900">
              <a:buAutoNum type="arabicPeriod"/>
            </a:pPr>
            <a:r>
              <a:rPr lang="en-GB" sz="1400" dirty="0">
                <a:solidFill>
                  <a:srgbClr val="00B0F0"/>
                </a:solidFill>
                <a:latin typeface="Georgia"/>
              </a:rPr>
              <a:t>What is a problem on current procedure ? </a:t>
            </a:r>
            <a:br>
              <a:rPr lang="en-GB" sz="1400" dirty="0">
                <a:latin typeface="Georgia" panose="02040502050405020303" pitchFamily="18" charset="0"/>
              </a:rPr>
            </a:br>
            <a:r>
              <a:rPr lang="en-GB" sz="1400" dirty="0">
                <a:solidFill>
                  <a:srgbClr val="00B0F0"/>
                </a:solidFill>
                <a:highlight>
                  <a:srgbClr val="FFFF00"/>
                </a:highlight>
                <a:latin typeface="Georgia"/>
              </a:rPr>
              <a:t>With the introduction of Battery Durability SOCR, the measured Range (recuperation is considered as individual vehicles are tested) will be compared to the certified range (recuperation is not considered in the interpolation of individual vehicles). This can cause a "fail" for the monitor (SOCR) accuracy, which has no physical reason but is only due to unprecise/wrong modelling of range/consumption influenced by optional equipment (e.g. tires, rims, spoilers, sunroof, …), neglecting the physical behaviour during recuperation phases. Additionally, we expect more market surveillance testing for el. Range with e.g. introduction of EU7.</a:t>
            </a:r>
            <a:endParaRPr lang="en-GB" sz="1400" dirty="0">
              <a:solidFill>
                <a:srgbClr val="00B0F0"/>
              </a:solidFill>
              <a:highlight>
                <a:srgbClr val="FFFF00"/>
              </a:highlight>
              <a:latin typeface="Georgia" panose="02040502050405020303" pitchFamily="18" charset="0"/>
            </a:endParaRPr>
          </a:p>
          <a:p>
            <a:pPr marL="342900" indent="-342900">
              <a:buAutoNum type="arabicPeriod"/>
            </a:pPr>
            <a:r>
              <a:rPr lang="en-GB" sz="1400" dirty="0">
                <a:solidFill>
                  <a:srgbClr val="00B0F0"/>
                </a:solidFill>
                <a:latin typeface="Georgia"/>
              </a:rPr>
              <a:t>What is your target accuracy band and what is the reason ?</a:t>
            </a:r>
            <a:endParaRPr lang="en-GB" sz="1400" dirty="0">
              <a:solidFill>
                <a:srgbClr val="00B0F0"/>
              </a:solidFill>
              <a:highlight>
                <a:srgbClr val="FFFF00"/>
              </a:highlight>
              <a:latin typeface="Georgia" panose="02040502050405020303" pitchFamily="18" charset="0"/>
            </a:endParaRPr>
          </a:p>
          <a:p>
            <a:pPr marL="342900"/>
            <a:r>
              <a:rPr lang="en-GB" sz="1400" dirty="0">
                <a:solidFill>
                  <a:srgbClr val="00B0F0"/>
                </a:solidFill>
                <a:highlight>
                  <a:srgbClr val="FFFF00"/>
                </a:highlight>
                <a:latin typeface="Georgia"/>
              </a:rPr>
              <a:t>Example: 600 km +/- 18km (could be even more). Reason: Inform customers about physical correct range / consumption influence of optional equipment for improved customer decision making/ information (=continue in the original spirit of WLTP). In any case the proposal is always better than the current situation efficiency factor = 0). We would like to achieve a big improvement in accuracy with a very simple approach </a:t>
            </a:r>
            <a:endParaRPr lang="en-GB" sz="1400">
              <a:solidFill>
                <a:srgbClr val="00B0F0"/>
              </a:solidFill>
              <a:highlight>
                <a:srgbClr val="FFFF00"/>
              </a:highlight>
              <a:latin typeface="Georgia" panose="02040502050405020303" pitchFamily="18" charset="0"/>
            </a:endParaRPr>
          </a:p>
          <a:p>
            <a:pPr marL="342900" indent="-342900">
              <a:buFont typeface="+mj-lt"/>
              <a:buAutoNum type="arabicPeriod" startAt="3"/>
            </a:pPr>
            <a:r>
              <a:rPr lang="en-GB" sz="1400" dirty="0">
                <a:solidFill>
                  <a:srgbClr val="00B0F0"/>
                </a:solidFill>
                <a:latin typeface="Georgia" panose="02040502050405020303" pitchFamily="18" charset="0"/>
              </a:rPr>
              <a:t>How much the accuracy band will be shrunk for </a:t>
            </a:r>
            <a:r>
              <a:rPr lang="ja-JP" altLang="en-US" sz="1400" dirty="0">
                <a:solidFill>
                  <a:srgbClr val="00B0F0"/>
                </a:solidFill>
                <a:latin typeface="Georgia" panose="02040502050405020303" pitchFamily="18" charset="0"/>
              </a:rPr>
              <a:t>① </a:t>
            </a:r>
            <a:r>
              <a:rPr lang="en-GB" altLang="ja-JP" sz="1400" dirty="0">
                <a:solidFill>
                  <a:srgbClr val="00B0F0"/>
                </a:solidFill>
                <a:latin typeface="Georgia" panose="02040502050405020303" pitchFamily="18" charset="0"/>
              </a:rPr>
              <a:t>and </a:t>
            </a:r>
            <a:r>
              <a:rPr lang="ja-JP" altLang="en-US" sz="1400" dirty="0">
                <a:solidFill>
                  <a:srgbClr val="00B0F0"/>
                </a:solidFill>
                <a:latin typeface="Georgia" panose="02040502050405020303" pitchFamily="18" charset="0"/>
              </a:rPr>
              <a:t>② </a:t>
            </a:r>
            <a:r>
              <a:rPr lang="en-GB" altLang="ja-JP" sz="1400" dirty="0">
                <a:solidFill>
                  <a:srgbClr val="00B0F0"/>
                </a:solidFill>
                <a:latin typeface="Georgia" panose="02040502050405020303" pitchFamily="18" charset="0"/>
              </a:rPr>
              <a:t>?</a:t>
            </a:r>
          </a:p>
          <a:p>
            <a:r>
              <a:rPr lang="en-GB" sz="1400" dirty="0">
                <a:solidFill>
                  <a:srgbClr val="00B0F0"/>
                </a:solidFill>
                <a:latin typeface="Georgia"/>
              </a:rPr>
              <a:t>      </a:t>
            </a:r>
            <a:r>
              <a:rPr lang="en-GB" sz="1400" dirty="0">
                <a:solidFill>
                  <a:srgbClr val="00B0F0"/>
                </a:solidFill>
                <a:highlight>
                  <a:srgbClr val="FFFF00"/>
                </a:highlight>
                <a:latin typeface="Georgia"/>
              </a:rPr>
              <a:t>E.g. for </a:t>
            </a:r>
            <a:r>
              <a:rPr lang="ja-JP" altLang="en-US" sz="1400">
                <a:solidFill>
                  <a:srgbClr val="00B0F0"/>
                </a:solidFill>
                <a:highlight>
                  <a:srgbClr val="FFFF00"/>
                </a:highlight>
                <a:latin typeface="Georgia"/>
                <a:ea typeface="游ゴシック"/>
              </a:rPr>
              <a:t>①</a:t>
            </a:r>
            <a:r>
              <a:rPr lang="de-DE" altLang="ja-JP" sz="1400" dirty="0">
                <a:solidFill>
                  <a:srgbClr val="00B0F0"/>
                </a:solidFill>
                <a:highlight>
                  <a:srgbClr val="FFFF00"/>
                </a:highlight>
                <a:latin typeface="Georgia"/>
                <a:ea typeface="游ゴシック"/>
              </a:rPr>
              <a:t>:</a:t>
            </a:r>
            <a:r>
              <a:rPr lang="ja-JP" altLang="en-US" sz="1400" dirty="0">
                <a:solidFill>
                  <a:srgbClr val="00B0F0"/>
                </a:solidFill>
                <a:highlight>
                  <a:srgbClr val="FFFF00"/>
                </a:highlight>
                <a:latin typeface="Georgia"/>
                <a:ea typeface="游ゴシック"/>
              </a:rPr>
              <a:t> </a:t>
            </a:r>
            <a:r>
              <a:rPr lang="de-DE" altLang="ja-JP" sz="1400" dirty="0">
                <a:solidFill>
                  <a:srgbClr val="00B0F0"/>
                </a:solidFill>
                <a:highlight>
                  <a:srgbClr val="FFFF00"/>
                </a:highlight>
                <a:latin typeface="Georgia"/>
                <a:ea typeface="游ゴシック"/>
              </a:rPr>
              <a:t>+/-18km </a:t>
            </a:r>
            <a:r>
              <a:rPr lang="de-DE" altLang="ja-JP" sz="1400" dirty="0" err="1">
                <a:solidFill>
                  <a:srgbClr val="00B0F0"/>
                </a:solidFill>
                <a:highlight>
                  <a:srgbClr val="FFFF00"/>
                </a:highlight>
                <a:latin typeface="Georgia"/>
                <a:ea typeface="游ゴシック"/>
              </a:rPr>
              <a:t>improved</a:t>
            </a:r>
            <a:r>
              <a:rPr lang="de-DE" altLang="ja-JP" sz="1400" dirty="0">
                <a:solidFill>
                  <a:srgbClr val="00B0F0"/>
                </a:solidFill>
                <a:highlight>
                  <a:srgbClr val="FFFF00"/>
                </a:highlight>
                <a:latin typeface="Georgia"/>
                <a:ea typeface="游ゴシック"/>
              </a:rPr>
              <a:t> </a:t>
            </a:r>
            <a:r>
              <a:rPr lang="de-DE" altLang="ja-JP" sz="1400" dirty="0" err="1">
                <a:solidFill>
                  <a:srgbClr val="00B0F0"/>
                </a:solidFill>
                <a:highlight>
                  <a:srgbClr val="FFFF00"/>
                </a:highlight>
                <a:latin typeface="Georgia"/>
                <a:ea typeface="游ゴシック"/>
              </a:rPr>
              <a:t>to</a:t>
            </a:r>
            <a:r>
              <a:rPr lang="de-DE" altLang="ja-JP" sz="1400" dirty="0">
                <a:solidFill>
                  <a:srgbClr val="00B0F0"/>
                </a:solidFill>
                <a:highlight>
                  <a:srgbClr val="FFFF00"/>
                </a:highlight>
                <a:latin typeface="Georgia"/>
                <a:ea typeface="游ゴシック"/>
              </a:rPr>
              <a:t> +</a:t>
            </a:r>
            <a:r>
              <a:rPr lang="en-GB" sz="1400" dirty="0">
                <a:solidFill>
                  <a:srgbClr val="00B0F0"/>
                </a:solidFill>
                <a:highlight>
                  <a:srgbClr val="FFFF00"/>
                </a:highlight>
                <a:latin typeface="Georgia"/>
              </a:rPr>
              <a:t>/-3km. E.g. for </a:t>
            </a:r>
            <a:r>
              <a:rPr lang="ja-JP" altLang="en-US" sz="1400">
                <a:solidFill>
                  <a:srgbClr val="00B0F0"/>
                </a:solidFill>
                <a:highlight>
                  <a:srgbClr val="FFFF00"/>
                </a:highlight>
                <a:latin typeface="Georgia"/>
                <a:ea typeface="游ゴシック"/>
              </a:rPr>
              <a:t>② </a:t>
            </a:r>
            <a:r>
              <a:rPr lang="de-DE" altLang="ja-JP" sz="1400" dirty="0">
                <a:solidFill>
                  <a:srgbClr val="00B0F0"/>
                </a:solidFill>
                <a:highlight>
                  <a:srgbClr val="FFFF00"/>
                </a:highlight>
                <a:latin typeface="Georgia"/>
                <a:ea typeface="游ゴシック"/>
              </a:rPr>
              <a:t>:</a:t>
            </a:r>
            <a:r>
              <a:rPr lang="ja-JP" altLang="en-US" sz="1400" dirty="0">
                <a:solidFill>
                  <a:srgbClr val="00B0F0"/>
                </a:solidFill>
                <a:highlight>
                  <a:srgbClr val="FFFF00"/>
                </a:highlight>
                <a:latin typeface="Georgia"/>
                <a:ea typeface="游ゴシック"/>
              </a:rPr>
              <a:t> </a:t>
            </a:r>
            <a:r>
              <a:rPr lang="de-DE" altLang="ja-JP" sz="1400" dirty="0">
                <a:solidFill>
                  <a:srgbClr val="00B0F0"/>
                </a:solidFill>
                <a:highlight>
                  <a:srgbClr val="FFFF00"/>
                </a:highlight>
                <a:latin typeface="Georgia"/>
                <a:ea typeface="游ゴシック"/>
              </a:rPr>
              <a:t>+/-18km </a:t>
            </a:r>
            <a:r>
              <a:rPr lang="de-DE" altLang="ja-JP" sz="1400" dirty="0" err="1">
                <a:solidFill>
                  <a:srgbClr val="00B0F0"/>
                </a:solidFill>
                <a:highlight>
                  <a:srgbClr val="FFFF00"/>
                </a:highlight>
                <a:latin typeface="Georgia"/>
                <a:ea typeface="游ゴシック"/>
              </a:rPr>
              <a:t>improved</a:t>
            </a:r>
            <a:r>
              <a:rPr lang="de-DE" altLang="ja-JP" sz="1400" dirty="0">
                <a:solidFill>
                  <a:srgbClr val="00B0F0"/>
                </a:solidFill>
                <a:highlight>
                  <a:srgbClr val="FFFF00"/>
                </a:highlight>
                <a:latin typeface="Georgia"/>
                <a:ea typeface="游ゴシック"/>
              </a:rPr>
              <a:t> </a:t>
            </a:r>
            <a:r>
              <a:rPr lang="de-DE" altLang="ja-JP" sz="1400" dirty="0" err="1">
                <a:solidFill>
                  <a:srgbClr val="00B0F0"/>
                </a:solidFill>
                <a:highlight>
                  <a:srgbClr val="FFFF00"/>
                </a:highlight>
                <a:latin typeface="Georgia"/>
                <a:ea typeface="游ゴシック"/>
              </a:rPr>
              <a:t>to</a:t>
            </a:r>
            <a:r>
              <a:rPr lang="de-DE" altLang="ja-JP" sz="1400" dirty="0">
                <a:solidFill>
                  <a:srgbClr val="00B0F0"/>
                </a:solidFill>
                <a:highlight>
                  <a:srgbClr val="FFFF00"/>
                </a:highlight>
                <a:latin typeface="Georgia"/>
                <a:ea typeface="游ゴシック"/>
              </a:rPr>
              <a:t> </a:t>
            </a:r>
            <a:r>
              <a:rPr lang="en-GB" sz="1400" dirty="0">
                <a:solidFill>
                  <a:srgbClr val="00B0F0"/>
                </a:solidFill>
                <a:highlight>
                  <a:srgbClr val="FFFF00"/>
                </a:highlight>
                <a:latin typeface="Georgia"/>
              </a:rPr>
              <a:t>+/-1 km. </a:t>
            </a:r>
          </a:p>
          <a:p>
            <a:pPr marL="342900" indent="-342900">
              <a:buFont typeface="+mj-lt"/>
              <a:buAutoNum type="arabicPeriod" startAt="4"/>
            </a:pPr>
            <a:r>
              <a:rPr lang="en-GB" sz="1400" dirty="0">
                <a:solidFill>
                  <a:srgbClr val="00B0F0"/>
                </a:solidFill>
                <a:latin typeface="Georgia"/>
              </a:rPr>
              <a:t>Why only for PEV ?</a:t>
            </a:r>
          </a:p>
          <a:p>
            <a:pPr marL="342900"/>
            <a:r>
              <a:rPr lang="en-GB" sz="1400" dirty="0">
                <a:solidFill>
                  <a:srgbClr val="00B0F0"/>
                </a:solidFill>
                <a:highlight>
                  <a:srgbClr val="FFFF00"/>
                </a:highlight>
                <a:latin typeface="Georgia"/>
              </a:rPr>
              <a:t>PEVs with biggest physical influence (highest recuperation energies), OVC-HEV range is lower and the interpolated ranges are smaller, so the impact is also  smaller, can be considered at a later stage for simplification reasons</a:t>
            </a:r>
            <a:endParaRPr lang="en-GB">
              <a:ea typeface="Calibri" panose="020F0502020204030204"/>
              <a:cs typeface="Calibri" panose="020F0502020204030204"/>
            </a:endParaRPr>
          </a:p>
        </p:txBody>
      </p:sp>
      <p:sp>
        <p:nvSpPr>
          <p:cNvPr id="3" name="Rechteck 2">
            <a:extLst>
              <a:ext uri="{FF2B5EF4-FFF2-40B4-BE49-F238E27FC236}">
                <a16:creationId xmlns:a16="http://schemas.microsoft.com/office/drawing/2014/main" id="{9E68C8F2-F616-A10B-19B7-BF8F76518CB3}"/>
              </a:ext>
            </a:extLst>
          </p:cNvPr>
          <p:cNvSpPr/>
          <p:nvPr/>
        </p:nvSpPr>
        <p:spPr>
          <a:xfrm>
            <a:off x="11483942" y="0"/>
            <a:ext cx="708058" cy="661222"/>
          </a:xfrm>
          <a:prstGeom prst="rect">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err="1">
                <a:solidFill>
                  <a:schemeClr val="tx1"/>
                </a:solidFill>
              </a:rPr>
              <a:t>Modified</a:t>
            </a:r>
            <a:endParaRPr lang="de-DE" dirty="0">
              <a:solidFill>
                <a:schemeClr val="tx1"/>
              </a:solidFill>
            </a:endParaRPr>
          </a:p>
        </p:txBody>
      </p:sp>
      <p:sp>
        <p:nvSpPr>
          <p:cNvPr id="4" name="TextBox 3">
            <a:extLst>
              <a:ext uri="{FF2B5EF4-FFF2-40B4-BE49-F238E27FC236}">
                <a16:creationId xmlns:a16="http://schemas.microsoft.com/office/drawing/2014/main" id="{B56CC950-2AC8-A015-11F6-429E696B2527}"/>
              </a:ext>
            </a:extLst>
          </p:cNvPr>
          <p:cNvSpPr txBox="1"/>
          <p:nvPr/>
        </p:nvSpPr>
        <p:spPr>
          <a:xfrm>
            <a:off x="2606675" y="3946525"/>
            <a:ext cx="5133975"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400" dirty="0">
                <a:solidFill>
                  <a:srgbClr val="FFC000"/>
                </a:solidFill>
                <a:highlight>
                  <a:srgbClr val="FFFF00"/>
                </a:highlight>
                <a:ea typeface="+mn-lt"/>
                <a:cs typeface="+mn-lt"/>
              </a:rPr>
              <a:t>A fixed factor is proposed to ensure a smooth certification process with predictable outcomes for setting OEM declared values</a:t>
            </a:r>
            <a:endParaRPr lang="en-US">
              <a:solidFill>
                <a:srgbClr val="FFC000"/>
              </a:solidFill>
              <a:ea typeface="Calibri"/>
              <a:cs typeface="Calibri"/>
            </a:endParaRPr>
          </a:p>
        </p:txBody>
      </p:sp>
    </p:spTree>
    <p:extLst>
      <p:ext uri="{BB962C8B-B14F-4D97-AF65-F5344CB8AC3E}">
        <p14:creationId xmlns:p14="http://schemas.microsoft.com/office/powerpoint/2010/main" val="40253026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AAD921B4-2BA4-41AF-68F1-1D8CB8C94FEB}"/>
              </a:ext>
            </a:extLst>
          </p:cNvPr>
          <p:cNvGraphicFramePr>
            <a:graphicFrameLocks noChangeAspect="1"/>
          </p:cNvGraphicFramePr>
          <p:nvPr>
            <p:custDataLst>
              <p:tags r:id="rId1"/>
            </p:custDataLst>
            <p:extLst>
              <p:ext uri="{D42A27DB-BD31-4B8C-83A1-F6EECF244321}">
                <p14:modId xmlns:p14="http://schemas.microsoft.com/office/powerpoint/2010/main" val="299778568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25" imgH="424" progId="TCLayout.ActiveDocument.1">
                  <p:embed/>
                </p:oleObj>
              </mc:Choice>
              <mc:Fallback>
                <p:oleObj name="think-cell Folie" r:id="rId3" imgW="425" imgH="424" progId="TCLayout.ActiveDocument.1">
                  <p:embed/>
                  <p:pic>
                    <p:nvPicPr>
                      <p:cNvPr id="4" name="think-cell data - do not delete" hidden="1">
                        <a:extLst>
                          <a:ext uri="{FF2B5EF4-FFF2-40B4-BE49-F238E27FC236}">
                            <a16:creationId xmlns:a16="http://schemas.microsoft.com/office/drawing/2014/main" id="{AAD921B4-2BA4-41AF-68F1-1D8CB8C94FE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01484519-58F5-82BC-4F5E-9A98A01E96C6}"/>
              </a:ext>
            </a:extLst>
          </p:cNvPr>
          <p:cNvSpPr>
            <a:spLocks noGrp="1"/>
          </p:cNvSpPr>
          <p:nvPr>
            <p:ph type="title"/>
          </p:nvPr>
        </p:nvSpPr>
        <p:spPr/>
        <p:txBody>
          <a:bodyPr vert="horz"/>
          <a:lstStyle/>
          <a:p>
            <a:r>
              <a:rPr lang="de-DE" dirty="0"/>
              <a:t>Backup</a:t>
            </a:r>
          </a:p>
        </p:txBody>
      </p:sp>
      <p:sp>
        <p:nvSpPr>
          <p:cNvPr id="3" name="Inhaltsplatzhalter 2">
            <a:extLst>
              <a:ext uri="{FF2B5EF4-FFF2-40B4-BE49-F238E27FC236}">
                <a16:creationId xmlns:a16="http://schemas.microsoft.com/office/drawing/2014/main" id="{5230F122-94BF-8FCC-A6A8-7CC1C841AB55}"/>
              </a:ext>
            </a:extLst>
          </p:cNvPr>
          <p:cNvSpPr>
            <a:spLocks noGrp="1"/>
          </p:cNvSpPr>
          <p:nvPr>
            <p:ph idx="1"/>
          </p:nvPr>
        </p:nvSpPr>
        <p:spPr/>
        <p:txBody>
          <a:bodyPr/>
          <a:lstStyle/>
          <a:p>
            <a:endParaRPr lang="de-DE"/>
          </a:p>
        </p:txBody>
      </p:sp>
    </p:spTree>
    <p:extLst>
      <p:ext uri="{BB962C8B-B14F-4D97-AF65-F5344CB8AC3E}">
        <p14:creationId xmlns:p14="http://schemas.microsoft.com/office/powerpoint/2010/main" val="786799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nhaltsplatzhalter 4">
            <a:extLst>
              <a:ext uri="{FF2B5EF4-FFF2-40B4-BE49-F238E27FC236}">
                <a16:creationId xmlns:a16="http://schemas.microsoft.com/office/drawing/2014/main" id="{52C02C3D-802C-9428-0D6A-4347DD1D4742}"/>
              </a:ext>
            </a:extLst>
          </p:cNvPr>
          <p:cNvPicPr>
            <a:picLocks noGrp="1" noChangeAspect="1"/>
          </p:cNvPicPr>
          <p:nvPr>
            <p:ph idx="1"/>
          </p:nvPr>
        </p:nvPicPr>
        <p:blipFill>
          <a:blip r:embed="rId2"/>
          <a:stretch>
            <a:fillRect/>
          </a:stretch>
        </p:blipFill>
        <p:spPr>
          <a:xfrm>
            <a:off x="938679" y="1710531"/>
            <a:ext cx="10415120" cy="1855629"/>
          </a:xfrm>
          <a:prstGeom prst="rect">
            <a:avLst/>
          </a:prstGeom>
        </p:spPr>
      </p:pic>
      <p:sp>
        <p:nvSpPr>
          <p:cNvPr id="3" name="Textplatzhalter 2">
            <a:extLst>
              <a:ext uri="{FF2B5EF4-FFF2-40B4-BE49-F238E27FC236}">
                <a16:creationId xmlns:a16="http://schemas.microsoft.com/office/drawing/2014/main" id="{F51CAFF1-E265-9662-B29D-05885CB20CF6}"/>
              </a:ext>
            </a:extLst>
          </p:cNvPr>
          <p:cNvSpPr>
            <a:spLocks noGrp="1"/>
          </p:cNvSpPr>
          <p:nvPr>
            <p:ph type="body" sz="quarter" idx="14"/>
          </p:nvPr>
        </p:nvSpPr>
        <p:spPr/>
        <p:txBody>
          <a:bodyPr/>
          <a:lstStyle/>
          <a:p>
            <a:r>
              <a:rPr lang="de-DE" sz="2800" dirty="0"/>
              <a:t>RECU-FACTOR: </a:t>
            </a:r>
            <a:r>
              <a:rPr lang="de-DE" sz="2800" dirty="0" err="1"/>
              <a:t>Sensitivity</a:t>
            </a:r>
            <a:r>
              <a:rPr lang="de-DE" sz="2800" dirty="0"/>
              <a:t> Analysis </a:t>
            </a:r>
          </a:p>
        </p:txBody>
      </p:sp>
      <p:sp>
        <p:nvSpPr>
          <p:cNvPr id="6" name="Fußzeilenplatzhalter 1">
            <a:extLst>
              <a:ext uri="{FF2B5EF4-FFF2-40B4-BE49-F238E27FC236}">
                <a16:creationId xmlns:a16="http://schemas.microsoft.com/office/drawing/2014/main" id="{622CEE36-92B7-89D4-3F39-9E84B150C78E}"/>
              </a:ext>
            </a:extLst>
          </p:cNvPr>
          <p:cNvSpPr txBox="1">
            <a:spLocks/>
          </p:cNvSpPr>
          <p:nvPr/>
        </p:nvSpPr>
        <p:spPr>
          <a:xfrm>
            <a:off x="838198" y="768877"/>
            <a:ext cx="9340782" cy="365125"/>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dirty="0" err="1">
                <a:solidFill>
                  <a:schemeClr val="accent1"/>
                </a:solidFill>
              </a:rPr>
              <a:t>Example</a:t>
            </a:r>
            <a:r>
              <a:rPr lang="de-DE" dirty="0">
                <a:solidFill>
                  <a:schemeClr val="accent1"/>
                </a:solidFill>
              </a:rPr>
              <a:t> </a:t>
            </a:r>
            <a:r>
              <a:rPr lang="de-DE" dirty="0" err="1">
                <a:solidFill>
                  <a:schemeClr val="accent1"/>
                </a:solidFill>
              </a:rPr>
              <a:t>data</a:t>
            </a:r>
            <a:r>
              <a:rPr lang="de-DE" dirty="0">
                <a:solidFill>
                  <a:schemeClr val="accent1"/>
                </a:solidFill>
              </a:rPr>
              <a:t> to </a:t>
            </a:r>
            <a:r>
              <a:rPr lang="de-DE" dirty="0" err="1">
                <a:solidFill>
                  <a:schemeClr val="accent1"/>
                </a:solidFill>
              </a:rPr>
              <a:t>show</a:t>
            </a:r>
            <a:r>
              <a:rPr lang="de-DE" dirty="0">
                <a:solidFill>
                  <a:schemeClr val="accent1"/>
                </a:solidFill>
              </a:rPr>
              <a:t> the </a:t>
            </a:r>
            <a:r>
              <a:rPr lang="de-DE" dirty="0" err="1">
                <a:solidFill>
                  <a:schemeClr val="accent1"/>
                </a:solidFill>
              </a:rPr>
              <a:t>sensitivity</a:t>
            </a:r>
            <a:r>
              <a:rPr lang="de-DE" dirty="0">
                <a:solidFill>
                  <a:schemeClr val="accent1"/>
                </a:solidFill>
              </a:rPr>
              <a:t> for a high </a:t>
            </a:r>
            <a:r>
              <a:rPr lang="de-DE" dirty="0" err="1">
                <a:solidFill>
                  <a:schemeClr val="accent1"/>
                </a:solidFill>
              </a:rPr>
              <a:t>recu</a:t>
            </a:r>
            <a:r>
              <a:rPr lang="de-DE" dirty="0">
                <a:solidFill>
                  <a:schemeClr val="accent1"/>
                </a:solidFill>
              </a:rPr>
              <a:t> </a:t>
            </a:r>
            <a:r>
              <a:rPr lang="de-DE" dirty="0" err="1">
                <a:solidFill>
                  <a:schemeClr val="accent1"/>
                </a:solidFill>
              </a:rPr>
              <a:t>vehicle</a:t>
            </a:r>
            <a:r>
              <a:rPr lang="de-DE" dirty="0">
                <a:solidFill>
                  <a:schemeClr val="accent1"/>
                </a:solidFill>
              </a:rPr>
              <a:t> and a low </a:t>
            </a:r>
            <a:r>
              <a:rPr lang="de-DE" dirty="0" err="1">
                <a:solidFill>
                  <a:schemeClr val="accent1"/>
                </a:solidFill>
              </a:rPr>
              <a:t>recu</a:t>
            </a:r>
            <a:r>
              <a:rPr lang="de-DE" dirty="0">
                <a:solidFill>
                  <a:schemeClr val="accent1"/>
                </a:solidFill>
              </a:rPr>
              <a:t> </a:t>
            </a:r>
            <a:r>
              <a:rPr lang="de-DE" dirty="0" err="1">
                <a:solidFill>
                  <a:schemeClr val="accent1"/>
                </a:solidFill>
              </a:rPr>
              <a:t>vehicle</a:t>
            </a:r>
            <a:endParaRPr lang="de-DE" dirty="0">
              <a:solidFill>
                <a:schemeClr val="accent1"/>
              </a:solidFill>
            </a:endParaRPr>
          </a:p>
        </p:txBody>
      </p:sp>
      <p:sp>
        <p:nvSpPr>
          <p:cNvPr id="2" name="Rechteck 1">
            <a:extLst>
              <a:ext uri="{FF2B5EF4-FFF2-40B4-BE49-F238E27FC236}">
                <a16:creationId xmlns:a16="http://schemas.microsoft.com/office/drawing/2014/main" id="{578ACD34-A93A-0D47-A412-FD4FF3E31E41}"/>
              </a:ext>
            </a:extLst>
          </p:cNvPr>
          <p:cNvSpPr/>
          <p:nvPr/>
        </p:nvSpPr>
        <p:spPr>
          <a:xfrm>
            <a:off x="938679" y="5868237"/>
            <a:ext cx="10415120" cy="624095"/>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de-DE" dirty="0">
                <a:solidFill>
                  <a:schemeClr val="tx1"/>
                </a:solidFill>
              </a:rPr>
              <a:t>A </a:t>
            </a:r>
            <a:r>
              <a:rPr lang="de-DE" b="1" dirty="0">
                <a:solidFill>
                  <a:schemeClr val="tx1"/>
                </a:solidFill>
              </a:rPr>
              <a:t>10% </a:t>
            </a:r>
            <a:r>
              <a:rPr lang="de-DE" b="1" dirty="0" err="1">
                <a:solidFill>
                  <a:schemeClr val="tx1"/>
                </a:solidFill>
              </a:rPr>
              <a:t>change</a:t>
            </a:r>
            <a:r>
              <a:rPr lang="de-DE" b="1" dirty="0">
                <a:solidFill>
                  <a:schemeClr val="tx1"/>
                </a:solidFill>
              </a:rPr>
              <a:t> in </a:t>
            </a:r>
            <a:r>
              <a:rPr lang="de-DE" b="1" dirty="0" err="1">
                <a:solidFill>
                  <a:schemeClr val="tx1"/>
                </a:solidFill>
              </a:rPr>
              <a:t>drivetrain</a:t>
            </a:r>
            <a:r>
              <a:rPr lang="de-DE" b="1" dirty="0">
                <a:solidFill>
                  <a:schemeClr val="tx1"/>
                </a:solidFill>
              </a:rPr>
              <a:t> </a:t>
            </a:r>
            <a:r>
              <a:rPr lang="de-DE" b="1" dirty="0" err="1">
                <a:solidFill>
                  <a:schemeClr val="tx1"/>
                </a:solidFill>
              </a:rPr>
              <a:t>efficiency</a:t>
            </a:r>
            <a:r>
              <a:rPr lang="de-DE" b="1" dirty="0">
                <a:solidFill>
                  <a:schemeClr val="tx1"/>
                </a:solidFill>
              </a:rPr>
              <a:t> </a:t>
            </a:r>
            <a:r>
              <a:rPr lang="de-DE" dirty="0" err="1">
                <a:solidFill>
                  <a:schemeClr val="tx1"/>
                </a:solidFill>
              </a:rPr>
              <a:t>leads</a:t>
            </a:r>
            <a:r>
              <a:rPr lang="de-DE" dirty="0">
                <a:solidFill>
                  <a:schemeClr val="tx1"/>
                </a:solidFill>
              </a:rPr>
              <a:t> to </a:t>
            </a:r>
            <a:r>
              <a:rPr lang="de-DE" b="1" dirty="0">
                <a:solidFill>
                  <a:schemeClr val="tx1"/>
                </a:solidFill>
              </a:rPr>
              <a:t>+/2 km (0,3%) </a:t>
            </a:r>
            <a:r>
              <a:rPr lang="de-DE" b="1" dirty="0" err="1">
                <a:solidFill>
                  <a:schemeClr val="tx1"/>
                </a:solidFill>
              </a:rPr>
              <a:t>higher</a:t>
            </a:r>
            <a:r>
              <a:rPr lang="de-DE" b="1" dirty="0">
                <a:solidFill>
                  <a:schemeClr val="tx1"/>
                </a:solidFill>
              </a:rPr>
              <a:t> </a:t>
            </a:r>
            <a:r>
              <a:rPr lang="de-DE" b="1" dirty="0" err="1">
                <a:solidFill>
                  <a:schemeClr val="tx1"/>
                </a:solidFill>
              </a:rPr>
              <a:t>spread</a:t>
            </a:r>
            <a:r>
              <a:rPr lang="de-DE" b="1" dirty="0">
                <a:solidFill>
                  <a:schemeClr val="tx1"/>
                </a:solidFill>
              </a:rPr>
              <a:t> in </a:t>
            </a:r>
            <a:r>
              <a:rPr lang="de-DE" b="1" dirty="0" err="1">
                <a:solidFill>
                  <a:schemeClr val="tx1"/>
                </a:solidFill>
              </a:rPr>
              <a:t>range</a:t>
            </a:r>
            <a:r>
              <a:rPr lang="de-DE" b="1" dirty="0">
                <a:solidFill>
                  <a:schemeClr val="tx1"/>
                </a:solidFill>
              </a:rPr>
              <a:t> </a:t>
            </a:r>
            <a:r>
              <a:rPr lang="de-DE" b="1" dirty="0" err="1">
                <a:solidFill>
                  <a:schemeClr val="tx1"/>
                </a:solidFill>
              </a:rPr>
              <a:t>values</a:t>
            </a:r>
            <a:r>
              <a:rPr lang="de-DE" b="1" dirty="0">
                <a:solidFill>
                  <a:schemeClr val="tx1"/>
                </a:solidFill>
              </a:rPr>
              <a:t> </a:t>
            </a:r>
            <a:r>
              <a:rPr lang="de-DE" dirty="0" err="1">
                <a:solidFill>
                  <a:schemeClr val="tx1"/>
                </a:solidFill>
              </a:rPr>
              <a:t>between</a:t>
            </a:r>
            <a:r>
              <a:rPr lang="de-DE" dirty="0">
                <a:solidFill>
                  <a:schemeClr val="tx1"/>
                </a:solidFill>
              </a:rPr>
              <a:t> „high </a:t>
            </a:r>
            <a:r>
              <a:rPr lang="de-DE" dirty="0" err="1">
                <a:solidFill>
                  <a:schemeClr val="tx1"/>
                </a:solidFill>
              </a:rPr>
              <a:t>recu</a:t>
            </a:r>
            <a:r>
              <a:rPr lang="de-DE" dirty="0">
                <a:solidFill>
                  <a:schemeClr val="tx1"/>
                </a:solidFill>
              </a:rPr>
              <a:t>“ and „low </a:t>
            </a:r>
            <a:r>
              <a:rPr lang="de-DE" dirty="0" err="1">
                <a:solidFill>
                  <a:schemeClr val="tx1"/>
                </a:solidFill>
              </a:rPr>
              <a:t>recu</a:t>
            </a:r>
            <a:r>
              <a:rPr lang="de-DE" dirty="0">
                <a:solidFill>
                  <a:schemeClr val="tx1"/>
                </a:solidFill>
              </a:rPr>
              <a:t>“ </a:t>
            </a:r>
            <a:r>
              <a:rPr lang="de-DE" dirty="0" err="1">
                <a:solidFill>
                  <a:schemeClr val="tx1"/>
                </a:solidFill>
              </a:rPr>
              <a:t>variants</a:t>
            </a:r>
            <a:endParaRPr lang="de-DE" dirty="0">
              <a:solidFill>
                <a:schemeClr val="tx1"/>
              </a:solidFill>
            </a:endParaRPr>
          </a:p>
        </p:txBody>
      </p:sp>
    </p:spTree>
    <p:extLst>
      <p:ext uri="{BB962C8B-B14F-4D97-AF65-F5344CB8AC3E}">
        <p14:creationId xmlns:p14="http://schemas.microsoft.com/office/powerpoint/2010/main" val="29871911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hink-cell data - do not delete" hidden="1">
            <a:extLst>
              <a:ext uri="{FF2B5EF4-FFF2-40B4-BE49-F238E27FC236}">
                <a16:creationId xmlns:a16="http://schemas.microsoft.com/office/drawing/2014/main" id="{CCCAEC61-77C7-74F2-9E4B-434FEC353706}"/>
              </a:ext>
            </a:extLst>
          </p:cNvPr>
          <p:cNvGraphicFramePr>
            <a:graphicFrameLocks noChangeAspect="1"/>
          </p:cNvGraphicFramePr>
          <p:nvPr>
            <p:custDataLst>
              <p:tags r:id="rId1"/>
            </p:custDataLst>
            <p:extLst>
              <p:ext uri="{D42A27DB-BD31-4B8C-83A1-F6EECF244321}">
                <p14:modId xmlns:p14="http://schemas.microsoft.com/office/powerpoint/2010/main" val="118154820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25" imgH="424" progId="TCLayout.ActiveDocument.1">
                  <p:embed/>
                </p:oleObj>
              </mc:Choice>
              <mc:Fallback>
                <p:oleObj name="think-cell Folie" r:id="rId3" imgW="425" imgH="424" progId="TCLayout.ActiveDocument.1">
                  <p:embed/>
                  <p:pic>
                    <p:nvPicPr>
                      <p:cNvPr id="12" name="think-cell data - do not delete" hidden="1">
                        <a:extLst>
                          <a:ext uri="{FF2B5EF4-FFF2-40B4-BE49-F238E27FC236}">
                            <a16:creationId xmlns:a16="http://schemas.microsoft.com/office/drawing/2014/main" id="{CCCAEC61-77C7-74F2-9E4B-434FEC35370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6" name="Inhaltsplatzhalter 15">
            <a:extLst>
              <a:ext uri="{FF2B5EF4-FFF2-40B4-BE49-F238E27FC236}">
                <a16:creationId xmlns:a16="http://schemas.microsoft.com/office/drawing/2014/main" id="{04379BFA-D4C1-F5D0-2257-1B1A3A6BF5B1}"/>
              </a:ext>
            </a:extLst>
          </p:cNvPr>
          <p:cNvSpPr>
            <a:spLocks noGrp="1"/>
          </p:cNvSpPr>
          <p:nvPr>
            <p:ph idx="1"/>
          </p:nvPr>
        </p:nvSpPr>
        <p:spPr/>
        <p:txBody>
          <a:bodyPr/>
          <a:lstStyle/>
          <a:p>
            <a:endParaRPr lang="de-DE"/>
          </a:p>
        </p:txBody>
      </p:sp>
      <p:pic>
        <p:nvPicPr>
          <p:cNvPr id="4" name="Grafik 3">
            <a:extLst>
              <a:ext uri="{FF2B5EF4-FFF2-40B4-BE49-F238E27FC236}">
                <a16:creationId xmlns:a16="http://schemas.microsoft.com/office/drawing/2014/main" id="{7BB72742-2D65-18AA-E9F9-4FC39FE9FCD6}"/>
              </a:ext>
            </a:extLst>
          </p:cNvPr>
          <p:cNvPicPr>
            <a:picLocks noChangeAspect="1"/>
          </p:cNvPicPr>
          <p:nvPr/>
        </p:nvPicPr>
        <p:blipFill>
          <a:blip r:embed="rId5"/>
          <a:stretch>
            <a:fillRect/>
          </a:stretch>
        </p:blipFill>
        <p:spPr>
          <a:xfrm>
            <a:off x="3176" y="1306627"/>
            <a:ext cx="12192000" cy="4904975"/>
          </a:xfrm>
          <a:prstGeom prst="rect">
            <a:avLst/>
          </a:prstGeom>
        </p:spPr>
      </p:pic>
      <p:sp>
        <p:nvSpPr>
          <p:cNvPr id="5" name="Textfeld 4">
            <a:extLst>
              <a:ext uri="{FF2B5EF4-FFF2-40B4-BE49-F238E27FC236}">
                <a16:creationId xmlns:a16="http://schemas.microsoft.com/office/drawing/2014/main" id="{96841938-2BFA-422C-575B-D56AB8FF30C4}"/>
              </a:ext>
            </a:extLst>
          </p:cNvPr>
          <p:cNvSpPr txBox="1"/>
          <p:nvPr/>
        </p:nvSpPr>
        <p:spPr>
          <a:xfrm>
            <a:off x="1836419" y="2875194"/>
            <a:ext cx="1059180" cy="507831"/>
          </a:xfrm>
          <a:prstGeom prst="rect">
            <a:avLst/>
          </a:prstGeom>
          <a:solidFill>
            <a:schemeClr val="bg1"/>
          </a:solidFill>
        </p:spPr>
        <p:txBody>
          <a:bodyPr wrap="square" rtlCol="0">
            <a:spAutoFit/>
          </a:bodyPr>
          <a:lstStyle/>
          <a:p>
            <a:r>
              <a:rPr lang="de-DE" sz="900" dirty="0">
                <a:solidFill>
                  <a:srgbClr val="0070C0"/>
                </a:solidFill>
              </a:rPr>
              <a:t>High RRC, high </a:t>
            </a:r>
            <a:r>
              <a:rPr lang="de-DE" sz="900" dirty="0" err="1">
                <a:solidFill>
                  <a:srgbClr val="0070C0"/>
                </a:solidFill>
              </a:rPr>
              <a:t>aero</a:t>
            </a:r>
            <a:r>
              <a:rPr lang="de-DE" sz="900" dirty="0">
                <a:solidFill>
                  <a:srgbClr val="0070C0"/>
                </a:solidFill>
              </a:rPr>
              <a:t> </a:t>
            </a:r>
            <a:r>
              <a:rPr lang="de-DE" sz="900" dirty="0" err="1">
                <a:solidFill>
                  <a:srgbClr val="0070C0"/>
                </a:solidFill>
              </a:rPr>
              <a:t>drag</a:t>
            </a:r>
            <a:r>
              <a:rPr lang="de-DE" sz="900" dirty="0">
                <a:solidFill>
                  <a:srgbClr val="0070C0"/>
                </a:solidFill>
              </a:rPr>
              <a:t>, low </a:t>
            </a:r>
            <a:r>
              <a:rPr lang="de-DE" sz="900" dirty="0" err="1">
                <a:solidFill>
                  <a:srgbClr val="0070C0"/>
                </a:solidFill>
              </a:rPr>
              <a:t>weight</a:t>
            </a:r>
            <a:endParaRPr lang="de-DE" sz="900" dirty="0">
              <a:solidFill>
                <a:srgbClr val="0070C0"/>
              </a:solidFill>
            </a:endParaRPr>
          </a:p>
        </p:txBody>
      </p:sp>
      <p:sp>
        <p:nvSpPr>
          <p:cNvPr id="6" name="Textfeld 5">
            <a:extLst>
              <a:ext uri="{FF2B5EF4-FFF2-40B4-BE49-F238E27FC236}">
                <a16:creationId xmlns:a16="http://schemas.microsoft.com/office/drawing/2014/main" id="{0C33EC06-CBA1-0192-3CF7-14410C6059D5}"/>
              </a:ext>
            </a:extLst>
          </p:cNvPr>
          <p:cNvSpPr txBox="1"/>
          <p:nvPr/>
        </p:nvSpPr>
        <p:spPr>
          <a:xfrm>
            <a:off x="9456420" y="4452789"/>
            <a:ext cx="1059180" cy="507831"/>
          </a:xfrm>
          <a:prstGeom prst="rect">
            <a:avLst/>
          </a:prstGeom>
          <a:solidFill>
            <a:schemeClr val="bg1"/>
          </a:solidFill>
        </p:spPr>
        <p:txBody>
          <a:bodyPr wrap="square" rtlCol="0">
            <a:spAutoFit/>
          </a:bodyPr>
          <a:lstStyle/>
          <a:p>
            <a:r>
              <a:rPr lang="de-DE" sz="900" dirty="0">
                <a:solidFill>
                  <a:srgbClr val="0070C0"/>
                </a:solidFill>
              </a:rPr>
              <a:t>High RRC, high </a:t>
            </a:r>
            <a:r>
              <a:rPr lang="de-DE" sz="900" dirty="0" err="1">
                <a:solidFill>
                  <a:srgbClr val="0070C0"/>
                </a:solidFill>
              </a:rPr>
              <a:t>aero</a:t>
            </a:r>
            <a:r>
              <a:rPr lang="de-DE" sz="900" dirty="0">
                <a:solidFill>
                  <a:srgbClr val="0070C0"/>
                </a:solidFill>
              </a:rPr>
              <a:t> </a:t>
            </a:r>
            <a:r>
              <a:rPr lang="de-DE" sz="900" dirty="0" err="1">
                <a:solidFill>
                  <a:srgbClr val="0070C0"/>
                </a:solidFill>
              </a:rPr>
              <a:t>drag</a:t>
            </a:r>
            <a:r>
              <a:rPr lang="de-DE" sz="900" dirty="0">
                <a:solidFill>
                  <a:srgbClr val="0070C0"/>
                </a:solidFill>
              </a:rPr>
              <a:t>, low </a:t>
            </a:r>
            <a:r>
              <a:rPr lang="de-DE" sz="900" dirty="0" err="1">
                <a:solidFill>
                  <a:srgbClr val="0070C0"/>
                </a:solidFill>
              </a:rPr>
              <a:t>weight</a:t>
            </a:r>
            <a:endParaRPr lang="de-DE" sz="900" dirty="0">
              <a:solidFill>
                <a:srgbClr val="0070C0"/>
              </a:solidFill>
            </a:endParaRPr>
          </a:p>
        </p:txBody>
      </p:sp>
      <p:sp>
        <p:nvSpPr>
          <p:cNvPr id="7" name="Textfeld 6">
            <a:extLst>
              <a:ext uri="{FF2B5EF4-FFF2-40B4-BE49-F238E27FC236}">
                <a16:creationId xmlns:a16="http://schemas.microsoft.com/office/drawing/2014/main" id="{90D56E50-B4BC-708A-D1A1-10ED2E681DD8}"/>
              </a:ext>
            </a:extLst>
          </p:cNvPr>
          <p:cNvSpPr txBox="1"/>
          <p:nvPr/>
        </p:nvSpPr>
        <p:spPr>
          <a:xfrm>
            <a:off x="8206740" y="3129110"/>
            <a:ext cx="1059180" cy="507831"/>
          </a:xfrm>
          <a:prstGeom prst="rect">
            <a:avLst/>
          </a:prstGeom>
          <a:solidFill>
            <a:schemeClr val="bg1"/>
          </a:solidFill>
        </p:spPr>
        <p:txBody>
          <a:bodyPr wrap="square" rtlCol="0">
            <a:spAutoFit/>
          </a:bodyPr>
          <a:lstStyle/>
          <a:p>
            <a:pPr algn="r"/>
            <a:r>
              <a:rPr lang="de-DE" sz="900" dirty="0">
                <a:solidFill>
                  <a:srgbClr val="FF0000"/>
                </a:solidFill>
              </a:rPr>
              <a:t>Low RRC, Low </a:t>
            </a:r>
            <a:r>
              <a:rPr lang="de-DE" sz="900" dirty="0" err="1">
                <a:solidFill>
                  <a:srgbClr val="FF0000"/>
                </a:solidFill>
              </a:rPr>
              <a:t>aero</a:t>
            </a:r>
            <a:r>
              <a:rPr lang="de-DE" sz="900" dirty="0">
                <a:solidFill>
                  <a:srgbClr val="FF0000"/>
                </a:solidFill>
              </a:rPr>
              <a:t> </a:t>
            </a:r>
            <a:r>
              <a:rPr lang="de-DE" sz="900" dirty="0" err="1">
                <a:solidFill>
                  <a:srgbClr val="FF0000"/>
                </a:solidFill>
              </a:rPr>
              <a:t>drag</a:t>
            </a:r>
            <a:r>
              <a:rPr lang="de-DE" sz="900" dirty="0">
                <a:solidFill>
                  <a:srgbClr val="FF0000"/>
                </a:solidFill>
              </a:rPr>
              <a:t>, high </a:t>
            </a:r>
            <a:r>
              <a:rPr lang="de-DE" sz="900" dirty="0" err="1">
                <a:solidFill>
                  <a:srgbClr val="FF0000"/>
                </a:solidFill>
              </a:rPr>
              <a:t>weight</a:t>
            </a:r>
            <a:endParaRPr lang="de-DE" sz="900" dirty="0">
              <a:solidFill>
                <a:srgbClr val="FF0000"/>
              </a:solidFill>
            </a:endParaRPr>
          </a:p>
        </p:txBody>
      </p:sp>
      <p:sp>
        <p:nvSpPr>
          <p:cNvPr id="8" name="Textfeld 7">
            <a:extLst>
              <a:ext uri="{FF2B5EF4-FFF2-40B4-BE49-F238E27FC236}">
                <a16:creationId xmlns:a16="http://schemas.microsoft.com/office/drawing/2014/main" id="{CBB5B7DA-7669-72B0-185D-F8810265D8F7}"/>
              </a:ext>
            </a:extLst>
          </p:cNvPr>
          <p:cNvSpPr txBox="1"/>
          <p:nvPr/>
        </p:nvSpPr>
        <p:spPr>
          <a:xfrm>
            <a:off x="4480560" y="4379689"/>
            <a:ext cx="1059180" cy="507831"/>
          </a:xfrm>
          <a:prstGeom prst="rect">
            <a:avLst/>
          </a:prstGeom>
          <a:solidFill>
            <a:schemeClr val="bg1"/>
          </a:solidFill>
        </p:spPr>
        <p:txBody>
          <a:bodyPr wrap="square" rtlCol="0">
            <a:spAutoFit/>
          </a:bodyPr>
          <a:lstStyle/>
          <a:p>
            <a:pPr algn="r"/>
            <a:r>
              <a:rPr lang="de-DE" sz="900" dirty="0">
                <a:solidFill>
                  <a:srgbClr val="FF0000"/>
                </a:solidFill>
              </a:rPr>
              <a:t>Low RRC, Low </a:t>
            </a:r>
            <a:r>
              <a:rPr lang="de-DE" sz="900" dirty="0" err="1">
                <a:solidFill>
                  <a:srgbClr val="FF0000"/>
                </a:solidFill>
              </a:rPr>
              <a:t>aero</a:t>
            </a:r>
            <a:r>
              <a:rPr lang="de-DE" sz="900" dirty="0">
                <a:solidFill>
                  <a:srgbClr val="FF0000"/>
                </a:solidFill>
              </a:rPr>
              <a:t> </a:t>
            </a:r>
            <a:r>
              <a:rPr lang="de-DE" sz="900" dirty="0" err="1">
                <a:solidFill>
                  <a:srgbClr val="FF0000"/>
                </a:solidFill>
              </a:rPr>
              <a:t>drag</a:t>
            </a:r>
            <a:r>
              <a:rPr lang="de-DE" sz="900" dirty="0">
                <a:solidFill>
                  <a:srgbClr val="FF0000"/>
                </a:solidFill>
              </a:rPr>
              <a:t>, high </a:t>
            </a:r>
            <a:r>
              <a:rPr lang="de-DE" sz="900" dirty="0" err="1">
                <a:solidFill>
                  <a:srgbClr val="FF0000"/>
                </a:solidFill>
              </a:rPr>
              <a:t>weight</a:t>
            </a:r>
            <a:endParaRPr lang="de-DE" sz="900" dirty="0">
              <a:solidFill>
                <a:srgbClr val="FF0000"/>
              </a:solidFill>
            </a:endParaRPr>
          </a:p>
        </p:txBody>
      </p:sp>
      <p:sp>
        <p:nvSpPr>
          <p:cNvPr id="18" name="Textplatzhalter 2">
            <a:extLst>
              <a:ext uri="{FF2B5EF4-FFF2-40B4-BE49-F238E27FC236}">
                <a16:creationId xmlns:a16="http://schemas.microsoft.com/office/drawing/2014/main" id="{11159220-8606-3C84-238D-CCED82C1F526}"/>
              </a:ext>
            </a:extLst>
          </p:cNvPr>
          <p:cNvSpPr>
            <a:spLocks noGrp="1"/>
          </p:cNvSpPr>
          <p:nvPr>
            <p:ph type="body" sz="quarter" idx="14"/>
          </p:nvPr>
        </p:nvSpPr>
        <p:spPr>
          <a:xfrm>
            <a:off x="838199" y="365668"/>
            <a:ext cx="10515600" cy="712800"/>
          </a:xfrm>
        </p:spPr>
        <p:txBody>
          <a:bodyPr/>
          <a:lstStyle/>
          <a:p>
            <a:r>
              <a:rPr lang="de-DE" sz="2800" dirty="0"/>
              <a:t>RECU-FACTOR: </a:t>
            </a:r>
            <a:r>
              <a:rPr lang="de-DE" sz="2800" dirty="0" err="1"/>
              <a:t>Sensitivity</a:t>
            </a:r>
            <a:r>
              <a:rPr lang="de-DE" sz="2800" dirty="0"/>
              <a:t> Analysis</a:t>
            </a:r>
          </a:p>
          <a:p>
            <a:r>
              <a:rPr lang="de-DE" sz="2800" dirty="0"/>
              <a:t> </a:t>
            </a:r>
          </a:p>
        </p:txBody>
      </p:sp>
      <p:sp>
        <p:nvSpPr>
          <p:cNvPr id="19" name="Fußzeilenplatzhalter 1">
            <a:extLst>
              <a:ext uri="{FF2B5EF4-FFF2-40B4-BE49-F238E27FC236}">
                <a16:creationId xmlns:a16="http://schemas.microsoft.com/office/drawing/2014/main" id="{DE9DF85E-87FE-41CA-553E-9232A522E594}"/>
              </a:ext>
            </a:extLst>
          </p:cNvPr>
          <p:cNvSpPr txBox="1">
            <a:spLocks/>
          </p:cNvSpPr>
          <p:nvPr/>
        </p:nvSpPr>
        <p:spPr>
          <a:xfrm>
            <a:off x="838198" y="768877"/>
            <a:ext cx="5036821" cy="365125"/>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u="sng" dirty="0" err="1">
                <a:solidFill>
                  <a:schemeClr val="accent1"/>
                </a:solidFill>
              </a:rPr>
              <a:t>Schematic</a:t>
            </a:r>
            <a:r>
              <a:rPr lang="de-DE" dirty="0">
                <a:solidFill>
                  <a:schemeClr val="accent1"/>
                </a:solidFill>
              </a:rPr>
              <a:t> </a:t>
            </a:r>
            <a:r>
              <a:rPr lang="de-DE" dirty="0" err="1">
                <a:solidFill>
                  <a:schemeClr val="accent1"/>
                </a:solidFill>
              </a:rPr>
              <a:t>visualisation</a:t>
            </a:r>
            <a:r>
              <a:rPr lang="de-DE" dirty="0">
                <a:solidFill>
                  <a:schemeClr val="accent1"/>
                </a:solidFill>
              </a:rPr>
              <a:t> with </a:t>
            </a:r>
            <a:r>
              <a:rPr lang="de-DE" u="sng" dirty="0" err="1">
                <a:solidFill>
                  <a:schemeClr val="accent1"/>
                </a:solidFill>
              </a:rPr>
              <a:t>example</a:t>
            </a:r>
            <a:r>
              <a:rPr lang="de-DE" dirty="0">
                <a:solidFill>
                  <a:schemeClr val="accent1"/>
                </a:solidFill>
              </a:rPr>
              <a:t> </a:t>
            </a:r>
            <a:r>
              <a:rPr lang="de-DE" dirty="0" err="1">
                <a:solidFill>
                  <a:schemeClr val="accent1"/>
                </a:solidFill>
              </a:rPr>
              <a:t>data</a:t>
            </a:r>
            <a:endParaRPr lang="de-DE" dirty="0">
              <a:solidFill>
                <a:schemeClr val="accent1"/>
              </a:solidFill>
            </a:endParaRPr>
          </a:p>
        </p:txBody>
      </p:sp>
      <p:sp>
        <p:nvSpPr>
          <p:cNvPr id="20" name="Textfeld 19">
            <a:extLst>
              <a:ext uri="{FF2B5EF4-FFF2-40B4-BE49-F238E27FC236}">
                <a16:creationId xmlns:a16="http://schemas.microsoft.com/office/drawing/2014/main" id="{F32CB041-7DD1-E5F8-DFEB-FBC1587D04FC}"/>
              </a:ext>
            </a:extLst>
          </p:cNvPr>
          <p:cNvSpPr txBox="1"/>
          <p:nvPr/>
        </p:nvSpPr>
        <p:spPr>
          <a:xfrm>
            <a:off x="1836698" y="2623871"/>
            <a:ext cx="866588" cy="261610"/>
          </a:xfrm>
          <a:prstGeom prst="rect">
            <a:avLst/>
          </a:prstGeom>
          <a:solidFill>
            <a:schemeClr val="bg1"/>
          </a:solidFill>
        </p:spPr>
        <p:txBody>
          <a:bodyPr wrap="square" lIns="36000" tIns="0" rIns="36000" bIns="0" rtlCol="0">
            <a:spAutoFit/>
          </a:bodyPr>
          <a:lstStyle/>
          <a:p>
            <a:r>
              <a:rPr lang="de-DE" sz="1700" b="1" dirty="0">
                <a:solidFill>
                  <a:srgbClr val="0070C0"/>
                </a:solidFill>
              </a:rPr>
              <a:t>582 km</a:t>
            </a:r>
          </a:p>
        </p:txBody>
      </p:sp>
      <p:sp>
        <p:nvSpPr>
          <p:cNvPr id="21" name="Textfeld 20">
            <a:extLst>
              <a:ext uri="{FF2B5EF4-FFF2-40B4-BE49-F238E27FC236}">
                <a16:creationId xmlns:a16="http://schemas.microsoft.com/office/drawing/2014/main" id="{FF5D1241-3203-AB88-B227-CCDBAE9815E0}"/>
              </a:ext>
            </a:extLst>
          </p:cNvPr>
          <p:cNvSpPr txBox="1"/>
          <p:nvPr/>
        </p:nvSpPr>
        <p:spPr>
          <a:xfrm>
            <a:off x="4763587" y="4130971"/>
            <a:ext cx="866588" cy="261610"/>
          </a:xfrm>
          <a:prstGeom prst="rect">
            <a:avLst/>
          </a:prstGeom>
          <a:solidFill>
            <a:schemeClr val="bg1"/>
          </a:solidFill>
        </p:spPr>
        <p:txBody>
          <a:bodyPr wrap="square" lIns="36000" tIns="0" rIns="36000" bIns="0" rtlCol="0">
            <a:spAutoFit/>
          </a:bodyPr>
          <a:lstStyle/>
          <a:p>
            <a:r>
              <a:rPr lang="de-DE" sz="1700" b="1" dirty="0">
                <a:solidFill>
                  <a:srgbClr val="FF0000"/>
                </a:solidFill>
              </a:rPr>
              <a:t>618 km</a:t>
            </a:r>
          </a:p>
        </p:txBody>
      </p:sp>
    </p:spTree>
    <p:extLst>
      <p:ext uri="{BB962C8B-B14F-4D97-AF65-F5344CB8AC3E}">
        <p14:creationId xmlns:p14="http://schemas.microsoft.com/office/powerpoint/2010/main" val="350802307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114D69112967A42A4C18AF5CFEDBABD" ma:contentTypeVersion="13" ma:contentTypeDescription="Create a new document." ma:contentTypeScope="" ma:versionID="e7173471f8ac0d0696b696430fa0f985">
  <xsd:schema xmlns:xsd="http://www.w3.org/2001/XMLSchema" xmlns:xs="http://www.w3.org/2001/XMLSchema" xmlns:p="http://schemas.microsoft.com/office/2006/metadata/properties" xmlns:ns2="f31baa67-b902-4cf9-a574-8bb077fb87ae" xmlns:ns3="af39f0ab-79fd-45ad-802f-e3d6943b49f9" targetNamespace="http://schemas.microsoft.com/office/2006/metadata/properties" ma:root="true" ma:fieldsID="77cdce84a348a5ea470cf2becba70a59" ns2:_="" ns3:_="">
    <xsd:import namespace="f31baa67-b902-4cf9-a574-8bb077fb87ae"/>
    <xsd:import namespace="af39f0ab-79fd-45ad-802f-e3d6943b49f9"/>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ServiceObjectDetectorVersions"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31baa67-b902-4cf9-a574-8bb077fb87ae"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ObjectDetectorVersions" ma:index="17"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f39f0ab-79fd-45ad-802f-e3d6943b49f9"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52BFCF0-61D3-44BC-A639-B2C60F4CA8FC}">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D185DFF5-0316-4D0E-9A9C-5BD755CD2957}">
  <ds:schemaRefs>
    <ds:schemaRef ds:uri="http://schemas.microsoft.com/sharepoint/v3/contenttype/forms"/>
  </ds:schemaRefs>
</ds:datastoreItem>
</file>

<file path=customXml/itemProps3.xml><?xml version="1.0" encoding="utf-8"?>
<ds:datastoreItem xmlns:ds="http://schemas.openxmlformats.org/officeDocument/2006/customXml" ds:itemID="{59FA6EEC-1EE3-4FAD-B52E-31DB9A21E85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31baa67-b902-4cf9-a574-8bb077fb87ae"/>
    <ds:schemaRef ds:uri="af39f0ab-79fd-45ad-802f-e3d6943b49f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924dbb1d-991d-4bbd-aad5-33bac1d8ffaf}" enabled="1" method="Standard" siteId="{6f4e8b14-2d43-46c6-8ab6-01dc987bc801}" removed="0"/>
  <clbl:label id="{b1c9b508-7c6e-42bd-bedf-808292653d6c}" enabled="1" method="Standard" siteId="{2882be50-2012-4d88-ac86-544124e120c8}" removed="0"/>
</clbl:labelList>
</file>

<file path=docProps/app.xml><?xml version="1.0" encoding="utf-8"?>
<Properties xmlns="http://schemas.openxmlformats.org/officeDocument/2006/extended-properties" xmlns:vt="http://schemas.openxmlformats.org/officeDocument/2006/docPropsVTypes">
  <TotalTime>0</TotalTime>
  <Words>479</Words>
  <Application>Microsoft Office PowerPoint</Application>
  <PresentationFormat>Widescreen</PresentationFormat>
  <Paragraphs>74</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テーマ</vt:lpstr>
      <vt:lpstr>PowerPoint Presentation</vt:lpstr>
      <vt:lpstr>PowerPoint Presentation</vt:lpstr>
      <vt:lpstr>PowerPoint Presentation</vt:lpstr>
      <vt:lpstr>PowerPoint Presentation</vt:lpstr>
      <vt:lpstr>Backup</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JPN_0517</dc:creator>
  <cp:lastModifiedBy>Steinhauer, Markus (I/EG-E3)</cp:lastModifiedBy>
  <cp:revision>186</cp:revision>
  <dcterms:created xsi:type="dcterms:W3CDTF">2025-05-31T07:57:00Z</dcterms:created>
  <dcterms:modified xsi:type="dcterms:W3CDTF">2025-06-24T09:18:32Z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lassificationContentMarkingFooterLocations">
    <vt:lpwstr>Office テーマ:8</vt:lpwstr>
  </property>
  <property fmtid="{D5CDD505-2E9C-101B-9397-08002B2CF9AE}" pid="3" name="ClassificationContentMarkingFooterText">
    <vt:lpwstr>INTERNAL</vt:lpwstr>
  </property>
  <property fmtid="{D5CDD505-2E9C-101B-9397-08002B2CF9AE}" pid="4" name="ContentTypeId">
    <vt:lpwstr>0x0101008114D69112967A42A4C18AF5CFEDBABD</vt:lpwstr>
  </property>
</Properties>
</file>