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10"/>
  </p:notesMasterIdLst>
  <p:sldIdLst>
    <p:sldId id="2147482646" r:id="rId6"/>
    <p:sldId id="2147483565" r:id="rId7"/>
    <p:sldId id="2147483573" r:id="rId8"/>
    <p:sldId id="2147483564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D383E348-39DB-4C85-8827-3EF441A0667C}">
          <p14:sldIdLst>
            <p14:sldId id="2147482646"/>
            <p14:sldId id="2147483565"/>
            <p14:sldId id="2147483573"/>
            <p14:sldId id="21474835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9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DASHI YAMAGUCHI (山口 直志)" userId="f37028fa-1e8d-4051-af93-18381ccbc706" providerId="ADAL" clId="{B5808BC6-2B7C-40BF-B72C-BDCF5D267288}"/>
    <pc:docChg chg="undo custSel addSld delSld modSld">
      <pc:chgData name="TADASHI YAMAGUCHI (山口 直志)" userId="f37028fa-1e8d-4051-af93-18381ccbc706" providerId="ADAL" clId="{B5808BC6-2B7C-40BF-B72C-BDCF5D267288}" dt="2025-03-27T14:06:30.465" v="249" actId="47"/>
      <pc:docMkLst>
        <pc:docMk/>
      </pc:docMkLst>
      <pc:sldChg chg="modSp mod">
        <pc:chgData name="TADASHI YAMAGUCHI (山口 直志)" userId="f37028fa-1e8d-4051-af93-18381ccbc706" providerId="ADAL" clId="{B5808BC6-2B7C-40BF-B72C-BDCF5D267288}" dt="2025-03-27T09:54:26.622" v="167" actId="1036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B5808BC6-2B7C-40BF-B72C-BDCF5D267288}" dt="2025-03-27T09:54:20.058" v="147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B5808BC6-2B7C-40BF-B72C-BDCF5D267288}" dt="2025-03-27T09:54:26.622" v="167" actId="1036"/>
          <ac:spMkLst>
            <pc:docMk/>
            <pc:sldMk cId="3458670198" sldId="2147482646"/>
            <ac:spMk id="6" creationId="{00000000-0000-0000-0000-000000000000}"/>
          </ac:spMkLst>
        </pc:spChg>
      </pc:sldChg>
      <pc:sldChg chg="addSp delSp modSp mod">
        <pc:chgData name="TADASHI YAMAGUCHI (山口 直志)" userId="f37028fa-1e8d-4051-af93-18381ccbc706" providerId="ADAL" clId="{B5808BC6-2B7C-40BF-B72C-BDCF5D267288}" dt="2025-03-27T10:00:34.123" v="173" actId="1076"/>
        <pc:sldMkLst>
          <pc:docMk/>
          <pc:sldMk cId="1477473105" sldId="2147483559"/>
        </pc:sldMkLst>
      </pc:sldChg>
      <pc:sldChg chg="addSp delSp modSp mod">
        <pc:chgData name="TADASHI YAMAGUCHI (山口 直志)" userId="f37028fa-1e8d-4051-af93-18381ccbc706" providerId="ADAL" clId="{B5808BC6-2B7C-40BF-B72C-BDCF5D267288}" dt="2025-03-27T09:46:37.894" v="135" actId="14100"/>
        <pc:sldMkLst>
          <pc:docMk/>
          <pc:sldMk cId="2567365679" sldId="2147483560"/>
        </pc:sldMkLst>
      </pc:sldChg>
      <pc:sldChg chg="addSp delSp modSp mod">
        <pc:chgData name="TADASHI YAMAGUCHI (山口 直志)" userId="f37028fa-1e8d-4051-af93-18381ccbc706" providerId="ADAL" clId="{B5808BC6-2B7C-40BF-B72C-BDCF5D267288}" dt="2025-03-27T13:44:48.797" v="226" actId="20577"/>
        <pc:sldMkLst>
          <pc:docMk/>
          <pc:sldMk cId="23456706" sldId="2147483561"/>
        </pc:sldMkLst>
        <pc:spChg chg="add mod">
          <ac:chgData name="TADASHI YAMAGUCHI (山口 直志)" userId="f37028fa-1e8d-4051-af93-18381ccbc706" providerId="ADAL" clId="{B5808BC6-2B7C-40BF-B72C-BDCF5D267288}" dt="2025-03-27T09:45:42.499" v="114" actId="6549"/>
          <ac:spMkLst>
            <pc:docMk/>
            <pc:sldMk cId="23456706" sldId="2147483561"/>
            <ac:spMk id="40" creationId="{B9E00129-E0EE-484A-13BB-70BC5E38406C}"/>
          </ac:spMkLst>
        </pc:spChg>
      </pc:sldChg>
      <pc:sldChg chg="addSp delSp modSp add mod">
        <pc:chgData name="TADASHI YAMAGUCHI (山口 直志)" userId="f37028fa-1e8d-4051-af93-18381ccbc706" providerId="ADAL" clId="{B5808BC6-2B7C-40BF-B72C-BDCF5D267288}" dt="2025-03-27T09:57:26.447" v="171" actId="1076"/>
        <pc:sldMkLst>
          <pc:docMk/>
          <pc:sldMk cId="97691635" sldId="2147483562"/>
        </pc:sldMkLst>
      </pc:sldChg>
      <pc:sldChg chg="addSp delSp modSp add mod modShow">
        <pc:chgData name="TADASHI YAMAGUCHI (山口 直志)" userId="f37028fa-1e8d-4051-af93-18381ccbc706" providerId="ADAL" clId="{B5808BC6-2B7C-40BF-B72C-BDCF5D267288}" dt="2025-03-27T13:53:55.993" v="233" actId="478"/>
        <pc:sldMkLst>
          <pc:docMk/>
          <pc:sldMk cId="2041329096" sldId="2147483563"/>
        </pc:sldMkLst>
      </pc:sldChg>
      <pc:sldChg chg="addSp delSp modSp add del mod">
        <pc:chgData name="TADASHI YAMAGUCHI (山口 直志)" userId="f37028fa-1e8d-4051-af93-18381ccbc706" providerId="ADAL" clId="{B5808BC6-2B7C-40BF-B72C-BDCF5D267288}" dt="2025-03-27T14:06:30.465" v="249" actId="47"/>
        <pc:sldMkLst>
          <pc:docMk/>
          <pc:sldMk cId="3039557492" sldId="2147483564"/>
        </pc:sldMkLst>
      </pc:sldChg>
    </pc:docChg>
  </pc:docChgLst>
  <pc:docChgLst>
    <pc:chgData name="SHION MISE (三瀬 史遠)" userId="1b6b481c-01c6-4ded-8485-5d72fdf4bbb2" providerId="ADAL" clId="{8420FEE9-8BC4-457A-AF9D-B1405D6A8E96}"/>
    <pc:docChg chg="undo custSel addSld delSld modSld sldOrd modSection">
      <pc:chgData name="SHION MISE (三瀬 史遠)" userId="1b6b481c-01c6-4ded-8485-5d72fdf4bbb2" providerId="ADAL" clId="{8420FEE9-8BC4-457A-AF9D-B1405D6A8E96}" dt="2025-05-29T08:55:36.435" v="212" actId="478"/>
      <pc:docMkLst>
        <pc:docMk/>
      </pc:docMkLst>
      <pc:sldChg chg="add del">
        <pc:chgData name="SHION MISE (三瀬 史遠)" userId="1b6b481c-01c6-4ded-8485-5d72fdf4bbb2" providerId="ADAL" clId="{8420FEE9-8BC4-457A-AF9D-B1405D6A8E96}" dt="2025-05-27T10:37:11.814" v="42"/>
        <pc:sldMkLst>
          <pc:docMk/>
          <pc:sldMk cId="1251518693" sldId="435"/>
        </pc:sldMkLst>
      </pc:sldChg>
      <pc:sldChg chg="add del">
        <pc:chgData name="SHION MISE (三瀬 史遠)" userId="1b6b481c-01c6-4ded-8485-5d72fdf4bbb2" providerId="ADAL" clId="{8420FEE9-8BC4-457A-AF9D-B1405D6A8E96}" dt="2025-05-27T10:37:11.814" v="42"/>
        <pc:sldMkLst>
          <pc:docMk/>
          <pc:sldMk cId="4050513437" sldId="459"/>
        </pc:sldMkLst>
      </pc:sldChg>
      <pc:sldChg chg="add del">
        <pc:chgData name="SHION MISE (三瀬 史遠)" userId="1b6b481c-01c6-4ded-8485-5d72fdf4bbb2" providerId="ADAL" clId="{8420FEE9-8BC4-457A-AF9D-B1405D6A8E96}" dt="2025-05-27T10:37:11.814" v="42"/>
        <pc:sldMkLst>
          <pc:docMk/>
          <pc:sldMk cId="2707236469" sldId="461"/>
        </pc:sldMkLst>
      </pc:sldChg>
      <pc:sldChg chg="modSp mod">
        <pc:chgData name="SHION MISE (三瀬 史遠)" userId="1b6b481c-01c6-4ded-8485-5d72fdf4bbb2" providerId="ADAL" clId="{8420FEE9-8BC4-457A-AF9D-B1405D6A8E96}" dt="2025-05-27T10:31:36.566" v="32" actId="1076"/>
        <pc:sldMkLst>
          <pc:docMk/>
          <pc:sldMk cId="3458670198" sldId="2147482646"/>
        </pc:sldMkLst>
        <pc:spChg chg="mod">
          <ac:chgData name="SHION MISE (三瀬 史遠)" userId="1b6b481c-01c6-4ded-8485-5d72fdf4bbb2" providerId="ADAL" clId="{8420FEE9-8BC4-457A-AF9D-B1405D6A8E96}" dt="2025-05-27T10:31:36.566" v="32" actId="1076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SHION MISE (三瀬 史遠)" userId="1b6b481c-01c6-4ded-8485-5d72fdf4bbb2" providerId="ADAL" clId="{8420FEE9-8BC4-457A-AF9D-B1405D6A8E96}" dt="2025-05-27T10:30:14.584" v="9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1477473105" sldId="2147483559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3456706" sldId="2147483561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65111413" sldId="2147483564"/>
        </pc:sldMkLst>
      </pc:sldChg>
      <pc:sldChg chg="modSp add del 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3649862326" sldId="2147483565"/>
        </pc:sldMkLst>
        <pc:spChg chg="mod">
          <ac:chgData name="SHION MISE (三瀬 史遠)" userId="1b6b481c-01c6-4ded-8485-5d72fdf4bbb2" providerId="ADAL" clId="{8420FEE9-8BC4-457A-AF9D-B1405D6A8E96}" dt="2025-05-27T10:37:10.811" v="40" actId="1076"/>
          <ac:spMkLst>
            <pc:docMk/>
            <pc:sldMk cId="3649862326" sldId="2147483565"/>
            <ac:spMk id="28" creationId="{68543338-C1BF-A7AB-63B0-E4C1C512B85A}"/>
          </ac:spMkLst>
        </pc:spChg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276656211" sldId="2147483566"/>
        </pc:sldMkLst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555470473" sldId="2147483567"/>
        </pc:sldMkLst>
      </pc:sldChg>
      <pc:sldChg chg="mo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967750260" sldId="2147483568"/>
        </pc:sldMkLst>
      </pc:sldChg>
      <pc:sldChg chg="modSp add del 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703500911" sldId="2147483569"/>
        </pc:sldMkLst>
        <pc:picChg chg="mod">
          <ac:chgData name="SHION MISE (三瀬 史遠)" userId="1b6b481c-01c6-4ded-8485-5d72fdf4bbb2" providerId="ADAL" clId="{8420FEE9-8BC4-457A-AF9D-B1405D6A8E96}" dt="2025-05-27T10:37:11.001" v="41" actId="1076"/>
          <ac:picMkLst>
            <pc:docMk/>
            <pc:sldMk cId="703500911" sldId="2147483569"/>
            <ac:picMk id="4" creationId="{435DC5DE-1B30-95A9-DE62-254401BEAA72}"/>
          </ac:picMkLst>
        </pc:picChg>
      </pc:sldChg>
      <pc:sldChg chg="mod ord modShow">
        <pc:chgData name="SHION MISE (三瀬 史遠)" userId="1b6b481c-01c6-4ded-8485-5d72fdf4bbb2" providerId="ADAL" clId="{8420FEE9-8BC4-457A-AF9D-B1405D6A8E96}" dt="2025-05-27T11:26:30.271" v="172" actId="729"/>
        <pc:sldMkLst>
          <pc:docMk/>
          <pc:sldMk cId="231737963" sldId="2147483570"/>
        </pc:sldMkLst>
      </pc:sldChg>
      <pc:sldChg chg="addSp delSp modSp new mod">
        <pc:chgData name="SHION MISE (三瀬 史遠)" userId="1b6b481c-01c6-4ded-8485-5d72fdf4bbb2" providerId="ADAL" clId="{8420FEE9-8BC4-457A-AF9D-B1405D6A8E96}" dt="2025-05-27T11:27:34.503" v="182" actId="20577"/>
        <pc:sldMkLst>
          <pc:docMk/>
          <pc:sldMk cId="1494715489" sldId="2147483571"/>
        </pc:sldMkLst>
        <pc:spChg chg="add mod">
          <ac:chgData name="SHION MISE (三瀬 史遠)" userId="1b6b481c-01c6-4ded-8485-5d72fdf4bbb2" providerId="ADAL" clId="{8420FEE9-8BC4-457A-AF9D-B1405D6A8E96}" dt="2025-05-27T10:37:37.454" v="48"/>
          <ac:spMkLst>
            <pc:docMk/>
            <pc:sldMk cId="1494715489" sldId="2147483571"/>
            <ac:spMk id="6" creationId="{AA391DA7-9C58-A549-DC76-18CA7968A68A}"/>
          </ac:spMkLst>
        </pc:spChg>
        <pc:spChg chg="add mod">
          <ac:chgData name="SHION MISE (三瀬 史遠)" userId="1b6b481c-01c6-4ded-8485-5d72fdf4bbb2" providerId="ADAL" clId="{8420FEE9-8BC4-457A-AF9D-B1405D6A8E96}" dt="2025-05-27T11:27:34.503" v="182" actId="20577"/>
          <ac:spMkLst>
            <pc:docMk/>
            <pc:sldMk cId="1494715489" sldId="2147483571"/>
            <ac:spMk id="11" creationId="{8DD4E286-3632-2409-92E4-78AEB2A1A6B9}"/>
          </ac:spMkLst>
        </pc:spChg>
        <pc:picChg chg="add mod modCrop">
          <ac:chgData name="SHION MISE (三瀬 史遠)" userId="1b6b481c-01c6-4ded-8485-5d72fdf4bbb2" providerId="ADAL" clId="{8420FEE9-8BC4-457A-AF9D-B1405D6A8E96}" dt="2025-05-27T11:26:15.656" v="170" actId="1076"/>
          <ac:picMkLst>
            <pc:docMk/>
            <pc:sldMk cId="1494715489" sldId="2147483571"/>
            <ac:picMk id="8" creationId="{563828D7-3FAD-C3C1-2C61-FFA2DD25313D}"/>
          </ac:picMkLst>
        </pc:picChg>
      </pc:sldChg>
      <pc:sldChg chg="new del">
        <pc:chgData name="SHION MISE (三瀬 史遠)" userId="1b6b481c-01c6-4ded-8485-5d72fdf4bbb2" providerId="ADAL" clId="{8420FEE9-8BC4-457A-AF9D-B1405D6A8E96}" dt="2025-05-27T10:37:10.052" v="38" actId="680"/>
        <pc:sldMkLst>
          <pc:docMk/>
          <pc:sldMk cId="3947469366" sldId="2147483571"/>
        </pc:sldMkLst>
      </pc:sldChg>
      <pc:sldChg chg="addSp delSp modSp add del mod">
        <pc:chgData name="SHION MISE (三瀬 史遠)" userId="1b6b481c-01c6-4ded-8485-5d72fdf4bbb2" providerId="ADAL" clId="{8420FEE9-8BC4-457A-AF9D-B1405D6A8E96}" dt="2025-05-27T11:26:22.096" v="171" actId="47"/>
        <pc:sldMkLst>
          <pc:docMk/>
          <pc:sldMk cId="1167390308" sldId="2147483572"/>
        </pc:sldMkLst>
      </pc:sldChg>
      <pc:sldChg chg="addSp delSp modSp new mod">
        <pc:chgData name="SHION MISE (三瀬 史遠)" userId="1b6b481c-01c6-4ded-8485-5d72fdf4bbb2" providerId="ADAL" clId="{8420FEE9-8BC4-457A-AF9D-B1405D6A8E96}" dt="2025-05-29T08:55:36.435" v="212" actId="478"/>
        <pc:sldMkLst>
          <pc:docMk/>
          <pc:sldMk cId="330349247" sldId="2147483574"/>
        </pc:sldMkLst>
        <pc:spChg chg="add mod">
          <ac:chgData name="SHION MISE (三瀬 史遠)" userId="1b6b481c-01c6-4ded-8485-5d72fdf4bbb2" providerId="ADAL" clId="{8420FEE9-8BC4-457A-AF9D-B1405D6A8E96}" dt="2025-05-29T08:55:00.933" v="184"/>
          <ac:spMkLst>
            <pc:docMk/>
            <pc:sldMk cId="330349247" sldId="2147483574"/>
            <ac:spMk id="6" creationId="{E2B9235C-5EB9-C5F0-6932-A2BD835722EB}"/>
          </ac:spMkLst>
        </pc:spChg>
        <pc:spChg chg="add mod">
          <ac:chgData name="SHION MISE (三瀬 史遠)" userId="1b6b481c-01c6-4ded-8485-5d72fdf4bbb2" providerId="ADAL" clId="{8420FEE9-8BC4-457A-AF9D-B1405D6A8E96}" dt="2025-05-29T08:55:00.933" v="184"/>
          <ac:spMkLst>
            <pc:docMk/>
            <pc:sldMk cId="330349247" sldId="2147483574"/>
            <ac:spMk id="7" creationId="{272014B1-6B45-B758-5BCF-3E2EAE1556CB}"/>
          </ac:spMkLst>
        </pc:spChg>
        <pc:spChg chg="add mod">
          <ac:chgData name="SHION MISE (三瀬 史遠)" userId="1b6b481c-01c6-4ded-8485-5d72fdf4bbb2" providerId="ADAL" clId="{8420FEE9-8BC4-457A-AF9D-B1405D6A8E96}" dt="2025-05-29T08:55:00.933" v="184"/>
          <ac:spMkLst>
            <pc:docMk/>
            <pc:sldMk cId="330349247" sldId="2147483574"/>
            <ac:spMk id="8" creationId="{D3A6ECA6-9278-BDF0-C91C-B446F07644D3}"/>
          </ac:spMkLst>
        </pc:spChg>
        <pc:spChg chg="add mod">
          <ac:chgData name="SHION MISE (三瀬 史遠)" userId="1b6b481c-01c6-4ded-8485-5d72fdf4bbb2" providerId="ADAL" clId="{8420FEE9-8BC4-457A-AF9D-B1405D6A8E96}" dt="2025-05-29T08:55:00.933" v="184"/>
          <ac:spMkLst>
            <pc:docMk/>
            <pc:sldMk cId="330349247" sldId="2147483574"/>
            <ac:spMk id="9" creationId="{CD7CACE5-7F16-023F-EFC1-9030778C0883}"/>
          </ac:spMkLst>
        </pc:spChg>
        <pc:spChg chg="add mod">
          <ac:chgData name="SHION MISE (三瀬 史遠)" userId="1b6b481c-01c6-4ded-8485-5d72fdf4bbb2" providerId="ADAL" clId="{8420FEE9-8BC4-457A-AF9D-B1405D6A8E96}" dt="2025-05-29T08:55:00.933" v="184"/>
          <ac:spMkLst>
            <pc:docMk/>
            <pc:sldMk cId="330349247" sldId="2147483574"/>
            <ac:spMk id="11" creationId="{7B66ADC0-3B50-A729-EB6D-9D51172B467B}"/>
          </ac:spMkLst>
        </pc:spChg>
        <pc:spChg chg="add mod">
          <ac:chgData name="SHION MISE (三瀬 史遠)" userId="1b6b481c-01c6-4ded-8485-5d72fdf4bbb2" providerId="ADAL" clId="{8420FEE9-8BC4-457A-AF9D-B1405D6A8E96}" dt="2025-05-29T08:55:00.933" v="184"/>
          <ac:spMkLst>
            <pc:docMk/>
            <pc:sldMk cId="330349247" sldId="2147483574"/>
            <ac:spMk id="12" creationId="{9B740F1E-0A74-B0CC-5628-34B00F5022CD}"/>
          </ac:spMkLst>
        </pc:spChg>
        <pc:spChg chg="add mod">
          <ac:chgData name="SHION MISE (三瀬 史遠)" userId="1b6b481c-01c6-4ded-8485-5d72fdf4bbb2" providerId="ADAL" clId="{8420FEE9-8BC4-457A-AF9D-B1405D6A8E96}" dt="2025-05-29T08:55:00.933" v="184"/>
          <ac:spMkLst>
            <pc:docMk/>
            <pc:sldMk cId="330349247" sldId="2147483574"/>
            <ac:spMk id="13" creationId="{822F0E32-9282-D1FA-EF4B-348171B327D8}"/>
          </ac:spMkLst>
        </pc:spChg>
        <pc:spChg chg="add mod">
          <ac:chgData name="SHION MISE (三瀬 史遠)" userId="1b6b481c-01c6-4ded-8485-5d72fdf4bbb2" providerId="ADAL" clId="{8420FEE9-8BC4-457A-AF9D-B1405D6A8E96}" dt="2025-05-29T08:55:00.933" v="184"/>
          <ac:spMkLst>
            <pc:docMk/>
            <pc:sldMk cId="330349247" sldId="2147483574"/>
            <ac:spMk id="14" creationId="{91CB602E-0653-7A52-FD92-C39AF40C5258}"/>
          </ac:spMkLst>
        </pc:spChg>
        <pc:spChg chg="add mod">
          <ac:chgData name="SHION MISE (三瀬 史遠)" userId="1b6b481c-01c6-4ded-8485-5d72fdf4bbb2" providerId="ADAL" clId="{8420FEE9-8BC4-457A-AF9D-B1405D6A8E96}" dt="2025-05-29T08:55:00.933" v="184"/>
          <ac:spMkLst>
            <pc:docMk/>
            <pc:sldMk cId="330349247" sldId="2147483574"/>
            <ac:spMk id="15" creationId="{9762B6BE-A302-8370-7630-FBE3DF5D5AEA}"/>
          </ac:spMkLst>
        </pc:spChg>
        <pc:spChg chg="add del mod">
          <ac:chgData name="SHION MISE (三瀬 史遠)" userId="1b6b481c-01c6-4ded-8485-5d72fdf4bbb2" providerId="ADAL" clId="{8420FEE9-8BC4-457A-AF9D-B1405D6A8E96}" dt="2025-05-29T08:55:36.435" v="212" actId="478"/>
          <ac:spMkLst>
            <pc:docMk/>
            <pc:sldMk cId="330349247" sldId="2147483574"/>
            <ac:spMk id="16" creationId="{A9806D57-85F9-DC73-2A8C-1A6D1DCA9141}"/>
          </ac:spMkLst>
        </pc:spChg>
        <pc:spChg chg="add mod">
          <ac:chgData name="SHION MISE (三瀬 史遠)" userId="1b6b481c-01c6-4ded-8485-5d72fdf4bbb2" providerId="ADAL" clId="{8420FEE9-8BC4-457A-AF9D-B1405D6A8E96}" dt="2025-05-29T08:55:32.779" v="211" actId="20577"/>
          <ac:spMkLst>
            <pc:docMk/>
            <pc:sldMk cId="330349247" sldId="2147483574"/>
            <ac:spMk id="17" creationId="{FDBCD5EC-DA1E-B0D0-936E-5F3AD18B1122}"/>
          </ac:spMkLst>
        </pc:spChg>
        <pc:picChg chg="add mod">
          <ac:chgData name="SHION MISE (三瀬 史遠)" userId="1b6b481c-01c6-4ded-8485-5d72fdf4bbb2" providerId="ADAL" clId="{8420FEE9-8BC4-457A-AF9D-B1405D6A8E96}" dt="2025-05-29T08:55:00.933" v="184"/>
          <ac:picMkLst>
            <pc:docMk/>
            <pc:sldMk cId="330349247" sldId="2147483574"/>
            <ac:picMk id="5" creationId="{BC5C4CD0-87B6-4D55-44C1-204BCCC1A6E0}"/>
          </ac:picMkLst>
        </pc:picChg>
      </pc:sldChg>
    </pc:docChg>
  </pc:docChgLst>
  <pc:docChgLst>
    <pc:chgData name="TADASHI YAMAGUCHI (山口 直志)" userId="f37028fa-1e8d-4051-af93-18381ccbc706" providerId="ADAL" clId="{C10C31A7-10F3-4B16-A9A3-F090425AEC42}"/>
    <pc:docChg chg="undo custSel addSld delSld modSld sldOrd addSection modSection">
      <pc:chgData name="TADASHI YAMAGUCHI (山口 直志)" userId="f37028fa-1e8d-4051-af93-18381ccbc706" providerId="ADAL" clId="{C10C31A7-10F3-4B16-A9A3-F090425AEC42}" dt="2025-04-24T13:41:04.302" v="1350" actId="6549"/>
      <pc:docMkLst>
        <pc:docMk/>
      </pc:docMkLst>
      <pc:sldChg chg="addSp delSp modSp mod">
        <pc:chgData name="TADASHI YAMAGUCHI (山口 直志)" userId="f37028fa-1e8d-4051-af93-18381ccbc706" providerId="ADAL" clId="{C10C31A7-10F3-4B16-A9A3-F090425AEC42}" dt="2025-04-24T05:56:13.849" v="564" actId="20577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C10C31A7-10F3-4B16-A9A3-F090425AEC42}" dt="2025-04-24T05:56:13.849" v="564" actId="20577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C10C31A7-10F3-4B16-A9A3-F090425AEC42}" dt="2025-04-15T06:51:48.303" v="8" actId="6549"/>
          <ac:spMkLst>
            <pc:docMk/>
            <pc:sldMk cId="3458670198" sldId="2147482646"/>
            <ac:spMk id="6" creationId="{00000000-0000-0000-0000-000000000000}"/>
          </ac:spMkLst>
        </pc:spChg>
      </pc:sldChg>
      <pc:sldChg chg="addSp delSp modSp mod ord">
        <pc:chgData name="TADASHI YAMAGUCHI (山口 直志)" userId="f37028fa-1e8d-4051-af93-18381ccbc706" providerId="ADAL" clId="{C10C31A7-10F3-4B16-A9A3-F090425AEC42}" dt="2025-04-24T13:31:29.986" v="1198" actId="478"/>
        <pc:sldMkLst>
          <pc:docMk/>
          <pc:sldMk cId="1477473105" sldId="2147483559"/>
        </pc:sldMkLst>
      </pc:sldChg>
      <pc:sldChg chg="del">
        <pc:chgData name="TADASHI YAMAGUCHI (山口 直志)" userId="f37028fa-1e8d-4051-af93-18381ccbc706" providerId="ADAL" clId="{C10C31A7-10F3-4B16-A9A3-F090425AEC42}" dt="2025-04-15T07:27:48.616" v="101" actId="47"/>
        <pc:sldMkLst>
          <pc:docMk/>
          <pc:sldMk cId="2567365679" sldId="2147483560"/>
        </pc:sldMkLst>
      </pc:sldChg>
      <pc:sldChg chg="addSp delSp modSp add del mod">
        <pc:chgData name="TADASHI YAMAGUCHI (山口 直志)" userId="f37028fa-1e8d-4051-af93-18381ccbc706" providerId="ADAL" clId="{C10C31A7-10F3-4B16-A9A3-F090425AEC42}" dt="2025-04-15T13:24:37.449" v="176" actId="1076"/>
        <pc:sldMkLst>
          <pc:docMk/>
          <pc:sldMk cId="23456706" sldId="2147483561"/>
        </pc:sldMkLst>
        <pc:spChg chg="mod">
          <ac:chgData name="TADASHI YAMAGUCHI (山口 直志)" userId="f37028fa-1e8d-4051-af93-18381ccbc706" providerId="ADAL" clId="{C10C31A7-10F3-4B16-A9A3-F090425AEC42}" dt="2025-04-15T13:24:15" v="174" actId="20577"/>
          <ac:spMkLst>
            <pc:docMk/>
            <pc:sldMk cId="23456706" sldId="2147483561"/>
            <ac:spMk id="40" creationId="{B9E00129-E0EE-484A-13BB-70BC5E38406C}"/>
          </ac:spMkLst>
        </pc:spChg>
        <pc:spChg chg="mod">
          <ac:chgData name="TADASHI YAMAGUCHI (山口 直志)" userId="f37028fa-1e8d-4051-af93-18381ccbc706" providerId="ADAL" clId="{C10C31A7-10F3-4B16-A9A3-F090425AEC42}" dt="2025-04-15T13:23:50.942" v="169"/>
          <ac:spMkLst>
            <pc:docMk/>
            <pc:sldMk cId="23456706" sldId="2147483561"/>
            <ac:spMk id="42" creationId="{F00B3108-EA17-CB2E-570E-B1D1D1C330D1}"/>
          </ac:spMkLst>
        </pc:spChg>
        <pc:graphicFrameChg chg="add mod">
          <ac:chgData name="TADASHI YAMAGUCHI (山口 直志)" userId="f37028fa-1e8d-4051-af93-18381ccbc706" providerId="ADAL" clId="{C10C31A7-10F3-4B16-A9A3-F090425AEC42}" dt="2025-04-15T13:24:37.449" v="176" actId="1076"/>
          <ac:graphicFrameMkLst>
            <pc:docMk/>
            <pc:sldMk cId="23456706" sldId="2147483561"/>
            <ac:graphicFrameMk id="2" creationId="{5CA54E42-923F-238C-FEED-15E797E2EA48}"/>
          </ac:graphicFrameMkLst>
        </pc:graphicFrameChg>
      </pc:sldChg>
      <pc:sldChg chg="del">
        <pc:chgData name="TADASHI YAMAGUCHI (山口 直志)" userId="f37028fa-1e8d-4051-af93-18381ccbc706" providerId="ADAL" clId="{C10C31A7-10F3-4B16-A9A3-F090425AEC42}" dt="2025-04-15T07:27:48.616" v="101" actId="47"/>
        <pc:sldMkLst>
          <pc:docMk/>
          <pc:sldMk cId="97691635" sldId="2147483562"/>
        </pc:sldMkLst>
      </pc:sldChg>
      <pc:sldChg chg="del">
        <pc:chgData name="TADASHI YAMAGUCHI (山口 直志)" userId="f37028fa-1e8d-4051-af93-18381ccbc706" providerId="ADAL" clId="{C10C31A7-10F3-4B16-A9A3-F090425AEC42}" dt="2025-04-15T07:27:44.159" v="99" actId="47"/>
        <pc:sldMkLst>
          <pc:docMk/>
          <pc:sldMk cId="2041329096" sldId="2147483563"/>
        </pc:sldMkLst>
      </pc:sldChg>
      <pc:sldChg chg="addSp delSp modSp add mod ord">
        <pc:chgData name="TADASHI YAMAGUCHI (山口 直志)" userId="f37028fa-1e8d-4051-af93-18381ccbc706" providerId="ADAL" clId="{C10C31A7-10F3-4B16-A9A3-F090425AEC42}" dt="2025-04-24T10:35:38.148" v="958" actId="478"/>
        <pc:sldMkLst>
          <pc:docMk/>
          <pc:sldMk cId="265111413" sldId="2147483564"/>
        </pc:sldMkLst>
        <pc:spChg chg="add del">
          <ac:chgData name="TADASHI YAMAGUCHI (山口 直志)" userId="f37028fa-1e8d-4051-af93-18381ccbc706" providerId="ADAL" clId="{C10C31A7-10F3-4B16-A9A3-F090425AEC42}" dt="2025-04-15T07:27:34.384" v="94" actId="478"/>
          <ac:spMkLst>
            <pc:docMk/>
            <pc:sldMk cId="265111413" sldId="2147483564"/>
            <ac:spMk id="2" creationId="{E8A442F0-2804-757C-0F4F-9C7BF25DECBB}"/>
          </ac:spMkLst>
        </pc:spChg>
        <pc:spChg chg="add mod">
          <ac:chgData name="TADASHI YAMAGUCHI (山口 直志)" userId="f37028fa-1e8d-4051-af93-18381ccbc706" providerId="ADAL" clId="{C10C31A7-10F3-4B16-A9A3-F090425AEC42}" dt="2025-04-15T07:28:09.926" v="105" actId="1582"/>
          <ac:spMkLst>
            <pc:docMk/>
            <pc:sldMk cId="265111413" sldId="2147483564"/>
            <ac:spMk id="3" creationId="{E3B7D2C3-28DB-2ED3-75E1-97A3C565DBA0}"/>
          </ac:spMkLst>
        </pc:spChg>
        <pc:spChg chg="add mod">
          <ac:chgData name="TADASHI YAMAGUCHI (山口 直志)" userId="f37028fa-1e8d-4051-af93-18381ccbc706" providerId="ADAL" clId="{C10C31A7-10F3-4B16-A9A3-F090425AEC42}" dt="2025-04-17T14:09:47.914" v="541" actId="20577"/>
          <ac:spMkLst>
            <pc:docMk/>
            <pc:sldMk cId="265111413" sldId="2147483564"/>
            <ac:spMk id="4" creationId="{EE6C513C-B374-536D-E699-284339D68410}"/>
          </ac:spMkLst>
        </pc:spChg>
        <pc:spChg chg="add mod">
          <ac:chgData name="TADASHI YAMAGUCHI (山口 直志)" userId="f37028fa-1e8d-4051-af93-18381ccbc706" providerId="ADAL" clId="{C10C31A7-10F3-4B16-A9A3-F090425AEC42}" dt="2025-04-17T14:09:21.655" v="525" actId="1076"/>
          <ac:spMkLst>
            <pc:docMk/>
            <pc:sldMk cId="265111413" sldId="2147483564"/>
            <ac:spMk id="5" creationId="{6F7CDB6B-3225-B557-C84C-72C10608124F}"/>
          </ac:spMkLst>
        </pc:spChg>
        <pc:graphicFrameChg chg="add del">
          <ac:chgData name="TADASHI YAMAGUCHI (山口 直志)" userId="f37028fa-1e8d-4051-af93-18381ccbc706" providerId="ADAL" clId="{C10C31A7-10F3-4B16-A9A3-F090425AEC42}" dt="2025-04-15T07:27:34.715" v="95" actId="478"/>
          <ac:graphicFrameMkLst>
            <pc:docMk/>
            <pc:sldMk cId="265111413" sldId="2147483564"/>
            <ac:graphicFrameMk id="39" creationId="{682669F6-2EE5-6363-AE3F-1D6BB3BFA440}"/>
          </ac:graphicFrameMkLst>
        </pc:graphicFrameChg>
      </pc:sldChg>
      <pc:sldChg chg="addSp delSp modSp add mod">
        <pc:chgData name="TADASHI YAMAGUCHI (山口 直志)" userId="f37028fa-1e8d-4051-af93-18381ccbc706" providerId="ADAL" clId="{C10C31A7-10F3-4B16-A9A3-F090425AEC42}" dt="2025-04-24T13:29:16.518" v="1172" actId="1035"/>
        <pc:sldMkLst>
          <pc:docMk/>
          <pc:sldMk cId="3649862326" sldId="2147483565"/>
        </pc:sldMkLst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7" creationId="{58CEBA73-6AF3-94B9-0736-B1F3B9E54A87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8" creationId="{840FC301-BE3F-6A57-A5E8-A36FDEB6EBA8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11" creationId="{A6BFB322-FEFD-E4C4-F03A-C817B6E7FDAA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12" creationId="{40BA35C2-5554-ABCA-43BD-0EE84A5614D2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13" creationId="{08CFC596-CF4E-5308-297C-64BEFACF8485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15" creationId="{A714DAF0-AF93-15A8-5F20-03674722FF72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19" creationId="{589C5CD7-FCFE-9DD3-EADB-07F00F6D9973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20" creationId="{D86D4B98-90B5-2F1E-9A12-02AB6906E064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23" creationId="{D219FDC1-A4B0-13FD-47C5-3A99BD3552AC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27" creationId="{CEF7E47C-9B7D-9733-3FB3-DF13C4762601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28" creationId="{68543338-C1BF-A7AB-63B0-E4C1C512B85A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29" creationId="{673D770F-DAFE-6F05-6907-DBC1FF3ABCCB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30" creationId="{6CE0B105-6FF1-F16B-7D69-DFC16BC69FDF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31" creationId="{4FEBE85A-B17F-78D4-EB85-815479FB7D4D}"/>
          </ac:spMkLst>
        </pc:spChg>
        <pc:spChg chg="add mod">
          <ac:chgData name="TADASHI YAMAGUCHI (山口 直志)" userId="f37028fa-1e8d-4051-af93-18381ccbc706" providerId="ADAL" clId="{C10C31A7-10F3-4B16-A9A3-F090425AEC42}" dt="2025-04-24T13:29:16.518" v="1172" actId="1035"/>
          <ac:spMkLst>
            <pc:docMk/>
            <pc:sldMk cId="3649862326" sldId="2147483565"/>
            <ac:spMk id="32" creationId="{CE772356-2CAE-BC40-8A43-25DF2835E469}"/>
          </ac:spMkLst>
        </pc:spChg>
        <pc:spChg chg="add mod">
          <ac:chgData name="TADASHI YAMAGUCHI (山口 直志)" userId="f37028fa-1e8d-4051-af93-18381ccbc706" providerId="ADAL" clId="{C10C31A7-10F3-4B16-A9A3-F090425AEC42}" dt="2025-04-24T13:29:11.346" v="1163" actId="20577"/>
          <ac:spMkLst>
            <pc:docMk/>
            <pc:sldMk cId="3649862326" sldId="2147483565"/>
            <ac:spMk id="64" creationId="{D4C1CE3E-1020-3ADA-DCB0-0E5D18626944}"/>
          </ac:spMkLst>
        </pc:spChg>
        <pc:graphicFrameChg chg="add mod modGraphic">
          <ac:chgData name="TADASHI YAMAGUCHI (山口 直志)" userId="f37028fa-1e8d-4051-af93-18381ccbc706" providerId="ADAL" clId="{C10C31A7-10F3-4B16-A9A3-F090425AEC42}" dt="2025-04-24T13:29:16.518" v="1172" actId="1035"/>
          <ac:graphicFrameMkLst>
            <pc:docMk/>
            <pc:sldMk cId="3649862326" sldId="2147483565"/>
            <ac:graphicFrameMk id="2" creationId="{42E0A2A0-1917-701C-1BA3-D2084527D9BC}"/>
          </ac:graphicFrameMkLst>
        </pc:graphicFrame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5" creationId="{0DCB0AE1-DEB9-0A06-4113-91458D8FA4E0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6" creationId="{448DB173-96A5-A83A-35DF-124A41F8F61D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9" creationId="{F3D285C0-70E1-F88F-C880-57F62404AE36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10" creationId="{49C65532-F9A2-F8F2-F8DF-479A95371D33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14" creationId="{4473096F-4C62-749A-C7E7-991F0052C983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16" creationId="{FD7F8874-8AC6-3A5B-C471-D180E2F6B7CE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17" creationId="{4F0A1A97-AB89-6991-EB5B-18FEBBF638CD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18" creationId="{9EBFCEDE-5604-8594-2461-3D95FF42DB43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21" creationId="{1335B7D6-23CC-6F8B-5E40-0587DE357907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22" creationId="{6E4D791D-4CD7-2F49-E942-025CA0BFF093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24" creationId="{37365CA4-F111-57E8-4A8D-E7CCE2F6C902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25" creationId="{8CF94358-81FD-213D-1D4C-C27C0BD8E2B2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26" creationId="{BAE37DAC-64D8-5DD7-47DA-33645D2D739F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33" creationId="{81CDF0D0-242A-443B-B133-CEDB783A133F}"/>
          </ac:cxnSpMkLst>
        </pc:cxnChg>
        <pc:cxnChg chg="add mod">
          <ac:chgData name="TADASHI YAMAGUCHI (山口 直志)" userId="f37028fa-1e8d-4051-af93-18381ccbc706" providerId="ADAL" clId="{C10C31A7-10F3-4B16-A9A3-F090425AEC42}" dt="2025-04-24T13:29:16.518" v="1172" actId="1035"/>
          <ac:cxnSpMkLst>
            <pc:docMk/>
            <pc:sldMk cId="3649862326" sldId="2147483565"/>
            <ac:cxnSpMk id="34" creationId="{6E122575-B6D9-DA01-2B36-E803E61164E5}"/>
          </ac:cxnSpMkLst>
        </pc:cxnChg>
      </pc:sldChg>
      <pc:sldChg chg="addSp delSp modSp add mod">
        <pc:chgData name="TADASHI YAMAGUCHI (山口 直志)" userId="f37028fa-1e8d-4051-af93-18381ccbc706" providerId="ADAL" clId="{C10C31A7-10F3-4B16-A9A3-F090425AEC42}" dt="2025-04-24T07:35:03.372" v="955" actId="1076"/>
        <pc:sldMkLst>
          <pc:docMk/>
          <pc:sldMk cId="2276656211" sldId="2147483566"/>
        </pc:sldMkLst>
        <pc:spChg chg="add mod">
          <ac:chgData name="TADASHI YAMAGUCHI (山口 直志)" userId="f37028fa-1e8d-4051-af93-18381ccbc706" providerId="ADAL" clId="{C10C31A7-10F3-4B16-A9A3-F090425AEC42}" dt="2025-04-24T07:35:03.372" v="955" actId="1076"/>
          <ac:spMkLst>
            <pc:docMk/>
            <pc:sldMk cId="2276656211" sldId="2147483566"/>
            <ac:spMk id="2" creationId="{C91857AD-5614-AE98-7581-1A95C5F29551}"/>
          </ac:spMkLst>
        </pc:spChg>
        <pc:spChg chg="add mod">
          <ac:chgData name="TADASHI YAMAGUCHI (山口 直志)" userId="f37028fa-1e8d-4051-af93-18381ccbc706" providerId="ADAL" clId="{C10C31A7-10F3-4B16-A9A3-F090425AEC42}" dt="2025-04-24T06:07:08.091" v="781" actId="1076"/>
          <ac:spMkLst>
            <pc:docMk/>
            <pc:sldMk cId="2276656211" sldId="2147483566"/>
            <ac:spMk id="3" creationId="{DCA3C0B8-EBC9-063E-5BD6-63D84CA58ADC}"/>
          </ac:spMkLst>
        </pc:spChg>
        <pc:spChg chg="add mod">
          <ac:chgData name="TADASHI YAMAGUCHI (山口 直志)" userId="f37028fa-1e8d-4051-af93-18381ccbc706" providerId="ADAL" clId="{C10C31A7-10F3-4B16-A9A3-F090425AEC42}" dt="2025-04-24T06:07:08.091" v="781" actId="1076"/>
          <ac:spMkLst>
            <pc:docMk/>
            <pc:sldMk cId="2276656211" sldId="2147483566"/>
            <ac:spMk id="4" creationId="{F709BD8F-747C-7223-FDC5-C5C5DEC4D085}"/>
          </ac:spMkLst>
        </pc:spChg>
        <pc:spChg chg="add mod">
          <ac:chgData name="TADASHI YAMAGUCHI (山口 直志)" userId="f37028fa-1e8d-4051-af93-18381ccbc706" providerId="ADAL" clId="{C10C31A7-10F3-4B16-A9A3-F090425AEC42}" dt="2025-04-24T06:07:08.091" v="781" actId="1076"/>
          <ac:spMkLst>
            <pc:docMk/>
            <pc:sldMk cId="2276656211" sldId="2147483566"/>
            <ac:spMk id="5" creationId="{B7F045E8-5878-AE2E-FB0C-0F2B71326FC5}"/>
          </ac:spMkLst>
        </pc:spChg>
        <pc:spChg chg="add mod">
          <ac:chgData name="TADASHI YAMAGUCHI (山口 直志)" userId="f37028fa-1e8d-4051-af93-18381ccbc706" providerId="ADAL" clId="{C10C31A7-10F3-4B16-A9A3-F090425AEC42}" dt="2025-04-24T06:07:08.091" v="781" actId="1076"/>
          <ac:spMkLst>
            <pc:docMk/>
            <pc:sldMk cId="2276656211" sldId="2147483566"/>
            <ac:spMk id="6" creationId="{6646814A-9294-E5E4-74F3-8867D3DC91EB}"/>
          </ac:spMkLst>
        </pc:spChg>
        <pc:spChg chg="add mod">
          <ac:chgData name="TADASHI YAMAGUCHI (山口 直志)" userId="f37028fa-1e8d-4051-af93-18381ccbc706" providerId="ADAL" clId="{C10C31A7-10F3-4B16-A9A3-F090425AEC42}" dt="2025-04-24T06:07:08.091" v="781" actId="1076"/>
          <ac:spMkLst>
            <pc:docMk/>
            <pc:sldMk cId="2276656211" sldId="2147483566"/>
            <ac:spMk id="9" creationId="{6D2B4DE1-C5DF-8663-8FA8-F0975B6BB57C}"/>
          </ac:spMkLst>
        </pc:spChg>
        <pc:spChg chg="add mod">
          <ac:chgData name="TADASHI YAMAGUCHI (山口 直志)" userId="f37028fa-1e8d-4051-af93-18381ccbc706" providerId="ADAL" clId="{C10C31A7-10F3-4B16-A9A3-F090425AEC42}" dt="2025-04-24T06:07:08.091" v="781" actId="1076"/>
          <ac:spMkLst>
            <pc:docMk/>
            <pc:sldMk cId="2276656211" sldId="2147483566"/>
            <ac:spMk id="10" creationId="{BD9D1645-B6F0-604F-B2AF-4766F39B0A75}"/>
          </ac:spMkLst>
        </pc:spChg>
        <pc:spChg chg="add mod">
          <ac:chgData name="TADASHI YAMAGUCHI (山口 直志)" userId="f37028fa-1e8d-4051-af93-18381ccbc706" providerId="ADAL" clId="{C10C31A7-10F3-4B16-A9A3-F090425AEC42}" dt="2025-04-24T06:27:41.699" v="925" actId="207"/>
          <ac:spMkLst>
            <pc:docMk/>
            <pc:sldMk cId="2276656211" sldId="2147483566"/>
            <ac:spMk id="11" creationId="{E00F3F69-FA73-2E2E-8458-6CB4E30F21BF}"/>
          </ac:spMkLst>
        </pc:spChg>
        <pc:spChg chg="mod">
          <ac:chgData name="TADASHI YAMAGUCHI (山口 直志)" userId="f37028fa-1e8d-4051-af93-18381ccbc706" providerId="ADAL" clId="{C10C31A7-10F3-4B16-A9A3-F090425AEC42}" dt="2025-04-24T06:07:22.257" v="801" actId="20577"/>
          <ac:spMkLst>
            <pc:docMk/>
            <pc:sldMk cId="2276656211" sldId="2147483566"/>
            <ac:spMk id="40" creationId="{B9E00129-E0EE-484A-13BB-70BC5E38406C}"/>
          </ac:spMkLst>
        </pc:spChg>
        <pc:spChg chg="mod">
          <ac:chgData name="TADASHI YAMAGUCHI (山口 直志)" userId="f37028fa-1e8d-4051-af93-18381ccbc706" providerId="ADAL" clId="{C10C31A7-10F3-4B16-A9A3-F090425AEC42}" dt="2025-04-24T06:29:35.343" v="928"/>
          <ac:spMkLst>
            <pc:docMk/>
            <pc:sldMk cId="2276656211" sldId="2147483566"/>
            <ac:spMk id="42" creationId="{F00B3108-EA17-CB2E-570E-B1D1D1C330D1}"/>
          </ac:spMkLst>
        </pc:spChg>
      </pc:sldChg>
      <pc:sldChg chg="delSp modSp add mod">
        <pc:chgData name="TADASHI YAMAGUCHI (山口 直志)" userId="f37028fa-1e8d-4051-af93-18381ccbc706" providerId="ADAL" clId="{C10C31A7-10F3-4B16-A9A3-F090425AEC42}" dt="2025-04-24T10:35:56.986" v="962" actId="1076"/>
        <pc:sldMkLst>
          <pc:docMk/>
          <pc:sldMk cId="2555470473" sldId="2147483567"/>
        </pc:sldMkLst>
      </pc:sldChg>
      <pc:sldChg chg="add ord">
        <pc:chgData name="TADASHI YAMAGUCHI (山口 直志)" userId="f37028fa-1e8d-4051-af93-18381ccbc706" providerId="ADAL" clId="{C10C31A7-10F3-4B16-A9A3-F090425AEC42}" dt="2025-04-24T13:16:33.453" v="1013"/>
        <pc:sldMkLst>
          <pc:docMk/>
          <pc:sldMk cId="2967750260" sldId="2147483568"/>
        </pc:sldMkLst>
      </pc:sldChg>
      <pc:sldChg chg="addSp delSp modSp add mod">
        <pc:chgData name="TADASHI YAMAGUCHI (山口 直志)" userId="f37028fa-1e8d-4051-af93-18381ccbc706" providerId="ADAL" clId="{C10C31A7-10F3-4B16-A9A3-F090425AEC42}" dt="2025-04-24T13:28:34.764" v="1153" actId="478"/>
        <pc:sldMkLst>
          <pc:docMk/>
          <pc:sldMk cId="703500911" sldId="2147483569"/>
        </pc:sldMkLst>
        <pc:spChg chg="add mod">
          <ac:chgData name="TADASHI YAMAGUCHI (山口 直志)" userId="f37028fa-1e8d-4051-af93-18381ccbc706" providerId="ADAL" clId="{C10C31A7-10F3-4B16-A9A3-F090425AEC42}" dt="2025-04-24T13:24:36.326" v="1120" actId="20577"/>
          <ac:spMkLst>
            <pc:docMk/>
            <pc:sldMk cId="703500911" sldId="2147483569"/>
            <ac:spMk id="35" creationId="{2D793AD4-DDB1-1C0A-6E9A-A67286E41C18}"/>
          </ac:spMkLst>
        </pc:spChg>
        <pc:spChg chg="add mod">
          <ac:chgData name="TADASHI YAMAGUCHI (山口 直志)" userId="f37028fa-1e8d-4051-af93-18381ccbc706" providerId="ADAL" clId="{C10C31A7-10F3-4B16-A9A3-F090425AEC42}" dt="2025-04-24T13:23:22" v="1110" actId="1076"/>
          <ac:spMkLst>
            <pc:docMk/>
            <pc:sldMk cId="703500911" sldId="2147483569"/>
            <ac:spMk id="39" creationId="{180AB162-FD11-4466-2230-5F053342596C}"/>
          </ac:spMkLst>
        </pc:spChg>
        <pc:picChg chg="add mod">
          <ac:chgData name="TADASHI YAMAGUCHI (山口 直志)" userId="f37028fa-1e8d-4051-af93-18381ccbc706" providerId="ADAL" clId="{C10C31A7-10F3-4B16-A9A3-F090425AEC42}" dt="2025-04-24T13:23:18.203" v="1109" actId="1076"/>
          <ac:picMkLst>
            <pc:docMk/>
            <pc:sldMk cId="703500911" sldId="2147483569"/>
            <ac:picMk id="4" creationId="{435DC5DE-1B30-95A9-DE62-254401BEAA72}"/>
          </ac:picMkLst>
        </pc:picChg>
      </pc:sldChg>
      <pc:sldChg chg="addSp delSp modSp add mod">
        <pc:chgData name="TADASHI YAMAGUCHI (山口 直志)" userId="f37028fa-1e8d-4051-af93-18381ccbc706" providerId="ADAL" clId="{C10C31A7-10F3-4B16-A9A3-F090425AEC42}" dt="2025-04-24T13:41:04.302" v="1350" actId="6549"/>
        <pc:sldMkLst>
          <pc:docMk/>
          <pc:sldMk cId="231737963" sldId="2147483570"/>
        </pc:sldMkLst>
      </pc:sldChg>
    </pc:docChg>
  </pc:docChgLst>
  <pc:docChgLst>
    <pc:chgData name="TADASHI YAMAGUCHI (山口 直志)" userId="f37028fa-1e8d-4051-af93-18381ccbc706" providerId="ADAL" clId="{59A8638C-3A97-4021-AE73-2FD602E2A8AD}"/>
    <pc:docChg chg="undo custSel delSld modSld sldOrd delSection modSection">
      <pc:chgData name="TADASHI YAMAGUCHI (山口 直志)" userId="f37028fa-1e8d-4051-af93-18381ccbc706" providerId="ADAL" clId="{59A8638C-3A97-4021-AE73-2FD602E2A8AD}" dt="2025-07-16T04:09:35.451" v="201" actId="20577"/>
      <pc:docMkLst>
        <pc:docMk/>
      </pc:docMkLst>
      <pc:sldChg chg="modSp mod">
        <pc:chgData name="TADASHI YAMAGUCHI (山口 直志)" userId="f37028fa-1e8d-4051-af93-18381ccbc706" providerId="ADAL" clId="{59A8638C-3A97-4021-AE73-2FD602E2A8AD}" dt="2025-07-16T04:02:05.414" v="112" actId="20577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59A8638C-3A97-4021-AE73-2FD602E2A8AD}" dt="2025-07-16T04:02:05.414" v="112" actId="20577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59A8638C-3A97-4021-AE73-2FD602E2A8AD}" dt="2025-07-16T03:54:33.583" v="9" actId="6549"/>
          <ac:spMkLst>
            <pc:docMk/>
            <pc:sldMk cId="3458670198" sldId="2147482646"/>
            <ac:spMk id="6" creationId="{00000000-0000-0000-0000-000000000000}"/>
          </ac:spMkLst>
        </pc:spChg>
      </pc:sldChg>
      <pc:sldChg chg="addSp delSp modSp mod ord modShow">
        <pc:chgData name="TADASHI YAMAGUCHI (山口 直志)" userId="f37028fa-1e8d-4051-af93-18381ccbc706" providerId="ADAL" clId="{59A8638C-3A97-4021-AE73-2FD602E2A8AD}" dt="2025-07-16T04:09:35.451" v="201" actId="20577"/>
        <pc:sldMkLst>
          <pc:docMk/>
          <pc:sldMk cId="265111413" sldId="2147483564"/>
        </pc:sldMkLst>
        <pc:spChg chg="mod">
          <ac:chgData name="TADASHI YAMAGUCHI (山口 直志)" userId="f37028fa-1e8d-4051-af93-18381ccbc706" providerId="ADAL" clId="{59A8638C-3A97-4021-AE73-2FD602E2A8AD}" dt="2025-07-16T04:02:18.775" v="116" actId="1076"/>
          <ac:spMkLst>
            <pc:docMk/>
            <pc:sldMk cId="265111413" sldId="2147483564"/>
            <ac:spMk id="3" creationId="{E3B7D2C3-28DB-2ED3-75E1-97A3C565DBA0}"/>
          </ac:spMkLst>
        </pc:spChg>
        <pc:spChg chg="del">
          <ac:chgData name="TADASHI YAMAGUCHI (山口 直志)" userId="f37028fa-1e8d-4051-af93-18381ccbc706" providerId="ADAL" clId="{59A8638C-3A97-4021-AE73-2FD602E2A8AD}" dt="2025-07-16T04:02:34.519" v="117" actId="478"/>
          <ac:spMkLst>
            <pc:docMk/>
            <pc:sldMk cId="265111413" sldId="2147483564"/>
            <ac:spMk id="4" creationId="{EE6C513C-B374-536D-E699-284339D68410}"/>
          </ac:spMkLst>
        </pc:spChg>
        <pc:spChg chg="mod">
          <ac:chgData name="TADASHI YAMAGUCHI (山口 直志)" userId="f37028fa-1e8d-4051-af93-18381ccbc706" providerId="ADAL" clId="{59A8638C-3A97-4021-AE73-2FD602E2A8AD}" dt="2025-07-16T04:09:35.451" v="201" actId="20577"/>
          <ac:spMkLst>
            <pc:docMk/>
            <pc:sldMk cId="265111413" sldId="2147483564"/>
            <ac:spMk id="5" creationId="{6F7CDB6B-3225-B557-C84C-72C10608124F}"/>
          </ac:spMkLst>
        </pc:spChg>
        <pc:picChg chg="add mod">
          <ac:chgData name="TADASHI YAMAGUCHI (山口 直志)" userId="f37028fa-1e8d-4051-af93-18381ccbc706" providerId="ADAL" clId="{59A8638C-3A97-4021-AE73-2FD602E2A8AD}" dt="2025-07-16T04:02:35.781" v="118"/>
          <ac:picMkLst>
            <pc:docMk/>
            <pc:sldMk cId="265111413" sldId="2147483564"/>
            <ac:picMk id="7" creationId="{355AC233-E201-6E42-4B2F-EAE4C954B8DA}"/>
          </ac:picMkLst>
        </pc:picChg>
      </pc:sldChg>
      <pc:sldChg chg="addSp delSp modSp mod">
        <pc:chgData name="TADASHI YAMAGUCHI (山口 直志)" userId="f37028fa-1e8d-4051-af93-18381ccbc706" providerId="ADAL" clId="{59A8638C-3A97-4021-AE73-2FD602E2A8AD}" dt="2025-07-16T04:01:40.005" v="39" actId="21"/>
        <pc:sldMkLst>
          <pc:docMk/>
          <pc:sldMk cId="3649862326" sldId="2147483565"/>
        </pc:sldMkLst>
        <pc:spChg chg="del mod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3" creationId="{DC43CEEC-5808-7664-112D-811BBCA60B17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4" creationId="{315E7D98-63B9-7751-BD37-987CD579FE29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8" creationId="{840FC301-BE3F-6A57-A5E8-A36FDEB6EBA8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11" creationId="{A6BFB322-FEFD-E4C4-F03A-C817B6E7FDAA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12" creationId="{40BA35C2-5554-ABCA-43BD-0EE84A5614D2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13" creationId="{08CFC596-CF4E-5308-297C-64BEFACF8485}"/>
          </ac:spMkLst>
        </pc:spChg>
        <pc:spChg chg="add mod">
          <ac:chgData name="TADASHI YAMAGUCHI (山口 直志)" userId="f37028fa-1e8d-4051-af93-18381ccbc706" providerId="ADAL" clId="{59A8638C-3A97-4021-AE73-2FD602E2A8AD}" dt="2025-07-16T04:01:22.566" v="33"/>
          <ac:spMkLst>
            <pc:docMk/>
            <pc:sldMk cId="3649862326" sldId="2147483565"/>
            <ac:spMk id="16" creationId="{B6EC4508-6745-2F91-5CB0-21462A6F9F6A}"/>
          </ac:spMkLst>
        </pc:spChg>
        <pc:spChg chg="add mod">
          <ac:chgData name="TADASHI YAMAGUCHI (山口 直志)" userId="f37028fa-1e8d-4051-af93-18381ccbc706" providerId="ADAL" clId="{59A8638C-3A97-4021-AE73-2FD602E2A8AD}" dt="2025-07-16T04:01:22.566" v="33"/>
          <ac:spMkLst>
            <pc:docMk/>
            <pc:sldMk cId="3649862326" sldId="2147483565"/>
            <ac:spMk id="19" creationId="{DB16723B-7779-B191-AF8C-D1D955B4EB04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23" creationId="{D219FDC1-A4B0-13FD-47C5-3A99BD3552AC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27" creationId="{CEF7E47C-9B7D-9733-3FB3-DF13C4762601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28" creationId="{68543338-C1BF-A7AB-63B0-E4C1C512B85A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29" creationId="{673D770F-DAFE-6F05-6907-DBC1FF3ABCCB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30" creationId="{6CE0B105-6FF1-F16B-7D69-DFC16BC69FDF}"/>
          </ac:spMkLst>
        </pc:spChg>
        <pc:spChg chg="del">
          <ac:chgData name="TADASHI YAMAGUCHI (山口 直志)" userId="f37028fa-1e8d-4051-af93-18381ccbc706" providerId="ADAL" clId="{59A8638C-3A97-4021-AE73-2FD602E2A8AD}" dt="2025-07-16T04:01:21.963" v="32" actId="478"/>
          <ac:spMkLst>
            <pc:docMk/>
            <pc:sldMk cId="3649862326" sldId="2147483565"/>
            <ac:spMk id="31" creationId="{4FEBE85A-B17F-78D4-EB85-815479FB7D4D}"/>
          </ac:spMkLst>
        </pc:spChg>
        <pc:spChg chg="add mod">
          <ac:chgData name="TADASHI YAMAGUCHI (山口 直志)" userId="f37028fa-1e8d-4051-af93-18381ccbc706" providerId="ADAL" clId="{59A8638C-3A97-4021-AE73-2FD602E2A8AD}" dt="2025-07-16T04:01:22.566" v="33"/>
          <ac:spMkLst>
            <pc:docMk/>
            <pc:sldMk cId="3649862326" sldId="2147483565"/>
            <ac:spMk id="35" creationId="{BE810242-CC0C-6BBC-7AB3-51D72CA8F77A}"/>
          </ac:spMkLst>
        </pc:spChg>
        <pc:spChg chg="add mod">
          <ac:chgData name="TADASHI YAMAGUCHI (山口 直志)" userId="f37028fa-1e8d-4051-af93-18381ccbc706" providerId="ADAL" clId="{59A8638C-3A97-4021-AE73-2FD602E2A8AD}" dt="2025-07-16T04:01:22.566" v="33"/>
          <ac:spMkLst>
            <pc:docMk/>
            <pc:sldMk cId="3649862326" sldId="2147483565"/>
            <ac:spMk id="37" creationId="{FFEBB021-1D0C-F867-9165-C8DE89C95917}"/>
          </ac:spMkLst>
        </pc:spChg>
        <pc:spChg chg="add mod">
          <ac:chgData name="TADASHI YAMAGUCHI (山口 直志)" userId="f37028fa-1e8d-4051-af93-18381ccbc706" providerId="ADAL" clId="{59A8638C-3A97-4021-AE73-2FD602E2A8AD}" dt="2025-07-16T04:01:22.566" v="33"/>
          <ac:spMkLst>
            <pc:docMk/>
            <pc:sldMk cId="3649862326" sldId="2147483565"/>
            <ac:spMk id="38" creationId="{8515BF8E-6531-A476-EC82-E700E4021933}"/>
          </ac:spMkLst>
        </pc:spChg>
        <pc:spChg chg="add mod">
          <ac:chgData name="TADASHI YAMAGUCHI (山口 直志)" userId="f37028fa-1e8d-4051-af93-18381ccbc706" providerId="ADAL" clId="{59A8638C-3A97-4021-AE73-2FD602E2A8AD}" dt="2025-07-16T04:01:37.155" v="38" actId="20577"/>
          <ac:spMkLst>
            <pc:docMk/>
            <pc:sldMk cId="3649862326" sldId="2147483565"/>
            <ac:spMk id="40" creationId="{9A1BC83A-5570-70FF-FC20-0C5BB350B5F1}"/>
          </ac:spMkLst>
        </pc:spChg>
        <pc:spChg chg="add mod">
          <ac:chgData name="TADASHI YAMAGUCHI (山口 直志)" userId="f37028fa-1e8d-4051-af93-18381ccbc706" providerId="ADAL" clId="{59A8638C-3A97-4021-AE73-2FD602E2A8AD}" dt="2025-07-16T04:01:22.566" v="33"/>
          <ac:spMkLst>
            <pc:docMk/>
            <pc:sldMk cId="3649862326" sldId="2147483565"/>
            <ac:spMk id="41" creationId="{152F0046-0248-0CAF-F433-815B6D987583}"/>
          </ac:spMkLst>
        </pc:spChg>
        <pc:graphicFrameChg chg="del">
          <ac:chgData name="TADASHI YAMAGUCHI (山口 直志)" userId="f37028fa-1e8d-4051-af93-18381ccbc706" providerId="ADAL" clId="{59A8638C-3A97-4021-AE73-2FD602E2A8AD}" dt="2025-07-16T04:01:21.963" v="32" actId="478"/>
          <ac:graphicFrameMkLst>
            <pc:docMk/>
            <pc:sldMk cId="3649862326" sldId="2147483565"/>
            <ac:graphicFrameMk id="2" creationId="{42E0A2A0-1917-701C-1BA3-D2084527D9BC}"/>
          </ac:graphicFrameMkLst>
        </pc:graphicFrameChg>
        <pc:graphicFrameChg chg="add mod">
          <ac:chgData name="TADASHI YAMAGUCHI (山口 直志)" userId="f37028fa-1e8d-4051-af93-18381ccbc706" providerId="ADAL" clId="{59A8638C-3A97-4021-AE73-2FD602E2A8AD}" dt="2025-07-16T04:01:22.566" v="33"/>
          <ac:graphicFrameMkLst>
            <pc:docMk/>
            <pc:sldMk cId="3649862326" sldId="2147483565"/>
            <ac:graphicFrameMk id="7" creationId="{65B562F2-C151-2FBB-6D57-A650D35FBA08}"/>
          </ac:graphicFrameMkLst>
        </pc:graphicFrameChg>
        <pc:picChg chg="del">
          <ac:chgData name="TADASHI YAMAGUCHI (山口 直志)" userId="f37028fa-1e8d-4051-af93-18381ccbc706" providerId="ADAL" clId="{59A8638C-3A97-4021-AE73-2FD602E2A8AD}" dt="2025-07-16T04:01:40.005" v="39" actId="21"/>
          <ac:picMkLst>
            <pc:docMk/>
            <pc:sldMk cId="3649862326" sldId="2147483565"/>
            <ac:picMk id="36" creationId="{A9864B63-5766-1539-FC6C-D1D345A0E6B8}"/>
          </ac:picMkLst>
        </pc:picChg>
        <pc:cxnChg chg="del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5" creationId="{0DCB0AE1-DEB9-0A06-4113-91458D8FA4E0}"/>
          </ac:cxnSpMkLst>
        </pc:cxnChg>
        <pc:cxnChg chg="del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6" creationId="{448DB173-96A5-A83A-35DF-124A41F8F61D}"/>
          </ac:cxnSpMkLst>
        </pc:cxnChg>
        <pc:cxnChg chg="add mod">
          <ac:chgData name="TADASHI YAMAGUCHI (山口 直志)" userId="f37028fa-1e8d-4051-af93-18381ccbc706" providerId="ADAL" clId="{59A8638C-3A97-4021-AE73-2FD602E2A8AD}" dt="2025-07-16T04:01:22.566" v="33"/>
          <ac:cxnSpMkLst>
            <pc:docMk/>
            <pc:sldMk cId="3649862326" sldId="2147483565"/>
            <ac:cxnSpMk id="9" creationId="{200AD1EB-15D7-56AB-B46F-555993C011FD}"/>
          </ac:cxnSpMkLst>
        </pc:cxnChg>
        <pc:cxnChg chg="del mod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10" creationId="{49C65532-F9A2-F8F2-F8DF-479A95371D33}"/>
          </ac:cxnSpMkLst>
        </pc:cxnChg>
        <pc:cxnChg chg="del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14" creationId="{4473096F-4C62-749A-C7E7-991F0052C983}"/>
          </ac:cxnSpMkLst>
        </pc:cxnChg>
        <pc:cxnChg chg="add mod">
          <ac:chgData name="TADASHI YAMAGUCHI (山口 直志)" userId="f37028fa-1e8d-4051-af93-18381ccbc706" providerId="ADAL" clId="{59A8638C-3A97-4021-AE73-2FD602E2A8AD}" dt="2025-07-16T04:01:22.566" v="33"/>
          <ac:cxnSpMkLst>
            <pc:docMk/>
            <pc:sldMk cId="3649862326" sldId="2147483565"/>
            <ac:cxnSpMk id="15" creationId="{65C45168-A447-29EC-5C3E-3E8F281D33B7}"/>
          </ac:cxnSpMkLst>
        </pc:cxnChg>
        <pc:cxnChg chg="del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17" creationId="{4F0A1A97-AB89-6991-EB5B-18FEBBF638CD}"/>
          </ac:cxnSpMkLst>
        </pc:cxnChg>
        <pc:cxnChg chg="del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18" creationId="{9EBFCEDE-5604-8594-2461-3D95FF42DB43}"/>
          </ac:cxnSpMkLst>
        </pc:cxnChg>
        <pc:cxnChg chg="add mod">
          <ac:chgData name="TADASHI YAMAGUCHI (山口 直志)" userId="f37028fa-1e8d-4051-af93-18381ccbc706" providerId="ADAL" clId="{59A8638C-3A97-4021-AE73-2FD602E2A8AD}" dt="2025-07-16T04:01:22.566" v="33"/>
          <ac:cxnSpMkLst>
            <pc:docMk/>
            <pc:sldMk cId="3649862326" sldId="2147483565"/>
            <ac:cxnSpMk id="20" creationId="{B536B7B2-92DD-D2DF-D32A-88C4A2E90515}"/>
          </ac:cxnSpMkLst>
        </pc:cxnChg>
        <pc:cxnChg chg="add mod">
          <ac:chgData name="TADASHI YAMAGUCHI (山口 直志)" userId="f37028fa-1e8d-4051-af93-18381ccbc706" providerId="ADAL" clId="{59A8638C-3A97-4021-AE73-2FD602E2A8AD}" dt="2025-07-16T04:01:22.566" v="33"/>
          <ac:cxnSpMkLst>
            <pc:docMk/>
            <pc:sldMk cId="3649862326" sldId="2147483565"/>
            <ac:cxnSpMk id="21" creationId="{D529018B-92D6-6E29-B173-1CD63170C9CD}"/>
          </ac:cxnSpMkLst>
        </pc:cxnChg>
        <pc:cxnChg chg="del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22" creationId="{6E4D791D-4CD7-2F49-E942-025CA0BFF093}"/>
          </ac:cxnSpMkLst>
        </pc:cxnChg>
        <pc:cxnChg chg="del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24" creationId="{37365CA4-F111-57E8-4A8D-E7CCE2F6C902}"/>
          </ac:cxnSpMkLst>
        </pc:cxnChg>
        <pc:cxnChg chg="del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25" creationId="{8CF94358-81FD-213D-1D4C-C27C0BD8E2B2}"/>
          </ac:cxnSpMkLst>
        </pc:cxnChg>
        <pc:cxnChg chg="add mod">
          <ac:chgData name="TADASHI YAMAGUCHI (山口 直志)" userId="f37028fa-1e8d-4051-af93-18381ccbc706" providerId="ADAL" clId="{59A8638C-3A97-4021-AE73-2FD602E2A8AD}" dt="2025-07-16T04:01:22.566" v="33"/>
          <ac:cxnSpMkLst>
            <pc:docMk/>
            <pc:sldMk cId="3649862326" sldId="2147483565"/>
            <ac:cxnSpMk id="26" creationId="{D513DD36-1870-F49D-2C04-08C791721B25}"/>
          </ac:cxnSpMkLst>
        </pc:cxnChg>
        <pc:cxnChg chg="add mod">
          <ac:chgData name="TADASHI YAMAGUCHI (山口 直志)" userId="f37028fa-1e8d-4051-af93-18381ccbc706" providerId="ADAL" clId="{59A8638C-3A97-4021-AE73-2FD602E2A8AD}" dt="2025-07-16T04:01:22.566" v="33"/>
          <ac:cxnSpMkLst>
            <pc:docMk/>
            <pc:sldMk cId="3649862326" sldId="2147483565"/>
            <ac:cxnSpMk id="32" creationId="{7F59211B-45A7-F393-25BC-96CDCCA22044}"/>
          </ac:cxnSpMkLst>
        </pc:cxnChg>
        <pc:cxnChg chg="del">
          <ac:chgData name="TADASHI YAMAGUCHI (山口 直志)" userId="f37028fa-1e8d-4051-af93-18381ccbc706" providerId="ADAL" clId="{59A8638C-3A97-4021-AE73-2FD602E2A8AD}" dt="2025-07-16T04:01:21.963" v="32" actId="478"/>
          <ac:cxnSpMkLst>
            <pc:docMk/>
            <pc:sldMk cId="3649862326" sldId="2147483565"/>
            <ac:cxnSpMk id="33" creationId="{81CDF0D0-242A-443B-B133-CEDB783A133F}"/>
          </ac:cxnSpMkLst>
        </pc:cxnChg>
        <pc:cxnChg chg="add mod">
          <ac:chgData name="TADASHI YAMAGUCHI (山口 直志)" userId="f37028fa-1e8d-4051-af93-18381ccbc706" providerId="ADAL" clId="{59A8638C-3A97-4021-AE73-2FD602E2A8AD}" dt="2025-07-16T04:01:22.566" v="33"/>
          <ac:cxnSpMkLst>
            <pc:docMk/>
            <pc:sldMk cId="3649862326" sldId="2147483565"/>
            <ac:cxnSpMk id="34" creationId="{1471A22E-D1E2-C89C-6571-E0ACA4579EE8}"/>
          </ac:cxnSpMkLst>
        </pc:cxnChg>
        <pc:cxnChg chg="add mod">
          <ac:chgData name="TADASHI YAMAGUCHI (山口 直志)" userId="f37028fa-1e8d-4051-af93-18381ccbc706" providerId="ADAL" clId="{59A8638C-3A97-4021-AE73-2FD602E2A8AD}" dt="2025-07-16T04:01:22.566" v="33"/>
          <ac:cxnSpMkLst>
            <pc:docMk/>
            <pc:sldMk cId="3649862326" sldId="2147483565"/>
            <ac:cxnSpMk id="39" creationId="{BDAE3F8F-00B9-36A6-1517-C573F2E8571B}"/>
          </ac:cxnSpMkLst>
        </pc:cxnChg>
      </pc:sldChg>
      <pc:sldChg chg="addSp delSp modSp mod">
        <pc:chgData name="TADASHI YAMAGUCHI (山口 直志)" userId="f37028fa-1e8d-4051-af93-18381ccbc706" providerId="ADAL" clId="{59A8638C-3A97-4021-AE73-2FD602E2A8AD}" dt="2025-07-16T03:59:42.375" v="31" actId="14100"/>
        <pc:sldMkLst>
          <pc:docMk/>
          <pc:sldMk cId="1229340051" sldId="2147483573"/>
        </pc:sldMkLst>
        <pc:spChg chg="mod">
          <ac:chgData name="TADASHI YAMAGUCHI (山口 直志)" userId="f37028fa-1e8d-4051-af93-18381ccbc706" providerId="ADAL" clId="{59A8638C-3A97-4021-AE73-2FD602E2A8AD}" dt="2025-07-16T03:59:37.084" v="29" actId="6549"/>
          <ac:spMkLst>
            <pc:docMk/>
            <pc:sldMk cId="1229340051" sldId="2147483573"/>
            <ac:spMk id="2" creationId="{E7C3051C-1C23-B7A1-E208-17663FE53866}"/>
          </ac:spMkLst>
        </pc:spChg>
        <pc:spChg chg="add del">
          <ac:chgData name="TADASHI YAMAGUCHI (山口 直志)" userId="f37028fa-1e8d-4051-af93-18381ccbc706" providerId="ADAL" clId="{59A8638C-3A97-4021-AE73-2FD602E2A8AD}" dt="2025-07-16T03:56:36.041" v="14" actId="22"/>
          <ac:spMkLst>
            <pc:docMk/>
            <pc:sldMk cId="1229340051" sldId="2147483573"/>
            <ac:spMk id="4" creationId="{74EA9BD0-10E0-85FE-DF01-6648E1730185}"/>
          </ac:spMkLst>
        </pc:spChg>
        <pc:spChg chg="mod">
          <ac:chgData name="TADASHI YAMAGUCHI (山口 直志)" userId="f37028fa-1e8d-4051-af93-18381ccbc706" providerId="ADAL" clId="{59A8638C-3A97-4021-AE73-2FD602E2A8AD}" dt="2025-07-16T03:56:40.521" v="16" actId="14100"/>
          <ac:spMkLst>
            <pc:docMk/>
            <pc:sldMk cId="1229340051" sldId="2147483573"/>
            <ac:spMk id="6" creationId="{AACF4245-E794-80AF-1268-9CCAC11569BD}"/>
          </ac:spMkLst>
        </pc:spChg>
        <pc:spChg chg="add mod">
          <ac:chgData name="TADASHI YAMAGUCHI (山口 直志)" userId="f37028fa-1e8d-4051-af93-18381ccbc706" providerId="ADAL" clId="{59A8638C-3A97-4021-AE73-2FD602E2A8AD}" dt="2025-07-16T03:59:42.375" v="31" actId="14100"/>
          <ac:spMkLst>
            <pc:docMk/>
            <pc:sldMk cId="1229340051" sldId="2147483573"/>
            <ac:spMk id="11" creationId="{C5749AAD-B148-DAA9-BD07-A038C07C7CCC}"/>
          </ac:spMkLst>
        </pc:spChg>
        <pc:spChg chg="mod">
          <ac:chgData name="TADASHI YAMAGUCHI (山口 直志)" userId="f37028fa-1e8d-4051-af93-18381ccbc706" providerId="ADAL" clId="{59A8638C-3A97-4021-AE73-2FD602E2A8AD}" dt="2025-07-16T03:57:23.316" v="26" actId="14100"/>
          <ac:spMkLst>
            <pc:docMk/>
            <pc:sldMk cId="1229340051" sldId="2147483573"/>
            <ac:spMk id="16" creationId="{04AD56E2-7191-C0DD-3E65-8FDF6B0D0E31}"/>
          </ac:spMkLst>
        </pc:spChg>
        <pc:picChg chg="add mod ord">
          <ac:chgData name="TADASHI YAMAGUCHI (山口 直志)" userId="f37028fa-1e8d-4051-af93-18381ccbc706" providerId="ADAL" clId="{59A8638C-3A97-4021-AE73-2FD602E2A8AD}" dt="2025-07-16T03:57:15.049" v="23" actId="167"/>
          <ac:picMkLst>
            <pc:docMk/>
            <pc:sldMk cId="1229340051" sldId="2147483573"/>
            <ac:picMk id="8" creationId="{2FD2BF4D-935F-7211-B417-AC6D689763C6}"/>
          </ac:picMkLst>
        </pc:picChg>
        <pc:picChg chg="del">
          <ac:chgData name="TADASHI YAMAGUCHI (山口 直志)" userId="f37028fa-1e8d-4051-af93-18381ccbc706" providerId="ADAL" clId="{59A8638C-3A97-4021-AE73-2FD602E2A8AD}" dt="2025-07-16T03:57:17.036" v="24" actId="478"/>
          <ac:picMkLst>
            <pc:docMk/>
            <pc:sldMk cId="1229340051" sldId="2147483573"/>
            <ac:picMk id="9" creationId="{17079198-E621-FCCA-1942-E952D98EA0E9}"/>
          </ac:picMkLst>
        </pc:picChg>
      </pc:sldChg>
      <pc:sldChg chg="del">
        <pc:chgData name="TADASHI YAMAGUCHI (山口 直志)" userId="f37028fa-1e8d-4051-af93-18381ccbc706" providerId="ADAL" clId="{59A8638C-3A97-4021-AE73-2FD602E2A8AD}" dt="2025-07-16T04:08:32.349" v="200" actId="18676"/>
        <pc:sldMkLst>
          <pc:docMk/>
          <pc:sldMk cId="1955027218" sldId="2147483574"/>
        </pc:sldMkLst>
      </pc:sldChg>
    </pc:docChg>
  </pc:docChgLst>
  <pc:docChgLst>
    <pc:chgData name="TADASHI YAMAGUCHI (山口 直志)" userId="f37028fa-1e8d-4051-af93-18381ccbc706" providerId="ADAL" clId="{CAE53C0E-8EBA-4C7D-80E0-74446212DABC}"/>
    <pc:docChg chg="undo custSel addSld delSld modSld sldOrd modSection">
      <pc:chgData name="TADASHI YAMAGUCHI (山口 直志)" userId="f37028fa-1e8d-4051-af93-18381ccbc706" providerId="ADAL" clId="{CAE53C0E-8EBA-4C7D-80E0-74446212DABC}" dt="2025-06-27T01:49:08.013" v="283" actId="1076"/>
      <pc:docMkLst>
        <pc:docMk/>
      </pc:docMkLst>
      <pc:sldChg chg="modSp mod">
        <pc:chgData name="TADASHI YAMAGUCHI (山口 直志)" userId="f37028fa-1e8d-4051-af93-18381ccbc706" providerId="ADAL" clId="{CAE53C0E-8EBA-4C7D-80E0-74446212DABC}" dt="2025-06-24T13:00:29.123" v="81" actId="313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CAE53C0E-8EBA-4C7D-80E0-74446212DABC}" dt="2025-06-24T13:00:29.123" v="81" actId="313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CAE53C0E-8EBA-4C7D-80E0-74446212DABC}" dt="2025-06-24T12:59:30.360" v="8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23456706" sldId="2147483561"/>
        </pc:sldMkLst>
      </pc:sldChg>
      <pc:sldChg chg="modSp mod ord modShow">
        <pc:chgData name="TADASHI YAMAGUCHI (山口 直志)" userId="f37028fa-1e8d-4051-af93-18381ccbc706" providerId="ADAL" clId="{CAE53C0E-8EBA-4C7D-80E0-74446212DABC}" dt="2025-06-24T13:01:07.509" v="124" actId="729"/>
        <pc:sldMkLst>
          <pc:docMk/>
          <pc:sldMk cId="265111413" sldId="2147483564"/>
        </pc:sldMkLst>
        <pc:spChg chg="mod">
          <ac:chgData name="TADASHI YAMAGUCHI (山口 直志)" userId="f37028fa-1e8d-4051-af93-18381ccbc706" providerId="ADAL" clId="{CAE53C0E-8EBA-4C7D-80E0-74446212DABC}" dt="2025-06-24T13:01:03.627" v="122" actId="1038"/>
          <ac:spMkLst>
            <pc:docMk/>
            <pc:sldMk cId="265111413" sldId="2147483564"/>
            <ac:spMk id="3" creationId="{E3B7D2C3-28DB-2ED3-75E1-97A3C565DBA0}"/>
          </ac:spMkLst>
        </pc:spChg>
      </pc:sldChg>
      <pc:sldChg chg="addSp delSp modSp mod">
        <pc:chgData name="TADASHI YAMAGUCHI (山口 直志)" userId="f37028fa-1e8d-4051-af93-18381ccbc706" providerId="ADAL" clId="{CAE53C0E-8EBA-4C7D-80E0-74446212DABC}" dt="2025-06-24T13:11:30.625" v="267" actId="14100"/>
        <pc:sldMkLst>
          <pc:docMk/>
          <pc:sldMk cId="3649862326" sldId="2147483565"/>
        </pc:sldMkLst>
        <pc:spChg chg="mod">
          <ac:chgData name="TADASHI YAMAGUCHI (山口 直志)" userId="f37028fa-1e8d-4051-af93-18381ccbc706" providerId="ADAL" clId="{CAE53C0E-8EBA-4C7D-80E0-74446212DABC}" dt="2025-06-24T13:06:29.506" v="188" actId="14100"/>
          <ac:spMkLst>
            <pc:docMk/>
            <pc:sldMk cId="3649862326" sldId="2147483565"/>
            <ac:spMk id="3" creationId="{DC43CEEC-5808-7664-112D-811BBCA60B17}"/>
          </ac:spMkLst>
        </pc:spChg>
        <pc:spChg chg="add mod">
          <ac:chgData name="TADASHI YAMAGUCHI (山口 直志)" userId="f37028fa-1e8d-4051-af93-18381ccbc706" providerId="ADAL" clId="{CAE53C0E-8EBA-4C7D-80E0-74446212DABC}" dt="2025-06-24T13:06:17.287" v="185" actId="1076"/>
          <ac:spMkLst>
            <pc:docMk/>
            <pc:sldMk cId="3649862326" sldId="2147483565"/>
            <ac:spMk id="4" creationId="{315E7D98-63B9-7751-BD37-987CD579FE29}"/>
          </ac:spMkLst>
        </pc:spChg>
        <pc:spChg chg="del">
          <ac:chgData name="TADASHI YAMAGUCHI (山口 直志)" userId="f37028fa-1e8d-4051-af93-18381ccbc706" providerId="ADAL" clId="{CAE53C0E-8EBA-4C7D-80E0-74446212DABC}" dt="2025-06-24T13:02:58.127" v="126" actId="478"/>
          <ac:spMkLst>
            <pc:docMk/>
            <pc:sldMk cId="3649862326" sldId="2147483565"/>
            <ac:spMk id="7" creationId="{58CEBA73-6AF3-94B9-0736-B1F3B9E54A87}"/>
          </ac:spMkLst>
        </pc:spChg>
        <pc:spChg chg="del">
          <ac:chgData name="TADASHI YAMAGUCHI (山口 直志)" userId="f37028fa-1e8d-4051-af93-18381ccbc706" providerId="ADAL" clId="{CAE53C0E-8EBA-4C7D-80E0-74446212DABC}" dt="2025-06-24T13:02:58.127" v="126" actId="478"/>
          <ac:spMkLst>
            <pc:docMk/>
            <pc:sldMk cId="3649862326" sldId="2147483565"/>
            <ac:spMk id="15" creationId="{A714DAF0-AF93-15A8-5F20-03674722FF72}"/>
          </ac:spMkLst>
        </pc:spChg>
        <pc:spChg chg="del">
          <ac:chgData name="TADASHI YAMAGUCHI (山口 直志)" userId="f37028fa-1e8d-4051-af93-18381ccbc706" providerId="ADAL" clId="{CAE53C0E-8EBA-4C7D-80E0-74446212DABC}" dt="2025-06-24T13:03:03.149" v="127" actId="478"/>
          <ac:spMkLst>
            <pc:docMk/>
            <pc:sldMk cId="3649862326" sldId="2147483565"/>
            <ac:spMk id="19" creationId="{589C5CD7-FCFE-9DD3-EADB-07F00F6D9973}"/>
          </ac:spMkLst>
        </pc:spChg>
        <pc:spChg chg="del">
          <ac:chgData name="TADASHI YAMAGUCHI (山口 直志)" userId="f37028fa-1e8d-4051-af93-18381ccbc706" providerId="ADAL" clId="{CAE53C0E-8EBA-4C7D-80E0-74446212DABC}" dt="2025-06-24T13:03:03.149" v="127" actId="478"/>
          <ac:spMkLst>
            <pc:docMk/>
            <pc:sldMk cId="3649862326" sldId="2147483565"/>
            <ac:spMk id="20" creationId="{D86D4B98-90B5-2F1E-9A12-02AB6906E064}"/>
          </ac:spMkLst>
        </pc:spChg>
        <pc:spChg chg="mod">
          <ac:chgData name="TADASHI YAMAGUCHI (山口 直志)" userId="f37028fa-1e8d-4051-af93-18381ccbc706" providerId="ADAL" clId="{CAE53C0E-8EBA-4C7D-80E0-74446212DABC}" dt="2025-06-24T13:06:24.799" v="187" actId="20577"/>
          <ac:spMkLst>
            <pc:docMk/>
            <pc:sldMk cId="3649862326" sldId="2147483565"/>
            <ac:spMk id="23" creationId="{D219FDC1-A4B0-13FD-47C5-3A99BD3552AC}"/>
          </ac:spMkLst>
        </pc:spChg>
        <pc:spChg chg="del">
          <ac:chgData name="TADASHI YAMAGUCHI (山口 直志)" userId="f37028fa-1e8d-4051-af93-18381ccbc706" providerId="ADAL" clId="{CAE53C0E-8EBA-4C7D-80E0-74446212DABC}" dt="2025-06-24T13:02:58.127" v="126" actId="478"/>
          <ac:spMkLst>
            <pc:docMk/>
            <pc:sldMk cId="3649862326" sldId="2147483565"/>
            <ac:spMk id="32" creationId="{CE772356-2CAE-BC40-8A43-25DF2835E469}"/>
          </ac:spMkLst>
        </pc:spChg>
        <pc:graphicFrameChg chg="mod modGraphic">
          <ac:chgData name="TADASHI YAMAGUCHI (山口 直志)" userId="f37028fa-1e8d-4051-af93-18381ccbc706" providerId="ADAL" clId="{CAE53C0E-8EBA-4C7D-80E0-74446212DABC}" dt="2025-06-24T13:05:25.289" v="162" actId="20577"/>
          <ac:graphicFrameMkLst>
            <pc:docMk/>
            <pc:sldMk cId="3649862326" sldId="2147483565"/>
            <ac:graphicFrameMk id="2" creationId="{42E0A2A0-1917-701C-1BA3-D2084527D9BC}"/>
          </ac:graphicFrameMkLst>
        </pc:graphicFrameChg>
        <pc:picChg chg="add mod">
          <ac:chgData name="TADASHI YAMAGUCHI (山口 直志)" userId="f37028fa-1e8d-4051-af93-18381ccbc706" providerId="ADAL" clId="{CAE53C0E-8EBA-4C7D-80E0-74446212DABC}" dt="2025-06-24T13:11:30.625" v="267" actId="14100"/>
          <ac:picMkLst>
            <pc:docMk/>
            <pc:sldMk cId="3649862326" sldId="2147483565"/>
            <ac:picMk id="36" creationId="{A9864B63-5766-1539-FC6C-D1D345A0E6B8}"/>
          </ac:picMkLst>
        </pc:picChg>
        <pc:cxnChg chg="del mod">
          <ac:chgData name="TADASHI YAMAGUCHI (山口 直志)" userId="f37028fa-1e8d-4051-af93-18381ccbc706" providerId="ADAL" clId="{CAE53C0E-8EBA-4C7D-80E0-74446212DABC}" dt="2025-06-24T13:02:58.127" v="126" actId="478"/>
          <ac:cxnSpMkLst>
            <pc:docMk/>
            <pc:sldMk cId="3649862326" sldId="2147483565"/>
            <ac:cxnSpMk id="9" creationId="{F3D285C0-70E1-F88F-C880-57F62404AE36}"/>
          </ac:cxnSpMkLst>
        </pc:cxnChg>
        <pc:cxnChg chg="del mod">
          <ac:chgData name="TADASHI YAMAGUCHI (山口 直志)" userId="f37028fa-1e8d-4051-af93-18381ccbc706" providerId="ADAL" clId="{CAE53C0E-8EBA-4C7D-80E0-74446212DABC}" dt="2025-06-24T13:02:58.127" v="126" actId="478"/>
          <ac:cxnSpMkLst>
            <pc:docMk/>
            <pc:sldMk cId="3649862326" sldId="2147483565"/>
            <ac:cxnSpMk id="16" creationId="{FD7F8874-8AC6-3A5B-C471-D180E2F6B7CE}"/>
          </ac:cxnSpMkLst>
        </pc:cxnChg>
        <pc:cxnChg chg="del mod">
          <ac:chgData name="TADASHI YAMAGUCHI (山口 直志)" userId="f37028fa-1e8d-4051-af93-18381ccbc706" providerId="ADAL" clId="{CAE53C0E-8EBA-4C7D-80E0-74446212DABC}" dt="2025-06-24T13:03:03.149" v="127" actId="478"/>
          <ac:cxnSpMkLst>
            <pc:docMk/>
            <pc:sldMk cId="3649862326" sldId="2147483565"/>
            <ac:cxnSpMk id="21" creationId="{1335B7D6-23CC-6F8B-5E40-0587DE357907}"/>
          </ac:cxnSpMkLst>
        </pc:cxnChg>
        <pc:cxnChg chg="mod">
          <ac:chgData name="TADASHI YAMAGUCHI (山口 直志)" userId="f37028fa-1e8d-4051-af93-18381ccbc706" providerId="ADAL" clId="{CAE53C0E-8EBA-4C7D-80E0-74446212DABC}" dt="2025-06-24T13:06:23.025" v="186" actId="14100"/>
          <ac:cxnSpMkLst>
            <pc:docMk/>
            <pc:sldMk cId="3649862326" sldId="2147483565"/>
            <ac:cxnSpMk id="24" creationId="{37365CA4-F111-57E8-4A8D-E7CCE2F6C902}"/>
          </ac:cxnSpMkLst>
        </pc:cxnChg>
        <pc:cxnChg chg="mod">
          <ac:chgData name="TADASHI YAMAGUCHI (山口 直志)" userId="f37028fa-1e8d-4051-af93-18381ccbc706" providerId="ADAL" clId="{CAE53C0E-8EBA-4C7D-80E0-74446212DABC}" dt="2025-06-24T13:04:40.610" v="133" actId="1076"/>
          <ac:cxnSpMkLst>
            <pc:docMk/>
            <pc:sldMk cId="3649862326" sldId="2147483565"/>
            <ac:cxnSpMk id="25" creationId="{8CF94358-81FD-213D-1D4C-C27C0BD8E2B2}"/>
          </ac:cxnSpMkLst>
        </pc:cxnChg>
        <pc:cxnChg chg="del mod">
          <ac:chgData name="TADASHI YAMAGUCHI (山口 直志)" userId="f37028fa-1e8d-4051-af93-18381ccbc706" providerId="ADAL" clId="{CAE53C0E-8EBA-4C7D-80E0-74446212DABC}" dt="2025-06-24T13:03:03.149" v="127" actId="478"/>
          <ac:cxnSpMkLst>
            <pc:docMk/>
            <pc:sldMk cId="3649862326" sldId="2147483565"/>
            <ac:cxnSpMk id="26" creationId="{BAE37DAC-64D8-5DD7-47DA-33645D2D739F}"/>
          </ac:cxnSpMkLst>
        </pc:cxnChg>
        <pc:cxnChg chg="del mod">
          <ac:chgData name="TADASHI YAMAGUCHI (山口 直志)" userId="f37028fa-1e8d-4051-af93-18381ccbc706" providerId="ADAL" clId="{CAE53C0E-8EBA-4C7D-80E0-74446212DABC}" dt="2025-06-24T13:02:58.127" v="126" actId="478"/>
          <ac:cxnSpMkLst>
            <pc:docMk/>
            <pc:sldMk cId="3649862326" sldId="2147483565"/>
            <ac:cxnSpMk id="34" creationId="{6E122575-B6D9-DA01-2B36-E803E61164E5}"/>
          </ac:cxnSpMkLst>
        </pc:cxnChg>
      </pc:sldChg>
      <pc:sldChg chg="del">
        <pc:chgData name="TADASHI YAMAGUCHI (山口 直志)" userId="f37028fa-1e8d-4051-af93-18381ccbc706" providerId="ADAL" clId="{CAE53C0E-8EBA-4C7D-80E0-74446212DABC}" dt="2025-06-24T13:00:47.251" v="82" actId="47"/>
        <pc:sldMkLst>
          <pc:docMk/>
          <pc:sldMk cId="2276656211" sldId="2147483566"/>
        </pc:sldMkLst>
      </pc:sldChg>
      <pc:sldChg chg="del">
        <pc:chgData name="TADASHI YAMAGUCHI (山口 直志)" userId="f37028fa-1e8d-4051-af93-18381ccbc706" providerId="ADAL" clId="{CAE53C0E-8EBA-4C7D-80E0-74446212DABC}" dt="2025-06-24T13:00:47.251" v="82" actId="47"/>
        <pc:sldMkLst>
          <pc:docMk/>
          <pc:sldMk cId="703500911" sldId="2147483569"/>
        </pc:sldMkLst>
      </pc:sldChg>
      <pc:sldChg chg="del">
        <pc:chgData name="TADASHI YAMAGUCHI (山口 直志)" userId="f37028fa-1e8d-4051-af93-18381ccbc706" providerId="ADAL" clId="{CAE53C0E-8EBA-4C7D-80E0-74446212DABC}" dt="2025-06-24T13:00:47.251" v="82" actId="47"/>
        <pc:sldMkLst>
          <pc:docMk/>
          <pc:sldMk cId="1494715489" sldId="2147483571"/>
        </pc:sldMkLst>
      </pc:sldChg>
      <pc:sldChg chg="addSp delSp modSp mod">
        <pc:chgData name="TADASHI YAMAGUCHI (山口 直志)" userId="f37028fa-1e8d-4051-af93-18381ccbc706" providerId="ADAL" clId="{CAE53C0E-8EBA-4C7D-80E0-74446212DABC}" dt="2025-06-24T13:11:44.083" v="275" actId="20577"/>
        <pc:sldMkLst>
          <pc:docMk/>
          <pc:sldMk cId="1229340051" sldId="2147483573"/>
        </pc:sldMkLst>
        <pc:spChg chg="mod">
          <ac:chgData name="TADASHI YAMAGUCHI (山口 直志)" userId="f37028fa-1e8d-4051-af93-18381ccbc706" providerId="ADAL" clId="{CAE53C0E-8EBA-4C7D-80E0-74446212DABC}" dt="2025-06-24T13:11:44.083" v="275" actId="20577"/>
          <ac:spMkLst>
            <pc:docMk/>
            <pc:sldMk cId="1229340051" sldId="2147483573"/>
            <ac:spMk id="2" creationId="{E7C3051C-1C23-B7A1-E208-17663FE53866}"/>
          </ac:spMkLst>
        </pc:spChg>
        <pc:spChg chg="del">
          <ac:chgData name="TADASHI YAMAGUCHI (山口 直志)" userId="f37028fa-1e8d-4051-af93-18381ccbc706" providerId="ADAL" clId="{CAE53C0E-8EBA-4C7D-80E0-74446212DABC}" dt="2025-06-24T13:04:08.327" v="128" actId="478"/>
          <ac:spMkLst>
            <pc:docMk/>
            <pc:sldMk cId="1229340051" sldId="2147483573"/>
            <ac:spMk id="4" creationId="{ADCCC9B5-2227-9988-DC64-FBD0E61EB1AB}"/>
          </ac:spMkLst>
        </pc:spChg>
        <pc:spChg chg="add mod">
          <ac:chgData name="TADASHI YAMAGUCHI (山口 直志)" userId="f37028fa-1e8d-4051-af93-18381ccbc706" providerId="ADAL" clId="{CAE53C0E-8EBA-4C7D-80E0-74446212DABC}" dt="2025-06-24T13:08:48.216" v="246" actId="1076"/>
          <ac:spMkLst>
            <pc:docMk/>
            <pc:sldMk cId="1229340051" sldId="2147483573"/>
            <ac:spMk id="6" creationId="{AACF4245-E794-80AF-1268-9CCAC11569BD}"/>
          </ac:spMkLst>
        </pc:spChg>
        <pc:spChg chg="mod ord">
          <ac:chgData name="TADASHI YAMAGUCHI (山口 直志)" userId="f37028fa-1e8d-4051-af93-18381ccbc706" providerId="ADAL" clId="{CAE53C0E-8EBA-4C7D-80E0-74446212DABC}" dt="2025-06-24T13:11:14.844" v="262" actId="1076"/>
          <ac:spMkLst>
            <pc:docMk/>
            <pc:sldMk cId="1229340051" sldId="2147483573"/>
            <ac:spMk id="16" creationId="{04AD56E2-7191-C0DD-3E65-8FDF6B0D0E31}"/>
          </ac:spMkLst>
        </pc:spChg>
        <pc:spChg chg="mod">
          <ac:chgData name="TADASHI YAMAGUCHI (山口 直志)" userId="f37028fa-1e8d-4051-af93-18381ccbc706" providerId="ADAL" clId="{CAE53C0E-8EBA-4C7D-80E0-74446212DABC}" dt="2025-06-24T13:04:13.387" v="130" actId="20577"/>
          <ac:spMkLst>
            <pc:docMk/>
            <pc:sldMk cId="1229340051" sldId="2147483573"/>
            <ac:spMk id="42" creationId="{F00B3108-EA17-CB2E-570E-B1D1D1C330D1}"/>
          </ac:spMkLst>
        </pc:spChg>
        <pc:spChg chg="del">
          <ac:chgData name="TADASHI YAMAGUCHI (山口 直志)" userId="f37028fa-1e8d-4051-af93-18381ccbc706" providerId="ADAL" clId="{CAE53C0E-8EBA-4C7D-80E0-74446212DABC}" dt="2025-06-24T13:07:13.048" v="238" actId="478"/>
          <ac:spMkLst>
            <pc:docMk/>
            <pc:sldMk cId="1229340051" sldId="2147483573"/>
            <ac:spMk id="53" creationId="{5CACD1F6-DFB3-CAF5-9EBD-588515011CD0}"/>
          </ac:spMkLst>
        </pc:spChg>
        <pc:picChg chg="del">
          <ac:chgData name="TADASHI YAMAGUCHI (山口 直志)" userId="f37028fa-1e8d-4051-af93-18381ccbc706" providerId="ADAL" clId="{CAE53C0E-8EBA-4C7D-80E0-74446212DABC}" dt="2025-06-24T13:09:20.502" v="256" actId="478"/>
          <ac:picMkLst>
            <pc:docMk/>
            <pc:sldMk cId="1229340051" sldId="2147483573"/>
            <ac:picMk id="8" creationId="{80C9DE77-2E86-96AE-1204-ECEF0BB1FA43}"/>
          </ac:picMkLst>
        </pc:picChg>
        <pc:picChg chg="add mod">
          <ac:chgData name="TADASHI YAMAGUCHI (山口 直志)" userId="f37028fa-1e8d-4051-af93-18381ccbc706" providerId="ADAL" clId="{CAE53C0E-8EBA-4C7D-80E0-74446212DABC}" dt="2025-06-24T13:11:14.844" v="262" actId="1076"/>
          <ac:picMkLst>
            <pc:docMk/>
            <pc:sldMk cId="1229340051" sldId="2147483573"/>
            <ac:picMk id="9" creationId="{17079198-E621-FCCA-1942-E952D98EA0E9}"/>
          </ac:picMkLst>
        </pc:picChg>
        <pc:picChg chg="add del mod">
          <ac:chgData name="TADASHI YAMAGUCHI (山口 直志)" userId="f37028fa-1e8d-4051-af93-18381ccbc706" providerId="ADAL" clId="{CAE53C0E-8EBA-4C7D-80E0-74446212DABC}" dt="2025-06-24T13:11:24.255" v="264" actId="21"/>
          <ac:picMkLst>
            <pc:docMk/>
            <pc:sldMk cId="1229340051" sldId="2147483573"/>
            <ac:picMk id="11" creationId="{44FF2B9C-FB8B-DD8A-97D9-EFE0AE9530AD}"/>
          </ac:picMkLst>
        </pc:picChg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330349247" sldId="2147483574"/>
        </pc:sldMkLst>
      </pc:sldChg>
      <pc:sldChg chg="addSp delSp modSp add mod">
        <pc:chgData name="TADASHI YAMAGUCHI (山口 直志)" userId="f37028fa-1e8d-4051-af93-18381ccbc706" providerId="ADAL" clId="{CAE53C0E-8EBA-4C7D-80E0-74446212DABC}" dt="2025-06-27T01:49:08.013" v="283" actId="1076"/>
        <pc:sldMkLst>
          <pc:docMk/>
          <pc:sldMk cId="1955027218" sldId="2147483574"/>
        </pc:sldMkLst>
        <pc:spChg chg="del">
          <ac:chgData name="TADASHI YAMAGUCHI (山口 直志)" userId="f37028fa-1e8d-4051-af93-18381ccbc706" providerId="ADAL" clId="{CAE53C0E-8EBA-4C7D-80E0-74446212DABC}" dt="2025-06-27T01:48:46.739" v="277" actId="478"/>
          <ac:spMkLst>
            <pc:docMk/>
            <pc:sldMk cId="1955027218" sldId="2147483574"/>
            <ac:spMk id="2" creationId="{E8A442F0-2804-757C-0F4F-9C7BF25DECBB}"/>
          </ac:spMkLst>
        </pc:spChg>
        <pc:spChg chg="del">
          <ac:chgData name="TADASHI YAMAGUCHI (山口 直志)" userId="f37028fa-1e8d-4051-af93-18381ccbc706" providerId="ADAL" clId="{CAE53C0E-8EBA-4C7D-80E0-74446212DABC}" dt="2025-06-27T01:48:46.739" v="277" actId="478"/>
          <ac:spMkLst>
            <pc:docMk/>
            <pc:sldMk cId="1955027218" sldId="2147483574"/>
            <ac:spMk id="3" creationId="{E3B7D2C3-28DB-2ED3-75E1-97A3C565DBA0}"/>
          </ac:spMkLst>
        </pc:spChg>
        <pc:spChg chg="del">
          <ac:chgData name="TADASHI YAMAGUCHI (山口 直志)" userId="f37028fa-1e8d-4051-af93-18381ccbc706" providerId="ADAL" clId="{CAE53C0E-8EBA-4C7D-80E0-74446212DABC}" dt="2025-06-27T01:48:46.739" v="277" actId="478"/>
          <ac:spMkLst>
            <pc:docMk/>
            <pc:sldMk cId="1955027218" sldId="2147483574"/>
            <ac:spMk id="4" creationId="{EE6C513C-B374-536D-E699-284339D68410}"/>
          </ac:spMkLst>
        </pc:spChg>
        <pc:spChg chg="del">
          <ac:chgData name="TADASHI YAMAGUCHI (山口 直志)" userId="f37028fa-1e8d-4051-af93-18381ccbc706" providerId="ADAL" clId="{CAE53C0E-8EBA-4C7D-80E0-74446212DABC}" dt="2025-06-27T01:48:46.739" v="277" actId="478"/>
          <ac:spMkLst>
            <pc:docMk/>
            <pc:sldMk cId="1955027218" sldId="2147483574"/>
            <ac:spMk id="5" creationId="{6F7CDB6B-3225-B557-C84C-72C10608124F}"/>
          </ac:spMkLst>
        </pc:spChg>
        <pc:spChg chg="del">
          <ac:chgData name="TADASHI YAMAGUCHI (山口 直志)" userId="f37028fa-1e8d-4051-af93-18381ccbc706" providerId="ADAL" clId="{CAE53C0E-8EBA-4C7D-80E0-74446212DABC}" dt="2025-06-27T01:48:46.739" v="277" actId="478"/>
          <ac:spMkLst>
            <pc:docMk/>
            <pc:sldMk cId="1955027218" sldId="2147483574"/>
            <ac:spMk id="6" creationId="{AC4B3072-7079-5825-E8BD-A1C899CD5030}"/>
          </ac:spMkLst>
        </pc:spChg>
        <pc:spChg chg="add mod">
          <ac:chgData name="TADASHI YAMAGUCHI (山口 直志)" userId="f37028fa-1e8d-4051-af93-18381ccbc706" providerId="ADAL" clId="{CAE53C0E-8EBA-4C7D-80E0-74446212DABC}" dt="2025-06-27T01:49:08.013" v="283" actId="1076"/>
          <ac:spMkLst>
            <pc:docMk/>
            <pc:sldMk cId="1955027218" sldId="2147483574"/>
            <ac:spMk id="8" creationId="{A843EF4F-A6A0-8FFC-0F2D-3DF8EB5419A9}"/>
          </ac:spMkLst>
        </pc:spChg>
        <pc:graphicFrameChg chg="del">
          <ac:chgData name="TADASHI YAMAGUCHI (山口 直志)" userId="f37028fa-1e8d-4051-af93-18381ccbc706" providerId="ADAL" clId="{CAE53C0E-8EBA-4C7D-80E0-74446212DABC}" dt="2025-06-27T01:48:46.739" v="277" actId="478"/>
          <ac:graphicFrameMkLst>
            <pc:docMk/>
            <pc:sldMk cId="1955027218" sldId="2147483574"/>
            <ac:graphicFrameMk id="39" creationId="{682669F6-2EE5-6363-AE3F-1D6BB3BFA440}"/>
          </ac:graphicFrameMkLst>
        </pc:graphicFrameChg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2186745192" sldId="2147483575"/>
        </pc:sldMkLst>
      </pc:sldChg>
      <pc:sldChg chg="del">
        <pc:chgData name="TADASHI YAMAGUCHI (山口 直志)" userId="f37028fa-1e8d-4051-af93-18381ccbc706" providerId="ADAL" clId="{CAE53C0E-8EBA-4C7D-80E0-74446212DABC}" dt="2025-06-24T13:00:51.895" v="83" actId="47"/>
        <pc:sldMkLst>
          <pc:docMk/>
          <pc:sldMk cId="3393767990" sldId="2147483576"/>
        </pc:sldMkLst>
      </pc:sldChg>
    </pc:docChg>
  </pc:docChgLst>
  <pc:docChgLst>
    <pc:chgData name="TADASHI YAMAGUCHI (山口 直志)" userId="f37028fa-1e8d-4051-af93-18381ccbc706" providerId="ADAL" clId="{437AFE75-1AAB-43AD-82FE-E5C70983C5D8}"/>
    <pc:docChg chg="undo custSel addSld delSld modSld sldOrd modSection">
      <pc:chgData name="TADASHI YAMAGUCHI (山口 直志)" userId="f37028fa-1e8d-4051-af93-18381ccbc706" providerId="ADAL" clId="{437AFE75-1AAB-43AD-82FE-E5C70983C5D8}" dt="2025-05-29T12:03:29.669" v="403" actId="20577"/>
      <pc:docMkLst>
        <pc:docMk/>
      </pc:docMkLst>
      <pc:sldChg chg="modSp mod">
        <pc:chgData name="TADASHI YAMAGUCHI (山口 直志)" userId="f37028fa-1e8d-4051-af93-18381ccbc706" providerId="ADAL" clId="{437AFE75-1AAB-43AD-82FE-E5C70983C5D8}" dt="2025-05-27T12:00:57.557" v="327" actId="20577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437AFE75-1AAB-43AD-82FE-E5C70983C5D8}" dt="2025-05-27T12:00:57.557" v="327" actId="20577"/>
          <ac:spMkLst>
            <pc:docMk/>
            <pc:sldMk cId="3458670198" sldId="2147482646"/>
            <ac:spMk id="2" creationId="{03FFBEBD-A6FC-4370-B678-3E77E110887F}"/>
          </ac:spMkLst>
        </pc:spChg>
      </pc:sldChg>
      <pc:sldChg chg="del">
        <pc:chgData name="TADASHI YAMAGUCHI (山口 直志)" userId="f37028fa-1e8d-4051-af93-18381ccbc706" providerId="ADAL" clId="{437AFE75-1AAB-43AD-82FE-E5C70983C5D8}" dt="2025-05-27T12:03:48.320" v="347" actId="47"/>
        <pc:sldMkLst>
          <pc:docMk/>
          <pc:sldMk cId="1477473105" sldId="2147483559"/>
        </pc:sldMkLst>
      </pc:sldChg>
      <pc:sldChg chg="modSp mod ord modShow">
        <pc:chgData name="TADASHI YAMAGUCHI (山口 直志)" userId="f37028fa-1e8d-4051-af93-18381ccbc706" providerId="ADAL" clId="{437AFE75-1AAB-43AD-82FE-E5C70983C5D8}" dt="2025-05-27T12:03:29.844" v="343" actId="6549"/>
        <pc:sldMkLst>
          <pc:docMk/>
          <pc:sldMk cId="23456706" sldId="2147483561"/>
        </pc:sldMkLst>
        <pc:spChg chg="mod">
          <ac:chgData name="TADASHI YAMAGUCHI (山口 直志)" userId="f37028fa-1e8d-4051-af93-18381ccbc706" providerId="ADAL" clId="{437AFE75-1AAB-43AD-82FE-E5C70983C5D8}" dt="2025-05-27T12:01:23.058" v="338" actId="20577"/>
          <ac:spMkLst>
            <pc:docMk/>
            <pc:sldMk cId="23456706" sldId="2147483561"/>
            <ac:spMk id="40" creationId="{B9E00129-E0EE-484A-13BB-70BC5E38406C}"/>
          </ac:spMkLst>
        </pc:spChg>
        <pc:spChg chg="mod">
          <ac:chgData name="TADASHI YAMAGUCHI (山口 直志)" userId="f37028fa-1e8d-4051-af93-18381ccbc706" providerId="ADAL" clId="{437AFE75-1AAB-43AD-82FE-E5C70983C5D8}" dt="2025-05-27T12:01:10.292" v="330"/>
          <ac:spMkLst>
            <pc:docMk/>
            <pc:sldMk cId="23456706" sldId="2147483561"/>
            <ac:spMk id="42" creationId="{F00B3108-EA17-CB2E-570E-B1D1D1C330D1}"/>
          </ac:spMkLst>
        </pc:spChg>
        <pc:graphicFrameChg chg="mod modGraphic">
          <ac:chgData name="TADASHI YAMAGUCHI (山口 直志)" userId="f37028fa-1e8d-4051-af93-18381ccbc706" providerId="ADAL" clId="{437AFE75-1AAB-43AD-82FE-E5C70983C5D8}" dt="2025-05-27T12:03:29.844" v="343" actId="6549"/>
          <ac:graphicFrameMkLst>
            <pc:docMk/>
            <pc:sldMk cId="23456706" sldId="2147483561"/>
            <ac:graphicFrameMk id="2" creationId="{5CA54E42-923F-238C-FEED-15E797E2EA48}"/>
          </ac:graphicFrameMkLst>
        </pc:graphicFrameChg>
      </pc:sldChg>
      <pc:sldChg chg="addSp delSp modSp mod ord modShow">
        <pc:chgData name="TADASHI YAMAGUCHI (山口 直志)" userId="f37028fa-1e8d-4051-af93-18381ccbc706" providerId="ADAL" clId="{437AFE75-1AAB-43AD-82FE-E5C70983C5D8}" dt="2025-05-27T12:01:44.794" v="342"/>
        <pc:sldMkLst>
          <pc:docMk/>
          <pc:sldMk cId="265111413" sldId="2147483564"/>
        </pc:sldMkLst>
        <pc:spChg chg="mod">
          <ac:chgData name="TADASHI YAMAGUCHI (山口 直志)" userId="f37028fa-1e8d-4051-af93-18381ccbc706" providerId="ADAL" clId="{437AFE75-1AAB-43AD-82FE-E5C70983C5D8}" dt="2025-05-27T11:59:24.062" v="297" actId="20577"/>
          <ac:spMkLst>
            <pc:docMk/>
            <pc:sldMk cId="265111413" sldId="2147483564"/>
            <ac:spMk id="4" creationId="{EE6C513C-B374-536D-E699-284339D68410}"/>
          </ac:spMkLst>
        </pc:spChg>
        <pc:spChg chg="mod">
          <ac:chgData name="TADASHI YAMAGUCHI (山口 直志)" userId="f37028fa-1e8d-4051-af93-18381ccbc706" providerId="ADAL" clId="{437AFE75-1AAB-43AD-82FE-E5C70983C5D8}" dt="2025-05-27T11:54:40.210" v="209" actId="20577"/>
          <ac:spMkLst>
            <pc:docMk/>
            <pc:sldMk cId="265111413" sldId="2147483564"/>
            <ac:spMk id="5" creationId="{6F7CDB6B-3225-B557-C84C-72C10608124F}"/>
          </ac:spMkLst>
        </pc:spChg>
        <pc:spChg chg="add mod">
          <ac:chgData name="TADASHI YAMAGUCHI (山口 直志)" userId="f37028fa-1e8d-4051-af93-18381ccbc706" providerId="ADAL" clId="{437AFE75-1AAB-43AD-82FE-E5C70983C5D8}" dt="2025-05-27T12:01:44.794" v="342"/>
          <ac:spMkLst>
            <pc:docMk/>
            <pc:sldMk cId="265111413" sldId="2147483564"/>
            <ac:spMk id="6" creationId="{AC4B3072-7079-5825-E8BD-A1C899CD5030}"/>
          </ac:spMkLst>
        </pc:spChg>
      </pc:sldChg>
      <pc:sldChg chg="addSp modSp mod ord modShow">
        <pc:chgData name="TADASHI YAMAGUCHI (山口 直志)" userId="f37028fa-1e8d-4051-af93-18381ccbc706" providerId="ADAL" clId="{437AFE75-1AAB-43AD-82FE-E5C70983C5D8}" dt="2025-05-27T11:49:44.552" v="151" actId="20577"/>
        <pc:sldMkLst>
          <pc:docMk/>
          <pc:sldMk cId="3649862326" sldId="2147483565"/>
        </pc:sldMkLst>
        <pc:spChg chg="add mod">
          <ac:chgData name="TADASHI YAMAGUCHI (山口 直志)" userId="f37028fa-1e8d-4051-af93-18381ccbc706" providerId="ADAL" clId="{437AFE75-1AAB-43AD-82FE-E5C70983C5D8}" dt="2025-05-27T11:49:09.756" v="142" actId="14100"/>
          <ac:spMkLst>
            <pc:docMk/>
            <pc:sldMk cId="3649862326" sldId="2147483565"/>
            <ac:spMk id="3" creationId="{DC43CEEC-5808-7664-112D-811BBCA60B17}"/>
          </ac:spMkLst>
        </pc:spChg>
        <pc:spChg chg="mod">
          <ac:chgData name="TADASHI YAMAGUCHI (山口 直志)" userId="f37028fa-1e8d-4051-af93-18381ccbc706" providerId="ADAL" clId="{437AFE75-1AAB-43AD-82FE-E5C70983C5D8}" dt="2025-05-27T11:49:44.552" v="151" actId="20577"/>
          <ac:spMkLst>
            <pc:docMk/>
            <pc:sldMk cId="3649862326" sldId="2147483565"/>
            <ac:spMk id="28" creationId="{68543338-C1BF-A7AB-63B0-E4C1C512B85A}"/>
          </ac:spMkLst>
        </pc:spChg>
      </pc:sldChg>
      <pc:sldChg chg="del">
        <pc:chgData name="TADASHI YAMAGUCHI (山口 直志)" userId="f37028fa-1e8d-4051-af93-18381ccbc706" providerId="ADAL" clId="{437AFE75-1AAB-43AD-82FE-E5C70983C5D8}" dt="2025-05-27T12:03:40.645" v="345" actId="47"/>
        <pc:sldMkLst>
          <pc:docMk/>
          <pc:sldMk cId="2555470473" sldId="2147483567"/>
        </pc:sldMkLst>
      </pc:sldChg>
      <pc:sldChg chg="del">
        <pc:chgData name="TADASHI YAMAGUCHI (山口 直志)" userId="f37028fa-1e8d-4051-af93-18381ccbc706" providerId="ADAL" clId="{437AFE75-1AAB-43AD-82FE-E5C70983C5D8}" dt="2025-05-27T12:03:52.202" v="348" actId="47"/>
        <pc:sldMkLst>
          <pc:docMk/>
          <pc:sldMk cId="2967750260" sldId="2147483568"/>
        </pc:sldMkLst>
      </pc:sldChg>
      <pc:sldChg chg="addSp delSp mod">
        <pc:chgData name="TADASHI YAMAGUCHI (山口 直志)" userId="f37028fa-1e8d-4051-af93-18381ccbc706" providerId="ADAL" clId="{437AFE75-1AAB-43AD-82FE-E5C70983C5D8}" dt="2025-05-29T12:01:49.581" v="367" actId="478"/>
        <pc:sldMkLst>
          <pc:docMk/>
          <pc:sldMk cId="703500911" sldId="2147483569"/>
        </pc:sldMkLst>
        <pc:spChg chg="add del">
          <ac:chgData name="TADASHI YAMAGUCHI (山口 直志)" userId="f37028fa-1e8d-4051-af93-18381ccbc706" providerId="ADAL" clId="{437AFE75-1AAB-43AD-82FE-E5C70983C5D8}" dt="2025-05-29T12:01:49.581" v="367" actId="478"/>
          <ac:spMkLst>
            <pc:docMk/>
            <pc:sldMk cId="703500911" sldId="2147483569"/>
            <ac:spMk id="3" creationId="{C5D37EDA-8BD9-A35E-9F5A-6E338E53A8F1}"/>
          </ac:spMkLst>
        </pc:spChg>
      </pc:sldChg>
      <pc:sldChg chg="del">
        <pc:chgData name="TADASHI YAMAGUCHI (山口 直志)" userId="f37028fa-1e8d-4051-af93-18381ccbc706" providerId="ADAL" clId="{437AFE75-1AAB-43AD-82FE-E5C70983C5D8}" dt="2025-05-27T12:03:44.481" v="346" actId="47"/>
        <pc:sldMkLst>
          <pc:docMk/>
          <pc:sldMk cId="231737963" sldId="2147483570"/>
        </pc:sldMkLst>
      </pc:sldChg>
      <pc:sldChg chg="mod ord modShow">
        <pc:chgData name="TADASHI YAMAGUCHI (山口 直志)" userId="f37028fa-1e8d-4051-af93-18381ccbc706" providerId="ADAL" clId="{437AFE75-1AAB-43AD-82FE-E5C70983C5D8}" dt="2025-05-27T12:03:37.284" v="344" actId="20578"/>
        <pc:sldMkLst>
          <pc:docMk/>
          <pc:sldMk cId="1494715489" sldId="2147483571"/>
        </pc:sldMkLst>
      </pc:sldChg>
      <pc:sldChg chg="addSp delSp modSp add del mod ord modShow">
        <pc:chgData name="TADASHI YAMAGUCHI (山口 直志)" userId="f37028fa-1e8d-4051-af93-18381ccbc706" providerId="ADAL" clId="{437AFE75-1AAB-43AD-82FE-E5C70983C5D8}" dt="2025-05-28T00:16:05.266" v="364" actId="47"/>
        <pc:sldMkLst>
          <pc:docMk/>
          <pc:sldMk cId="5052122" sldId="2147483572"/>
        </pc:sldMkLst>
        <pc:spChg chg="mod">
          <ac:chgData name="TADASHI YAMAGUCHI (山口 直志)" userId="f37028fa-1e8d-4051-af93-18381ccbc706" providerId="ADAL" clId="{437AFE75-1AAB-43AD-82FE-E5C70983C5D8}" dt="2025-05-28T00:10:50.114" v="351" actId="20577"/>
          <ac:spMkLst>
            <pc:docMk/>
            <pc:sldMk cId="5052122" sldId="2147483572"/>
            <ac:spMk id="2" creationId="{E7C3051C-1C23-B7A1-E208-17663FE53866}"/>
          </ac:spMkLst>
        </pc:spChg>
        <pc:spChg chg="add mod">
          <ac:chgData name="TADASHI YAMAGUCHI (山口 直志)" userId="f37028fa-1e8d-4051-af93-18381ccbc706" providerId="ADAL" clId="{437AFE75-1AAB-43AD-82FE-E5C70983C5D8}" dt="2025-05-28T00:12:57.960" v="362" actId="20577"/>
          <ac:spMkLst>
            <pc:docMk/>
            <pc:sldMk cId="5052122" sldId="2147483572"/>
            <ac:spMk id="4" creationId="{ADCCC9B5-2227-9988-DC64-FBD0E61EB1AB}"/>
          </ac:spMkLst>
        </pc:spChg>
        <pc:spChg chg="add del mod">
          <ac:chgData name="TADASHI YAMAGUCHI (山口 直志)" userId="f37028fa-1e8d-4051-af93-18381ccbc706" providerId="ADAL" clId="{437AFE75-1AAB-43AD-82FE-E5C70983C5D8}" dt="2025-05-28T00:11:54.396" v="359" actId="478"/>
          <ac:spMkLst>
            <pc:docMk/>
            <pc:sldMk cId="5052122" sldId="2147483572"/>
            <ac:spMk id="6" creationId="{5C9A6BFB-41EF-CF90-A1EC-56131FC6B03D}"/>
          </ac:spMkLst>
        </pc:spChg>
        <pc:spChg chg="add del">
          <ac:chgData name="TADASHI YAMAGUCHI (山口 直志)" userId="f37028fa-1e8d-4051-af93-18381ccbc706" providerId="ADAL" clId="{437AFE75-1AAB-43AD-82FE-E5C70983C5D8}" dt="2025-05-28T00:12:19.416" v="361" actId="22"/>
          <ac:spMkLst>
            <pc:docMk/>
            <pc:sldMk cId="5052122" sldId="2147483572"/>
            <ac:spMk id="8" creationId="{78C0C903-6F99-1882-BEA2-7D46ADAF6581}"/>
          </ac:spMkLst>
        </pc:spChg>
        <pc:spChg chg="mod">
          <ac:chgData name="TADASHI YAMAGUCHI (山口 直志)" userId="f37028fa-1e8d-4051-af93-18381ccbc706" providerId="ADAL" clId="{437AFE75-1AAB-43AD-82FE-E5C70983C5D8}" dt="2025-05-28T00:11:24.263" v="356" actId="14100"/>
          <ac:spMkLst>
            <pc:docMk/>
            <pc:sldMk cId="5052122" sldId="2147483572"/>
            <ac:spMk id="53" creationId="{5CACD1F6-DFB3-CAF5-9EBD-588515011CD0}"/>
          </ac:spMkLst>
        </pc:spChg>
      </pc:sldChg>
      <pc:sldChg chg="add">
        <pc:chgData name="TADASHI YAMAGUCHI (山口 直志)" userId="f37028fa-1e8d-4051-af93-18381ccbc706" providerId="ADAL" clId="{437AFE75-1AAB-43AD-82FE-E5C70983C5D8}" dt="2025-05-28T00:16:03.299" v="363"/>
        <pc:sldMkLst>
          <pc:docMk/>
          <pc:sldMk cId="1229340051" sldId="2147483573"/>
        </pc:sldMkLst>
      </pc:sldChg>
      <pc:sldChg chg="delSp modSp add mod modShow">
        <pc:chgData name="TADASHI YAMAGUCHI (山口 直志)" userId="f37028fa-1e8d-4051-af93-18381ccbc706" providerId="ADAL" clId="{437AFE75-1AAB-43AD-82FE-E5C70983C5D8}" dt="2025-05-29T12:02:32.130" v="385" actId="20577"/>
        <pc:sldMkLst>
          <pc:docMk/>
          <pc:sldMk cId="2186745192" sldId="2147483575"/>
        </pc:sldMkLst>
        <pc:spChg chg="mod">
          <ac:chgData name="TADASHI YAMAGUCHI (山口 直志)" userId="f37028fa-1e8d-4051-af93-18381ccbc706" providerId="ADAL" clId="{437AFE75-1AAB-43AD-82FE-E5C70983C5D8}" dt="2025-05-29T12:02:20.188" v="374" actId="14100"/>
          <ac:spMkLst>
            <pc:docMk/>
            <pc:sldMk cId="2186745192" sldId="2147483575"/>
            <ac:spMk id="3" creationId="{C5D37EDA-8BD9-A35E-9F5A-6E338E53A8F1}"/>
          </ac:spMkLst>
        </pc:spChg>
        <pc:spChg chg="del">
          <ac:chgData name="TADASHI YAMAGUCHI (山口 直志)" userId="f37028fa-1e8d-4051-af93-18381ccbc706" providerId="ADAL" clId="{437AFE75-1AAB-43AD-82FE-E5C70983C5D8}" dt="2025-05-29T12:02:00.046" v="370" actId="478"/>
          <ac:spMkLst>
            <pc:docMk/>
            <pc:sldMk cId="2186745192" sldId="2147483575"/>
            <ac:spMk id="35" creationId="{2D793AD4-DDB1-1C0A-6E9A-A67286E41C18}"/>
          </ac:spMkLst>
        </pc:spChg>
        <pc:spChg chg="del">
          <ac:chgData name="TADASHI YAMAGUCHI (山口 直志)" userId="f37028fa-1e8d-4051-af93-18381ccbc706" providerId="ADAL" clId="{437AFE75-1AAB-43AD-82FE-E5C70983C5D8}" dt="2025-05-29T12:02:00.046" v="370" actId="478"/>
          <ac:spMkLst>
            <pc:docMk/>
            <pc:sldMk cId="2186745192" sldId="2147483575"/>
            <ac:spMk id="39" creationId="{180AB162-FD11-4466-2230-5F053342596C}"/>
          </ac:spMkLst>
        </pc:spChg>
        <pc:spChg chg="mod">
          <ac:chgData name="TADASHI YAMAGUCHI (山口 直志)" userId="f37028fa-1e8d-4051-af93-18381ccbc706" providerId="ADAL" clId="{437AFE75-1AAB-43AD-82FE-E5C70983C5D8}" dt="2025-05-29T12:02:32.130" v="385" actId="20577"/>
          <ac:spMkLst>
            <pc:docMk/>
            <pc:sldMk cId="2186745192" sldId="2147483575"/>
            <ac:spMk id="42" creationId="{F00B3108-EA17-CB2E-570E-B1D1D1C330D1}"/>
          </ac:spMkLst>
        </pc:spChg>
        <pc:picChg chg="del">
          <ac:chgData name="TADASHI YAMAGUCHI (山口 直志)" userId="f37028fa-1e8d-4051-af93-18381ccbc706" providerId="ADAL" clId="{437AFE75-1AAB-43AD-82FE-E5C70983C5D8}" dt="2025-05-29T12:02:00.046" v="370" actId="478"/>
          <ac:picMkLst>
            <pc:docMk/>
            <pc:sldMk cId="2186745192" sldId="2147483575"/>
            <ac:picMk id="4" creationId="{435DC5DE-1B30-95A9-DE62-254401BEAA72}"/>
          </ac:picMkLst>
        </pc:picChg>
      </pc:sldChg>
      <pc:sldChg chg="modSp add mod">
        <pc:chgData name="TADASHI YAMAGUCHI (山口 直志)" userId="f37028fa-1e8d-4051-af93-18381ccbc706" providerId="ADAL" clId="{437AFE75-1AAB-43AD-82FE-E5C70983C5D8}" dt="2025-05-29T12:03:29.669" v="403" actId="20577"/>
        <pc:sldMkLst>
          <pc:docMk/>
          <pc:sldMk cId="3393767990" sldId="2147483576"/>
        </pc:sldMkLst>
        <pc:spChg chg="mod">
          <ac:chgData name="TADASHI YAMAGUCHI (山口 直志)" userId="f37028fa-1e8d-4051-af93-18381ccbc706" providerId="ADAL" clId="{437AFE75-1AAB-43AD-82FE-E5C70983C5D8}" dt="2025-05-29T12:03:29.669" v="403" actId="20577"/>
          <ac:spMkLst>
            <pc:docMk/>
            <pc:sldMk cId="3393767990" sldId="2147483576"/>
            <ac:spMk id="3" creationId="{C5D37EDA-8BD9-A35E-9F5A-6E338E53A8F1}"/>
          </ac:spMkLst>
        </pc:spChg>
        <pc:spChg chg="mod">
          <ac:chgData name="TADASHI YAMAGUCHI (山口 直志)" userId="f37028fa-1e8d-4051-af93-18381ccbc706" providerId="ADAL" clId="{437AFE75-1AAB-43AD-82FE-E5C70983C5D8}" dt="2025-05-29T12:02:40.919" v="395" actId="20577"/>
          <ac:spMkLst>
            <pc:docMk/>
            <pc:sldMk cId="3393767990" sldId="2147483576"/>
            <ac:spMk id="42" creationId="{F00B3108-EA17-CB2E-570E-B1D1D1C330D1}"/>
          </ac:spMkLst>
        </pc:spChg>
      </pc:sldChg>
      <pc:sldMasterChg chg="delSldLayout">
        <pc:chgData name="TADASHI YAMAGUCHI (山口 直志)" userId="f37028fa-1e8d-4051-af93-18381ccbc706" providerId="ADAL" clId="{437AFE75-1AAB-43AD-82FE-E5C70983C5D8}" dt="2025-05-27T12:03:48.320" v="347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437AFE75-1AAB-43AD-82FE-E5C70983C5D8}" dt="2025-05-27T12:03:48.320" v="347" actId="47"/>
          <pc:sldLayoutMkLst>
            <pc:docMk/>
            <pc:sldMasterMk cId="67047634" sldId="2147483660"/>
            <pc:sldLayoutMk cId="3330218038" sldId="2147483675"/>
          </pc:sldLayoutMkLst>
        </pc:sldLayoutChg>
      </pc:sldMasterChg>
    </pc:docChg>
  </pc:docChgLst>
  <pc:docChgLst>
    <pc:chgData name="TADASHI YAMAGUCHI (山口 直志)" userId="f37028fa-1e8d-4051-af93-18381ccbc706" providerId="ADAL" clId="{D4CA9DCA-F007-4E7E-A0BF-A36C5679F321}"/>
    <pc:docChg chg="undo custSel addSld delSld modSld modMainMaster">
      <pc:chgData name="TADASHI YAMAGUCHI (山口 直志)" userId="f37028fa-1e8d-4051-af93-18381ccbc706" providerId="ADAL" clId="{D4CA9DCA-F007-4E7E-A0BF-A36C5679F321}" dt="2025-03-20T12:53:24.549" v="585" actId="20577"/>
      <pc:docMkLst>
        <pc:docMk/>
      </pc:docMkLst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738957739" sldId="3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042372923" sldId="3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296258472" sldId="378"/>
        </pc:sldMkLst>
      </pc:sldChg>
      <pc:sldChg chg="addSp delSp modSp del mod">
        <pc:chgData name="TADASHI YAMAGUCHI (山口 直志)" userId="f37028fa-1e8d-4051-af93-18381ccbc706" providerId="ADAL" clId="{D4CA9DCA-F007-4E7E-A0BF-A36C5679F321}" dt="2025-03-20T12:30:54.291" v="22" actId="47"/>
        <pc:sldMkLst>
          <pc:docMk/>
          <pc:sldMk cId="2196597762" sldId="705"/>
        </pc:sldMkLst>
      </pc:sldChg>
      <pc:sldChg chg="addSp delSp modSp mod">
        <pc:chgData name="TADASHI YAMAGUCHI (山口 直志)" userId="f37028fa-1e8d-4051-af93-18381ccbc706" providerId="ADAL" clId="{D4CA9DCA-F007-4E7E-A0BF-A36C5679F321}" dt="2025-03-20T12:33:15.065" v="96" actId="1076"/>
        <pc:sldMkLst>
          <pc:docMk/>
          <pc:sldMk cId="3458670198" sldId="2147482646"/>
        </pc:sldMkLst>
        <pc:spChg chg="add del mod">
          <ac:chgData name="TADASHI YAMAGUCHI (山口 直志)" userId="f37028fa-1e8d-4051-af93-18381ccbc706" providerId="ADAL" clId="{D4CA9DCA-F007-4E7E-A0BF-A36C5679F321}" dt="2025-03-20T12:33:15.065" v="96" actId="1076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D4CA9DCA-F007-4E7E-A0BF-A36C5679F321}" dt="2025-03-20T12:29:31.281" v="15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960789263" sldId="214748266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327450914" sldId="21474826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0557422" sldId="21474826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08498048" sldId="214748266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234000190" sldId="2147482671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814753852" sldId="2147482672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728104314" sldId="2147482673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641393193" sldId="2147482674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11057874" sldId="214748267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846527790" sldId="214748267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340236164" sldId="214748267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3394942" sldId="214748267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103828815" sldId="2147482679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915855583" sldId="2147482680"/>
        </pc:sldMkLst>
      </pc:sldChg>
      <pc:sldChg chg="addSp delSp modSp add del mod">
        <pc:chgData name="TADASHI YAMAGUCHI (山口 直志)" userId="f37028fa-1e8d-4051-af93-18381ccbc706" providerId="ADAL" clId="{D4CA9DCA-F007-4E7E-A0BF-A36C5679F321}" dt="2025-03-20T12:46:45.638" v="385" actId="1076"/>
        <pc:sldMkLst>
          <pc:docMk/>
          <pc:sldMk cId="1477473105" sldId="2147483559"/>
        </pc:sldMkLst>
      </pc:sldChg>
      <pc:sldChg chg="addSp delSp modSp add mod">
        <pc:chgData name="TADASHI YAMAGUCHI (山口 直志)" userId="f37028fa-1e8d-4051-af93-18381ccbc706" providerId="ADAL" clId="{D4CA9DCA-F007-4E7E-A0BF-A36C5679F321}" dt="2025-03-20T12:47:49.972" v="462" actId="14100"/>
        <pc:sldMkLst>
          <pc:docMk/>
          <pc:sldMk cId="2567365679" sldId="2147483560"/>
        </pc:sldMkLst>
      </pc:sldChg>
      <pc:sldChg chg="addSp delSp modSp add mod">
        <pc:chgData name="TADASHI YAMAGUCHI (山口 直志)" userId="f37028fa-1e8d-4051-af93-18381ccbc706" providerId="ADAL" clId="{D4CA9DCA-F007-4E7E-A0BF-A36C5679F321}" dt="2025-03-20T12:53:24.549" v="585" actId="20577"/>
        <pc:sldMkLst>
          <pc:docMk/>
          <pc:sldMk cId="23456706" sldId="2147483561"/>
        </pc:sldMkLst>
        <pc:spChg chg="mod">
          <ac:chgData name="TADASHI YAMAGUCHI (山口 直志)" userId="f37028fa-1e8d-4051-af93-18381ccbc706" providerId="ADAL" clId="{D4CA9DCA-F007-4E7E-A0BF-A36C5679F321}" dt="2025-03-20T12:41:33.966" v="301"/>
          <ac:spMkLst>
            <pc:docMk/>
            <pc:sldMk cId="23456706" sldId="2147483561"/>
            <ac:spMk id="42" creationId="{F00B3108-EA17-CB2E-570E-B1D1D1C330D1}"/>
          </ac:spMkLst>
        </pc:spChg>
      </pc:sldChg>
      <pc:sldMasterChg chg="delSldLayout">
        <pc:chgData name="TADASHI YAMAGUCHI (山口 直志)" userId="f37028fa-1e8d-4051-af93-18381ccbc706" providerId="ADAL" clId="{D4CA9DCA-F007-4E7E-A0BF-A36C5679F321}" dt="2025-03-20T12:32:53.178" v="90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D4CA9DCA-F007-4E7E-A0BF-A36C5679F321}" dt="2025-03-20T12:32:53.178" v="90" actId="47"/>
          <pc:sldLayoutMkLst>
            <pc:docMk/>
            <pc:sldMasterMk cId="67047634" sldId="2147483660"/>
            <pc:sldLayoutMk cId="1748392286" sldId="2147483668"/>
          </pc:sldLayoutMkLst>
        </pc:sldLayoutChg>
      </pc:sldMasterChg>
      <pc:sldMasterChg chg="modSp mod">
        <pc:chgData name="TADASHI YAMAGUCHI (山口 直志)" userId="f37028fa-1e8d-4051-af93-18381ccbc706" providerId="ADAL" clId="{D4CA9DCA-F007-4E7E-A0BF-A36C5679F321}" dt="2025-03-20T12:28:58.351" v="1" actId="20577"/>
        <pc:sldMasterMkLst>
          <pc:docMk/>
          <pc:sldMasterMk cId="4030180912" sldId="2147483669"/>
        </pc:sldMasterMkLst>
        <pc:spChg chg="mod">
          <ac:chgData name="TADASHI YAMAGUCHI (山口 直志)" userId="f37028fa-1e8d-4051-af93-18381ccbc706" providerId="ADAL" clId="{D4CA9DCA-F007-4E7E-A0BF-A36C5679F321}" dt="2025-03-20T12:28:58.351" v="1" actId="20577"/>
          <ac:spMkLst>
            <pc:docMk/>
            <pc:sldMasterMk cId="4030180912" sldId="2147483669"/>
            <ac:spMk id="2" creationId="{2E275F21-9B0B-6633-F3D5-42A10AC727E3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2025/7/16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38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6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x/HYCmE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iki.unece.org/download/attachments/255656333/20250710%20Draft%20Informal%20Document%20clean%20version%20for%20reference%20only.docx?api=v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5499761"/>
            <a:ext cx="9144000" cy="460464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July 24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1112986" y="3167582"/>
            <a:ext cx="723627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altLang="ja-JP" sz="3200" dirty="0"/>
              <a:t>&lt;Agenda&gt;</a:t>
            </a:r>
            <a:endParaRPr lang="en-US" altLang="ja-JP" sz="2800" dirty="0"/>
          </a:p>
          <a:p>
            <a:pPr marL="514350" indent="-514350">
              <a:buAutoNum type="arabicPeriod"/>
            </a:pPr>
            <a:r>
              <a:rPr lang="en-US" altLang="ja-JP" sz="2800" dirty="0"/>
              <a:t>Confirmation of the upcoming schedule</a:t>
            </a:r>
          </a:p>
          <a:p>
            <a:pPr marL="514350" indent="-514350">
              <a:buAutoNum type="arabicPeriod"/>
            </a:pPr>
            <a:r>
              <a:rPr lang="en-US" altLang="ja-JP" sz="2800" dirty="0"/>
              <a:t>Latest document link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字幕 2">
            <a:extLst>
              <a:ext uri="{FF2B5EF4-FFF2-40B4-BE49-F238E27FC236}">
                <a16:creationId xmlns:a16="http://schemas.microsoft.com/office/drawing/2014/main" id="{281BD196-5FE3-E153-A623-A5B56FF0ADE7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for GRPE drafting 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D4C1CE3E-1020-3ADA-DCB0-0E5D18626944}"/>
              </a:ext>
            </a:extLst>
          </p:cNvPr>
          <p:cNvSpPr txBox="1"/>
          <p:nvPr/>
        </p:nvSpPr>
        <p:spPr>
          <a:xfrm>
            <a:off x="943196" y="1162934"/>
            <a:ext cx="89972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Deadline for submission of working document to GRPE(93): 22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July 2025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65B562F2-C151-2FBB-6D57-A650D35FB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224507"/>
              </p:ext>
            </p:extLst>
          </p:nvPr>
        </p:nvGraphicFramePr>
        <p:xfrm>
          <a:off x="548906" y="1499656"/>
          <a:ext cx="11241552" cy="2692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443">
                  <a:extLst>
                    <a:ext uri="{9D8B030D-6E8A-4147-A177-3AD203B41FA5}">
                      <a16:colId xmlns:a16="http://schemas.microsoft.com/office/drawing/2014/main" val="2718591351"/>
                    </a:ext>
                  </a:extLst>
                </a:gridCol>
                <a:gridCol w="2812333">
                  <a:extLst>
                    <a:ext uri="{9D8B030D-6E8A-4147-A177-3AD203B41FA5}">
                      <a16:colId xmlns:a16="http://schemas.microsoft.com/office/drawing/2014/main" val="838155975"/>
                    </a:ext>
                  </a:extLst>
                </a:gridCol>
                <a:gridCol w="2810388">
                  <a:extLst>
                    <a:ext uri="{9D8B030D-6E8A-4147-A177-3AD203B41FA5}">
                      <a16:colId xmlns:a16="http://schemas.microsoft.com/office/drawing/2014/main" val="2064930476"/>
                    </a:ext>
                  </a:extLst>
                </a:gridCol>
                <a:gridCol w="2810388">
                  <a:extLst>
                    <a:ext uri="{9D8B030D-6E8A-4147-A177-3AD203B41FA5}">
                      <a16:colId xmlns:a16="http://schemas.microsoft.com/office/drawing/2014/main" val="2108568760"/>
                    </a:ext>
                  </a:extLst>
                </a:gridCol>
              </a:tblGrid>
              <a:tr h="3088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June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545490"/>
                  </a:ext>
                </a:extLst>
              </a:tr>
              <a:tr h="540416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GRPE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700213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92075" algn="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Deadline(22</a:t>
                      </a:r>
                      <a:r>
                        <a:rPr kumimoji="1" lang="en-US" altLang="ja-JP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585507"/>
                  </a:ext>
                </a:extLst>
              </a:tr>
              <a:tr h="77202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Drafting</a:t>
                      </a:r>
                    </a:p>
                    <a:p>
                      <a:pPr marL="0" indent="717550" algn="l"/>
                      <a:r>
                        <a:rPr kumimoji="1" lang="ja-JP" altLang="en-US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717550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</a:t>
                      </a:r>
                      <a:r>
                        <a:rPr kumimoji="1" lang="ja-JP" altLang="en-US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541338" algn="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717550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1563" algn="l"/>
                      <a:r>
                        <a:rPr kumimoji="1" lang="ja-JP" altLang="en-US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19566"/>
                  </a:ext>
                </a:extLst>
              </a:tr>
              <a:tr h="77202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IWG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976438" algn="l"/>
                      <a:r>
                        <a:rPr kumimoji="1" lang="ja-JP" altLang="en-US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1347788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#23 session</a:t>
                      </a:r>
                    </a:p>
                    <a:p>
                      <a:pPr marL="0" indent="1878013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(27)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976438" algn="l"/>
                      <a:r>
                        <a:rPr kumimoji="1" lang="ja-JP" altLang="en-US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solidFill>
                          <a:schemeClr val="accent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1347788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#24 session</a:t>
                      </a:r>
                    </a:p>
                    <a:p>
                      <a:pPr marL="0" indent="1700213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(18-19)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823868"/>
                  </a:ext>
                </a:extLst>
              </a:tr>
            </a:tbl>
          </a:graphicData>
        </a:graphic>
      </p:graphicFrame>
      <p:cxnSp>
        <p:nvCxnSpPr>
          <p:cNvPr id="9" name="直線コネクタ 9">
            <a:extLst>
              <a:ext uri="{FF2B5EF4-FFF2-40B4-BE49-F238E27FC236}">
                <a16:creationId xmlns:a16="http://schemas.microsoft.com/office/drawing/2014/main" id="{200AD1EB-15D7-56AB-B46F-555993C011FD}"/>
              </a:ext>
            </a:extLst>
          </p:cNvPr>
          <p:cNvCxnSpPr/>
          <p:nvPr/>
        </p:nvCxnSpPr>
        <p:spPr>
          <a:xfrm>
            <a:off x="5015053" y="1562869"/>
            <a:ext cx="0" cy="25920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5">
            <a:extLst>
              <a:ext uri="{FF2B5EF4-FFF2-40B4-BE49-F238E27FC236}">
                <a16:creationId xmlns:a16="http://schemas.microsoft.com/office/drawing/2014/main" id="{65C45168-A447-29EC-5C3E-3E8F281D33B7}"/>
              </a:ext>
            </a:extLst>
          </p:cNvPr>
          <p:cNvCxnSpPr/>
          <p:nvPr/>
        </p:nvCxnSpPr>
        <p:spPr>
          <a:xfrm>
            <a:off x="1460031" y="1473395"/>
            <a:ext cx="0" cy="25920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71">
            <a:extLst>
              <a:ext uri="{FF2B5EF4-FFF2-40B4-BE49-F238E27FC236}">
                <a16:creationId xmlns:a16="http://schemas.microsoft.com/office/drawing/2014/main" id="{B6EC4508-6745-2F91-5CB0-21462A6F9F6A}"/>
              </a:ext>
            </a:extLst>
          </p:cNvPr>
          <p:cNvSpPr txBox="1"/>
          <p:nvPr/>
        </p:nvSpPr>
        <p:spPr>
          <a:xfrm>
            <a:off x="8563476" y="1850148"/>
            <a:ext cx="35738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541338" algn="l"/>
            <a:r>
              <a:rPr kumimoji="1" lang="en-US" altLang="ja-JP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Draft N5</a:t>
            </a:r>
          </a:p>
        </p:txBody>
      </p:sp>
      <p:sp>
        <p:nvSpPr>
          <p:cNvPr id="19" name="ZoneTexte 6">
            <a:extLst>
              <a:ext uri="{FF2B5EF4-FFF2-40B4-BE49-F238E27FC236}">
                <a16:creationId xmlns:a16="http://schemas.microsoft.com/office/drawing/2014/main" id="{DB16723B-7779-B191-AF8C-D1D955B4EB04}"/>
              </a:ext>
            </a:extLst>
          </p:cNvPr>
          <p:cNvSpPr txBox="1"/>
          <p:nvPr/>
        </p:nvSpPr>
        <p:spPr>
          <a:xfrm>
            <a:off x="2288777" y="2219480"/>
            <a:ext cx="2911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541338" algn="l"/>
            <a:r>
              <a:rPr kumimoji="1" lang="en-US" altLang="ja-JP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deadline</a:t>
            </a:r>
          </a:p>
          <a:p>
            <a:pPr marL="0" indent="628650" algn="ctr"/>
            <a:r>
              <a:rPr kumimoji="1" lang="en-US" altLang="ja-JP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(7)</a:t>
            </a:r>
            <a:endParaRPr kumimoji="1" lang="ja-JP" alt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線コネクタ 9">
            <a:extLst>
              <a:ext uri="{FF2B5EF4-FFF2-40B4-BE49-F238E27FC236}">
                <a16:creationId xmlns:a16="http://schemas.microsoft.com/office/drawing/2014/main" id="{B536B7B2-92DD-D2DF-D32A-88C4A2E90515}"/>
              </a:ext>
            </a:extLst>
          </p:cNvPr>
          <p:cNvCxnSpPr/>
          <p:nvPr/>
        </p:nvCxnSpPr>
        <p:spPr>
          <a:xfrm>
            <a:off x="3789029" y="1561146"/>
            <a:ext cx="0" cy="259200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9">
            <a:extLst>
              <a:ext uri="{FF2B5EF4-FFF2-40B4-BE49-F238E27FC236}">
                <a16:creationId xmlns:a16="http://schemas.microsoft.com/office/drawing/2014/main" id="{D529018B-92D6-6E29-B173-1CD63170C9CD}"/>
              </a:ext>
            </a:extLst>
          </p:cNvPr>
          <p:cNvCxnSpPr/>
          <p:nvPr/>
        </p:nvCxnSpPr>
        <p:spPr>
          <a:xfrm>
            <a:off x="7801470" y="1587336"/>
            <a:ext cx="0" cy="25920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9">
            <a:extLst>
              <a:ext uri="{FF2B5EF4-FFF2-40B4-BE49-F238E27FC236}">
                <a16:creationId xmlns:a16="http://schemas.microsoft.com/office/drawing/2014/main" id="{D513DD36-1870-F49D-2C04-08C791721B25}"/>
              </a:ext>
            </a:extLst>
          </p:cNvPr>
          <p:cNvCxnSpPr/>
          <p:nvPr/>
        </p:nvCxnSpPr>
        <p:spPr>
          <a:xfrm>
            <a:off x="7107709" y="1587336"/>
            <a:ext cx="0" cy="259200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9">
            <a:extLst>
              <a:ext uri="{FF2B5EF4-FFF2-40B4-BE49-F238E27FC236}">
                <a16:creationId xmlns:a16="http://schemas.microsoft.com/office/drawing/2014/main" id="{7F59211B-45A7-F393-25BC-96CDCCA22044}"/>
              </a:ext>
            </a:extLst>
          </p:cNvPr>
          <p:cNvCxnSpPr/>
          <p:nvPr/>
        </p:nvCxnSpPr>
        <p:spPr>
          <a:xfrm>
            <a:off x="5557032" y="1587336"/>
            <a:ext cx="0" cy="259200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9">
            <a:extLst>
              <a:ext uri="{FF2B5EF4-FFF2-40B4-BE49-F238E27FC236}">
                <a16:creationId xmlns:a16="http://schemas.microsoft.com/office/drawing/2014/main" id="{1471A22E-D1E2-C89C-6571-E0ACA4579EE8}"/>
              </a:ext>
            </a:extLst>
          </p:cNvPr>
          <p:cNvCxnSpPr/>
          <p:nvPr/>
        </p:nvCxnSpPr>
        <p:spPr>
          <a:xfrm>
            <a:off x="8349504" y="1569132"/>
            <a:ext cx="0" cy="259200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ZoneTexte 58">
            <a:extLst>
              <a:ext uri="{FF2B5EF4-FFF2-40B4-BE49-F238E27FC236}">
                <a16:creationId xmlns:a16="http://schemas.microsoft.com/office/drawing/2014/main" id="{BE810242-CC0C-6BBC-7AB3-51D72CA8F77A}"/>
              </a:ext>
            </a:extLst>
          </p:cNvPr>
          <p:cNvSpPr txBox="1"/>
          <p:nvPr/>
        </p:nvSpPr>
        <p:spPr>
          <a:xfrm>
            <a:off x="3604923" y="2542631"/>
            <a:ext cx="368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★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37" name="ZoneTexte 60">
            <a:extLst>
              <a:ext uri="{FF2B5EF4-FFF2-40B4-BE49-F238E27FC236}">
                <a16:creationId xmlns:a16="http://schemas.microsoft.com/office/drawing/2014/main" id="{FFEBB021-1D0C-F867-9165-C8DE89C95917}"/>
              </a:ext>
            </a:extLst>
          </p:cNvPr>
          <p:cNvSpPr txBox="1"/>
          <p:nvPr/>
        </p:nvSpPr>
        <p:spPr>
          <a:xfrm>
            <a:off x="4523153" y="2503406"/>
            <a:ext cx="25829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541338"/>
            <a:r>
              <a:rPr kumimoji="1" lang="en-US" altLang="ja-JP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Inputs for compiled draft N4</a:t>
            </a:r>
          </a:p>
          <a:p>
            <a:pPr marL="0" indent="628650"/>
            <a:r>
              <a:rPr kumimoji="1" lang="en-US" altLang="ja-JP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(20)</a:t>
            </a:r>
            <a:endParaRPr kumimoji="1" lang="ja-JP" altLang="en-US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ZoneTexte 64">
            <a:extLst>
              <a:ext uri="{FF2B5EF4-FFF2-40B4-BE49-F238E27FC236}">
                <a16:creationId xmlns:a16="http://schemas.microsoft.com/office/drawing/2014/main" id="{8515BF8E-6531-A476-EC82-E700E4021933}"/>
              </a:ext>
            </a:extLst>
          </p:cNvPr>
          <p:cNvSpPr txBox="1"/>
          <p:nvPr/>
        </p:nvSpPr>
        <p:spPr>
          <a:xfrm>
            <a:off x="1029891" y="2782313"/>
            <a:ext cx="24934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541338"/>
            <a:r>
              <a:rPr kumimoji="1" lang="en-US" altLang="ja-JP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Inputs for compiled draft N3</a:t>
            </a:r>
          </a:p>
          <a:p>
            <a:pPr marL="0" indent="541338"/>
            <a:r>
              <a:rPr kumimoji="1" lang="en-US" altLang="ja-JP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(14)</a:t>
            </a:r>
            <a:endParaRPr kumimoji="1" lang="ja-JP" altLang="en-US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直線コネクタ 15">
            <a:extLst>
              <a:ext uri="{FF2B5EF4-FFF2-40B4-BE49-F238E27FC236}">
                <a16:creationId xmlns:a16="http://schemas.microsoft.com/office/drawing/2014/main" id="{BDAE3F8F-00B9-36A6-1517-C573F2E8571B}"/>
              </a:ext>
            </a:extLst>
          </p:cNvPr>
          <p:cNvCxnSpPr/>
          <p:nvPr/>
        </p:nvCxnSpPr>
        <p:spPr>
          <a:xfrm>
            <a:off x="2035512" y="1473395"/>
            <a:ext cx="0" cy="259200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A1BC83A-5570-70FF-FC20-0C5BB350B5F1}"/>
              </a:ext>
            </a:extLst>
          </p:cNvPr>
          <p:cNvSpPr txBox="1"/>
          <p:nvPr/>
        </p:nvSpPr>
        <p:spPr>
          <a:xfrm>
            <a:off x="548906" y="4462039"/>
            <a:ext cx="1147390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16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SG7 co-leaders will compile the drafts and send this compiled draft N5 to all IWG. </a:t>
            </a:r>
            <a:endParaRPr lang="fr-FR" sz="2400" dirty="0">
              <a:highlight>
                <a:srgbClr val="FFFF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SG1 will organize an </a:t>
            </a:r>
            <a:r>
              <a:rPr lang="en-US" b="1" dirty="0">
                <a:highlight>
                  <a:srgbClr val="FFFF00"/>
                </a:highlight>
              </a:rPr>
              <a:t>IWG session on the 21</a:t>
            </a:r>
            <a:r>
              <a:rPr lang="en-US" b="1" baseline="30000" dirty="0">
                <a:highlight>
                  <a:srgbClr val="FFFF00"/>
                </a:highlight>
              </a:rPr>
              <a:t>st</a:t>
            </a:r>
            <a:r>
              <a:rPr lang="en-US" b="1" dirty="0">
                <a:highlight>
                  <a:srgbClr val="FFFF00"/>
                </a:highlight>
              </a:rPr>
              <a:t> of July </a:t>
            </a:r>
            <a:r>
              <a:rPr lang="en-US" dirty="0">
                <a:highlight>
                  <a:srgbClr val="FFFF00"/>
                </a:highlight>
              </a:rPr>
              <a:t>to confirm the open topics to put into [ ] before submission</a:t>
            </a:r>
            <a:endParaRPr lang="en-US" altLang="ja-JP" sz="36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ZoneTexte 9">
            <a:extLst>
              <a:ext uri="{FF2B5EF4-FFF2-40B4-BE49-F238E27FC236}">
                <a16:creationId xmlns:a16="http://schemas.microsoft.com/office/drawing/2014/main" id="{152F0046-0248-0CAF-F433-815B6D987583}"/>
              </a:ext>
            </a:extLst>
          </p:cNvPr>
          <p:cNvSpPr txBox="1"/>
          <p:nvPr/>
        </p:nvSpPr>
        <p:spPr>
          <a:xfrm>
            <a:off x="9152070" y="2782313"/>
            <a:ext cx="22263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541338"/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Inputs for compiled draft N5</a:t>
            </a:r>
          </a:p>
          <a:p>
            <a:pPr marL="0" indent="628650"/>
            <a:r>
              <a:rPr kumimoji="1"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(15)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862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2FD2BF4D-935F-7211-B417-AC6D68976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82" y="3429000"/>
            <a:ext cx="6154864" cy="2970371"/>
          </a:xfrm>
          <a:prstGeom prst="rect">
            <a:avLst/>
          </a:prstGeom>
        </p:spPr>
      </p:pic>
      <p:sp>
        <p:nvSpPr>
          <p:cNvPr id="2" name="字幕 2">
            <a:extLst>
              <a:ext uri="{FF2B5EF4-FFF2-40B4-BE49-F238E27FC236}">
                <a16:creationId xmlns:a16="http://schemas.microsoft.com/office/drawing/2014/main" id="{E7C3051C-1C23-B7A1-E208-17663FE53866}"/>
              </a:ext>
            </a:extLst>
          </p:cNvPr>
          <p:cNvSpPr txBox="1">
            <a:spLocks/>
          </p:cNvSpPr>
          <p:nvPr/>
        </p:nvSpPr>
        <p:spPr>
          <a:xfrm>
            <a:off x="575167" y="1385404"/>
            <a:ext cx="2710999" cy="70788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SG2 latest draft N6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SG7 latest draft N5</a:t>
            </a:r>
            <a:r>
              <a:rPr lang="ja-JP" altLang="en-US" sz="2000" dirty="0"/>
              <a:t>　</a:t>
            </a:r>
            <a:endParaRPr lang="en-US" altLang="ja-JP" sz="2000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latest document(compiled draft N5)</a:t>
            </a: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CA1F8F84-5A4F-183C-2D72-1AE8837CDF42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CF4245-E794-80AF-1268-9CCAC11569BD}"/>
              </a:ext>
            </a:extLst>
          </p:cNvPr>
          <p:cNvSpPr txBox="1"/>
          <p:nvPr/>
        </p:nvSpPr>
        <p:spPr>
          <a:xfrm>
            <a:off x="3248591" y="1370015"/>
            <a:ext cx="40666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hlinkClick r:id="rId3"/>
              </a:rPr>
              <a:t>https://wiki.unece.org/x/HYCmEg</a:t>
            </a:r>
            <a:endParaRPr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4AD56E2-7191-C0DD-3E65-8FDF6B0D0E31}"/>
              </a:ext>
            </a:extLst>
          </p:cNvPr>
          <p:cNvSpPr/>
          <p:nvPr/>
        </p:nvSpPr>
        <p:spPr>
          <a:xfrm>
            <a:off x="575167" y="5626443"/>
            <a:ext cx="5948471" cy="69197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5749AAD-B148-DAA9-BD07-A038C07C7CCC}"/>
              </a:ext>
            </a:extLst>
          </p:cNvPr>
          <p:cNvSpPr txBox="1"/>
          <p:nvPr/>
        </p:nvSpPr>
        <p:spPr>
          <a:xfrm>
            <a:off x="3248591" y="1731653"/>
            <a:ext cx="3564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u="sng" dirty="0">
                <a:solidFill>
                  <a:srgbClr val="467886"/>
                </a:solidFill>
                <a:effectLst/>
                <a:latin typeface="Arial" panose="020B0604020202020204" pitchFamily="34" charset="0"/>
                <a:ea typeface="ＭＳ Ｐゴシック" panose="020B0600070205080204" pitchFamily="50" charset="-128"/>
                <a:hlinkClick r:id="rId4"/>
              </a:rPr>
              <a:t>latest draft for reference only</a:t>
            </a:r>
            <a:r>
              <a:rPr lang="en-US" altLang="ja-JP" sz="1800" b="1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</a:rPr>
              <a:t>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934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/>
        </p:nvGraphicFramePr>
        <p:xfrm>
          <a:off x="1119868" y="1357782"/>
          <a:ext cx="6081033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783570" y="3319977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B7D2C3-28DB-2ED3-75E1-97A3C565DBA0}"/>
              </a:ext>
            </a:extLst>
          </p:cNvPr>
          <p:cNvSpPr/>
          <p:nvPr/>
        </p:nvSpPr>
        <p:spPr>
          <a:xfrm>
            <a:off x="5018799" y="1723046"/>
            <a:ext cx="764770" cy="13300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7CDB6B-3225-B557-C84C-72C10608124F}"/>
              </a:ext>
            </a:extLst>
          </p:cNvPr>
          <p:cNvSpPr txBox="1"/>
          <p:nvPr/>
        </p:nvSpPr>
        <p:spPr>
          <a:xfrm>
            <a:off x="642410" y="4375001"/>
            <a:ext cx="10511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A-LCA Face-to-face session Planning: 22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-23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in September&gt;(venue is in Pari and Brussels)</a:t>
            </a:r>
          </a:p>
        </p:txBody>
      </p:sp>
      <p:sp>
        <p:nvSpPr>
          <p:cNvPr id="6" name="字幕 2">
            <a:extLst>
              <a:ext uri="{FF2B5EF4-FFF2-40B4-BE49-F238E27FC236}">
                <a16:creationId xmlns:a16="http://schemas.microsoft.com/office/drawing/2014/main" id="{AC4B3072-7079-5825-E8BD-A1C899CD5030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55AC233-E201-6E42-4B2F-EAE4C954B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05" y="5144162"/>
            <a:ext cx="6475595" cy="122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1413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e80b7b61e8eebd9270bfe591415b20d1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11ffc296c6e2d5f126c64a57ac0e15f7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customXml/itemProps2.xml><?xml version="1.0" encoding="utf-8"?>
<ds:datastoreItem xmlns:ds="http://schemas.openxmlformats.org/officeDocument/2006/customXml" ds:itemID="{6C9828CC-8F00-47F8-96BF-0F7B3B954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232</Words>
  <Application>Microsoft Office PowerPoint</Application>
  <PresentationFormat>ワイド画面</PresentationFormat>
  <Paragraphs>73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Meiryo UI</vt:lpstr>
      <vt:lpstr>メイリオ</vt:lpstr>
      <vt:lpstr>游ゴシック</vt:lpstr>
      <vt:lpstr>Arial</vt:lpstr>
      <vt:lpstr>Wingdings</vt:lpstr>
      <vt:lpstr>デザインの設定</vt:lpstr>
      <vt:lpstr>1_デザインの設定</vt:lpstr>
      <vt:lpstr>A-LCA IWG SG2 MTG 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25</cp:revision>
  <dcterms:created xsi:type="dcterms:W3CDTF">2024-11-28T05:57:18Z</dcterms:created>
  <dcterms:modified xsi:type="dcterms:W3CDTF">2025-07-16T04:09:37Z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