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8" r:id="rId5"/>
    <p:sldMasterId id="2147483680" r:id="rId6"/>
    <p:sldMasterId id="2147483663" r:id="rId7"/>
    <p:sldMasterId id="2147483668" r:id="rId8"/>
    <p:sldMasterId id="2147483671" r:id="rId9"/>
    <p:sldMasterId id="2147483673" r:id="rId10"/>
    <p:sldMasterId id="2147483675" r:id="rId11"/>
  </p:sldMasterIdLst>
  <p:notesMasterIdLst>
    <p:notesMasterId r:id="rId22"/>
  </p:notesMasterIdLst>
  <p:handoutMasterIdLst>
    <p:handoutMasterId r:id="rId23"/>
  </p:handoutMasterIdLst>
  <p:sldIdLst>
    <p:sldId id="261" r:id="rId12"/>
    <p:sldId id="271" r:id="rId13"/>
    <p:sldId id="272" r:id="rId14"/>
    <p:sldId id="280" r:id="rId15"/>
    <p:sldId id="281" r:id="rId16"/>
    <p:sldId id="279" r:id="rId17"/>
    <p:sldId id="275" r:id="rId18"/>
    <p:sldId id="267" r:id="rId19"/>
    <p:sldId id="273" r:id="rId20"/>
    <p:sldId id="26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967" autoAdjust="0"/>
    <p:restoredTop sz="95972" autoAdjust="0"/>
  </p:normalViewPr>
  <p:slideViewPr>
    <p:cSldViewPr snapToGrid="0">
      <p:cViewPr varScale="1">
        <p:scale>
          <a:sx n="102" d="100"/>
          <a:sy n="102" d="100"/>
        </p:scale>
        <p:origin x="240"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3" d="100"/>
          <a:sy n="83" d="100"/>
        </p:scale>
        <p:origin x="38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Master" Target="slideMasters/slideMaster7.xml"/><Relationship Id="rId19"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 Dunk" userId="8c647e28-aa9a-4e5b-9986-e3a974902a45" providerId="ADAL" clId="{3AAAF2E3-D3FA-4037-AD4D-BC0000F7CCEA}"/>
    <pc:docChg chg="addSld delSld">
      <pc:chgData name="Rob Dunk" userId="8c647e28-aa9a-4e5b-9986-e3a974902a45" providerId="ADAL" clId="{3AAAF2E3-D3FA-4037-AD4D-BC0000F7CCEA}" dt="2025-01-17T14:02:47.842" v="1" actId="2696"/>
      <pc:docMkLst>
        <pc:docMk/>
      </pc:docMkLst>
      <pc:sldChg chg="new del">
        <pc:chgData name="Rob Dunk" userId="8c647e28-aa9a-4e5b-9986-e3a974902a45" providerId="ADAL" clId="{3AAAF2E3-D3FA-4037-AD4D-BC0000F7CCEA}" dt="2025-01-17T14:02:47.842" v="1" actId="2696"/>
        <pc:sldMkLst>
          <pc:docMk/>
          <pc:sldMk cId="2244883997" sldId="262"/>
        </pc:sldMkLst>
      </pc:sldChg>
    </pc:docChg>
  </pc:docChgLst>
  <pc:docChgLst>
    <pc:chgData name="Chloe Kennedy" userId="S::chloe.kennedy@brigade-electronics.com::3114c038-b57f-4faa-9daf-a537ec857006" providerId="AD" clId="Web-{05A0759F-6140-E676-B272-6C0462000443}"/>
    <pc:docChg chg="addSld">
      <pc:chgData name="Chloe Kennedy" userId="S::chloe.kennedy@brigade-electronics.com::3114c038-b57f-4faa-9daf-a537ec857006" providerId="AD" clId="Web-{05A0759F-6140-E676-B272-6C0462000443}" dt="2024-09-02T08:45:03.276" v="0"/>
      <pc:docMkLst>
        <pc:docMk/>
      </pc:docMkLst>
      <pc:sldChg chg="new">
        <pc:chgData name="Chloe Kennedy" userId="S::chloe.kennedy@brigade-electronics.com::3114c038-b57f-4faa-9daf-a537ec857006" providerId="AD" clId="Web-{05A0759F-6140-E676-B272-6C0462000443}" dt="2024-09-02T08:45:03.276" v="0"/>
        <pc:sldMkLst>
          <pc:docMk/>
          <pc:sldMk cId="2464306223" sldId="260"/>
        </pc:sldMkLst>
      </pc:sldChg>
    </pc:docChg>
  </pc:docChgLst>
  <pc:docChgLst>
    <pc:chgData name="Johan Broeders" userId="b75809dd-f2de-4da2-9aff-d3bdf67db9af" providerId="ADAL" clId="{B958E3D5-2449-4C32-BC20-E55AA9B7CEB0}"/>
    <pc:docChg chg="modSld">
      <pc:chgData name="Johan Broeders" userId="b75809dd-f2de-4da2-9aff-d3bdf67db9af" providerId="ADAL" clId="{B958E3D5-2449-4C32-BC20-E55AA9B7CEB0}" dt="2025-07-04T18:37:13.192" v="16" actId="1076"/>
      <pc:docMkLst>
        <pc:docMk/>
      </pc:docMkLst>
      <pc:sldChg chg="addSp modSp mod">
        <pc:chgData name="Johan Broeders" userId="b75809dd-f2de-4da2-9aff-d3bdf67db9af" providerId="ADAL" clId="{B958E3D5-2449-4C32-BC20-E55AA9B7CEB0}" dt="2025-07-04T18:37:13.192" v="16" actId="1076"/>
        <pc:sldMkLst>
          <pc:docMk/>
          <pc:sldMk cId="3685284410" sldId="261"/>
        </pc:sldMkLst>
        <pc:spChg chg="add mod">
          <ac:chgData name="Johan Broeders" userId="b75809dd-f2de-4da2-9aff-d3bdf67db9af" providerId="ADAL" clId="{B958E3D5-2449-4C32-BC20-E55AA9B7CEB0}" dt="2025-07-04T18:37:13.192" v="16" actId="1076"/>
          <ac:spMkLst>
            <pc:docMk/>
            <pc:sldMk cId="3685284410" sldId="261"/>
            <ac:spMk id="2" creationId="{6EB84367-5A3C-3390-C3EA-A5C7819C3D3C}"/>
          </ac:spMkLst>
        </pc:spChg>
      </pc:sldChg>
    </pc:docChg>
  </pc:docChgLst>
  <pc:docChgLst>
    <pc:chgData name="Bernd John" userId="220d9612-1a7e-4e72-940c-938b367c64b8" providerId="ADAL" clId="{F3D656AC-153F-4E57-BE65-74E0E7B26C1F}"/>
    <pc:docChg chg="undo custSel modSld">
      <pc:chgData name="Bernd John" userId="220d9612-1a7e-4e72-940c-938b367c64b8" providerId="ADAL" clId="{F3D656AC-153F-4E57-BE65-74E0E7B26C1F}" dt="2025-03-08T07:23:45.708" v="5"/>
      <pc:docMkLst>
        <pc:docMk/>
      </pc:docMkLst>
      <pc:sldChg chg="addSp delSp modSp mod modClrScheme chgLayout">
        <pc:chgData name="Bernd John" userId="220d9612-1a7e-4e72-940c-938b367c64b8" providerId="ADAL" clId="{F3D656AC-153F-4E57-BE65-74E0E7B26C1F}" dt="2025-03-08T07:23:45.708" v="5"/>
        <pc:sldMkLst>
          <pc:docMk/>
          <pc:sldMk cId="3685284410" sldId="261"/>
        </pc:sldMkLst>
      </pc:sldChg>
    </pc:docChg>
  </pc:docChgLst>
  <pc:docChgLst>
    <pc:chgData name="Jordan Marshall" userId="78faa959-b87b-4198-82db-c5e7800110a1" providerId="ADAL" clId="{441652CA-C65C-4002-BAED-C0B1B7661210}"/>
    <pc:docChg chg="undo custSel addSld delSld modSld addMainMaster delMainMaster modMainMaster">
      <pc:chgData name="Jordan Marshall" userId="78faa959-b87b-4198-82db-c5e7800110a1" providerId="ADAL" clId="{441652CA-C65C-4002-BAED-C0B1B7661210}" dt="2024-08-21T13:55:39.002" v="151"/>
      <pc:docMkLst>
        <pc:docMk/>
      </pc:docMkLst>
      <pc:sldChg chg="addSp delSp modSp new del mod">
        <pc:chgData name="Jordan Marshall" userId="78faa959-b87b-4198-82db-c5e7800110a1" providerId="ADAL" clId="{441652CA-C65C-4002-BAED-C0B1B7661210}" dt="2024-08-21T13:46:32.868" v="135" actId="47"/>
        <pc:sldMkLst>
          <pc:docMk/>
          <pc:sldMk cId="1181896715" sldId="256"/>
        </pc:sldMkLst>
      </pc:sldChg>
      <pc:sldChg chg="new del">
        <pc:chgData name="Jordan Marshall" userId="78faa959-b87b-4198-82db-c5e7800110a1" providerId="ADAL" clId="{441652CA-C65C-4002-BAED-C0B1B7661210}" dt="2024-08-21T13:30:59.409" v="53" actId="47"/>
        <pc:sldMkLst>
          <pc:docMk/>
          <pc:sldMk cId="3315500704" sldId="256"/>
        </pc:sldMkLst>
      </pc:sldChg>
      <pc:sldChg chg="new del">
        <pc:chgData name="Jordan Marshall" userId="78faa959-b87b-4198-82db-c5e7800110a1" providerId="ADAL" clId="{441652CA-C65C-4002-BAED-C0B1B7661210}" dt="2024-08-21T13:35:43.590" v="88" actId="47"/>
        <pc:sldMkLst>
          <pc:docMk/>
          <pc:sldMk cId="3508935477" sldId="256"/>
        </pc:sldMkLst>
      </pc:sldChg>
      <pc:sldChg chg="new del">
        <pc:chgData name="Jordan Marshall" userId="78faa959-b87b-4198-82db-c5e7800110a1" providerId="ADAL" clId="{441652CA-C65C-4002-BAED-C0B1B7661210}" dt="2024-08-21T13:48:12.492" v="142" actId="47"/>
        <pc:sldMkLst>
          <pc:docMk/>
          <pc:sldMk cId="4281746116" sldId="256"/>
        </pc:sldMkLst>
      </pc:sldChg>
      <pc:sldChg chg="new del">
        <pc:chgData name="Jordan Marshall" userId="78faa959-b87b-4198-82db-c5e7800110a1" providerId="ADAL" clId="{441652CA-C65C-4002-BAED-C0B1B7661210}" dt="2024-08-21T13:48:12.769" v="143" actId="47"/>
        <pc:sldMkLst>
          <pc:docMk/>
          <pc:sldMk cId="31918759" sldId="257"/>
        </pc:sldMkLst>
      </pc:sldChg>
      <pc:sldChg chg="del">
        <pc:chgData name="Jordan Marshall" userId="78faa959-b87b-4198-82db-c5e7800110a1" providerId="ADAL" clId="{441652CA-C65C-4002-BAED-C0B1B7661210}" dt="2024-08-21T10:36:55.415" v="24" actId="47"/>
        <pc:sldMkLst>
          <pc:docMk/>
          <pc:sldMk cId="1707840798" sldId="257"/>
        </pc:sldMkLst>
      </pc:sldChg>
      <pc:sldChg chg="new del">
        <pc:chgData name="Jordan Marshall" userId="78faa959-b87b-4198-82db-c5e7800110a1" providerId="ADAL" clId="{441652CA-C65C-4002-BAED-C0B1B7661210}" dt="2024-08-21T13:30:59.668" v="54" actId="47"/>
        <pc:sldMkLst>
          <pc:docMk/>
          <pc:sldMk cId="2307280996" sldId="257"/>
        </pc:sldMkLst>
      </pc:sldChg>
      <pc:sldChg chg="new del">
        <pc:chgData name="Jordan Marshall" userId="78faa959-b87b-4198-82db-c5e7800110a1" providerId="ADAL" clId="{441652CA-C65C-4002-BAED-C0B1B7661210}" dt="2024-08-21T13:46:33.525" v="136" actId="47"/>
        <pc:sldMkLst>
          <pc:docMk/>
          <pc:sldMk cId="3587902212" sldId="257"/>
        </pc:sldMkLst>
      </pc:sldChg>
      <pc:sldChg chg="new del">
        <pc:chgData name="Jordan Marshall" userId="78faa959-b87b-4198-82db-c5e7800110a1" providerId="ADAL" clId="{441652CA-C65C-4002-BAED-C0B1B7661210}" dt="2024-08-21T13:48:13.240" v="144" actId="47"/>
        <pc:sldMkLst>
          <pc:docMk/>
          <pc:sldMk cId="3537978271" sldId="258"/>
        </pc:sldMkLst>
      </pc:sldChg>
      <pc:sldChg chg="new del">
        <pc:chgData name="Jordan Marshall" userId="78faa959-b87b-4198-82db-c5e7800110a1" providerId="ADAL" clId="{441652CA-C65C-4002-BAED-C0B1B7661210}" dt="2024-08-21T13:30:59.925" v="55" actId="47"/>
        <pc:sldMkLst>
          <pc:docMk/>
          <pc:sldMk cId="4066569618" sldId="258"/>
        </pc:sldMkLst>
      </pc:sldChg>
      <pc:sldChg chg="new del">
        <pc:chgData name="Jordan Marshall" userId="78faa959-b87b-4198-82db-c5e7800110a1" providerId="ADAL" clId="{441652CA-C65C-4002-BAED-C0B1B7661210}" dt="2024-08-21T13:31:00.396" v="57" actId="47"/>
        <pc:sldMkLst>
          <pc:docMk/>
          <pc:sldMk cId="920401167" sldId="259"/>
        </pc:sldMkLst>
      </pc:sldChg>
      <pc:sldChg chg="new del">
        <pc:chgData name="Jordan Marshall" userId="78faa959-b87b-4198-82db-c5e7800110a1" providerId="ADAL" clId="{441652CA-C65C-4002-BAED-C0B1B7661210}" dt="2024-08-21T13:48:13.682" v="145" actId="47"/>
        <pc:sldMkLst>
          <pc:docMk/>
          <pc:sldMk cId="4111515552" sldId="259"/>
        </pc:sldMkLst>
      </pc:sldChg>
      <pc:sldChg chg="new del">
        <pc:chgData name="Jordan Marshall" userId="78faa959-b87b-4198-82db-c5e7800110a1" providerId="ADAL" clId="{441652CA-C65C-4002-BAED-C0B1B7661210}" dt="2024-08-21T13:31:00.879" v="58" actId="47"/>
        <pc:sldMkLst>
          <pc:docMk/>
          <pc:sldMk cId="3915450414" sldId="260"/>
        </pc:sldMkLst>
      </pc:sldChg>
      <pc:sldChg chg="new del">
        <pc:chgData name="Jordan Marshall" userId="78faa959-b87b-4198-82db-c5e7800110a1" providerId="ADAL" clId="{441652CA-C65C-4002-BAED-C0B1B7661210}" dt="2024-08-21T13:48:14.706" v="146" actId="47"/>
        <pc:sldMkLst>
          <pc:docMk/>
          <pc:sldMk cId="4270645900" sldId="260"/>
        </pc:sldMkLst>
      </pc:sldChg>
      <pc:sldChg chg="new del">
        <pc:chgData name="Jordan Marshall" userId="78faa959-b87b-4198-82db-c5e7800110a1" providerId="ADAL" clId="{441652CA-C65C-4002-BAED-C0B1B7661210}" dt="2024-08-21T13:31:00.136" v="56" actId="47"/>
        <pc:sldMkLst>
          <pc:docMk/>
          <pc:sldMk cId="461469281" sldId="261"/>
        </pc:sldMkLst>
      </pc:sldChg>
      <pc:sldChg chg="new del">
        <pc:chgData name="Jordan Marshall" userId="78faa959-b87b-4198-82db-c5e7800110a1" providerId="ADAL" clId="{441652CA-C65C-4002-BAED-C0B1B7661210}" dt="2024-08-21T10:43:16.352" v="46" actId="47"/>
        <pc:sldMkLst>
          <pc:docMk/>
          <pc:sldMk cId="603441651" sldId="261"/>
        </pc:sldMkLst>
      </pc:sldChg>
      <pc:sldChg chg="modSp del mod">
        <pc:chgData name="Jordan Marshall" userId="78faa959-b87b-4198-82db-c5e7800110a1" providerId="ADAL" clId="{441652CA-C65C-4002-BAED-C0B1B7661210}" dt="2024-08-21T10:36:55.840" v="26" actId="47"/>
        <pc:sldMkLst>
          <pc:docMk/>
          <pc:sldMk cId="3723532748" sldId="261"/>
        </pc:sldMkLst>
      </pc:sldChg>
      <pc:sldChg chg="del">
        <pc:chgData name="Jordan Marshall" userId="78faa959-b87b-4198-82db-c5e7800110a1" providerId="ADAL" clId="{441652CA-C65C-4002-BAED-C0B1B7661210}" dt="2024-08-21T10:36:56.834" v="29" actId="47"/>
        <pc:sldMkLst>
          <pc:docMk/>
          <pc:sldMk cId="4229105035" sldId="263"/>
        </pc:sldMkLst>
      </pc:sldChg>
      <pc:sldChg chg="del">
        <pc:chgData name="Jordan Marshall" userId="78faa959-b87b-4198-82db-c5e7800110a1" providerId="ADAL" clId="{441652CA-C65C-4002-BAED-C0B1B7661210}" dt="2024-08-21T10:36:57.276" v="30" actId="47"/>
        <pc:sldMkLst>
          <pc:docMk/>
          <pc:sldMk cId="1173848163" sldId="265"/>
        </pc:sldMkLst>
      </pc:sldChg>
      <pc:sldChg chg="del">
        <pc:chgData name="Jordan Marshall" userId="78faa959-b87b-4198-82db-c5e7800110a1" providerId="ADAL" clId="{441652CA-C65C-4002-BAED-C0B1B7661210}" dt="2024-08-21T10:36:58.080" v="32" actId="47"/>
        <pc:sldMkLst>
          <pc:docMk/>
          <pc:sldMk cId="1008824753" sldId="266"/>
        </pc:sldMkLst>
      </pc:sldChg>
      <pc:sldChg chg="del">
        <pc:chgData name="Jordan Marshall" userId="78faa959-b87b-4198-82db-c5e7800110a1" providerId="ADAL" clId="{441652CA-C65C-4002-BAED-C0B1B7661210}" dt="2024-08-21T10:36:58.912" v="33" actId="47"/>
        <pc:sldMkLst>
          <pc:docMk/>
          <pc:sldMk cId="3039279181" sldId="267"/>
        </pc:sldMkLst>
      </pc:sldChg>
      <pc:sldChg chg="del">
        <pc:chgData name="Jordan Marshall" userId="78faa959-b87b-4198-82db-c5e7800110a1" providerId="ADAL" clId="{441652CA-C65C-4002-BAED-C0B1B7661210}" dt="2024-08-21T10:36:55.636" v="25" actId="47"/>
        <pc:sldMkLst>
          <pc:docMk/>
          <pc:sldMk cId="3728136225" sldId="268"/>
        </pc:sldMkLst>
      </pc:sldChg>
      <pc:sldChg chg="del">
        <pc:chgData name="Jordan Marshall" userId="78faa959-b87b-4198-82db-c5e7800110a1" providerId="ADAL" clId="{441652CA-C65C-4002-BAED-C0B1B7661210}" dt="2024-08-21T10:36:56.403" v="28" actId="47"/>
        <pc:sldMkLst>
          <pc:docMk/>
          <pc:sldMk cId="2224132863" sldId="269"/>
        </pc:sldMkLst>
      </pc:sldChg>
      <pc:sldChg chg="del">
        <pc:chgData name="Jordan Marshall" userId="78faa959-b87b-4198-82db-c5e7800110a1" providerId="ADAL" clId="{441652CA-C65C-4002-BAED-C0B1B7661210}" dt="2024-08-21T10:36:57.686" v="31" actId="47"/>
        <pc:sldMkLst>
          <pc:docMk/>
          <pc:sldMk cId="2093005743" sldId="270"/>
        </pc:sldMkLst>
      </pc:sldChg>
      <pc:sldChg chg="new del">
        <pc:chgData name="Jordan Marshall" userId="78faa959-b87b-4198-82db-c5e7800110a1" providerId="ADAL" clId="{441652CA-C65C-4002-BAED-C0B1B7661210}" dt="2024-08-21T10:36:56.047" v="27" actId="47"/>
        <pc:sldMkLst>
          <pc:docMk/>
          <pc:sldMk cId="3949056901" sldId="271"/>
        </pc:sldMkLst>
      </pc:sldChg>
      <pc:sldMasterChg chg="del delSldLayout">
        <pc:chgData name="Jordan Marshall" userId="78faa959-b87b-4198-82db-c5e7800110a1" providerId="ADAL" clId="{441652CA-C65C-4002-BAED-C0B1B7661210}" dt="2024-08-21T10:36:55.415" v="24" actId="47"/>
        <pc:sldMasterMkLst>
          <pc:docMk/>
          <pc:sldMasterMk cId="1547934667" sldId="2147483648"/>
        </pc:sldMasterMkLst>
        <pc:sldLayoutChg chg="del">
          <pc:chgData name="Jordan Marshall" userId="78faa959-b87b-4198-82db-c5e7800110a1" providerId="ADAL" clId="{441652CA-C65C-4002-BAED-C0B1B7661210}" dt="2024-08-21T10:36:55.415" v="24" actId="47"/>
          <pc:sldLayoutMkLst>
            <pc:docMk/>
            <pc:sldMasterMk cId="1547934667" sldId="2147483648"/>
            <pc:sldLayoutMk cId="4200589487" sldId="2147483649"/>
          </pc:sldLayoutMkLst>
        </pc:sldLayoutChg>
      </pc:sldMasterChg>
      <pc:sldMasterChg chg="modSp mod modSldLayout">
        <pc:chgData name="Jordan Marshall" userId="78faa959-b87b-4198-82db-c5e7800110a1" providerId="ADAL" clId="{441652CA-C65C-4002-BAED-C0B1B7661210}" dt="2024-08-21T13:44:53.127" v="134" actId="14100"/>
        <pc:sldMasterMkLst>
          <pc:docMk/>
          <pc:sldMasterMk cId="3892089984" sldId="2147483660"/>
        </pc:sldMasterMkLst>
        <pc:sldLayoutChg chg="addSp modSp mod">
          <pc:chgData name="Jordan Marshall" userId="78faa959-b87b-4198-82db-c5e7800110a1" providerId="ADAL" clId="{441652CA-C65C-4002-BAED-C0B1B7661210}" dt="2024-08-21T13:43:44.267" v="126" actId="1076"/>
          <pc:sldLayoutMkLst>
            <pc:docMk/>
            <pc:sldMasterMk cId="3892089984" sldId="2147483660"/>
            <pc:sldLayoutMk cId="3070053421" sldId="2147483662"/>
          </pc:sldLayoutMkLst>
        </pc:sldLayoutChg>
      </pc:sldMasterChg>
      <pc:sldMasterChg chg="modSp mod">
        <pc:chgData name="Jordan Marshall" userId="78faa959-b87b-4198-82db-c5e7800110a1" providerId="ADAL" clId="{441652CA-C65C-4002-BAED-C0B1B7661210}" dt="2024-08-21T10:41:24.712" v="40" actId="1076"/>
        <pc:sldMasterMkLst>
          <pc:docMk/>
          <pc:sldMasterMk cId="4191491076" sldId="2147483663"/>
        </pc:sldMasterMkLst>
      </pc:sldMasterChg>
      <pc:sldMasterChg chg="addSp modSp modSldLayout">
        <pc:chgData name="Jordan Marshall" userId="78faa959-b87b-4198-82db-c5e7800110a1" providerId="ADAL" clId="{441652CA-C65C-4002-BAED-C0B1B7661210}" dt="2024-08-21T13:55:39.002" v="151"/>
        <pc:sldMasterMkLst>
          <pc:docMk/>
          <pc:sldMasterMk cId="1820814591" sldId="2147483675"/>
        </pc:sldMasterMkLst>
        <pc:sldLayoutChg chg="addSp delSp modSp mod">
          <pc:chgData name="Jordan Marshall" userId="78faa959-b87b-4198-82db-c5e7800110a1" providerId="ADAL" clId="{441652CA-C65C-4002-BAED-C0B1B7661210}" dt="2024-08-21T13:49:03.884" v="149"/>
          <pc:sldLayoutMkLst>
            <pc:docMk/>
            <pc:sldMasterMk cId="1820814591" sldId="2147483675"/>
            <pc:sldLayoutMk cId="2444256101" sldId="2147483676"/>
          </pc:sldLayoutMkLst>
        </pc:sldLayoutChg>
      </pc:sldMasterChg>
      <pc:sldMasterChg chg="new del mod addSldLayout delSldLayout">
        <pc:chgData name="Jordan Marshall" userId="78faa959-b87b-4198-82db-c5e7800110a1" providerId="ADAL" clId="{441652CA-C65C-4002-BAED-C0B1B7661210}" dt="2024-08-21T10:17:52.138" v="1" actId="6938"/>
        <pc:sldMasterMkLst>
          <pc:docMk/>
          <pc:sldMasterMk cId="1321267814" sldId="2147483677"/>
        </pc:sldMasterMkLst>
        <pc:sldLayoutChg chg="new del replId">
          <pc:chgData name="Jordan Marshall" userId="78faa959-b87b-4198-82db-c5e7800110a1" providerId="ADAL" clId="{441652CA-C65C-4002-BAED-C0B1B7661210}" dt="2024-08-21T10:17:52.138" v="1" actId="6938"/>
          <pc:sldLayoutMkLst>
            <pc:docMk/>
            <pc:sldMasterMk cId="1321267814" sldId="2147483677"/>
            <pc:sldLayoutMk cId="918862504" sldId="2147483678"/>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707384287" sldId="2147483679"/>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662658448" sldId="2147483680"/>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1563076135" sldId="2147483681"/>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3574675229" sldId="2147483682"/>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425579405" sldId="2147483683"/>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596639509" sldId="2147483684"/>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4175682884" sldId="2147483685"/>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1050397499" sldId="2147483686"/>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583241539" sldId="2147483687"/>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368448233" sldId="2147483688"/>
          </pc:sldLayoutMkLst>
        </pc:sldLayoutChg>
      </pc:sldMasterChg>
      <pc:sldMasterChg chg="del">
        <pc:chgData name="Jordan Marshall" userId="78faa959-b87b-4198-82db-c5e7800110a1" providerId="ADAL" clId="{441652CA-C65C-4002-BAED-C0B1B7661210}" dt="2024-08-21T10:19:39.677" v="2" actId="2696"/>
        <pc:sldMasterMkLst>
          <pc:docMk/>
          <pc:sldMasterMk cId="1393022166" sldId="2147483678"/>
        </pc:sldMasterMkLst>
      </pc:sldMasterChg>
      <pc:sldMasterChg chg="addSp delSp modSp new mod addSldLayout modSldLayout">
        <pc:chgData name="Jordan Marshall" userId="78faa959-b87b-4198-82db-c5e7800110a1" providerId="ADAL" clId="{441652CA-C65C-4002-BAED-C0B1B7661210}" dt="2024-08-21T13:35:34.795" v="87" actId="1076"/>
        <pc:sldMasterMkLst>
          <pc:docMk/>
          <pc:sldMasterMk cId="1508360028" sldId="2147483678"/>
        </pc:sldMasterMkLst>
        <pc:sldLayoutChg chg="addSp delSp modSp new mod replId">
          <pc:chgData name="Jordan Marshall" userId="78faa959-b87b-4198-82db-c5e7800110a1" providerId="ADAL" clId="{441652CA-C65C-4002-BAED-C0B1B7661210}" dt="2024-08-21T13:35:34.795" v="87" actId="1076"/>
          <pc:sldLayoutMkLst>
            <pc:docMk/>
            <pc:sldMasterMk cId="1508360028" sldId="2147483678"/>
            <pc:sldLayoutMk cId="2424138156" sldId="2147483679"/>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618667347" sldId="2147483680"/>
          </pc:sldLayoutMkLst>
        </pc:sldLayoutChg>
        <pc:sldLayoutChg chg="delSp mod">
          <pc:chgData name="Jordan Marshall" userId="78faa959-b87b-4198-82db-c5e7800110a1" providerId="ADAL" clId="{441652CA-C65C-4002-BAED-C0B1B7661210}" dt="2024-08-21T13:32:49.486" v="62" actId="478"/>
          <pc:sldLayoutMkLst>
            <pc:docMk/>
            <pc:sldMasterMk cId="1508360028" sldId="2147483678"/>
            <pc:sldLayoutMk cId="2511633463" sldId="2147483680"/>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177137983" sldId="2147483681"/>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816852902" sldId="2147483682"/>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909579177" sldId="2147483683"/>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938248518" sldId="2147483684"/>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603509431" sldId="2147483685"/>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265963485" sldId="2147483686"/>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855618517" sldId="2147483687"/>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3903507162" sldId="2147483688"/>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732786857" sldId="2147483689"/>
          </pc:sldLayoutMkLst>
        </pc:sldLayoutChg>
      </pc:sldMasterChg>
      <pc:sldMasterChg chg="new del mod addSldLayout">
        <pc:chgData name="Jordan Marshall" userId="78faa959-b87b-4198-82db-c5e7800110a1" providerId="ADAL" clId="{441652CA-C65C-4002-BAED-C0B1B7661210}" dt="2024-08-21T10:21:31.495" v="4" actId="2696"/>
        <pc:sldMasterMkLst>
          <pc:docMk/>
          <pc:sldMasterMk cId="3325644065" sldId="2147483678"/>
        </pc:sldMasterMkLst>
        <pc:sldLayoutChg chg="new replId">
          <pc:chgData name="Jordan Marshall" userId="78faa959-b87b-4198-82db-c5e7800110a1" providerId="ADAL" clId="{441652CA-C65C-4002-BAED-C0B1B7661210}" dt="2024-08-21T10:21:26.171" v="3" actId="6938"/>
          <pc:sldLayoutMkLst>
            <pc:docMk/>
            <pc:sldMasterMk cId="3325644065" sldId="2147483678"/>
            <pc:sldLayoutMk cId="1581033860" sldId="2147483679"/>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681573077" sldId="2147483680"/>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424233154" sldId="2147483681"/>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861909802" sldId="2147483682"/>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4278506476" sldId="2147483683"/>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1236609449" sldId="2147483684"/>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509289020" sldId="2147483685"/>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290849906" sldId="2147483686"/>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148223157" sldId="2147483687"/>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3006529507" sldId="2147483688"/>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120483530" sldId="2147483689"/>
          </pc:sldLayoutMkLst>
        </pc:sldLayoutChg>
      </pc:sldMasterChg>
    </pc:docChg>
  </pc:docChgLst>
  <pc:docChgLst>
    <pc:chgData name="Chloe Kennedy" userId="S::chloe.kennedy@brigade-electronics.com::3114c038-b57f-4faa-9daf-a537ec857006" providerId="AD" clId="Web-{7E25EF55-160A-9F41-D02F-56B920BC2F95}"/>
    <pc:docChg chg="addSld delSld">
      <pc:chgData name="Chloe Kennedy" userId="S::chloe.kennedy@brigade-electronics.com::3114c038-b57f-4faa-9daf-a537ec857006" providerId="AD" clId="Web-{7E25EF55-160A-9F41-D02F-56B920BC2F95}" dt="2024-08-21T14:37:17.104" v="5"/>
      <pc:docMkLst>
        <pc:docMk/>
      </pc:docMkLst>
      <pc:sldChg chg="new del">
        <pc:chgData name="Chloe Kennedy" userId="S::chloe.kennedy@brigade-electronics.com::3114c038-b57f-4faa-9daf-a537ec857006" providerId="AD" clId="Web-{7E25EF55-160A-9F41-D02F-56B920BC2F95}" dt="2024-08-21T14:37:16.713" v="4"/>
        <pc:sldMkLst>
          <pc:docMk/>
          <pc:sldMk cId="492090805" sldId="256"/>
        </pc:sldMkLst>
      </pc:sldChg>
      <pc:sldChg chg="new del">
        <pc:chgData name="Chloe Kennedy" userId="S::chloe.kennedy@brigade-electronics.com::3114c038-b57f-4faa-9daf-a537ec857006" providerId="AD" clId="Web-{7E25EF55-160A-9F41-D02F-56B920BC2F95}" dt="2024-08-21T14:37:17.104" v="5"/>
        <pc:sldMkLst>
          <pc:docMk/>
          <pc:sldMk cId="3145633391" sldId="257"/>
        </pc:sldMkLst>
      </pc:sldChg>
      <pc:sldChg chg="new">
        <pc:chgData name="Chloe Kennedy" userId="S::chloe.kennedy@brigade-electronics.com::3114c038-b57f-4faa-9daf-a537ec857006" providerId="AD" clId="Web-{7E25EF55-160A-9F41-D02F-56B920BC2F95}" dt="2024-08-21T14:36:53.962" v="2"/>
        <pc:sldMkLst>
          <pc:docMk/>
          <pc:sldMk cId="2042813178" sldId="258"/>
        </pc:sldMkLst>
      </pc:sldChg>
      <pc:sldChg chg="new">
        <pc:chgData name="Chloe Kennedy" userId="S::chloe.kennedy@brigade-electronics.com::3114c038-b57f-4faa-9daf-a537ec857006" providerId="AD" clId="Web-{7E25EF55-160A-9F41-D02F-56B920BC2F95}" dt="2024-08-21T14:37:01.447" v="3"/>
        <pc:sldMkLst>
          <pc:docMk/>
          <pc:sldMk cId="2655004137" sldId="259"/>
        </pc:sldMkLst>
      </pc:sldChg>
    </pc:docChg>
  </pc:docChgLst>
  <pc:docChgLst>
    <pc:chgData name="Chloe Kennedy" userId="3114c038-b57f-4faa-9daf-a537ec857006" providerId="ADAL" clId="{1A645E23-86C9-4A5E-9875-597A3DAB9699}"/>
    <pc:docChg chg="undo custSel addSld modMainMaster">
      <pc:chgData name="Chloe Kennedy" userId="3114c038-b57f-4faa-9daf-a537ec857006" providerId="ADAL" clId="{1A645E23-86C9-4A5E-9875-597A3DAB9699}" dt="2024-09-02T08:45:24.799" v="16" actId="680"/>
      <pc:docMkLst>
        <pc:docMk/>
      </pc:docMkLst>
      <pc:sldChg chg="new">
        <pc:chgData name="Chloe Kennedy" userId="3114c038-b57f-4faa-9daf-a537ec857006" providerId="ADAL" clId="{1A645E23-86C9-4A5E-9875-597A3DAB9699}" dt="2024-09-02T08:45:24.799" v="16" actId="680"/>
        <pc:sldMkLst>
          <pc:docMk/>
          <pc:sldMk cId="3685284410" sldId="261"/>
        </pc:sldMkLst>
      </pc:sldChg>
      <pc:sldMasterChg chg="modSldLayout">
        <pc:chgData name="Chloe Kennedy" userId="3114c038-b57f-4faa-9daf-a537ec857006" providerId="ADAL" clId="{1A645E23-86C9-4A5E-9875-597A3DAB9699}" dt="2024-09-02T08:43:30.109" v="15" actId="14100"/>
        <pc:sldMasterMkLst>
          <pc:docMk/>
          <pc:sldMasterMk cId="3892089984" sldId="2147483660"/>
        </pc:sldMasterMkLst>
        <pc:sldLayoutChg chg="addSp delSp modSp mod">
          <pc:chgData name="Chloe Kennedy" userId="3114c038-b57f-4faa-9daf-a537ec857006" providerId="ADAL" clId="{1A645E23-86C9-4A5E-9875-597A3DAB9699}" dt="2024-09-02T08:43:30.109" v="15" actId="14100"/>
          <pc:sldLayoutMkLst>
            <pc:docMk/>
            <pc:sldMasterMk cId="3892089984" sldId="2147483660"/>
            <pc:sldLayoutMk cId="3070053421" sldId="2147483662"/>
          </pc:sldLayoutMkLst>
        </pc:sldLayoutChg>
      </pc:sldMasterChg>
    </pc:docChg>
  </pc:docChgLst>
  <pc:docChgLst>
    <pc:chgData name="Tim Biddulph" userId="S::tim.biddulph@brigade-electronics.com::091c01bf-ee86-4920-8526-93e92cde7264" providerId="AD" clId="Web-{D27A4F04-1092-37C6-6933-B182847D1A49}"/>
    <pc:docChg chg="addSld delSld modSld">
      <pc:chgData name="Tim Biddulph" userId="S::tim.biddulph@brigade-electronics.com::091c01bf-ee86-4920-8526-93e92cde7264" providerId="AD" clId="Web-{D27A4F04-1092-37C6-6933-B182847D1A49}" dt="2024-08-29T09:50:26.250" v="5"/>
      <pc:docMkLst>
        <pc:docMk/>
      </pc:docMkLst>
      <pc:sldChg chg="addSp delSp modSp mod modClrScheme chgLayout">
        <pc:chgData name="Tim Biddulph" userId="S::tim.biddulph@brigade-electronics.com::091c01bf-ee86-4920-8526-93e92cde7264" providerId="AD" clId="Web-{D27A4F04-1092-37C6-6933-B182847D1A49}" dt="2024-08-29T09:50:24.031" v="4"/>
        <pc:sldMkLst>
          <pc:docMk/>
          <pc:sldMk cId="2655004137" sldId="259"/>
        </pc:sldMkLst>
      </pc:sldChg>
      <pc:sldChg chg="new del">
        <pc:chgData name="Tim Biddulph" userId="S::tim.biddulph@brigade-electronics.com::091c01bf-ee86-4920-8526-93e92cde7264" providerId="AD" clId="Web-{D27A4F04-1092-37C6-6933-B182847D1A49}" dt="2024-08-29T09:50:26.250" v="5"/>
        <pc:sldMkLst>
          <pc:docMk/>
          <pc:sldMk cId="1812491255" sldId="260"/>
        </pc:sldMkLst>
      </pc:sldChg>
      <pc:sldChg chg="new del">
        <pc:chgData name="Tim Biddulph" userId="S::tim.biddulph@brigade-electronics.com::091c01bf-ee86-4920-8526-93e92cde7264" providerId="AD" clId="Web-{D27A4F04-1092-37C6-6933-B182847D1A49}" dt="2024-08-29T09:50:21.969" v="3"/>
        <pc:sldMkLst>
          <pc:docMk/>
          <pc:sldMk cId="2196557594" sldId="261"/>
        </pc:sldMkLst>
      </pc:sldChg>
    </pc:docChg>
  </pc:docChgLst>
  <pc:docChgLst>
    <pc:chgData name="Barry Van Dam" userId="S::barry.vandam@brigade-electronics.nl::31b4eb46-62f6-444f-9cae-94e4d3f5a678" providerId="AD" clId="Web-{E74BDACF-98F0-E6E3-8392-739DDF7C6ACA}"/>
    <pc:docChg chg="modSld">
      <pc:chgData name="Barry Van Dam" userId="S::barry.vandam@brigade-electronics.nl::31b4eb46-62f6-444f-9cae-94e4d3f5a678" providerId="AD" clId="Web-{E74BDACF-98F0-E6E3-8392-739DDF7C6ACA}" dt="2024-09-17T07:50:23.644" v="19" actId="1076"/>
      <pc:docMkLst>
        <pc:docMk/>
      </pc:docMkLst>
      <pc:sldChg chg="modSp">
        <pc:chgData name="Barry Van Dam" userId="S::barry.vandam@brigade-electronics.nl::31b4eb46-62f6-444f-9cae-94e4d3f5a678" providerId="AD" clId="Web-{E74BDACF-98F0-E6E3-8392-739DDF7C6ACA}" dt="2024-09-17T07:50:23.644" v="19" actId="1076"/>
        <pc:sldMkLst>
          <pc:docMk/>
          <pc:sldMk cId="2042813178" sldId="258"/>
        </pc:sldMkLst>
      </pc:sldChg>
      <pc:sldChg chg="modSp">
        <pc:chgData name="Barry Van Dam" userId="S::barry.vandam@brigade-electronics.nl::31b4eb46-62f6-444f-9cae-94e4d3f5a678" providerId="AD" clId="Web-{E74BDACF-98F0-E6E3-8392-739DDF7C6ACA}" dt="2024-09-17T07:50:01.675" v="17" actId="14100"/>
        <pc:sldMkLst>
          <pc:docMk/>
          <pc:sldMk cId="2464306223" sldId="260"/>
        </pc:sldMkLst>
      </pc:sldChg>
      <pc:sldChg chg="modSp">
        <pc:chgData name="Barry Van Dam" userId="S::barry.vandam@brigade-electronics.nl::31b4eb46-62f6-444f-9cae-94e4d3f5a678" providerId="AD" clId="Web-{E74BDACF-98F0-E6E3-8392-739DDF7C6ACA}" dt="2024-09-17T07:45:55.826" v="3" actId="1076"/>
        <pc:sldMkLst>
          <pc:docMk/>
          <pc:sldMk cId="3685284410" sldId="261"/>
        </pc:sldMkLst>
      </pc:sldChg>
    </pc:docChg>
  </pc:docChgLst>
  <pc:docChgLst>
    <pc:chgData name="Jordan Marshall" userId="S::jordan.marshall@brigade-electronics.com::78faa959-b87b-4198-82db-c5e7800110a1" providerId="AD" clId="Web-{9089BD0E-6067-4507-B34E-16529A0916C8}"/>
    <pc:docChg chg="addSld delSld">
      <pc:chgData name="Jordan Marshall" userId="S::jordan.marshall@brigade-electronics.com::78faa959-b87b-4198-82db-c5e7800110a1" providerId="AD" clId="Web-{9089BD0E-6067-4507-B34E-16529A0916C8}" dt="2024-09-10T09:24:41.475" v="1"/>
      <pc:docMkLst>
        <pc:docMk/>
      </pc:docMkLst>
      <pc:sldChg chg="new del">
        <pc:chgData name="Jordan Marshall" userId="S::jordan.marshall@brigade-electronics.com::78faa959-b87b-4198-82db-c5e7800110a1" providerId="AD" clId="Web-{9089BD0E-6067-4507-B34E-16529A0916C8}" dt="2024-09-10T09:24:41.475" v="1"/>
        <pc:sldMkLst>
          <pc:docMk/>
          <pc:sldMk cId="523042147" sldId="262"/>
        </pc:sldMkLst>
      </pc:sldChg>
    </pc:docChg>
  </pc:docChgLst>
  <pc:docChgLst>
    <pc:chgData name="Jordan Marshall" userId="78faa959-b87b-4198-82db-c5e7800110a1" providerId="ADAL" clId="{7FAEDC29-5BAD-490A-AA51-8A1BEF8479EA}"/>
    <pc:docChg chg="custSel mod delSld modSld sldOrd modMainMaster">
      <pc:chgData name="Jordan Marshall" userId="78faa959-b87b-4198-82db-c5e7800110a1" providerId="ADAL" clId="{7FAEDC29-5BAD-490A-AA51-8A1BEF8479EA}" dt="2024-09-24T14:53:49.079" v="8"/>
      <pc:docMkLst>
        <pc:docMk/>
      </pc:docMkLst>
      <pc:sldChg chg="del">
        <pc:chgData name="Jordan Marshall" userId="78faa959-b87b-4198-82db-c5e7800110a1" providerId="ADAL" clId="{7FAEDC29-5BAD-490A-AA51-8A1BEF8479EA}" dt="2024-09-24T14:50:51.565" v="4" actId="47"/>
        <pc:sldMkLst>
          <pc:docMk/>
          <pc:sldMk cId="2042813178" sldId="258"/>
        </pc:sldMkLst>
      </pc:sldChg>
      <pc:sldChg chg="del">
        <pc:chgData name="Jordan Marshall" userId="78faa959-b87b-4198-82db-c5e7800110a1" providerId="ADAL" clId="{7FAEDC29-5BAD-490A-AA51-8A1BEF8479EA}" dt="2024-09-24T14:50:52.828" v="6" actId="47"/>
        <pc:sldMkLst>
          <pc:docMk/>
          <pc:sldMk cId="2655004137" sldId="259"/>
        </pc:sldMkLst>
      </pc:sldChg>
      <pc:sldChg chg="del">
        <pc:chgData name="Jordan Marshall" userId="78faa959-b87b-4198-82db-c5e7800110a1" providerId="ADAL" clId="{7FAEDC29-5BAD-490A-AA51-8A1BEF8479EA}" dt="2024-09-24T14:50:52.007" v="5" actId="47"/>
        <pc:sldMkLst>
          <pc:docMk/>
          <pc:sldMk cId="2464306223" sldId="260"/>
        </pc:sldMkLst>
      </pc:sldChg>
      <pc:sldChg chg="modSp mod ord">
        <pc:chgData name="Jordan Marshall" userId="78faa959-b87b-4198-82db-c5e7800110a1" providerId="ADAL" clId="{7FAEDC29-5BAD-490A-AA51-8A1BEF8479EA}" dt="2024-09-24T14:50:56.250" v="7" actId="20577"/>
        <pc:sldMkLst>
          <pc:docMk/>
          <pc:sldMk cId="3685284410" sldId="261"/>
        </pc:sldMkLst>
      </pc:sldChg>
      <pc:sldMasterChg chg="modSldLayout">
        <pc:chgData name="Jordan Marshall" userId="78faa959-b87b-4198-82db-c5e7800110a1" providerId="ADAL" clId="{7FAEDC29-5BAD-490A-AA51-8A1BEF8479EA}" dt="2024-09-13T14:25:39.189" v="1" actId="478"/>
        <pc:sldMasterMkLst>
          <pc:docMk/>
          <pc:sldMasterMk cId="3892089984" sldId="2147483660"/>
        </pc:sldMasterMkLst>
        <pc:sldLayoutChg chg="delSp modSp mod">
          <pc:chgData name="Jordan Marshall" userId="78faa959-b87b-4198-82db-c5e7800110a1" providerId="ADAL" clId="{7FAEDC29-5BAD-490A-AA51-8A1BEF8479EA}" dt="2024-09-13T14:25:39.189" v="1" actId="478"/>
          <pc:sldLayoutMkLst>
            <pc:docMk/>
            <pc:sldMasterMk cId="3892089984" sldId="2147483660"/>
            <pc:sldLayoutMk cId="3070053421" sldId="214748366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43F2FEC-88D3-C1C8-3577-5058152B2F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BBF3799C-9226-E952-518C-34421D56416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71A33D-2F4B-4532-BF4E-8780A47C0134}" type="datetimeFigureOut">
              <a:rPr lang="en-GB" smtClean="0"/>
              <a:t>04/07/2025</a:t>
            </a:fld>
            <a:endParaRPr lang="en-GB"/>
          </a:p>
        </p:txBody>
      </p:sp>
      <p:sp>
        <p:nvSpPr>
          <p:cNvPr id="4" name="Footer Placeholder 3">
            <a:extLst>
              <a:ext uri="{FF2B5EF4-FFF2-40B4-BE49-F238E27FC236}">
                <a16:creationId xmlns:a16="http://schemas.microsoft.com/office/drawing/2014/main" id="{0FE9004F-73A9-89E6-F52C-50BCA8D016C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D054B43-E2B5-B086-BD8F-31A631164D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9BDFBF-30A4-4417-B45C-F381009B8C3C}" type="slidenum">
              <a:rPr lang="en-GB" smtClean="0"/>
              <a:t>‹nr.›</a:t>
            </a:fld>
            <a:endParaRPr lang="en-GB"/>
          </a:p>
        </p:txBody>
      </p:sp>
    </p:spTree>
    <p:extLst>
      <p:ext uri="{BB962C8B-B14F-4D97-AF65-F5344CB8AC3E}">
        <p14:creationId xmlns:p14="http://schemas.microsoft.com/office/powerpoint/2010/main" val="119358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7D492-52A6-4D1A-9C66-C98A12C294D2}" type="datetimeFigureOut">
              <a:rPr lang="en-GB" smtClean="0"/>
              <a:t>04/07/2025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71C23D-E155-43EB-AB3A-16BC64BDD560}" type="slidenum">
              <a:rPr lang="en-GB" smtClean="0"/>
              <a:t>‹nr.›</a:t>
            </a:fld>
            <a:endParaRPr lang="en-GB"/>
          </a:p>
        </p:txBody>
      </p:sp>
    </p:spTree>
    <p:extLst>
      <p:ext uri="{BB962C8B-B14F-4D97-AF65-F5344CB8AC3E}">
        <p14:creationId xmlns:p14="http://schemas.microsoft.com/office/powerpoint/2010/main" val="455759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a:t>
            </a:fld>
            <a:endParaRPr lang="en-GB" dirty="0"/>
          </a:p>
        </p:txBody>
      </p:sp>
    </p:spTree>
    <p:extLst>
      <p:ext uri="{BB962C8B-B14F-4D97-AF65-F5344CB8AC3E}">
        <p14:creationId xmlns:p14="http://schemas.microsoft.com/office/powerpoint/2010/main" val="2864165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3</a:t>
            </a:fld>
            <a:endParaRPr lang="en-GB"/>
          </a:p>
        </p:txBody>
      </p:sp>
    </p:spTree>
    <p:extLst>
      <p:ext uri="{BB962C8B-B14F-4D97-AF65-F5344CB8AC3E}">
        <p14:creationId xmlns:p14="http://schemas.microsoft.com/office/powerpoint/2010/main" val="3642327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4</a:t>
            </a:fld>
            <a:endParaRPr lang="en-GB"/>
          </a:p>
        </p:txBody>
      </p:sp>
    </p:spTree>
    <p:extLst>
      <p:ext uri="{BB962C8B-B14F-4D97-AF65-F5344CB8AC3E}">
        <p14:creationId xmlns:p14="http://schemas.microsoft.com/office/powerpoint/2010/main" val="1459372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5</a:t>
            </a:fld>
            <a:endParaRPr lang="en-GB"/>
          </a:p>
        </p:txBody>
      </p:sp>
    </p:spTree>
    <p:extLst>
      <p:ext uri="{BB962C8B-B14F-4D97-AF65-F5344CB8AC3E}">
        <p14:creationId xmlns:p14="http://schemas.microsoft.com/office/powerpoint/2010/main" val="4281623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6</a:t>
            </a:fld>
            <a:endParaRPr lang="en-GB"/>
          </a:p>
        </p:txBody>
      </p:sp>
    </p:spTree>
    <p:extLst>
      <p:ext uri="{BB962C8B-B14F-4D97-AF65-F5344CB8AC3E}">
        <p14:creationId xmlns:p14="http://schemas.microsoft.com/office/powerpoint/2010/main" val="1201774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7</a:t>
            </a:fld>
            <a:endParaRPr lang="en-GB"/>
          </a:p>
        </p:txBody>
      </p:sp>
    </p:spTree>
    <p:extLst>
      <p:ext uri="{BB962C8B-B14F-4D97-AF65-F5344CB8AC3E}">
        <p14:creationId xmlns:p14="http://schemas.microsoft.com/office/powerpoint/2010/main" val="101951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8</a:t>
            </a:fld>
            <a:endParaRPr lang="en-GB"/>
          </a:p>
        </p:txBody>
      </p:sp>
    </p:spTree>
    <p:extLst>
      <p:ext uri="{BB962C8B-B14F-4D97-AF65-F5344CB8AC3E}">
        <p14:creationId xmlns:p14="http://schemas.microsoft.com/office/powerpoint/2010/main" val="2420718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9</a:t>
            </a:fld>
            <a:endParaRPr lang="en-GB"/>
          </a:p>
        </p:txBody>
      </p:sp>
    </p:spTree>
    <p:extLst>
      <p:ext uri="{BB962C8B-B14F-4D97-AF65-F5344CB8AC3E}">
        <p14:creationId xmlns:p14="http://schemas.microsoft.com/office/powerpoint/2010/main" val="2613096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 with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588BD-0C6B-720A-805A-CA352E3C987F}"/>
              </a:ext>
            </a:extLst>
          </p:cNvPr>
          <p:cNvSpPr>
            <a:spLocks noGrp="1"/>
          </p:cNvSpPr>
          <p:nvPr>
            <p:ph type="title" hasCustomPrompt="1"/>
          </p:nvPr>
        </p:nvSpPr>
        <p:spPr>
          <a:xfrm>
            <a:off x="7373505" y="3371561"/>
            <a:ext cx="4335895" cy="2000539"/>
          </a:xfrm>
          <a:prstGeom prst="rect">
            <a:avLst/>
          </a:prstGeom>
        </p:spPr>
        <p:txBody>
          <a:bodyPr/>
          <a:lstStyle>
            <a:lvl1pPr>
              <a:lnSpc>
                <a:spcPts val="5480"/>
              </a:lnSpc>
              <a:defRPr sz="6600"/>
            </a:lvl1pPr>
          </a:lstStyle>
          <a:p>
            <a:r>
              <a:rPr lang="en-GB"/>
              <a:t>Title heading style here</a:t>
            </a:r>
            <a:endParaRPr lang="en-US"/>
          </a:p>
        </p:txBody>
      </p:sp>
      <p:sp>
        <p:nvSpPr>
          <p:cNvPr id="7" name="Text Placeholder 2">
            <a:extLst>
              <a:ext uri="{FF2B5EF4-FFF2-40B4-BE49-F238E27FC236}">
                <a16:creationId xmlns:a16="http://schemas.microsoft.com/office/drawing/2014/main" id="{4D9CC4C1-2341-6D67-6660-A77E7036462F}"/>
              </a:ext>
            </a:extLst>
          </p:cNvPr>
          <p:cNvSpPr>
            <a:spLocks noGrp="1"/>
          </p:cNvSpPr>
          <p:nvPr>
            <p:ph type="body" idx="10" hasCustomPrompt="1"/>
          </p:nvPr>
        </p:nvSpPr>
        <p:spPr>
          <a:xfrm>
            <a:off x="7373505" y="5649913"/>
            <a:ext cx="3864840" cy="710478"/>
          </a:xfrm>
          <a:prstGeom prst="rect">
            <a:avLst/>
          </a:prstGeom>
        </p:spPr>
        <p:txBody>
          <a:bodyPr/>
          <a:lstStyle>
            <a:lvl1pPr marL="0" indent="0">
              <a:buNone/>
              <a:defRPr sz="2400" b="0" i="0">
                <a:solidFill>
                  <a:schemeClr val="tx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subheading text style here</a:t>
            </a:r>
          </a:p>
        </p:txBody>
      </p:sp>
    </p:spTree>
    <p:extLst>
      <p:ext uri="{BB962C8B-B14F-4D97-AF65-F5344CB8AC3E}">
        <p14:creationId xmlns:p14="http://schemas.microsoft.com/office/powerpoint/2010/main" val="3070053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ED87511-3AF1-4587-1EE4-AAE3C223031C}"/>
              </a:ext>
            </a:extLst>
          </p:cNvPr>
          <p:cNvSpPr>
            <a:spLocks noGrp="1"/>
          </p:cNvSpPr>
          <p:nvPr>
            <p:ph type="body" sz="quarter" idx="10"/>
          </p:nvPr>
        </p:nvSpPr>
        <p:spPr>
          <a:xfrm>
            <a:off x="315912" y="1980293"/>
            <a:ext cx="11560175" cy="4506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3">
            <a:extLst>
              <a:ext uri="{FF2B5EF4-FFF2-40B4-BE49-F238E27FC236}">
                <a16:creationId xmlns:a16="http://schemas.microsoft.com/office/drawing/2014/main" id="{B2879B33-A150-12F9-4486-E60CBB86FBDC}"/>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44256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92443-E674-7855-F333-EBD58034F6D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D0D3337-FA3E-0272-0A3D-85452BC1FC53}"/>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5D79520F-5686-C03B-E440-612460421E08}"/>
              </a:ext>
            </a:extLst>
          </p:cNvPr>
          <p:cNvSpPr>
            <a:spLocks noGrp="1"/>
          </p:cNvSpPr>
          <p:nvPr>
            <p:ph type="ftr" sz="quarter" idx="11"/>
          </p:nvPr>
        </p:nvSpPr>
        <p:spPr/>
        <p:txBody>
          <a:bodyPr/>
          <a:lstStyle/>
          <a:p>
            <a:r>
              <a:rPr lang="en-US"/>
              <a:t>&amp;[File]</a:t>
            </a:r>
          </a:p>
        </p:txBody>
      </p:sp>
      <p:sp>
        <p:nvSpPr>
          <p:cNvPr id="5" name="Slide Number Placeholder 4">
            <a:extLst>
              <a:ext uri="{FF2B5EF4-FFF2-40B4-BE49-F238E27FC236}">
                <a16:creationId xmlns:a16="http://schemas.microsoft.com/office/drawing/2014/main" id="{FCFE0BA4-21F9-ABA4-2944-AFF5D4380BCE}"/>
              </a:ext>
            </a:extLst>
          </p:cNvPr>
          <p:cNvSpPr>
            <a:spLocks noGrp="1"/>
          </p:cNvSpPr>
          <p:nvPr>
            <p:ph type="sldNum" sz="quarter" idx="12"/>
          </p:nvPr>
        </p:nvSpPr>
        <p:spPr/>
        <p:txBody>
          <a:bodyPr/>
          <a:lstStyle/>
          <a:p>
            <a:fld id="{B2C05046-8C68-5B4B-ABEC-AB935390584C}" type="slidenum">
              <a:rPr lang="en-US" smtClean="0"/>
              <a:t>‹nr.›</a:t>
            </a:fld>
            <a:endParaRPr lang="en-US"/>
          </a:p>
        </p:txBody>
      </p:sp>
    </p:spTree>
    <p:extLst>
      <p:ext uri="{BB962C8B-B14F-4D97-AF65-F5344CB8AC3E}">
        <p14:creationId xmlns:p14="http://schemas.microsoft.com/office/powerpoint/2010/main" val="62404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C531C1-4681-D9B9-0AB2-C95B0FA22BC5}"/>
              </a:ext>
            </a:extLst>
          </p:cNvPr>
          <p:cNvSpPr>
            <a:spLocks noGrp="1"/>
          </p:cNvSpPr>
          <p:nvPr>
            <p:ph type="title"/>
          </p:nvPr>
        </p:nvSpPr>
        <p:spPr>
          <a:xfrm>
            <a:off x="219364" y="4484544"/>
            <a:ext cx="4260273" cy="1325563"/>
          </a:xfrm>
        </p:spPr>
        <p:txBody>
          <a:bodyPr>
            <a:noAutofit/>
          </a:bodyPr>
          <a:lstStyle>
            <a:lvl1pPr>
              <a:defRPr sz="5400" b="1">
                <a:solidFill>
                  <a:schemeClr val="tx1"/>
                </a:solidFill>
                <a:latin typeface="Helvetica" pitchFamily="2" charset="0"/>
              </a:defRPr>
            </a:lvl1pPr>
          </a:lstStyle>
          <a:p>
            <a:r>
              <a:rPr lang="en-US" dirty="0"/>
              <a:t>Click to edit Master title style</a:t>
            </a:r>
            <a:endParaRPr lang="en-GB" dirty="0"/>
          </a:p>
        </p:txBody>
      </p:sp>
      <p:sp>
        <p:nvSpPr>
          <p:cNvPr id="3" name="Title 5">
            <a:extLst>
              <a:ext uri="{FF2B5EF4-FFF2-40B4-BE49-F238E27FC236}">
                <a16:creationId xmlns:a16="http://schemas.microsoft.com/office/drawing/2014/main" id="{38E00CBA-0F6B-513F-5CE2-338FF1015F3D}"/>
              </a:ext>
            </a:extLst>
          </p:cNvPr>
          <p:cNvSpPr txBox="1">
            <a:spLocks/>
          </p:cNvSpPr>
          <p:nvPr userDrawn="1"/>
        </p:nvSpPr>
        <p:spPr>
          <a:xfrm>
            <a:off x="-49414" y="6686449"/>
            <a:ext cx="4441373" cy="25727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5400" b="1" kern="1200">
                <a:solidFill>
                  <a:schemeClr val="bg1"/>
                </a:solidFill>
                <a:latin typeface="Helvetica" pitchFamily="2" charset="0"/>
                <a:ea typeface="+mj-ea"/>
                <a:cs typeface="+mj-cs"/>
              </a:defRPr>
            </a:lvl1pPr>
          </a:lstStyle>
          <a:p>
            <a:pPr algn="l"/>
            <a:r>
              <a:rPr lang="en-GB" sz="800" b="0" dirty="0">
                <a:solidFill>
                  <a:schemeClr val="tx1"/>
                </a:solidFill>
              </a:rPr>
              <a:t>B. John, Lead TF STU / VRU-Proxi-37 TF STU Report 20250708</a:t>
            </a:r>
          </a:p>
        </p:txBody>
      </p:sp>
    </p:spTree>
    <p:extLst>
      <p:ext uri="{BB962C8B-B14F-4D97-AF65-F5344CB8AC3E}">
        <p14:creationId xmlns:p14="http://schemas.microsoft.com/office/powerpoint/2010/main" val="2424138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C531C1-4681-D9B9-0AB2-C95B0FA22BC5}"/>
              </a:ext>
            </a:extLst>
          </p:cNvPr>
          <p:cNvSpPr>
            <a:spLocks noGrp="1"/>
          </p:cNvSpPr>
          <p:nvPr>
            <p:ph type="title"/>
          </p:nvPr>
        </p:nvSpPr>
        <p:spPr>
          <a:xfrm>
            <a:off x="219364" y="4484544"/>
            <a:ext cx="4260273" cy="1325563"/>
          </a:xfrm>
        </p:spPr>
        <p:txBody>
          <a:bodyPr>
            <a:noAutofit/>
          </a:bodyPr>
          <a:lstStyle>
            <a:lvl1pPr>
              <a:defRPr sz="5400" b="1">
                <a:solidFill>
                  <a:schemeClr val="tx1"/>
                </a:solidFill>
                <a:latin typeface="Helvetica" pitchFamily="2" charset="0"/>
              </a:defRPr>
            </a:lvl1pPr>
          </a:lstStyle>
          <a:p>
            <a:r>
              <a:rPr lang="en-US" dirty="0"/>
              <a:t>Click to edit Master title style</a:t>
            </a:r>
            <a:endParaRPr lang="en-GB" dirty="0"/>
          </a:p>
        </p:txBody>
      </p:sp>
      <p:sp>
        <p:nvSpPr>
          <p:cNvPr id="3" name="Title 5">
            <a:extLst>
              <a:ext uri="{FF2B5EF4-FFF2-40B4-BE49-F238E27FC236}">
                <a16:creationId xmlns:a16="http://schemas.microsoft.com/office/drawing/2014/main" id="{38E00CBA-0F6B-513F-5CE2-338FF1015F3D}"/>
              </a:ext>
            </a:extLst>
          </p:cNvPr>
          <p:cNvSpPr txBox="1">
            <a:spLocks/>
          </p:cNvSpPr>
          <p:nvPr userDrawn="1"/>
        </p:nvSpPr>
        <p:spPr>
          <a:xfrm>
            <a:off x="-49414" y="6686449"/>
            <a:ext cx="4441373" cy="25727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5400" b="1" kern="1200">
                <a:solidFill>
                  <a:schemeClr val="bg1"/>
                </a:solidFill>
                <a:latin typeface="Helvetica" pitchFamily="2" charset="0"/>
                <a:ea typeface="+mj-ea"/>
                <a:cs typeface="+mj-cs"/>
              </a:defRPr>
            </a:lvl1pPr>
          </a:lstStyle>
          <a:p>
            <a:pPr algn="l"/>
            <a:r>
              <a:rPr lang="en-GB" sz="800" b="0" dirty="0">
                <a:solidFill>
                  <a:schemeClr val="tx1"/>
                </a:solidFill>
              </a:rPr>
              <a:t>B. John, Lead TF STU / VRU-Proxi-36 TF STU Report 20250708</a:t>
            </a:r>
          </a:p>
        </p:txBody>
      </p:sp>
    </p:spTree>
    <p:extLst>
      <p:ext uri="{BB962C8B-B14F-4D97-AF65-F5344CB8AC3E}">
        <p14:creationId xmlns:p14="http://schemas.microsoft.com/office/powerpoint/2010/main" val="557164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C531C1-4681-D9B9-0AB2-C95B0FA22BC5}"/>
              </a:ext>
            </a:extLst>
          </p:cNvPr>
          <p:cNvSpPr>
            <a:spLocks noGrp="1"/>
          </p:cNvSpPr>
          <p:nvPr>
            <p:ph type="title"/>
          </p:nvPr>
        </p:nvSpPr>
        <p:spPr>
          <a:xfrm>
            <a:off x="219364" y="4484544"/>
            <a:ext cx="4260273" cy="1325563"/>
          </a:xfrm>
        </p:spPr>
        <p:txBody>
          <a:bodyPr>
            <a:noAutofit/>
          </a:bodyPr>
          <a:lstStyle>
            <a:lvl1pPr>
              <a:defRPr sz="5400" b="1">
                <a:solidFill>
                  <a:schemeClr val="bg1"/>
                </a:solidFill>
                <a:latin typeface="Helvetica" pitchFamily="2" charset="0"/>
              </a:defRPr>
            </a:lvl1pPr>
          </a:lstStyle>
          <a:p>
            <a:r>
              <a:rPr lang="en-US"/>
              <a:t>Click to edit Master title style</a:t>
            </a:r>
            <a:endParaRPr lang="en-GB"/>
          </a:p>
        </p:txBody>
      </p:sp>
    </p:spTree>
    <p:extLst>
      <p:ext uri="{BB962C8B-B14F-4D97-AF65-F5344CB8AC3E}">
        <p14:creationId xmlns:p14="http://schemas.microsoft.com/office/powerpoint/2010/main" val="3676713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pag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5074-0923-F5F5-A3BF-FF9A2EEEC5ED}"/>
              </a:ext>
            </a:extLst>
          </p:cNvPr>
          <p:cNvSpPr>
            <a:spLocks noGrp="1"/>
          </p:cNvSpPr>
          <p:nvPr>
            <p:ph type="ctrTitle" hasCustomPrompt="1"/>
          </p:nvPr>
        </p:nvSpPr>
        <p:spPr>
          <a:xfrm>
            <a:off x="355600" y="1335024"/>
            <a:ext cx="4664456" cy="2406903"/>
          </a:xfrm>
          <a:prstGeom prst="rect">
            <a:avLst/>
          </a:prstGeom>
        </p:spPr>
        <p:txBody>
          <a:bodyPr anchor="b">
            <a:normAutofit/>
          </a:bodyPr>
          <a:lstStyle>
            <a:lvl1pPr algn="l">
              <a:defRPr sz="5400" b="1" i="0">
                <a:solidFill>
                  <a:schemeClr val="bg1"/>
                </a:solidFill>
                <a:latin typeface="Helvetica" pitchFamily="2" charset="0"/>
              </a:defRPr>
            </a:lvl1pPr>
          </a:lstStyle>
          <a:p>
            <a:r>
              <a:rPr lang="en-GB"/>
              <a:t>Slide title goes here lorem ipsum</a:t>
            </a:r>
            <a:endParaRPr lang="en-US"/>
          </a:p>
        </p:txBody>
      </p:sp>
      <p:sp>
        <p:nvSpPr>
          <p:cNvPr id="3" name="Subtitle 2">
            <a:extLst>
              <a:ext uri="{FF2B5EF4-FFF2-40B4-BE49-F238E27FC236}">
                <a16:creationId xmlns:a16="http://schemas.microsoft.com/office/drawing/2014/main" id="{34532410-1B90-862F-D936-017D284190A0}"/>
              </a:ext>
            </a:extLst>
          </p:cNvPr>
          <p:cNvSpPr>
            <a:spLocks noGrp="1"/>
          </p:cNvSpPr>
          <p:nvPr>
            <p:ph type="subTitle" idx="1" hasCustomPrompt="1"/>
          </p:nvPr>
        </p:nvSpPr>
        <p:spPr>
          <a:xfrm>
            <a:off x="5575300" y="1557338"/>
            <a:ext cx="6261100" cy="4297362"/>
          </a:xfrm>
          <a:prstGeom prst="rect">
            <a:avLst/>
          </a:prstGeom>
        </p:spPr>
        <p:txBody>
          <a:bodyPr/>
          <a:lstStyle>
            <a:lvl1pPr marL="342900" indent="-342900" algn="l">
              <a:buClr>
                <a:srgbClr val="00ADAD"/>
              </a:buClr>
              <a:buFont typeface="Arial" panose="020B0604020202020204" pitchFamily="34" charset="0"/>
              <a:buChar char="•"/>
              <a:defRPr sz="32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endParaRPr lang="en-US" dirty="0"/>
          </a:p>
        </p:txBody>
      </p:sp>
      <p:sp>
        <p:nvSpPr>
          <p:cNvPr id="9" name="Text Placeholder 2">
            <a:extLst>
              <a:ext uri="{FF2B5EF4-FFF2-40B4-BE49-F238E27FC236}">
                <a16:creationId xmlns:a16="http://schemas.microsoft.com/office/drawing/2014/main" id="{0F4D5374-FA63-44E1-B6DD-0F55C699A831}"/>
              </a:ext>
            </a:extLst>
          </p:cNvPr>
          <p:cNvSpPr>
            <a:spLocks noGrp="1"/>
          </p:cNvSpPr>
          <p:nvPr>
            <p:ph type="body" idx="10" hasCustomPrompt="1"/>
          </p:nvPr>
        </p:nvSpPr>
        <p:spPr>
          <a:xfrm>
            <a:off x="338074" y="3976815"/>
            <a:ext cx="3913886" cy="1838769"/>
          </a:xfrm>
          <a:prstGeom prst="rect">
            <a:avLst/>
          </a:prstGeom>
        </p:spPr>
        <p:txBody>
          <a:bodyPr/>
          <a:lstStyle>
            <a:lvl1pPr marL="0" indent="0">
              <a:buNone/>
              <a:defRPr sz="2400" b="0" i="0">
                <a:solidFill>
                  <a:schemeClr val="bg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Subheading style here click to edit text styles</a:t>
            </a:r>
          </a:p>
        </p:txBody>
      </p:sp>
    </p:spTree>
    <p:extLst>
      <p:ext uri="{BB962C8B-B14F-4D97-AF65-F5344CB8AC3E}">
        <p14:creationId xmlns:p14="http://schemas.microsoft.com/office/powerpoint/2010/main" val="2143587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5074-0923-F5F5-A3BF-FF9A2EEEC5ED}"/>
              </a:ext>
            </a:extLst>
          </p:cNvPr>
          <p:cNvSpPr>
            <a:spLocks noGrp="1"/>
          </p:cNvSpPr>
          <p:nvPr>
            <p:ph type="ctrTitle" hasCustomPrompt="1"/>
          </p:nvPr>
        </p:nvSpPr>
        <p:spPr>
          <a:xfrm>
            <a:off x="355600" y="1335024"/>
            <a:ext cx="4664456" cy="2406903"/>
          </a:xfrm>
          <a:prstGeom prst="rect">
            <a:avLst/>
          </a:prstGeom>
        </p:spPr>
        <p:txBody>
          <a:bodyPr anchor="b">
            <a:normAutofit/>
          </a:bodyPr>
          <a:lstStyle>
            <a:lvl1pPr algn="l">
              <a:defRPr sz="5400" b="1" i="0">
                <a:solidFill>
                  <a:schemeClr val="bg1"/>
                </a:solidFill>
                <a:latin typeface="Helvetica" pitchFamily="2" charset="0"/>
              </a:defRPr>
            </a:lvl1pPr>
          </a:lstStyle>
          <a:p>
            <a:r>
              <a:rPr lang="en-GB"/>
              <a:t>Slide title goes here lorem ipsum</a:t>
            </a:r>
            <a:endParaRPr lang="en-US"/>
          </a:p>
        </p:txBody>
      </p:sp>
      <p:sp>
        <p:nvSpPr>
          <p:cNvPr id="3" name="Subtitle 2">
            <a:extLst>
              <a:ext uri="{FF2B5EF4-FFF2-40B4-BE49-F238E27FC236}">
                <a16:creationId xmlns:a16="http://schemas.microsoft.com/office/drawing/2014/main" id="{34532410-1B90-862F-D936-017D284190A0}"/>
              </a:ext>
            </a:extLst>
          </p:cNvPr>
          <p:cNvSpPr>
            <a:spLocks noGrp="1"/>
          </p:cNvSpPr>
          <p:nvPr>
            <p:ph type="subTitle" idx="1" hasCustomPrompt="1"/>
          </p:nvPr>
        </p:nvSpPr>
        <p:spPr>
          <a:xfrm>
            <a:off x="5575300" y="1557338"/>
            <a:ext cx="6261100" cy="4297362"/>
          </a:xfrm>
          <a:prstGeom prst="rect">
            <a:avLst/>
          </a:prstGeom>
        </p:spPr>
        <p:txBody>
          <a:bodyPr/>
          <a:lstStyle>
            <a:lvl1pPr marL="0" indent="0" algn="l">
              <a:buClr>
                <a:srgbClr val="00ADAD"/>
              </a:buClr>
              <a:buFontTx/>
              <a:buNone/>
              <a:defRPr sz="24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Text style here lorem ipsum </a:t>
            </a:r>
            <a:r>
              <a:rPr lang="en-GB" err="1"/>
              <a:t>dolor</a:t>
            </a:r>
            <a:endParaRPr lang="en-GB"/>
          </a:p>
          <a:p>
            <a:endParaRPr lang="en-US"/>
          </a:p>
        </p:txBody>
      </p:sp>
      <p:sp>
        <p:nvSpPr>
          <p:cNvPr id="9" name="Text Placeholder 2">
            <a:extLst>
              <a:ext uri="{FF2B5EF4-FFF2-40B4-BE49-F238E27FC236}">
                <a16:creationId xmlns:a16="http://schemas.microsoft.com/office/drawing/2014/main" id="{0F4D5374-FA63-44E1-B6DD-0F55C699A831}"/>
              </a:ext>
            </a:extLst>
          </p:cNvPr>
          <p:cNvSpPr>
            <a:spLocks noGrp="1"/>
          </p:cNvSpPr>
          <p:nvPr>
            <p:ph type="body" idx="10" hasCustomPrompt="1"/>
          </p:nvPr>
        </p:nvSpPr>
        <p:spPr>
          <a:xfrm>
            <a:off x="338074" y="3976815"/>
            <a:ext cx="3913886" cy="1838769"/>
          </a:xfrm>
          <a:prstGeom prst="rect">
            <a:avLst/>
          </a:prstGeom>
        </p:spPr>
        <p:txBody>
          <a:bodyPr/>
          <a:lstStyle>
            <a:lvl1pPr marL="0" indent="0">
              <a:buNone/>
              <a:defRPr sz="2400" b="0" i="0">
                <a:solidFill>
                  <a:schemeClr val="bg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Subheading style here click to edit text styles</a:t>
            </a:r>
          </a:p>
        </p:txBody>
      </p:sp>
    </p:spTree>
    <p:extLst>
      <p:ext uri="{BB962C8B-B14F-4D97-AF65-F5344CB8AC3E}">
        <p14:creationId xmlns:p14="http://schemas.microsoft.com/office/powerpoint/2010/main" val="1266083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age - with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711B1C-FD7A-0526-27F9-220FC2D36ED0}"/>
              </a:ext>
            </a:extLst>
          </p:cNvPr>
          <p:cNvSpPr>
            <a:spLocks noGrp="1"/>
          </p:cNvSpPr>
          <p:nvPr>
            <p:ph idx="1" hasCustomPrompt="1"/>
          </p:nvPr>
        </p:nvSpPr>
        <p:spPr>
          <a:xfrm>
            <a:off x="5766816" y="1414145"/>
            <a:ext cx="5681472" cy="4351338"/>
          </a:xfrm>
          <a:prstGeom prst="rect">
            <a:avLst/>
          </a:prstGeom>
        </p:spPr>
        <p:txBody>
          <a:bodyPr>
            <a:normAutofit/>
          </a:bodyPr>
          <a:lstStyle>
            <a:lvl1pPr>
              <a:buClr>
                <a:srgbClr val="00ADAD"/>
              </a:buClr>
              <a:defRPr sz="2400" b="0" i="0">
                <a:latin typeface="Helvetica Light" panose="020B0403020202020204" pitchFamily="34" charset="0"/>
              </a:defRPr>
            </a:lvl1pPr>
            <a:lvl2pPr>
              <a:buClr>
                <a:srgbClr val="00ADAD"/>
              </a:buClr>
              <a:defRPr b="0" i="0">
                <a:latin typeface="Helvetica Light" panose="020B0403020202020204" pitchFamily="34" charset="0"/>
              </a:defRPr>
            </a:lvl2pPr>
            <a:lvl3pPr>
              <a:buClr>
                <a:srgbClr val="00ADAD"/>
              </a:buClr>
              <a:defRPr b="0" i="0">
                <a:latin typeface="Helvetica Light" panose="020B0403020202020204" pitchFamily="34" charset="0"/>
              </a:defRPr>
            </a:lvl3pPr>
            <a:lvl4pPr>
              <a:buClr>
                <a:srgbClr val="00ADAD"/>
              </a:buClr>
              <a:defRPr b="0" i="0">
                <a:latin typeface="Helvetica Light" panose="020B0403020202020204" pitchFamily="34" charset="0"/>
              </a:defRPr>
            </a:lvl4pPr>
            <a:lvl5pPr>
              <a:buClr>
                <a:srgbClr val="00ADAD"/>
              </a:buClr>
              <a:defRPr b="0" i="0">
                <a:latin typeface="Helvetica Light" panose="020B0403020202020204" pitchFamily="34" charset="0"/>
              </a:defRPr>
            </a:lvl5pPr>
          </a:lstStyle>
          <a:p>
            <a:pPr lvl="0"/>
            <a:r>
              <a:rPr lang="en-GB"/>
              <a:t>Bullet style lorem ipsum </a:t>
            </a:r>
            <a:r>
              <a:rPr lang="en-GB" err="1"/>
              <a:t>dolor</a:t>
            </a:r>
            <a:endParaRPr lang="en-GB"/>
          </a:p>
          <a:p>
            <a:pPr lvl="0"/>
            <a:endParaRPr lang="en-GB"/>
          </a:p>
        </p:txBody>
      </p:sp>
    </p:spTree>
    <p:extLst>
      <p:ext uri="{BB962C8B-B14F-4D97-AF65-F5344CB8AC3E}">
        <p14:creationId xmlns:p14="http://schemas.microsoft.com/office/powerpoint/2010/main" val="3889232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Content P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AF917-272D-7149-BC46-F8806BB119A4}"/>
              </a:ext>
            </a:extLst>
          </p:cNvPr>
          <p:cNvSpPr>
            <a:spLocks noGrp="1"/>
          </p:cNvSpPr>
          <p:nvPr>
            <p:ph type="ctrTitle"/>
          </p:nvPr>
        </p:nvSpPr>
        <p:spPr>
          <a:xfrm>
            <a:off x="518160" y="491427"/>
            <a:ext cx="10820400" cy="1090485"/>
          </a:xfrm>
          <a:prstGeom prst="rect">
            <a:avLst/>
          </a:prstGeom>
        </p:spPr>
        <p:txBody>
          <a:bodyPr anchor="b"/>
          <a:lstStyle>
            <a:lvl1pPr algn="l">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848ED49-AA72-2057-8065-F4AE5CC61F6D}"/>
              </a:ext>
            </a:extLst>
          </p:cNvPr>
          <p:cNvSpPr>
            <a:spLocks noGrp="1"/>
          </p:cNvSpPr>
          <p:nvPr>
            <p:ph type="subTitle" idx="1"/>
          </p:nvPr>
        </p:nvSpPr>
        <p:spPr>
          <a:xfrm>
            <a:off x="518160" y="1855534"/>
            <a:ext cx="9144000" cy="1655762"/>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535829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Content pag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A15D0-5557-A1F2-2437-48D4F6BD202A}"/>
              </a:ext>
            </a:extLst>
          </p:cNvPr>
          <p:cNvSpPr>
            <a:spLocks noGrp="1"/>
          </p:cNvSpPr>
          <p:nvPr>
            <p:ph type="ctrTitle" hasCustomPrompt="1"/>
          </p:nvPr>
        </p:nvSpPr>
        <p:spPr>
          <a:xfrm>
            <a:off x="490728" y="621791"/>
            <a:ext cx="9144000" cy="1681163"/>
          </a:xfrm>
          <a:prstGeom prst="rect">
            <a:avLst/>
          </a:prstGeom>
        </p:spPr>
        <p:txBody>
          <a:bodyPr anchor="b"/>
          <a:lstStyle>
            <a:lvl1pPr algn="l">
              <a:defRPr sz="6000" b="1" i="0">
                <a:solidFill>
                  <a:srgbClr val="00ADAD"/>
                </a:solidFill>
                <a:latin typeface="Helvetica" pitchFamily="2" charset="0"/>
              </a:defRPr>
            </a:lvl1pPr>
          </a:lstStyle>
          <a:p>
            <a:r>
              <a:rPr lang="en-GB"/>
              <a:t>Click to edit </a:t>
            </a:r>
            <a:br>
              <a:rPr lang="en-GB"/>
            </a:br>
            <a:r>
              <a:rPr lang="en-GB"/>
              <a:t>Master title style</a:t>
            </a:r>
            <a:endParaRPr lang="en-US"/>
          </a:p>
        </p:txBody>
      </p:sp>
      <p:sp>
        <p:nvSpPr>
          <p:cNvPr id="3" name="Subtitle 2">
            <a:extLst>
              <a:ext uri="{FF2B5EF4-FFF2-40B4-BE49-F238E27FC236}">
                <a16:creationId xmlns:a16="http://schemas.microsoft.com/office/drawing/2014/main" id="{AE969082-FED8-CAA1-569C-15CBC6DFAB0F}"/>
              </a:ext>
            </a:extLst>
          </p:cNvPr>
          <p:cNvSpPr>
            <a:spLocks noGrp="1"/>
          </p:cNvSpPr>
          <p:nvPr>
            <p:ph type="subTitle" idx="1"/>
          </p:nvPr>
        </p:nvSpPr>
        <p:spPr>
          <a:xfrm>
            <a:off x="490728" y="2559622"/>
            <a:ext cx="9144000" cy="1655762"/>
          </a:xfrm>
          <a:prstGeom prst="rect">
            <a:avLst/>
          </a:prstGeom>
        </p:spPr>
        <p:txBody>
          <a:bodyPr/>
          <a:lstStyle>
            <a:lvl1pPr marL="0" indent="0" algn="l">
              <a:buNone/>
              <a:defRPr sz="24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5" name="Title 5">
            <a:extLst>
              <a:ext uri="{FF2B5EF4-FFF2-40B4-BE49-F238E27FC236}">
                <a16:creationId xmlns:a16="http://schemas.microsoft.com/office/drawing/2014/main" id="{89F47FCB-85E3-11AE-B75C-46F78C41A3F1}"/>
              </a:ext>
            </a:extLst>
          </p:cNvPr>
          <p:cNvSpPr txBox="1">
            <a:spLocks/>
          </p:cNvSpPr>
          <p:nvPr userDrawn="1"/>
        </p:nvSpPr>
        <p:spPr>
          <a:xfrm>
            <a:off x="-75541" y="6686449"/>
            <a:ext cx="4441373" cy="25727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5400" b="1" kern="1200">
                <a:solidFill>
                  <a:schemeClr val="bg1"/>
                </a:solidFill>
                <a:latin typeface="Helvetica" pitchFamily="2" charset="0"/>
                <a:ea typeface="+mj-ea"/>
                <a:cs typeface="+mj-cs"/>
              </a:defRPr>
            </a:lvl1pPr>
          </a:lstStyle>
          <a:p>
            <a:pPr algn="l"/>
            <a:r>
              <a:rPr lang="en-GB" sz="800" b="0" dirty="0">
                <a:solidFill>
                  <a:schemeClr val="tx1"/>
                </a:solidFill>
              </a:rPr>
              <a:t>B. John, Lead TF STU / VRU-Proxi-37 TF STU Report 20250708</a:t>
            </a:r>
          </a:p>
        </p:txBody>
      </p:sp>
    </p:spTree>
    <p:extLst>
      <p:ext uri="{BB962C8B-B14F-4D97-AF65-F5344CB8AC3E}">
        <p14:creationId xmlns:p14="http://schemas.microsoft.com/office/powerpoint/2010/main" val="37427657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1.emf"/></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8.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7.xml"/><Relationship Id="rId1" Type="http://schemas.openxmlformats.org/officeDocument/2006/relationships/slideLayout" Target="../slideLayouts/slideLayout9.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7C1F5DFD-4D01-1269-C6DD-4933CA54B637}"/>
              </a:ext>
            </a:extLst>
          </p:cNvPr>
          <p:cNvSpPr/>
          <p:nvPr userDrawn="1"/>
        </p:nvSpPr>
        <p:spPr>
          <a:xfrm>
            <a:off x="-3304309" y="-1492393"/>
            <a:ext cx="10292845" cy="10292845"/>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B197C9B-4738-5D1A-7BB2-667D13349D53}"/>
              </a:ext>
            </a:extLst>
          </p:cNvPr>
          <p:cNvPicPr>
            <a:picLocks noChangeAspect="1"/>
          </p:cNvPicPr>
          <p:nvPr userDrawn="1"/>
        </p:nvPicPr>
        <p:blipFill>
          <a:blip r:embed="rId3"/>
          <a:stretch>
            <a:fillRect/>
          </a:stretch>
        </p:blipFill>
        <p:spPr>
          <a:xfrm>
            <a:off x="8377436" y="-430482"/>
            <a:ext cx="3981252" cy="2818082"/>
          </a:xfrm>
          <a:prstGeom prst="rect">
            <a:avLst/>
          </a:prstGeom>
        </p:spPr>
      </p:pic>
    </p:spTree>
    <p:extLst>
      <p:ext uri="{BB962C8B-B14F-4D97-AF65-F5344CB8AC3E}">
        <p14:creationId xmlns:p14="http://schemas.microsoft.com/office/powerpoint/2010/main" val="3892089984"/>
      </p:ext>
    </p:extLst>
  </p:cSld>
  <p:clrMap bg1="lt1" tx1="dk1" bg2="lt2" tx2="dk2" accent1="accent1" accent2="accent2" accent3="accent3" accent4="accent4" accent5="accent5" accent6="accent6" hlink="hlink" folHlink="folHlink"/>
  <p:sldLayoutIdLst>
    <p:sldLayoutId id="2147483662" r:id="rId1"/>
  </p:sldLayoutIdLst>
  <p:hf sldNum="0" hdr="0" ftr="0" dt="0"/>
  <p:txStyles>
    <p:titleStyle>
      <a:lvl1pPr algn="l" defTabSz="914400" rtl="0" eaLnBrk="1" latinLnBrk="0" hangingPunct="1">
        <a:lnSpc>
          <a:spcPts val="4880"/>
        </a:lnSpc>
        <a:spcBef>
          <a:spcPct val="0"/>
        </a:spcBef>
        <a:buNone/>
        <a:defRPr sz="5400" b="1" i="0" kern="1200">
          <a:solidFill>
            <a:schemeClr val="tx1"/>
          </a:solidFill>
          <a:latin typeface="Helvetica" pitchFamily="2" charset="0"/>
          <a:ea typeface="+mj-ea"/>
          <a:cs typeface="+mj-cs"/>
        </a:defRPr>
      </a:lvl1pPr>
    </p:titleStyle>
    <p:bodyStyle>
      <a:lvl1pPr marL="0" indent="0" algn="l" defTabSz="914400" rtl="0" eaLnBrk="1" latinLnBrk="0" hangingPunct="1">
        <a:lnSpc>
          <a:spcPct val="90000"/>
        </a:lnSpc>
        <a:spcBef>
          <a:spcPts val="1000"/>
        </a:spcBef>
        <a:buFontTx/>
        <a:buNone/>
        <a:defRPr sz="2800" b="0" i="0" kern="1200">
          <a:solidFill>
            <a:schemeClr val="tx1"/>
          </a:solidFill>
          <a:latin typeface="Helvetica Light" panose="020B0403020202020204" pitchFamily="34" charset="0"/>
          <a:ea typeface="+mn-ea"/>
          <a:cs typeface="+mn-cs"/>
        </a:defRPr>
      </a:lvl1pPr>
      <a:lvl2pPr marL="457200" indent="0" algn="l" defTabSz="914400" rtl="0" eaLnBrk="1" latinLnBrk="0" hangingPunct="1">
        <a:lnSpc>
          <a:spcPct val="90000"/>
        </a:lnSpc>
        <a:spcBef>
          <a:spcPts val="500"/>
        </a:spcBef>
        <a:buFontTx/>
        <a:buNone/>
        <a:defRPr sz="2400" b="0" i="0" kern="1200">
          <a:solidFill>
            <a:schemeClr val="tx1"/>
          </a:solidFill>
          <a:latin typeface="Helvetica Light" panose="020B0403020202020204" pitchFamily="34" charset="0"/>
          <a:ea typeface="+mn-ea"/>
          <a:cs typeface="+mn-cs"/>
        </a:defRPr>
      </a:lvl2pPr>
      <a:lvl3pPr marL="914400" indent="0" algn="l" defTabSz="914400" rtl="0" eaLnBrk="1" latinLnBrk="0" hangingPunct="1">
        <a:lnSpc>
          <a:spcPct val="90000"/>
        </a:lnSpc>
        <a:spcBef>
          <a:spcPts val="500"/>
        </a:spcBef>
        <a:buFontTx/>
        <a:buNone/>
        <a:defRPr sz="2000" b="0" i="0" kern="1200">
          <a:solidFill>
            <a:schemeClr val="tx1"/>
          </a:solidFill>
          <a:latin typeface="Helvetica Light" panose="020B0403020202020204" pitchFamily="34" charset="0"/>
          <a:ea typeface="+mn-ea"/>
          <a:cs typeface="+mn-cs"/>
        </a:defRPr>
      </a:lvl3pPr>
      <a:lvl4pPr marL="13716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4pPr>
      <a:lvl5pPr marL="18288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CB25BA7-9C27-EC08-7A33-D9E2752F3E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8B6169-2F2C-3AEC-9E56-9F0501B23D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4CC62E-FF52-76F0-9A2B-8F924D4C34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GB"/>
          </a:p>
        </p:txBody>
      </p:sp>
      <p:sp>
        <p:nvSpPr>
          <p:cNvPr id="5" name="Footer Placeholder 4">
            <a:extLst>
              <a:ext uri="{FF2B5EF4-FFF2-40B4-BE49-F238E27FC236}">
                <a16:creationId xmlns:a16="http://schemas.microsoft.com/office/drawing/2014/main" id="{CE14A4C9-8463-8212-0C8C-FA81479F79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&amp;[File]</a:t>
            </a:r>
          </a:p>
        </p:txBody>
      </p:sp>
      <p:sp>
        <p:nvSpPr>
          <p:cNvPr id="6" name="Slide Number Placeholder 5">
            <a:extLst>
              <a:ext uri="{FF2B5EF4-FFF2-40B4-BE49-F238E27FC236}">
                <a16:creationId xmlns:a16="http://schemas.microsoft.com/office/drawing/2014/main" id="{F3C783C5-F6BB-6086-78B8-E4AC314CE4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78BD628-58FA-455C-B822-FDAD3F45462F}" type="slidenum">
              <a:rPr lang="en-GB" smtClean="0"/>
              <a:t>‹nr.›</a:t>
            </a:fld>
            <a:endParaRPr lang="en-GB"/>
          </a:p>
        </p:txBody>
      </p:sp>
      <p:pic>
        <p:nvPicPr>
          <p:cNvPr id="8" name="Picture 7" descr="A truck with its headlights on&#10;&#10;Description automatically generated">
            <a:extLst>
              <a:ext uri="{FF2B5EF4-FFF2-40B4-BE49-F238E27FC236}">
                <a16:creationId xmlns:a16="http://schemas.microsoft.com/office/drawing/2014/main" id="{D1B385CA-8B75-64D2-4DA1-E373F14CFF9C}"/>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260C35A7-A358-3E4B-6F67-5FC97A82F75A}"/>
              </a:ext>
            </a:extLst>
          </p:cNvPr>
          <p:cNvSpPr txBox="1">
            <a:spLocks/>
          </p:cNvSpPr>
          <p:nvPr userDrawn="1"/>
        </p:nvSpPr>
        <p:spPr>
          <a:xfrm>
            <a:off x="443781" y="3802065"/>
            <a:ext cx="3510597" cy="175652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4580"/>
              </a:lnSpc>
            </a:pPr>
            <a:endParaRPr lang="en-US" sz="5400" b="1">
              <a:solidFill>
                <a:schemeClr val="bg1"/>
              </a:solidFill>
              <a:latin typeface="Helvetica" pitchFamily="2" charset="0"/>
            </a:endParaRPr>
          </a:p>
        </p:txBody>
      </p:sp>
      <p:sp>
        <p:nvSpPr>
          <p:cNvPr id="11" name="Text Placeholder 2">
            <a:extLst>
              <a:ext uri="{FF2B5EF4-FFF2-40B4-BE49-F238E27FC236}">
                <a16:creationId xmlns:a16="http://schemas.microsoft.com/office/drawing/2014/main" id="{E6340B99-1049-F361-FAD0-8BA8253781F2}"/>
              </a:ext>
            </a:extLst>
          </p:cNvPr>
          <p:cNvSpPr txBox="1">
            <a:spLocks/>
          </p:cNvSpPr>
          <p:nvPr userDrawn="1"/>
        </p:nvSpPr>
        <p:spPr>
          <a:xfrm>
            <a:off x="460909" y="5732991"/>
            <a:ext cx="4976387" cy="76835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a:solidFill>
                <a:schemeClr val="bg1"/>
              </a:solidFill>
              <a:latin typeface="Helvetica Light" panose="020B0403020202020204" pitchFamily="34" charset="0"/>
            </a:endParaRPr>
          </a:p>
        </p:txBody>
      </p:sp>
    </p:spTree>
    <p:extLst>
      <p:ext uri="{BB962C8B-B14F-4D97-AF65-F5344CB8AC3E}">
        <p14:creationId xmlns:p14="http://schemas.microsoft.com/office/powerpoint/2010/main" val="1508360028"/>
      </p:ext>
    </p:extLst>
  </p:cSld>
  <p:clrMap bg1="lt1" tx1="dk1" bg2="lt2" tx2="dk2" accent1="accent1" accent2="accent2" accent3="accent3" accent4="accent4" accent5="accent5" accent6="accent6" hlink="hlink" folHlink="folHlink"/>
  <p:sldLayoutIdLst>
    <p:sldLayoutId id="2147483679" r:id="rId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CB25BA7-9C27-EC08-7A33-D9E2752F3E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8B6169-2F2C-3AEC-9E56-9F0501B23D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4CC62E-FF52-76F0-9A2B-8F924D4C34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BE2DF47-79A0-452E-A47A-7291D556921B}" type="datetimeFigureOut">
              <a:rPr lang="en-GB" smtClean="0"/>
              <a:t>04/07/2025</a:t>
            </a:fld>
            <a:endParaRPr lang="en-GB"/>
          </a:p>
        </p:txBody>
      </p:sp>
      <p:sp>
        <p:nvSpPr>
          <p:cNvPr id="5" name="Footer Placeholder 4">
            <a:extLst>
              <a:ext uri="{FF2B5EF4-FFF2-40B4-BE49-F238E27FC236}">
                <a16:creationId xmlns:a16="http://schemas.microsoft.com/office/drawing/2014/main" id="{CE14A4C9-8463-8212-0C8C-FA81479F79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F3C783C5-F6BB-6086-78B8-E4AC314CE4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78BD628-58FA-455C-B822-FDAD3F45462F}" type="slidenum">
              <a:rPr lang="en-GB" smtClean="0"/>
              <a:t>‹nr.›</a:t>
            </a:fld>
            <a:endParaRPr lang="en-GB"/>
          </a:p>
        </p:txBody>
      </p:sp>
      <p:sp>
        <p:nvSpPr>
          <p:cNvPr id="10" name="Title 1">
            <a:extLst>
              <a:ext uri="{FF2B5EF4-FFF2-40B4-BE49-F238E27FC236}">
                <a16:creationId xmlns:a16="http://schemas.microsoft.com/office/drawing/2014/main" id="{260C35A7-A358-3E4B-6F67-5FC97A82F75A}"/>
              </a:ext>
            </a:extLst>
          </p:cNvPr>
          <p:cNvSpPr txBox="1">
            <a:spLocks/>
          </p:cNvSpPr>
          <p:nvPr userDrawn="1"/>
        </p:nvSpPr>
        <p:spPr>
          <a:xfrm>
            <a:off x="443781" y="3802065"/>
            <a:ext cx="3510597" cy="175652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4580"/>
              </a:lnSpc>
            </a:pPr>
            <a:endParaRPr lang="en-US" sz="5400" b="1">
              <a:solidFill>
                <a:schemeClr val="bg1"/>
              </a:solidFill>
              <a:latin typeface="Helvetica" pitchFamily="2" charset="0"/>
            </a:endParaRPr>
          </a:p>
        </p:txBody>
      </p:sp>
      <p:sp>
        <p:nvSpPr>
          <p:cNvPr id="11" name="Text Placeholder 2">
            <a:extLst>
              <a:ext uri="{FF2B5EF4-FFF2-40B4-BE49-F238E27FC236}">
                <a16:creationId xmlns:a16="http://schemas.microsoft.com/office/drawing/2014/main" id="{E6340B99-1049-F361-FAD0-8BA8253781F2}"/>
              </a:ext>
            </a:extLst>
          </p:cNvPr>
          <p:cNvSpPr txBox="1">
            <a:spLocks/>
          </p:cNvSpPr>
          <p:nvPr userDrawn="1"/>
        </p:nvSpPr>
        <p:spPr>
          <a:xfrm>
            <a:off x="460909" y="5732991"/>
            <a:ext cx="4976387" cy="76835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a:solidFill>
                <a:schemeClr val="bg1"/>
              </a:solidFill>
              <a:latin typeface="Helvetica Light" panose="020B0403020202020204" pitchFamily="34" charset="0"/>
            </a:endParaRPr>
          </a:p>
        </p:txBody>
      </p:sp>
      <p:pic>
        <p:nvPicPr>
          <p:cNvPr id="9" name="Picture 8" descr="A truck on the road&#10;&#10;AI-generated content may be incorrect.">
            <a:extLst>
              <a:ext uri="{FF2B5EF4-FFF2-40B4-BE49-F238E27FC236}">
                <a16:creationId xmlns:a16="http://schemas.microsoft.com/office/drawing/2014/main" id="{2476B746-FB16-09D5-8905-B644FB49632E}"/>
              </a:ext>
            </a:extLst>
          </p:cNvPr>
          <p:cNvPicPr>
            <a:picLocks noChangeAspect="1"/>
          </p:cNvPicPr>
          <p:nvPr userDrawn="1"/>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3108132067"/>
      </p:ext>
    </p:extLst>
  </p:cSld>
  <p:clrMap bg1="lt1" tx1="dk1" bg2="lt2" tx2="dk2" accent1="accent1" accent2="accent2" accent3="accent3" accent4="accent4" accent5="accent5" accent6="accent6" hlink="hlink" folHlink="folHlink"/>
  <p:sldLayoutIdLst>
    <p:sldLayoutId id="2147483682" r:id="rId1"/>
    <p:sldLayoutId id="214748368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BB9050F4-4D39-0E71-E4F7-769CF9DE37B4}"/>
              </a:ext>
            </a:extLst>
          </p:cNvPr>
          <p:cNvSpPr/>
          <p:nvPr userDrawn="1"/>
        </p:nvSpPr>
        <p:spPr>
          <a:xfrm>
            <a:off x="-2705100" y="-1076685"/>
            <a:ext cx="7826736" cy="8163286"/>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CA1A1A1-0AEA-E126-905C-0CC07A468D1B}"/>
              </a:ext>
            </a:extLst>
          </p:cNvPr>
          <p:cNvPicPr>
            <a:picLocks noChangeAspect="1"/>
          </p:cNvPicPr>
          <p:nvPr userDrawn="1"/>
        </p:nvPicPr>
        <p:blipFill>
          <a:blip r:embed="rId4"/>
          <a:stretch>
            <a:fillRect/>
          </a:stretch>
        </p:blipFill>
        <p:spPr>
          <a:xfrm>
            <a:off x="10462687" y="5930901"/>
            <a:ext cx="1632719" cy="1155700"/>
          </a:xfrm>
          <a:prstGeom prst="rect">
            <a:avLst/>
          </a:prstGeom>
        </p:spPr>
      </p:pic>
      <p:cxnSp>
        <p:nvCxnSpPr>
          <p:cNvPr id="10" name="Straight Connector 9">
            <a:extLst>
              <a:ext uri="{FF2B5EF4-FFF2-40B4-BE49-F238E27FC236}">
                <a16:creationId xmlns:a16="http://schemas.microsoft.com/office/drawing/2014/main" id="{71BAF637-6AE5-1993-9E4E-ED28A6C305AD}"/>
              </a:ext>
            </a:extLst>
          </p:cNvPr>
          <p:cNvCxnSpPr>
            <a:cxnSpLocks/>
          </p:cNvCxnSpPr>
          <p:nvPr userDrawn="1"/>
        </p:nvCxnSpPr>
        <p:spPr>
          <a:xfrm>
            <a:off x="4216400" y="6184900"/>
            <a:ext cx="765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85C68E0-18BE-31DD-1A1E-C1D833E4B145}"/>
              </a:ext>
            </a:extLst>
          </p:cNvPr>
          <p:cNvCxnSpPr>
            <a:cxnSpLocks/>
          </p:cNvCxnSpPr>
          <p:nvPr userDrawn="1"/>
        </p:nvCxnSpPr>
        <p:spPr>
          <a:xfrm>
            <a:off x="244856" y="6181852"/>
            <a:ext cx="39430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1491076"/>
      </p:ext>
    </p:extLst>
  </p:cSld>
  <p:clrMap bg1="lt1" tx1="dk1" bg2="lt2" tx2="dk2" accent1="accent1" accent2="accent2" accent3="accent3" accent4="accent4" accent5="accent5" accent6="accent6" hlink="hlink" folHlink="folHlink"/>
  <p:sldLayoutIdLst>
    <p:sldLayoutId id="2147483664" r:id="rId1"/>
    <p:sldLayoutId id="2147483665"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DAF1B1-0A37-1666-E550-C7823C2A67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7" name="Oval 6">
            <a:extLst>
              <a:ext uri="{FF2B5EF4-FFF2-40B4-BE49-F238E27FC236}">
                <a16:creationId xmlns:a16="http://schemas.microsoft.com/office/drawing/2014/main" id="{AC5D3386-A5CE-F0D4-BF2F-5A7E4FCCDA75}"/>
              </a:ext>
            </a:extLst>
          </p:cNvPr>
          <p:cNvSpPr/>
          <p:nvPr userDrawn="1"/>
        </p:nvSpPr>
        <p:spPr>
          <a:xfrm>
            <a:off x="-5325133" y="-1492393"/>
            <a:ext cx="10292845" cy="10292845"/>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D916D04C-DC11-EB42-3AEC-79EB661A7D2D}"/>
              </a:ext>
            </a:extLst>
          </p:cNvPr>
          <p:cNvCxnSpPr>
            <a:cxnSpLocks/>
          </p:cNvCxnSpPr>
          <p:nvPr userDrawn="1"/>
        </p:nvCxnSpPr>
        <p:spPr>
          <a:xfrm>
            <a:off x="4453128" y="6184900"/>
            <a:ext cx="74213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C8E5B143-6616-793B-C67D-A20A69CBFD4E}"/>
              </a:ext>
            </a:extLst>
          </p:cNvPr>
          <p:cNvPicPr>
            <a:picLocks noChangeAspect="1"/>
          </p:cNvPicPr>
          <p:nvPr userDrawn="1"/>
        </p:nvPicPr>
        <p:blipFill>
          <a:blip r:embed="rId3"/>
          <a:stretch>
            <a:fillRect/>
          </a:stretch>
        </p:blipFill>
        <p:spPr>
          <a:xfrm>
            <a:off x="10462687" y="5930901"/>
            <a:ext cx="1632719" cy="1155700"/>
          </a:xfrm>
          <a:prstGeom prst="rect">
            <a:avLst/>
          </a:prstGeom>
        </p:spPr>
      </p:pic>
    </p:spTree>
    <p:extLst>
      <p:ext uri="{BB962C8B-B14F-4D97-AF65-F5344CB8AC3E}">
        <p14:creationId xmlns:p14="http://schemas.microsoft.com/office/powerpoint/2010/main" val="2029104523"/>
      </p:ext>
    </p:extLst>
  </p:cSld>
  <p:clrMap bg1="lt1" tx1="dk1" bg2="lt2" tx2="dk2" accent1="accent1" accent2="accent2" accent3="accent3" accent4="accent4" accent5="accent5" accent6="accent6" hlink="hlink" folHlink="folHlink"/>
  <p:sldLayoutIdLst>
    <p:sldLayoutId id="2147483670" r:id="rId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5144D776-043E-84F1-809B-F0FDF4369A18}"/>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9E336C50-B972-A3E6-1B38-16A525831957}"/>
              </a:ext>
            </a:extLst>
          </p:cNvPr>
          <p:cNvPicPr>
            <a:picLocks noChangeAspect="1"/>
          </p:cNvPicPr>
          <p:nvPr userDrawn="1"/>
        </p:nvPicPr>
        <p:blipFill>
          <a:blip r:embed="rId3"/>
          <a:stretch>
            <a:fillRect/>
          </a:stretch>
        </p:blipFill>
        <p:spPr>
          <a:xfrm>
            <a:off x="10462687" y="5930901"/>
            <a:ext cx="1632719" cy="1155700"/>
          </a:xfrm>
          <a:prstGeom prst="rect">
            <a:avLst/>
          </a:prstGeom>
        </p:spPr>
      </p:pic>
    </p:spTree>
    <p:extLst>
      <p:ext uri="{BB962C8B-B14F-4D97-AF65-F5344CB8AC3E}">
        <p14:creationId xmlns:p14="http://schemas.microsoft.com/office/powerpoint/2010/main" val="4232363345"/>
      </p:ext>
    </p:extLst>
  </p:cSld>
  <p:clrMap bg1="lt1" tx1="dk1" bg2="lt2" tx2="dk2" accent1="accent1" accent2="accent2" accent3="accent3" accent4="accent4" accent5="accent5" accent6="accent6" hlink="hlink" folHlink="folHlink"/>
  <p:sldLayoutIdLst>
    <p:sldLayoutId id="2147483672" r:id="rId1"/>
  </p:sldLayoutIdLst>
  <p:hf sldNum="0" hdr="0" ftr="0" dt="0"/>
  <p:txStyles>
    <p:titleStyle>
      <a:lvl1pPr algn="l" defTabSz="914400" rtl="0" eaLnBrk="1" latinLnBrk="0" hangingPunct="1">
        <a:lnSpc>
          <a:spcPct val="90000"/>
        </a:lnSpc>
        <a:spcBef>
          <a:spcPct val="0"/>
        </a:spcBef>
        <a:buNone/>
        <a:defRPr sz="4400" b="1" i="0" kern="1200">
          <a:solidFill>
            <a:schemeClr val="tx1"/>
          </a:solidFill>
          <a:latin typeface="Helvetica" pitchFamily="2" charset="0"/>
          <a:ea typeface="+mj-ea"/>
          <a:cs typeface="+mj-cs"/>
        </a:defRPr>
      </a:lvl1pPr>
    </p:titleStyle>
    <p:bodyStyle>
      <a:lvl1pPr marL="0" indent="0" algn="l" defTabSz="914400" rtl="0" eaLnBrk="1" latinLnBrk="0" hangingPunct="1">
        <a:lnSpc>
          <a:spcPct val="90000"/>
        </a:lnSpc>
        <a:spcBef>
          <a:spcPts val="1000"/>
        </a:spcBef>
        <a:buFontTx/>
        <a:buNone/>
        <a:defRPr sz="2800" b="0" i="0" kern="1200">
          <a:solidFill>
            <a:schemeClr val="tx1"/>
          </a:solidFill>
          <a:latin typeface="Helvetica Light" panose="020B0403020202020204" pitchFamily="34" charset="0"/>
          <a:ea typeface="+mn-ea"/>
          <a:cs typeface="+mn-cs"/>
        </a:defRPr>
      </a:lvl1pPr>
      <a:lvl2pPr marL="457200" indent="0" algn="l" defTabSz="914400" rtl="0" eaLnBrk="1" latinLnBrk="0" hangingPunct="1">
        <a:lnSpc>
          <a:spcPct val="90000"/>
        </a:lnSpc>
        <a:spcBef>
          <a:spcPts val="500"/>
        </a:spcBef>
        <a:buFontTx/>
        <a:buNone/>
        <a:defRPr sz="2400" b="0" i="0" kern="1200">
          <a:solidFill>
            <a:schemeClr val="tx1"/>
          </a:solidFill>
          <a:latin typeface="Helvetica Light" panose="020B0403020202020204" pitchFamily="34" charset="0"/>
          <a:ea typeface="+mn-ea"/>
          <a:cs typeface="+mn-cs"/>
        </a:defRPr>
      </a:lvl2pPr>
      <a:lvl3pPr marL="914400" indent="0" algn="l" defTabSz="914400" rtl="0" eaLnBrk="1" latinLnBrk="0" hangingPunct="1">
        <a:lnSpc>
          <a:spcPct val="90000"/>
        </a:lnSpc>
        <a:spcBef>
          <a:spcPts val="500"/>
        </a:spcBef>
        <a:buFontTx/>
        <a:buNone/>
        <a:defRPr sz="2000" b="0" i="0" kern="1200">
          <a:solidFill>
            <a:schemeClr val="tx1"/>
          </a:solidFill>
          <a:latin typeface="Helvetica Light" panose="020B0403020202020204" pitchFamily="34" charset="0"/>
          <a:ea typeface="+mn-ea"/>
          <a:cs typeface="+mn-cs"/>
        </a:defRPr>
      </a:lvl3pPr>
      <a:lvl4pPr marL="13716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4pPr>
      <a:lvl5pPr marL="18288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close-up of a blue and white circle&#10;&#10;Description automatically generated">
            <a:extLst>
              <a:ext uri="{FF2B5EF4-FFF2-40B4-BE49-F238E27FC236}">
                <a16:creationId xmlns:a16="http://schemas.microsoft.com/office/drawing/2014/main" id="{B67744BB-535B-689B-AD41-FE23DAA91F03}"/>
              </a:ext>
            </a:extLst>
          </p:cNvPr>
          <p:cNvPicPr>
            <a:picLocks noChangeAspect="1"/>
          </p:cNvPicPr>
          <p:nvPr userDrawn="1"/>
        </p:nvPicPr>
        <p:blipFill>
          <a:blip r:embed="rId3"/>
          <a:stretch>
            <a:fillRect/>
          </a:stretch>
        </p:blipFill>
        <p:spPr>
          <a:xfrm>
            <a:off x="0" y="0"/>
            <a:ext cx="12192000" cy="6858000"/>
          </a:xfrm>
          <a:prstGeom prst="rect">
            <a:avLst/>
          </a:prstGeom>
        </p:spPr>
      </p:pic>
      <p:cxnSp>
        <p:nvCxnSpPr>
          <p:cNvPr id="10" name="Straight Connector 9">
            <a:extLst>
              <a:ext uri="{FF2B5EF4-FFF2-40B4-BE49-F238E27FC236}">
                <a16:creationId xmlns:a16="http://schemas.microsoft.com/office/drawing/2014/main" id="{4C95C10E-FBA4-BCBB-8B45-C01C906FF5EC}"/>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0280047"/>
      </p:ext>
    </p:extLst>
  </p:cSld>
  <p:clrMap bg1="lt1" tx1="dk1" bg2="lt2" tx2="dk2" accent1="accent1" accent2="accent2" accent3="accent3" accent4="accent4" accent5="accent5" accent6="accent6" hlink="hlink" folHlink="folHlink"/>
  <p:sldLayoutIdLst>
    <p:sldLayoutId id="2147483674" r:id="rId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B0A25D-D066-8428-FA0E-72B9541F85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FD71D09-0077-DC84-6860-1CFA0A0D3A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660F7825-5136-E0F0-DF98-BE856210EC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2CAC860A-B64B-7496-199B-FB89D07DBB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&amp;[File]</a:t>
            </a:r>
          </a:p>
        </p:txBody>
      </p:sp>
      <p:sp>
        <p:nvSpPr>
          <p:cNvPr id="6" name="Slide Number Placeholder 5">
            <a:extLst>
              <a:ext uri="{FF2B5EF4-FFF2-40B4-BE49-F238E27FC236}">
                <a16:creationId xmlns:a16="http://schemas.microsoft.com/office/drawing/2014/main" id="{45749C26-0420-C4EA-F570-623541F807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C05046-8C68-5B4B-ABEC-AB935390584C}" type="slidenum">
              <a:rPr lang="en-US" smtClean="0"/>
              <a:t>‹nr.›</a:t>
            </a:fld>
            <a:endParaRPr lang="en-US"/>
          </a:p>
        </p:txBody>
      </p:sp>
      <p:pic>
        <p:nvPicPr>
          <p:cNvPr id="7" name="Picture 6">
            <a:extLst>
              <a:ext uri="{FF2B5EF4-FFF2-40B4-BE49-F238E27FC236}">
                <a16:creationId xmlns:a16="http://schemas.microsoft.com/office/drawing/2014/main" id="{82938003-115B-AA31-F465-21895CF494AE}"/>
              </a:ext>
            </a:extLst>
          </p:cNvPr>
          <p:cNvPicPr>
            <a:picLocks noChangeAspect="1"/>
          </p:cNvPicPr>
          <p:nvPr userDrawn="1"/>
        </p:nvPicPr>
        <p:blipFill>
          <a:blip r:embed="rId4"/>
          <a:stretch>
            <a:fillRect/>
          </a:stretch>
        </p:blipFill>
        <p:spPr>
          <a:xfrm>
            <a:off x="8377436" y="-430482"/>
            <a:ext cx="3981252" cy="2818082"/>
          </a:xfrm>
          <a:prstGeom prst="rect">
            <a:avLst/>
          </a:prstGeom>
        </p:spPr>
      </p:pic>
      <p:cxnSp>
        <p:nvCxnSpPr>
          <p:cNvPr id="8" name="Straight Connector 7">
            <a:extLst>
              <a:ext uri="{FF2B5EF4-FFF2-40B4-BE49-F238E27FC236}">
                <a16:creationId xmlns:a16="http://schemas.microsoft.com/office/drawing/2014/main" id="{32358D0C-F525-30C2-8A36-6E5D5B1EE405}"/>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FFFFE086-EB2D-DA04-E233-FB3102261FEB}"/>
              </a:ext>
            </a:extLst>
          </p:cNvPr>
          <p:cNvPicPr>
            <a:picLocks noChangeAspect="1"/>
          </p:cNvPicPr>
          <p:nvPr userDrawn="1"/>
        </p:nvPicPr>
        <p:blipFill>
          <a:blip r:embed="rId4"/>
          <a:stretch>
            <a:fillRect/>
          </a:stretch>
        </p:blipFill>
        <p:spPr>
          <a:xfrm>
            <a:off x="10462687" y="5930901"/>
            <a:ext cx="1632719" cy="1155700"/>
          </a:xfrm>
          <a:prstGeom prst="rect">
            <a:avLst/>
          </a:prstGeom>
        </p:spPr>
      </p:pic>
    </p:spTree>
    <p:extLst>
      <p:ext uri="{BB962C8B-B14F-4D97-AF65-F5344CB8AC3E}">
        <p14:creationId xmlns:p14="http://schemas.microsoft.com/office/powerpoint/2010/main" val="1820814591"/>
      </p:ext>
    </p:extLst>
  </p:cSld>
  <p:clrMap bg1="lt1" tx1="dk1" bg2="lt2" tx2="dk2" accent1="accent1" accent2="accent2" accent3="accent3" accent4="accent4" accent5="accent5" accent6="accent6" hlink="hlink" folHlink="folHlink"/>
  <p:sldLayoutIdLst>
    <p:sldLayoutId id="2147483676" r:id="rId1"/>
    <p:sldLayoutId id="2147483677"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s://unece.org/sites/default/files/2023-12/ECE_TRANS_WP.29_78_Rev.7e.pdf" TargetMode="External"/><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s://unece.org/DAM/trans/doc/2012/wp29/WP29-157-07-Rev.1e.pdf" TargetMode="Externa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hyperlink" Target="https://unece.org/transport/documents/2025/04/informal-documents/nl-collective-amendments-un-regulations-nos-151-159" TargetMode="External"/><Relationship Id="rId3" Type="http://schemas.openxmlformats.org/officeDocument/2006/relationships/hyperlink" Target="https://unece.org/transport/documents/2024/08/working-documents/grsg-proposal-supplement-4-original-version-un" TargetMode="External"/><Relationship Id="rId7" Type="http://schemas.openxmlformats.org/officeDocument/2006/relationships/hyperlink" Target="https://unece.org/transport/documents/2025/05/reports/report-working-party-general-safety-provisions-its-129th" TargetMode="Externa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hyperlink" Target="https://unece.org/transport/documents/2024/10/working-documents/grsg-proposal-supplement-1-original-version-un" TargetMode="External"/><Relationship Id="rId5" Type="http://schemas.openxmlformats.org/officeDocument/2006/relationships/hyperlink" Target="https://unece.org/transport/documents/2024/08/working-documents/grsg-proposal-01-series-amendments-un-regulation-no-0" TargetMode="External"/><Relationship Id="rId4" Type="http://schemas.openxmlformats.org/officeDocument/2006/relationships/hyperlink" Target="https://unece.org/transport/documents/2024/12/working-documents/grsg-proposal-supplement-4-original-version-un"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unece.org/sites/default/files/2023-12/ECE_TRANS_WP.29_78_Rev.7e.pdf"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711D506-B0D0-1FE5-003E-46D8C4D8D48E}"/>
              </a:ext>
            </a:extLst>
          </p:cNvPr>
          <p:cNvSpPr>
            <a:spLocks noGrp="1"/>
          </p:cNvSpPr>
          <p:nvPr>
            <p:ph type="title"/>
          </p:nvPr>
        </p:nvSpPr>
        <p:spPr>
          <a:xfrm>
            <a:off x="356947" y="3152114"/>
            <a:ext cx="4596053" cy="2724540"/>
          </a:xfrm>
        </p:spPr>
        <p:txBody>
          <a:bodyPr anchor="t" anchorCtr="0"/>
          <a:lstStyle/>
          <a:p>
            <a:pPr>
              <a:spcBef>
                <a:spcPts val="0"/>
              </a:spcBef>
              <a:tabLst>
                <a:tab pos="719138" algn="l"/>
              </a:tabLst>
            </a:pPr>
            <a:r>
              <a:rPr lang="en-GB" sz="3000" dirty="0">
                <a:solidFill>
                  <a:schemeClr val="bg1"/>
                </a:solidFill>
                <a:latin typeface="Helvetica Light" panose="020B0403020202020204"/>
                <a:cs typeface="Calibri" panose="020F0502020204030204" pitchFamily="34" charset="0"/>
              </a:rPr>
              <a:t>Report</a:t>
            </a:r>
            <a:br>
              <a:rPr lang="en-GB" sz="3000" dirty="0">
                <a:solidFill>
                  <a:schemeClr val="bg1"/>
                </a:solidFill>
                <a:latin typeface="Helvetica Light" panose="020B0403020202020204"/>
                <a:cs typeface="Calibri" panose="020F0502020204030204" pitchFamily="34" charset="0"/>
              </a:rPr>
            </a:br>
            <a:r>
              <a:rPr lang="en-GB" sz="3000" dirty="0">
                <a:solidFill>
                  <a:schemeClr val="bg1"/>
                </a:solidFill>
                <a:latin typeface="Helvetica Light" panose="020B0403020202020204"/>
                <a:cs typeface="Calibri" panose="020F0502020204030204" pitchFamily="34" charset="0"/>
              </a:rPr>
              <a:t>Task Force (TF)</a:t>
            </a:r>
            <a:br>
              <a:rPr lang="en-GB" sz="3000" dirty="0">
                <a:solidFill>
                  <a:schemeClr val="bg1"/>
                </a:solidFill>
                <a:latin typeface="Helvetica Light" panose="020B0403020202020204"/>
                <a:cs typeface="Calibri" panose="020F0502020204030204" pitchFamily="34" charset="0"/>
              </a:rPr>
            </a:br>
            <a:r>
              <a:rPr lang="en-GB" sz="3000" dirty="0">
                <a:solidFill>
                  <a:schemeClr val="bg1"/>
                </a:solidFill>
                <a:latin typeface="Helvetica Light" panose="020B0403020202020204"/>
                <a:cs typeface="Calibri" panose="020F0502020204030204" pitchFamily="34" charset="0"/>
              </a:rPr>
              <a:t>Separate Technical Unit (STU)</a:t>
            </a:r>
            <a:br>
              <a:rPr lang="en-GB" sz="3000" dirty="0">
                <a:solidFill>
                  <a:schemeClr val="bg1"/>
                </a:solidFill>
                <a:latin typeface="Helvetica Light" panose="020B0403020202020204"/>
                <a:cs typeface="Calibri" panose="020F0502020204030204" pitchFamily="34" charset="0"/>
              </a:rPr>
            </a:br>
            <a:br>
              <a:rPr lang="en-GB" sz="2000" dirty="0">
                <a:solidFill>
                  <a:schemeClr val="bg1"/>
                </a:solidFill>
                <a:latin typeface="Helvetica Light" panose="020B0403020202020204"/>
                <a:cs typeface="Calibri" panose="020F0502020204030204" pitchFamily="34" charset="0"/>
              </a:rPr>
            </a:br>
            <a:r>
              <a:rPr lang="en-GB" sz="2000" dirty="0">
                <a:solidFill>
                  <a:schemeClr val="bg1"/>
                </a:solidFill>
                <a:latin typeface="Helvetica Light" panose="020B0403020202020204"/>
                <a:cs typeface="Calibri" panose="020F0502020204030204" pitchFamily="34" charset="0"/>
              </a:rPr>
              <a:t>for</a:t>
            </a:r>
            <a:br>
              <a:rPr lang="en-GB" sz="3200" dirty="0">
                <a:solidFill>
                  <a:schemeClr val="bg1"/>
                </a:solidFill>
                <a:latin typeface="Helvetica Light" panose="020B0403020202020204"/>
                <a:cs typeface="Calibri" panose="020F0502020204030204" pitchFamily="34" charset="0"/>
              </a:rPr>
            </a:br>
            <a:r>
              <a:rPr lang="en-GB" sz="2400" dirty="0">
                <a:solidFill>
                  <a:schemeClr val="bg1"/>
                </a:solidFill>
                <a:latin typeface="Helvetica Light" panose="020B0403020202020204"/>
                <a:cs typeface="Calibri" panose="020F0502020204030204" pitchFamily="34" charset="0"/>
              </a:rPr>
              <a:t>37</a:t>
            </a:r>
            <a:r>
              <a:rPr lang="en-GB" sz="2400" baseline="30000" dirty="0">
                <a:solidFill>
                  <a:schemeClr val="bg1"/>
                </a:solidFill>
                <a:latin typeface="Helvetica Light" panose="020B0403020202020204"/>
                <a:cs typeface="Calibri" panose="020F0502020204030204" pitchFamily="34" charset="0"/>
              </a:rPr>
              <a:t>th</a:t>
            </a:r>
            <a:r>
              <a:rPr lang="en-GB" sz="2400" dirty="0">
                <a:solidFill>
                  <a:schemeClr val="bg1"/>
                </a:solidFill>
                <a:latin typeface="Helvetica Light" panose="020B0403020202020204"/>
                <a:cs typeface="Calibri" panose="020F0502020204030204" pitchFamily="34" charset="0"/>
              </a:rPr>
              <a:t> VRU-Proxi IWG meeting</a:t>
            </a:r>
            <a:br>
              <a:rPr lang="en-GB" sz="2400" dirty="0">
                <a:solidFill>
                  <a:schemeClr val="bg1"/>
                </a:solidFill>
                <a:latin typeface="Helvetica Light" panose="020B0403020202020204"/>
                <a:cs typeface="Calibri" panose="020F0502020204030204" pitchFamily="34" charset="0"/>
              </a:rPr>
            </a:br>
            <a:r>
              <a:rPr lang="en-GB" sz="2000" dirty="0">
                <a:solidFill>
                  <a:schemeClr val="bg1"/>
                </a:solidFill>
                <a:latin typeface="Helvetica Light" panose="020B0403020202020204"/>
                <a:cs typeface="Calibri" panose="020F0502020204030204" pitchFamily="34" charset="0"/>
              </a:rPr>
              <a:t>8</a:t>
            </a:r>
            <a:r>
              <a:rPr lang="en-GB" sz="2000" baseline="30000" dirty="0">
                <a:solidFill>
                  <a:schemeClr val="bg1"/>
                </a:solidFill>
                <a:latin typeface="Helvetica Light" panose="020B0403020202020204"/>
                <a:cs typeface="Calibri" panose="020F0502020204030204" pitchFamily="34" charset="0"/>
              </a:rPr>
              <a:t>th</a:t>
            </a:r>
            <a:r>
              <a:rPr lang="en-GB" sz="2000" dirty="0">
                <a:solidFill>
                  <a:schemeClr val="bg1"/>
                </a:solidFill>
                <a:latin typeface="Helvetica Light" panose="020B0403020202020204"/>
                <a:cs typeface="Calibri" panose="020F0502020204030204" pitchFamily="34" charset="0"/>
              </a:rPr>
              <a:t> - 9</a:t>
            </a:r>
            <a:r>
              <a:rPr lang="en-GB" sz="2000" baseline="30000" dirty="0">
                <a:solidFill>
                  <a:schemeClr val="bg1"/>
                </a:solidFill>
                <a:latin typeface="Helvetica Light" panose="020B0403020202020204"/>
                <a:cs typeface="Calibri" panose="020F0502020204030204" pitchFamily="34" charset="0"/>
              </a:rPr>
              <a:t>th</a:t>
            </a:r>
            <a:r>
              <a:rPr lang="en-GB" sz="2000" dirty="0">
                <a:solidFill>
                  <a:schemeClr val="bg1"/>
                </a:solidFill>
                <a:latin typeface="Helvetica Light" panose="020B0403020202020204"/>
                <a:cs typeface="Calibri" panose="020F0502020204030204" pitchFamily="34" charset="0"/>
              </a:rPr>
              <a:t> July 2025</a:t>
            </a:r>
            <a:endParaRPr lang="nl-NL" sz="2400" b="0" dirty="0">
              <a:solidFill>
                <a:schemeClr val="bg1"/>
              </a:solidFill>
              <a:latin typeface="Helvetica Light" panose="020B0403020202020204"/>
              <a:ea typeface="+mn-ea"/>
              <a:cs typeface="Calibri" panose="020F0502020204030204" pitchFamily="34" charset="0"/>
            </a:endParaRPr>
          </a:p>
        </p:txBody>
      </p:sp>
      <p:sp>
        <p:nvSpPr>
          <p:cNvPr id="2" name="Tekstvak 1">
            <a:extLst>
              <a:ext uri="{FF2B5EF4-FFF2-40B4-BE49-F238E27FC236}">
                <a16:creationId xmlns:a16="http://schemas.microsoft.com/office/drawing/2014/main" id="{6EB84367-5A3C-3390-C3EA-A5C7819C3D3C}"/>
              </a:ext>
            </a:extLst>
          </p:cNvPr>
          <p:cNvSpPr txBox="1"/>
          <p:nvPr/>
        </p:nvSpPr>
        <p:spPr>
          <a:xfrm>
            <a:off x="10048973" y="367645"/>
            <a:ext cx="1829860" cy="369332"/>
          </a:xfrm>
          <a:prstGeom prst="rect">
            <a:avLst/>
          </a:prstGeom>
          <a:noFill/>
        </p:spPr>
        <p:txBody>
          <a:bodyPr wrap="none" rtlCol="0">
            <a:spAutoFit/>
          </a:bodyPr>
          <a:lstStyle/>
          <a:p>
            <a:r>
              <a:rPr lang="en-US" dirty="0"/>
              <a:t>VRU-Proxi-37-04</a:t>
            </a:r>
          </a:p>
        </p:txBody>
      </p:sp>
    </p:spTree>
    <p:extLst>
      <p:ext uri="{BB962C8B-B14F-4D97-AF65-F5344CB8AC3E}">
        <p14:creationId xmlns:p14="http://schemas.microsoft.com/office/powerpoint/2010/main" val="3685284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A52B4F-5A28-B3F1-3907-92D6F3EC58CD}"/>
              </a:ext>
            </a:extLst>
          </p:cNvPr>
          <p:cNvSpPr>
            <a:spLocks noGrp="1"/>
          </p:cNvSpPr>
          <p:nvPr>
            <p:ph type="subTitle" idx="1"/>
          </p:nvPr>
        </p:nvSpPr>
        <p:spPr>
          <a:xfrm>
            <a:off x="490728" y="1548000"/>
            <a:ext cx="11221200" cy="4665600"/>
          </a:xfrm>
        </p:spPr>
        <p:txBody>
          <a:bodyPr/>
          <a:lstStyle/>
          <a:p>
            <a:pPr lvl="0">
              <a:spcBef>
                <a:spcPts val="1800"/>
              </a:spcBef>
              <a:buSzPct val="100000"/>
            </a:pPr>
            <a:endParaRPr lang="en-GB" sz="2800" b="1" dirty="0">
              <a:effectLst/>
              <a:latin typeface="+mn-lt"/>
              <a:ea typeface="PMingLiU" panose="02020500000000000000" pitchFamily="18" charset="-120"/>
              <a:cs typeface="Times New Roman" panose="02020603050405020304" pitchFamily="18" charset="0"/>
            </a:endParaRPr>
          </a:p>
          <a:p>
            <a:pPr lvl="0">
              <a:spcBef>
                <a:spcPts val="1800"/>
              </a:spcBef>
              <a:buSzPct val="100000"/>
            </a:pPr>
            <a:endParaRPr lang="en-GB" sz="2800" b="1" dirty="0">
              <a:effectLst/>
              <a:latin typeface="+mn-lt"/>
              <a:ea typeface="PMingLiU" panose="02020500000000000000" pitchFamily="18" charset="-120"/>
              <a:cs typeface="Times New Roman" panose="02020603050405020304" pitchFamily="18" charset="0"/>
            </a:endParaRPr>
          </a:p>
          <a:p>
            <a:pPr lvl="0" algn="ctr">
              <a:spcBef>
                <a:spcPts val="1800"/>
              </a:spcBef>
              <a:buSzPct val="100000"/>
            </a:pPr>
            <a:r>
              <a:rPr lang="en-GB" sz="3600" b="1" dirty="0">
                <a:effectLst/>
                <a:latin typeface="+mn-lt"/>
                <a:ea typeface="PMingLiU" panose="02020500000000000000" pitchFamily="18" charset="-120"/>
                <a:cs typeface="Times New Roman" panose="02020603050405020304" pitchFamily="18" charset="0"/>
              </a:rPr>
              <a:t>Questions / Thoughts / Feedback ?</a:t>
            </a:r>
            <a:endParaRPr lang="en-GB" sz="2800" b="1" dirty="0">
              <a:effectLst/>
              <a:latin typeface="+mn-lt"/>
              <a:ea typeface="PMingLiU" panose="02020500000000000000" pitchFamily="18" charset="-120"/>
              <a:cs typeface="Times New Roman" panose="02020603050405020304" pitchFamily="18" charset="0"/>
            </a:endParaRPr>
          </a:p>
        </p:txBody>
      </p:sp>
      <p:sp>
        <p:nvSpPr>
          <p:cNvPr id="4" name="Title 1">
            <a:extLst>
              <a:ext uri="{FF2B5EF4-FFF2-40B4-BE49-F238E27FC236}">
                <a16:creationId xmlns:a16="http://schemas.microsoft.com/office/drawing/2014/main" id="{5CAD8D54-4C56-174F-039C-D6B5B3BEB451}"/>
              </a:ext>
            </a:extLst>
          </p:cNvPr>
          <p:cNvSpPr>
            <a:spLocks noGrp="1"/>
          </p:cNvSpPr>
          <p:nvPr>
            <p:ph type="ctrTitle"/>
          </p:nvPr>
        </p:nvSpPr>
        <p:spPr>
          <a:xfrm>
            <a:off x="490728" y="621791"/>
            <a:ext cx="11424464" cy="628511"/>
          </a:xfrm>
        </p:spPr>
        <p:txBody>
          <a:bodyPr/>
          <a:lstStyle/>
          <a:p>
            <a:r>
              <a:rPr lang="en-GB" sz="3600" dirty="0"/>
              <a:t>Thank You – TF Team and </a:t>
            </a:r>
            <a:r>
              <a:rPr lang="en-GB" sz="3600" dirty="0" err="1"/>
              <a:t>IWG</a:t>
            </a:r>
            <a:r>
              <a:rPr lang="en-GB" sz="3600" dirty="0"/>
              <a:t> for the Support</a:t>
            </a:r>
          </a:p>
        </p:txBody>
      </p:sp>
    </p:spTree>
    <p:extLst>
      <p:ext uri="{BB962C8B-B14F-4D97-AF65-F5344CB8AC3E}">
        <p14:creationId xmlns:p14="http://schemas.microsoft.com/office/powerpoint/2010/main" val="544708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a:t>Agenda</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342900" indent="-342900">
              <a:buSzPct val="80000"/>
              <a:buFontTx/>
              <a:buChar char="●"/>
            </a:pPr>
            <a:endParaRPr lang="en-GB" dirty="0"/>
          </a:p>
          <a:p>
            <a:pPr marL="265113" indent="-265113">
              <a:spcBef>
                <a:spcPts val="1800"/>
              </a:spcBef>
              <a:buSzPct val="80000"/>
              <a:buFontTx/>
              <a:buChar char="●"/>
            </a:pPr>
            <a:r>
              <a:rPr lang="en-GB" sz="2000" dirty="0"/>
              <a:t>TF Team – Status and Meetings</a:t>
            </a:r>
          </a:p>
          <a:p>
            <a:pPr marL="265113" indent="-265113">
              <a:spcBef>
                <a:spcPts val="1800"/>
              </a:spcBef>
              <a:buSzPct val="80000"/>
              <a:buFontTx/>
              <a:buChar char="●"/>
            </a:pPr>
            <a:r>
              <a:rPr lang="en-GB" sz="2000" dirty="0"/>
              <a:t>Context and Goals</a:t>
            </a:r>
          </a:p>
          <a:p>
            <a:pPr marL="265113" indent="-265113">
              <a:spcBef>
                <a:spcPts val="1800"/>
              </a:spcBef>
              <a:buSzPct val="80000"/>
              <a:buFontTx/>
              <a:buChar char="●"/>
            </a:pPr>
            <a:r>
              <a:rPr lang="en-GB" sz="2000" dirty="0"/>
              <a:t>Challenges and Conclusions</a:t>
            </a:r>
          </a:p>
          <a:p>
            <a:pPr marL="265113" indent="-265113">
              <a:spcBef>
                <a:spcPts val="1800"/>
              </a:spcBef>
              <a:buSzPct val="80000"/>
              <a:buFontTx/>
              <a:buChar char="●"/>
            </a:pPr>
            <a:r>
              <a:rPr lang="en-GB" sz="2000" dirty="0"/>
              <a:t>Process of Documents, Review and Feedback</a:t>
            </a:r>
          </a:p>
          <a:p>
            <a:pPr marL="265113" indent="-265113">
              <a:spcBef>
                <a:spcPts val="1800"/>
              </a:spcBef>
              <a:buSzPct val="80000"/>
              <a:buFontTx/>
              <a:buChar char="●"/>
            </a:pPr>
            <a:r>
              <a:rPr lang="en-GB" sz="2000" dirty="0"/>
              <a:t>Support Request for other Ongoing Changes</a:t>
            </a:r>
          </a:p>
          <a:p>
            <a:pPr marL="265113" indent="-265113">
              <a:spcBef>
                <a:spcPts val="1800"/>
              </a:spcBef>
              <a:buSzPct val="80000"/>
              <a:buFontTx/>
              <a:buChar char="●"/>
            </a:pPr>
            <a:r>
              <a:rPr lang="en-GB" sz="2000" dirty="0"/>
              <a:t>Request for </a:t>
            </a:r>
            <a:r>
              <a:rPr lang="en-GB" sz="2000" dirty="0" err="1"/>
              <a:t>ToR</a:t>
            </a:r>
            <a:r>
              <a:rPr lang="en-GB" sz="2000" dirty="0"/>
              <a:t> Changes – Scope and Timeline</a:t>
            </a:r>
          </a:p>
          <a:p>
            <a:pPr marL="265113" indent="-265113">
              <a:spcBef>
                <a:spcPts val="1800"/>
              </a:spcBef>
              <a:buSzPct val="80000"/>
              <a:buFontTx/>
              <a:buChar char="●"/>
            </a:pPr>
            <a:r>
              <a:rPr lang="en-GB" sz="2000" dirty="0"/>
              <a:t>Thank You / Questions / Thoughts / Feedback</a:t>
            </a:r>
            <a:endParaRPr lang="en-GB" dirty="0"/>
          </a:p>
        </p:txBody>
      </p:sp>
    </p:spTree>
    <p:extLst>
      <p:ext uri="{BB962C8B-B14F-4D97-AF65-F5344CB8AC3E}">
        <p14:creationId xmlns:p14="http://schemas.microsoft.com/office/powerpoint/2010/main" val="2625851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A52B4F-5A28-B3F1-3907-92D6F3EC58CD}"/>
              </a:ext>
            </a:extLst>
          </p:cNvPr>
          <p:cNvSpPr>
            <a:spLocks noGrp="1"/>
          </p:cNvSpPr>
          <p:nvPr>
            <p:ph type="subTitle" idx="1"/>
          </p:nvPr>
        </p:nvSpPr>
        <p:spPr>
          <a:xfrm>
            <a:off x="490726" y="1548000"/>
            <a:ext cx="11221200" cy="4665600"/>
          </a:xfrm>
        </p:spPr>
        <p:txBody>
          <a:bodyPr/>
          <a:lstStyle/>
          <a:p>
            <a:pPr marL="265113" indent="-265113">
              <a:spcBef>
                <a:spcPts val="1200"/>
              </a:spcBef>
              <a:buSzPct val="80000"/>
              <a:buFontTx/>
              <a:buChar char="●"/>
            </a:pPr>
            <a:r>
              <a:rPr lang="en-GB" sz="2000" noProof="0" dirty="0"/>
              <a:t>Team </a:t>
            </a:r>
            <a:r>
              <a:rPr lang="en-GB" sz="1200" noProof="0" dirty="0"/>
              <a:t>- effective no change</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TF Lead</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Contributors – 3 team members</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Supporters – 4 team members</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Observers – 24 team members </a:t>
            </a:r>
            <a:r>
              <a:rPr lang="en-GB" sz="1200" noProof="0" dirty="0">
                <a:latin typeface="Helvetica Light" panose="020B0403020202020204" pitchFamily="34" charset="0"/>
              </a:rPr>
              <a:t>(few leavers balanced by new colleagues joining)</a:t>
            </a:r>
            <a:endParaRPr lang="en-GB" sz="1600" noProof="0" dirty="0">
              <a:latin typeface="Helvetica Light" panose="020B0403020202020204" pitchFamily="34" charset="0"/>
            </a:endParaRPr>
          </a:p>
          <a:p>
            <a:pPr marL="265113" indent="-265113">
              <a:spcBef>
                <a:spcPts val="1200"/>
              </a:spcBef>
              <a:buSzPct val="80000"/>
              <a:buFontTx/>
              <a:buChar char="●"/>
            </a:pPr>
            <a:r>
              <a:rPr lang="en-GB" sz="2000" noProof="0" dirty="0"/>
              <a:t>Meetings</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Weekly Wednesday meetings for approx. 2.5h, mostly maintained subject to core team availability.</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17 online sessions so far.</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Scheduled in-person drafting workshop for 2 days on 14</a:t>
            </a:r>
            <a:r>
              <a:rPr lang="en-GB" sz="1600" baseline="30000" noProof="0" dirty="0">
                <a:latin typeface="Helvetica Light" panose="020B0403020202020204" pitchFamily="34" charset="0"/>
              </a:rPr>
              <a:t>th</a:t>
            </a:r>
            <a:r>
              <a:rPr lang="en-GB" sz="1600" noProof="0" dirty="0">
                <a:latin typeface="Helvetica Light" panose="020B0403020202020204" pitchFamily="34" charset="0"/>
              </a:rPr>
              <a:t> - 15</a:t>
            </a:r>
            <a:r>
              <a:rPr lang="en-GB" sz="1600" baseline="30000" noProof="0" dirty="0">
                <a:latin typeface="Helvetica Light" panose="020B0403020202020204" pitchFamily="34" charset="0"/>
              </a:rPr>
              <a:t>th</a:t>
            </a:r>
            <a:r>
              <a:rPr lang="en-GB" sz="1600" noProof="0" dirty="0">
                <a:latin typeface="Helvetica Light" panose="020B0403020202020204" pitchFamily="34" charset="0"/>
              </a:rPr>
              <a:t> July 2025, with remote joining option.</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Documents and reports are shared within Team or on UNECE server (under VRU-Proxi document area).</a:t>
            </a:r>
          </a:p>
          <a:p>
            <a:pPr marL="265113" lvl="2" indent="-265113" algn="l">
              <a:spcBef>
                <a:spcPts val="1200"/>
              </a:spcBef>
              <a:buSzPct val="80000"/>
              <a:buFontTx/>
              <a:buChar char="●"/>
              <a:defRPr/>
            </a:pPr>
            <a:r>
              <a:rPr lang="en-GB" sz="2000" noProof="0" dirty="0">
                <a:latin typeface="Helvetica Light" panose="020B0403020202020204" pitchFamily="34" charset="0"/>
              </a:rPr>
              <a:t>3 Phases defined </a:t>
            </a:r>
            <a:r>
              <a:rPr lang="en-GB" sz="1400" noProof="0" dirty="0">
                <a:latin typeface="Helvetica Light" panose="020B0403020202020204" pitchFamily="34" charset="0"/>
              </a:rPr>
              <a:t>– currently in the begin of phase 2 for R159</a:t>
            </a:r>
            <a:endParaRPr lang="en-GB" sz="2000" noProof="0" dirty="0">
              <a:latin typeface="Helvetica Light" panose="020B0403020202020204" pitchFamily="34" charset="0"/>
            </a:endParaRPr>
          </a:p>
          <a:p>
            <a:pPr marL="539750" lvl="2" indent="-258763" algn="l">
              <a:spcBef>
                <a:spcPts val="600"/>
              </a:spcBef>
              <a:buSzPct val="100000"/>
              <a:buFont typeface="+mj-lt"/>
              <a:buAutoNum type="arabicParenR"/>
              <a:defRPr/>
            </a:pPr>
            <a:r>
              <a:rPr lang="en-GB" sz="1600" noProof="0" dirty="0">
                <a:latin typeface="Helvetica Light" panose="020B0403020202020204" pitchFamily="34" charset="0"/>
              </a:rPr>
              <a:t>Agree on proposal how to amend the 4 regulations – focus on efficiencies, ease and matching the UNECE </a:t>
            </a:r>
            <a:r>
              <a:rPr lang="en-GB" sz="1600" dirty="0">
                <a:latin typeface="Helvetica Light" panose="020B0403020202020204" pitchFamily="34" charset="0"/>
              </a:rPr>
              <a:t>approach</a:t>
            </a:r>
            <a:r>
              <a:rPr lang="en-GB" sz="1600" noProof="0" dirty="0">
                <a:latin typeface="Helvetica Light" panose="020B0403020202020204" pitchFamily="34" charset="0"/>
              </a:rPr>
              <a:t>.</a:t>
            </a:r>
          </a:p>
          <a:p>
            <a:pPr marL="539750" lvl="2" indent="-258763" algn="l">
              <a:spcBef>
                <a:spcPts val="600"/>
              </a:spcBef>
              <a:buSzPct val="100000"/>
              <a:buFont typeface="+mj-lt"/>
              <a:buAutoNum type="arabicParenR"/>
              <a:defRPr/>
            </a:pPr>
            <a:r>
              <a:rPr lang="en-GB" sz="1600" noProof="0" dirty="0">
                <a:latin typeface="Helvetica Light" panose="020B0403020202020204" pitchFamily="34" charset="0"/>
              </a:rPr>
              <a:t>Drafting regulation text amendments between the contributors.</a:t>
            </a:r>
          </a:p>
          <a:p>
            <a:pPr marL="539750" lvl="2" indent="-258763" algn="l">
              <a:spcBef>
                <a:spcPts val="600"/>
              </a:spcBef>
              <a:buSzPct val="100000"/>
              <a:buFont typeface="+mj-lt"/>
              <a:buAutoNum type="arabicParenR"/>
              <a:defRPr/>
            </a:pPr>
            <a:r>
              <a:rPr lang="en-GB" sz="1600" noProof="0" dirty="0">
                <a:latin typeface="Helvetica Light" panose="020B0403020202020204" pitchFamily="34" charset="0"/>
              </a:rPr>
              <a:t>Iterative review, first within TF, then within IWG.</a:t>
            </a:r>
          </a:p>
        </p:txBody>
      </p:sp>
      <p:sp>
        <p:nvSpPr>
          <p:cNvPr id="4" name="Title 1">
            <a:extLst>
              <a:ext uri="{FF2B5EF4-FFF2-40B4-BE49-F238E27FC236}">
                <a16:creationId xmlns:a16="http://schemas.microsoft.com/office/drawing/2014/main" id="{5CAD8D54-4C56-174F-039C-D6B5B3BEB451}"/>
              </a:ext>
            </a:extLst>
          </p:cNvPr>
          <p:cNvSpPr>
            <a:spLocks noGrp="1"/>
          </p:cNvSpPr>
          <p:nvPr>
            <p:ph type="ctrTitle"/>
          </p:nvPr>
        </p:nvSpPr>
        <p:spPr>
          <a:xfrm>
            <a:off x="490728" y="621791"/>
            <a:ext cx="11424464" cy="628511"/>
          </a:xfrm>
        </p:spPr>
        <p:txBody>
          <a:bodyPr/>
          <a:lstStyle/>
          <a:p>
            <a:pPr>
              <a:tabLst>
                <a:tab pos="11210925" algn="r"/>
              </a:tabLst>
            </a:pPr>
            <a:r>
              <a:rPr lang="en-GB" sz="3600" dirty="0"/>
              <a:t>TF Team – </a:t>
            </a:r>
            <a:r>
              <a:rPr lang="en-GB" sz="3600" noProof="0" dirty="0"/>
              <a:t>Status and Meetings</a:t>
            </a:r>
          </a:p>
        </p:txBody>
      </p:sp>
    </p:spTree>
    <p:extLst>
      <p:ext uri="{BB962C8B-B14F-4D97-AF65-F5344CB8AC3E}">
        <p14:creationId xmlns:p14="http://schemas.microsoft.com/office/powerpoint/2010/main" val="604407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476000"/>
            <a:ext cx="11221200" cy="4665600"/>
          </a:xfrm>
        </p:spPr>
        <p:txBody>
          <a:bodyPr/>
          <a:lstStyle/>
          <a:p>
            <a:pPr marL="0" lvl="1" algn="l">
              <a:spcBef>
                <a:spcPts val="1200"/>
              </a:spcBef>
              <a:buSzPct val="80000"/>
              <a:defRPr/>
            </a:pPr>
            <a:r>
              <a:rPr lang="en-GB" sz="1800" b="1" dirty="0">
                <a:latin typeface="Helvetica Light" panose="020B0403020202020204" pitchFamily="34" charset="0"/>
              </a:rPr>
              <a:t>Context</a:t>
            </a:r>
          </a:p>
          <a:p>
            <a:pPr marL="265113" marR="0" lvl="1" indent="-265113" algn="l" defTabSz="914400" rtl="0" eaLnBrk="1" fontAlgn="auto" latinLnBrk="0" hangingPunct="1">
              <a:lnSpc>
                <a:spcPct val="90000"/>
              </a:lnSpc>
              <a:spcBef>
                <a:spcPts val="200"/>
              </a:spcBef>
              <a:spcAft>
                <a:spcPts val="0"/>
              </a:spcAft>
              <a:buClrTx/>
              <a:buSzPct val="80000"/>
              <a:buFontTx/>
              <a:buChar char="●"/>
              <a:tabLst/>
              <a:defRPr/>
            </a:pPr>
            <a:r>
              <a:rPr lang="en-GB" sz="1500" dirty="0">
                <a:latin typeface="Helvetica Light" panose="020B0403020202020204" pitchFamily="34" charset="0"/>
              </a:rPr>
              <a:t>UNECE has defined Manufacturer, Separate Technical Unit and Component in the latest update of the framework document “Consolidated Resolution on the Construction of Vehicles (R.E.3)”, see </a:t>
            </a:r>
            <a:r>
              <a:rPr lang="en-GB" sz="1500" dirty="0">
                <a:latin typeface="Helvetica Light" panose="020B0403020202020204" pitchFamily="34" charset="0"/>
                <a:hlinkClick r:id="rId3"/>
              </a:rPr>
              <a:t>ECE_TRANS_WP.29_78_Rev.7e</a:t>
            </a:r>
            <a:r>
              <a:rPr lang="en-GB" sz="1500" dirty="0">
                <a:latin typeface="Helvetica Light" panose="020B0403020202020204" pitchFamily="34" charset="0"/>
              </a:rPr>
              <a:t>:</a:t>
            </a:r>
          </a:p>
          <a:p>
            <a:pPr marL="987425" lvl="2" indent="-447675" algn="l">
              <a:lnSpc>
                <a:spcPct val="80000"/>
              </a:lnSpc>
              <a:spcBef>
                <a:spcPts val="0"/>
              </a:spcBef>
              <a:buSzPct val="100000"/>
              <a:defRPr/>
            </a:pPr>
            <a:r>
              <a:rPr lang="en-GB" sz="1300" dirty="0">
                <a:latin typeface="Helvetica Light" panose="020B0403020202020204" pitchFamily="34" charset="0"/>
              </a:rPr>
              <a:t>“...</a:t>
            </a:r>
          </a:p>
          <a:p>
            <a:pPr marL="987425" lvl="2" indent="-447675" algn="l">
              <a:lnSpc>
                <a:spcPct val="80000"/>
              </a:lnSpc>
              <a:spcBef>
                <a:spcPts val="0"/>
              </a:spcBef>
              <a:buSzPct val="100000"/>
              <a:defRPr/>
            </a:pPr>
            <a:r>
              <a:rPr lang="en-GB" sz="1300" dirty="0">
                <a:latin typeface="Helvetica Light" panose="020B0403020202020204" pitchFamily="34" charset="0"/>
              </a:rPr>
              <a:t>1.13	“Manufacturer" means the person or body who is </a:t>
            </a:r>
            <a:r>
              <a:rPr lang="en-GB" sz="1300" b="1" dirty="0">
                <a:latin typeface="Helvetica Light" panose="020B0403020202020204" pitchFamily="34" charset="0"/>
              </a:rPr>
              <a:t>responsible to the Approval Authority </a:t>
            </a:r>
            <a:r>
              <a:rPr lang="en-GB" sz="1300" dirty="0">
                <a:latin typeface="Helvetica Light" panose="020B0403020202020204" pitchFamily="34" charset="0"/>
              </a:rPr>
              <a:t>for all aspects covered by the UN Regulations requirements for approval process and for ensuring the conformity of production. It is not essential that the person or body is directly involved in all stages of the construction of the vehicle or component which is the subject of the approval process.</a:t>
            </a:r>
          </a:p>
          <a:p>
            <a:pPr marL="987425" lvl="2" indent="-447675" algn="l">
              <a:lnSpc>
                <a:spcPct val="80000"/>
              </a:lnSpc>
              <a:spcBef>
                <a:spcPts val="0"/>
              </a:spcBef>
              <a:buSzPct val="100000"/>
              <a:defRPr/>
            </a:pPr>
            <a:r>
              <a:rPr lang="en-GB" sz="1300" dirty="0">
                <a:latin typeface="Helvetica Light" panose="020B0403020202020204" pitchFamily="34" charset="0"/>
              </a:rPr>
              <a:t>1.14.	"Component" means a device intended to be part of a vehicle, which may be </a:t>
            </a:r>
            <a:r>
              <a:rPr lang="en-GB" sz="1300" b="1" dirty="0">
                <a:latin typeface="Helvetica Light" panose="020B0403020202020204" pitchFamily="34" charset="0"/>
              </a:rPr>
              <a:t>approved independently of a vehicle </a:t>
            </a:r>
            <a:r>
              <a:rPr lang="en-GB" sz="1300" dirty="0">
                <a:latin typeface="Helvetica Light" panose="020B0403020202020204" pitchFamily="34" charset="0"/>
              </a:rPr>
              <a:t>where relevant UN Regulation(s) provide express provisions for so doing.</a:t>
            </a:r>
          </a:p>
          <a:p>
            <a:pPr marL="987425" lvl="2" indent="-447675" algn="l">
              <a:lnSpc>
                <a:spcPct val="80000"/>
              </a:lnSpc>
              <a:spcBef>
                <a:spcPts val="0"/>
              </a:spcBef>
              <a:buSzPct val="100000"/>
              <a:defRPr/>
            </a:pPr>
            <a:r>
              <a:rPr lang="en-GB" sz="1300" dirty="0">
                <a:latin typeface="Helvetica Light" panose="020B0403020202020204" pitchFamily="34" charset="0"/>
              </a:rPr>
              <a:t>1.15.	"Separate technical unit" means a device intended to be part of a vehicle, which may be </a:t>
            </a:r>
            <a:r>
              <a:rPr lang="en-GB" sz="1300" b="1" dirty="0">
                <a:latin typeface="Helvetica Light" panose="020B0403020202020204" pitchFamily="34" charset="0"/>
              </a:rPr>
              <a:t>approved separately, but only in relation to one or more specified types of vehicle </a:t>
            </a:r>
            <a:r>
              <a:rPr lang="en-GB" sz="1300" dirty="0">
                <a:latin typeface="Helvetica Light" panose="020B0403020202020204" pitchFamily="34" charset="0"/>
              </a:rPr>
              <a:t>where relevant UN regulation(s) provide express provisions for so doing.</a:t>
            </a:r>
          </a:p>
          <a:p>
            <a:pPr marL="987425" lvl="2" indent="-447675" algn="l">
              <a:lnSpc>
                <a:spcPct val="80000"/>
              </a:lnSpc>
              <a:spcBef>
                <a:spcPts val="0"/>
              </a:spcBef>
              <a:buSzPct val="100000"/>
              <a:defRPr/>
            </a:pPr>
            <a:r>
              <a:rPr lang="en-GB" sz="1300" dirty="0">
                <a:latin typeface="Helvetica Light" panose="020B0403020202020204" pitchFamily="34" charset="0"/>
              </a:rPr>
              <a:t>...”</a:t>
            </a:r>
          </a:p>
          <a:p>
            <a:pPr marL="265113" marR="0" lvl="1" indent="-265113" algn="l" defTabSz="914400" rtl="0" eaLnBrk="1" fontAlgn="auto" latinLnBrk="0" hangingPunct="1">
              <a:lnSpc>
                <a:spcPct val="90000"/>
              </a:lnSpc>
              <a:spcBef>
                <a:spcPts val="200"/>
              </a:spcBef>
              <a:spcAft>
                <a:spcPts val="0"/>
              </a:spcAft>
              <a:buClrTx/>
              <a:buSzPct val="80000"/>
              <a:buFontTx/>
              <a:buChar char="●"/>
              <a:tabLst/>
              <a:defRPr/>
            </a:pPr>
            <a:r>
              <a:rPr lang="en-GB" sz="1500" dirty="0">
                <a:latin typeface="Helvetica Light" panose="020B0403020202020204" pitchFamily="34" charset="0"/>
              </a:rPr>
              <a:t>Reviewing various regulations on UNECE and EU levels containing STU or Component approach – all dealing with a specific system, having at the outset a basic specific universal structure, which is picked up in the framework of the regulation.</a:t>
            </a:r>
          </a:p>
          <a:p>
            <a:pPr marL="265113" marR="0" lvl="1" indent="-265113" algn="l" defTabSz="914400" rtl="0" eaLnBrk="1" fontAlgn="auto" latinLnBrk="0" hangingPunct="1">
              <a:lnSpc>
                <a:spcPct val="90000"/>
              </a:lnSpc>
              <a:spcBef>
                <a:spcPts val="200"/>
              </a:spcBef>
              <a:spcAft>
                <a:spcPts val="0"/>
              </a:spcAft>
              <a:buClrTx/>
              <a:buSzPct val="80000"/>
              <a:buFontTx/>
              <a:buChar char="●"/>
              <a:tabLst/>
              <a:defRPr/>
            </a:pPr>
            <a:r>
              <a:rPr lang="en-GB" sz="1500" dirty="0">
                <a:latin typeface="Helvetica Light" panose="020B0403020202020204" pitchFamily="34" charset="0"/>
              </a:rPr>
              <a:t>STU TF is dealing with regulations which are mostly pure functional and technology independent (especially R151 and R159).</a:t>
            </a:r>
          </a:p>
          <a:p>
            <a:pPr marL="265113" marR="0" lvl="1" indent="-265113" algn="l" defTabSz="914400" rtl="0" eaLnBrk="1" fontAlgn="auto" latinLnBrk="0" hangingPunct="1">
              <a:lnSpc>
                <a:spcPct val="90000"/>
              </a:lnSpc>
              <a:spcBef>
                <a:spcPts val="200"/>
              </a:spcBef>
              <a:spcAft>
                <a:spcPts val="0"/>
              </a:spcAft>
              <a:buClrTx/>
              <a:buSzPct val="80000"/>
              <a:buFontTx/>
              <a:buChar char="●"/>
              <a:tabLst/>
              <a:defRPr/>
            </a:pPr>
            <a:r>
              <a:rPr lang="en-GB" sz="1500" dirty="0">
                <a:latin typeface="Helvetica Light" panose="020B0403020202020204" pitchFamily="34" charset="0"/>
              </a:rPr>
              <a:t>Consulted within the TF team and a few external people – it was suggested such will become a more common matter for regulations with e. g. ADAS functions or self-driving vehicles.</a:t>
            </a:r>
          </a:p>
          <a:p>
            <a:pPr marL="0" lvl="1" algn="l">
              <a:spcBef>
                <a:spcPts val="1200"/>
              </a:spcBef>
              <a:buSzPct val="80000"/>
              <a:defRPr/>
            </a:pPr>
            <a:r>
              <a:rPr lang="en-GB" sz="1800" b="1" dirty="0">
                <a:latin typeface="Helvetica Light" panose="020B0403020202020204" pitchFamily="34" charset="0"/>
              </a:rPr>
              <a:t>Goals</a:t>
            </a:r>
          </a:p>
          <a:p>
            <a:pPr marL="265113" lvl="1" indent="-265113" algn="l">
              <a:spcBef>
                <a:spcPts val="200"/>
              </a:spcBef>
              <a:buSzPct val="80000"/>
              <a:buFontTx/>
              <a:buChar char="●"/>
              <a:defRPr/>
            </a:pPr>
            <a:r>
              <a:rPr lang="en-GB" sz="1500" dirty="0">
                <a:latin typeface="Helvetica Light" panose="020B0403020202020204" pitchFamily="34" charset="0"/>
              </a:rPr>
              <a:t>All changes should not make the regulation less or more stringent however adding wider scope.</a:t>
            </a:r>
          </a:p>
          <a:p>
            <a:pPr marL="265113" lvl="1" indent="-265113" algn="l">
              <a:spcBef>
                <a:spcPts val="200"/>
              </a:spcBef>
              <a:buSzPct val="80000"/>
              <a:buFontTx/>
              <a:buChar char="●"/>
              <a:defRPr/>
            </a:pPr>
            <a:r>
              <a:rPr lang="en-GB" sz="1500" dirty="0">
                <a:latin typeface="Helvetica Light" panose="020B0403020202020204" pitchFamily="34" charset="0"/>
              </a:rPr>
              <a:t>Current scheme for full vehicle approval will be maintained and ensures possible extension of current approvals.</a:t>
            </a:r>
          </a:p>
          <a:p>
            <a:pPr marL="265113" lvl="1" indent="-265113" algn="l">
              <a:spcBef>
                <a:spcPts val="200"/>
              </a:spcBef>
              <a:buSzPct val="80000"/>
              <a:buFontTx/>
              <a:buChar char="●"/>
              <a:defRPr/>
            </a:pPr>
            <a:r>
              <a:rPr lang="en-GB" sz="1500" dirty="0">
                <a:latin typeface="Helvetica Light" panose="020B0403020202020204" pitchFamily="34" charset="0"/>
              </a:rPr>
              <a:t>Therefore, allowing to follow the UNECE process of an “Amendment as a Supplement” (not a new series).</a:t>
            </a:r>
          </a:p>
          <a:p>
            <a:pPr marL="265113" lvl="1" indent="-265113" algn="l">
              <a:spcBef>
                <a:spcPts val="200"/>
              </a:spcBef>
              <a:buSzPct val="80000"/>
              <a:buFontTx/>
              <a:buChar char="●"/>
              <a:defRPr/>
            </a:pPr>
            <a:r>
              <a:rPr lang="en-GB" sz="1500" dirty="0">
                <a:latin typeface="Helvetica Light" panose="020B0403020202020204" pitchFamily="34" charset="0"/>
              </a:rPr>
              <a:t>A “blueprint” to be developed as recommended for general future use and for the reuse of the TF reuse as dealing with 4 regulations.</a:t>
            </a:r>
          </a:p>
        </p:txBody>
      </p:sp>
      <p:sp>
        <p:nvSpPr>
          <p:cNvPr id="5" name="Title 1">
            <a:extLst>
              <a:ext uri="{FF2B5EF4-FFF2-40B4-BE49-F238E27FC236}">
                <a16:creationId xmlns:a16="http://schemas.microsoft.com/office/drawing/2014/main" id="{3E0DD2F4-7409-3E96-8640-1923F12B3A87}"/>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endParaRPr lang="en-GB" sz="3600" dirty="0"/>
          </a:p>
          <a:p>
            <a:pPr>
              <a:tabLst>
                <a:tab pos="11210925" algn="r"/>
              </a:tabLst>
            </a:pPr>
            <a:r>
              <a:rPr lang="en-GB" sz="3600" dirty="0"/>
              <a:t>Context and Goals</a:t>
            </a:r>
          </a:p>
        </p:txBody>
      </p:sp>
    </p:spTree>
    <p:extLst>
      <p:ext uri="{BB962C8B-B14F-4D97-AF65-F5344CB8AC3E}">
        <p14:creationId xmlns:p14="http://schemas.microsoft.com/office/powerpoint/2010/main" val="1345870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dirty="0"/>
              <a:t>Challenges and Conclusions</a:t>
            </a:r>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0" lvl="1" algn="l">
              <a:spcBef>
                <a:spcPts val="1200"/>
              </a:spcBef>
              <a:buSzPct val="80000"/>
              <a:defRPr/>
            </a:pPr>
            <a:r>
              <a:rPr lang="en-GB" sz="1800" b="1" dirty="0">
                <a:latin typeface="Helvetica Light" panose="020B0403020202020204" pitchFamily="34" charset="0"/>
              </a:rPr>
              <a:t>Challenges</a:t>
            </a:r>
          </a:p>
          <a:p>
            <a:pPr marL="1252538" lvl="1" indent="-1252538" algn="l">
              <a:spcBef>
                <a:spcPts val="600"/>
              </a:spcBef>
              <a:buSzPct val="80000"/>
              <a:defRPr/>
            </a:pPr>
            <a:r>
              <a:rPr lang="en-GB" sz="1500" dirty="0">
                <a:latin typeface="Helvetica Light" panose="020B0403020202020204" pitchFamily="34" charset="0"/>
              </a:rPr>
              <a:t>Efficiency	Avoid or limit the same testing on STU or Component level vs. integration of STU or Component on vehicle level.</a:t>
            </a:r>
          </a:p>
          <a:p>
            <a:pPr marL="1252538" lvl="1" indent="-1252538" algn="l">
              <a:spcBef>
                <a:spcPts val="600"/>
              </a:spcBef>
              <a:buSzPct val="80000"/>
              <a:defRPr/>
            </a:pPr>
            <a:r>
              <a:rPr lang="en-GB" sz="1500" dirty="0">
                <a:latin typeface="Helvetica Light" panose="020B0403020202020204" pitchFamily="34" charset="0"/>
              </a:rPr>
              <a:t>Dependency	Taking in account vehicle features which significantly influence the performance of a STU or Component when integrated on vehicle level.</a:t>
            </a:r>
          </a:p>
          <a:p>
            <a:pPr marL="1252538" lvl="1" indent="-1252538" algn="l">
              <a:spcBef>
                <a:spcPts val="600"/>
              </a:spcBef>
              <a:buSzPct val="80000"/>
              <a:defRPr/>
            </a:pPr>
            <a:r>
              <a:rPr lang="en-GB" sz="1500" dirty="0">
                <a:latin typeface="Helvetica Light" panose="020B0403020202020204" pitchFamily="34" charset="0"/>
              </a:rPr>
              <a:t>Stringency	Ensure fulfilment for all requirements and testing demands after the integration of STU or Component on vehicle level.</a:t>
            </a:r>
          </a:p>
          <a:p>
            <a:pPr marL="1252538" lvl="1" indent="-1252538" algn="l">
              <a:spcBef>
                <a:spcPts val="600"/>
              </a:spcBef>
              <a:buSzPct val="80000"/>
              <a:defRPr/>
            </a:pPr>
            <a:r>
              <a:rPr lang="en-GB" sz="1500" dirty="0">
                <a:latin typeface="Helvetica Light" panose="020B0403020202020204" pitchFamily="34" charset="0"/>
              </a:rPr>
              <a:t>Simplicity	Guidance for the approval requester providing the information for Component, STU or integration of STU or Component on vehicle level. Ensuring the Technical Service and approval authority can fulfil their responsibilities.</a:t>
            </a:r>
          </a:p>
          <a:p>
            <a:pPr marL="0" lvl="1" algn="l">
              <a:spcBef>
                <a:spcPts val="1200"/>
              </a:spcBef>
              <a:buSzPct val="80000"/>
              <a:defRPr/>
            </a:pPr>
            <a:r>
              <a:rPr lang="en-GB" sz="1800" b="1" dirty="0">
                <a:latin typeface="Helvetica Light" panose="020B0403020202020204" pitchFamily="34" charset="0"/>
              </a:rPr>
              <a:t>Conclusions</a:t>
            </a:r>
          </a:p>
          <a:p>
            <a:pPr marL="265113" lvl="1" indent="-265113" algn="l">
              <a:spcBef>
                <a:spcPts val="600"/>
              </a:spcBef>
              <a:buSzPct val="80000"/>
              <a:buFontTx/>
              <a:buChar char="●"/>
              <a:defRPr/>
            </a:pPr>
            <a:r>
              <a:rPr lang="en-GB" sz="1500" dirty="0">
                <a:latin typeface="Helvetica Light" panose="020B0403020202020204" pitchFamily="34" charset="0"/>
              </a:rPr>
              <a:t>For each regulation 4 types for approval:</a:t>
            </a:r>
          </a:p>
          <a:p>
            <a:pPr marL="539750" lvl="2" indent="-260350" algn="l">
              <a:spcBef>
                <a:spcPts val="200"/>
              </a:spcBef>
              <a:buSzPct val="100000"/>
              <a:buFont typeface="+mj-lt"/>
              <a:buAutoNum type="arabicParenR"/>
              <a:defRPr/>
            </a:pPr>
            <a:r>
              <a:rPr lang="en-GB" sz="1400" dirty="0">
                <a:latin typeface="Helvetica Light" panose="020B0403020202020204" pitchFamily="34" charset="0"/>
              </a:rPr>
              <a:t>Full vehicle (like currently will be maintained / unchanged for such content)</a:t>
            </a:r>
          </a:p>
          <a:p>
            <a:pPr marL="539750" lvl="2" indent="-260350" algn="l">
              <a:spcBef>
                <a:spcPts val="200"/>
              </a:spcBef>
              <a:buSzPct val="100000"/>
              <a:buFont typeface="+mj-lt"/>
              <a:buAutoNum type="arabicParenR"/>
              <a:defRPr/>
            </a:pPr>
            <a:r>
              <a:rPr lang="en-GB" sz="1400" dirty="0">
                <a:latin typeface="Helvetica Light" panose="020B0403020202020204" pitchFamily="34" charset="0"/>
              </a:rPr>
              <a:t>STU</a:t>
            </a:r>
          </a:p>
          <a:p>
            <a:pPr marL="539750" lvl="2" indent="-260350" algn="l">
              <a:spcBef>
                <a:spcPts val="200"/>
              </a:spcBef>
              <a:buSzPct val="100000"/>
              <a:buFont typeface="+mj-lt"/>
              <a:buAutoNum type="arabicParenR"/>
              <a:defRPr/>
            </a:pPr>
            <a:r>
              <a:rPr lang="en-GB" sz="1400" dirty="0">
                <a:latin typeface="Helvetica Light" panose="020B0403020202020204" pitchFamily="34" charset="0"/>
              </a:rPr>
              <a:t>Component</a:t>
            </a:r>
          </a:p>
          <a:p>
            <a:pPr marL="539750" lvl="2" indent="-260350" algn="l">
              <a:spcBef>
                <a:spcPts val="200"/>
              </a:spcBef>
              <a:buSzPct val="100000"/>
              <a:buFont typeface="+mj-lt"/>
              <a:buAutoNum type="arabicParenR"/>
              <a:defRPr/>
            </a:pPr>
            <a:r>
              <a:rPr lang="en-GB" sz="1400" dirty="0">
                <a:latin typeface="Helvetica Light" panose="020B0403020202020204" pitchFamily="34" charset="0"/>
              </a:rPr>
              <a:t>Integration of STU or Component on vehicle level</a:t>
            </a:r>
          </a:p>
          <a:p>
            <a:pPr marL="265113" lvl="1" indent="-265113" algn="l">
              <a:spcBef>
                <a:spcPts val="600"/>
              </a:spcBef>
              <a:buSzPct val="80000"/>
              <a:buFontTx/>
              <a:buChar char="●"/>
              <a:defRPr/>
            </a:pPr>
            <a:r>
              <a:rPr lang="en-GB" sz="1500" dirty="0">
                <a:latin typeface="Helvetica Light" panose="020B0403020202020204" pitchFamily="34" charset="0"/>
              </a:rPr>
              <a:t>Key work focus</a:t>
            </a:r>
          </a:p>
          <a:p>
            <a:pPr marL="539750" lvl="2" indent="-258763" algn="l">
              <a:spcBef>
                <a:spcPts val="200"/>
              </a:spcBef>
              <a:buSzPct val="100000"/>
              <a:buFont typeface="Courier New" panose="02070309020205020404" pitchFamily="49" charset="0"/>
              <a:buChar char="o"/>
              <a:defRPr/>
            </a:pPr>
            <a:r>
              <a:rPr lang="en-GB" sz="1400" dirty="0">
                <a:latin typeface="Helvetica Light" panose="020B0403020202020204" pitchFamily="34" charset="0"/>
              </a:rPr>
              <a:t>Framework – how different chapters and paragraphs are linking up (“blueprint”).</a:t>
            </a:r>
          </a:p>
          <a:p>
            <a:pPr marL="539750" lvl="2" indent="-258763" algn="l">
              <a:spcBef>
                <a:spcPts val="200"/>
              </a:spcBef>
              <a:buSzPct val="100000"/>
              <a:buFont typeface="Courier New" panose="02070309020205020404" pitchFamily="49" charset="0"/>
              <a:buChar char="o"/>
              <a:defRPr/>
            </a:pPr>
            <a:r>
              <a:rPr lang="en-GB" sz="1400" dirty="0">
                <a:latin typeface="Helvetica Light" panose="020B0403020202020204" pitchFamily="34" charset="0"/>
              </a:rPr>
              <a:t>Breakdown of the requirements and testing sections between STU or Component with the integration of STU or Component on vehicle level.</a:t>
            </a:r>
          </a:p>
          <a:p>
            <a:pPr marL="539750" lvl="2" indent="-258763" algn="l">
              <a:spcBef>
                <a:spcPts val="200"/>
              </a:spcBef>
              <a:buSzPct val="100000"/>
              <a:buFont typeface="Courier New" panose="02070309020205020404" pitchFamily="49" charset="0"/>
              <a:buChar char="o"/>
              <a:defRPr/>
            </a:pPr>
            <a:r>
              <a:rPr lang="en-GB" sz="1400" dirty="0">
                <a:latin typeface="Helvetica Light" panose="020B0403020202020204" pitchFamily="34" charset="0"/>
              </a:rPr>
              <a:t>Additions to Annex 1 with new Appendixes for information documents or deliverables for new types.</a:t>
            </a:r>
          </a:p>
        </p:txBody>
      </p:sp>
    </p:spTree>
    <p:extLst>
      <p:ext uri="{BB962C8B-B14F-4D97-AF65-F5344CB8AC3E}">
        <p14:creationId xmlns:p14="http://schemas.microsoft.com/office/powerpoint/2010/main" val="3621878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Process of Documents, Review and Feedback</a:t>
            </a:r>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265113" lvl="1" indent="-265113" algn="l">
              <a:spcBef>
                <a:spcPts val="1200"/>
              </a:spcBef>
              <a:buSzPct val="80000"/>
              <a:buFontTx/>
              <a:buChar char="●"/>
              <a:defRPr/>
            </a:pPr>
            <a:r>
              <a:rPr lang="en-GB" sz="2200" noProof="0" dirty="0">
                <a:latin typeface="Helvetica Light" panose="020B0403020202020204" pitchFamily="34" charset="0"/>
              </a:rPr>
              <a:t>Working</a:t>
            </a:r>
            <a:r>
              <a:rPr lang="en-GB" sz="2200" dirty="0">
                <a:latin typeface="Helvetica Light" panose="020B0403020202020204" pitchFamily="34" charset="0"/>
              </a:rPr>
              <a:t> Version document for each regulation drafting</a:t>
            </a:r>
          </a:p>
          <a:p>
            <a:pPr marL="539750" lvl="2" indent="-258763" algn="l">
              <a:spcBef>
                <a:spcPts val="600"/>
              </a:spcBef>
              <a:buSzPct val="100000"/>
              <a:buFont typeface="Courier New" panose="02070309020205020404" pitchFamily="49" charset="0"/>
              <a:buChar char="o"/>
              <a:defRPr/>
            </a:pPr>
            <a:r>
              <a:rPr lang="en-GB" dirty="0">
                <a:latin typeface="Helvetica Light" panose="020B0403020202020204" pitchFamily="34" charset="0"/>
              </a:rPr>
              <a:t>Consolidates all present amendments merged into one document for simplification of work using MS</a:t>
            </a:r>
            <a:r>
              <a:rPr lang="en-GB" dirty="0"/>
              <a:t> </a:t>
            </a:r>
            <a:r>
              <a:rPr lang="en-GB" dirty="0">
                <a:latin typeface="Helvetica Light" panose="020B0403020202020204" pitchFamily="34" charset="0"/>
              </a:rPr>
              <a:t>Word comment function referencing changes from which amendment.</a:t>
            </a:r>
          </a:p>
          <a:p>
            <a:pPr marL="539750" lvl="2" indent="-258763" algn="l">
              <a:spcBef>
                <a:spcPts val="600"/>
              </a:spcBef>
              <a:buSzPct val="100000"/>
              <a:buFont typeface="Courier New" panose="02070309020205020404" pitchFamily="49" charset="0"/>
              <a:buChar char="o"/>
              <a:defRPr/>
            </a:pPr>
            <a:r>
              <a:rPr lang="en-GB" dirty="0">
                <a:latin typeface="Helvetica Light" panose="020B0403020202020204" pitchFamily="34" charset="0"/>
              </a:rPr>
              <a:t>Text changes from drafting work are logged with MS Word track changes function.</a:t>
            </a:r>
          </a:p>
          <a:p>
            <a:pPr marL="539750" lvl="2" indent="-258763" algn="l">
              <a:spcBef>
                <a:spcPts val="600"/>
              </a:spcBef>
              <a:buSzPct val="100000"/>
              <a:buFont typeface="Courier New" panose="02070309020205020404" pitchFamily="49" charset="0"/>
              <a:buChar char="o"/>
              <a:defRPr/>
            </a:pPr>
            <a:r>
              <a:rPr lang="en-GB" dirty="0">
                <a:latin typeface="Helvetica Light" panose="020B0403020202020204" pitchFamily="34" charset="0"/>
              </a:rPr>
              <a:t>Review and discussion supported by MS Word comment function for TF or IWG.</a:t>
            </a:r>
          </a:p>
          <a:p>
            <a:pPr marL="265113" lvl="1" indent="-265113" algn="l">
              <a:spcBef>
                <a:spcPts val="1200"/>
              </a:spcBef>
              <a:buSzPct val="80000"/>
              <a:buFontTx/>
              <a:buChar char="●"/>
              <a:defRPr/>
            </a:pPr>
            <a:r>
              <a:rPr lang="en-GB" sz="2200" dirty="0">
                <a:latin typeface="Helvetica Light" panose="020B0403020202020204" pitchFamily="34" charset="0"/>
              </a:rPr>
              <a:t>“Amendment as a Supplement” document</a:t>
            </a:r>
          </a:p>
          <a:p>
            <a:pPr marL="539750" lvl="2" indent="-258763" algn="l">
              <a:spcBef>
                <a:spcPts val="600"/>
              </a:spcBef>
              <a:buSzPct val="100000"/>
              <a:buFont typeface="Courier New" panose="02070309020205020404" pitchFamily="49" charset="0"/>
              <a:buChar char="o"/>
              <a:defRPr/>
            </a:pPr>
            <a:r>
              <a:rPr lang="en-GB" dirty="0">
                <a:latin typeface="Helvetica Light" panose="020B0403020202020204" pitchFamily="34" charset="0"/>
              </a:rPr>
              <a:t>For submission as a working document to </a:t>
            </a:r>
            <a:r>
              <a:rPr lang="en-GB" dirty="0" err="1">
                <a:latin typeface="Helvetica Light" panose="020B0403020202020204" pitchFamily="34" charset="0"/>
              </a:rPr>
              <a:t>GRSG</a:t>
            </a:r>
            <a:r>
              <a:rPr lang="en-GB" dirty="0">
                <a:latin typeface="Helvetica Light" panose="020B0403020202020204" pitchFamily="34" charset="0"/>
              </a:rPr>
              <a:t> for review and approval.</a:t>
            </a:r>
          </a:p>
          <a:p>
            <a:pPr marL="539750" lvl="2" indent="-258763" algn="l">
              <a:spcBef>
                <a:spcPts val="600"/>
              </a:spcBef>
              <a:buSzPct val="100000"/>
              <a:buFont typeface="Courier New" panose="02070309020205020404" pitchFamily="49" charset="0"/>
              <a:buChar char="o"/>
              <a:defRPr/>
            </a:pPr>
            <a:r>
              <a:rPr lang="en-GB" dirty="0">
                <a:latin typeface="Helvetica Light" panose="020B0403020202020204" pitchFamily="34" charset="0"/>
              </a:rPr>
              <a:t>Creation based on the final agreed Working Version document complying with UNECE template guide </a:t>
            </a:r>
            <a:r>
              <a:rPr lang="en-GB" dirty="0">
                <a:latin typeface="Helvetica Light" panose="020B0403020202020204" pitchFamily="34" charset="0"/>
                <a:hlinkClick r:id="rId3"/>
              </a:rPr>
              <a:t>WP29-157-07-Rev.1e</a:t>
            </a:r>
            <a:r>
              <a:rPr lang="en-GB" dirty="0">
                <a:latin typeface="Helvetica Light" panose="020B0403020202020204" pitchFamily="34" charset="0"/>
              </a:rPr>
              <a:t>.</a:t>
            </a:r>
          </a:p>
          <a:p>
            <a:pPr marL="265113" lvl="1" indent="-265113" algn="l">
              <a:spcBef>
                <a:spcPts val="1200"/>
              </a:spcBef>
              <a:buSzPct val="80000"/>
              <a:buFontTx/>
              <a:buChar char="●"/>
              <a:defRPr/>
            </a:pPr>
            <a:r>
              <a:rPr lang="en-GB" sz="2200" dirty="0">
                <a:latin typeface="Helvetica Light" panose="020B0403020202020204" pitchFamily="34" charset="0"/>
              </a:rPr>
              <a:t>Current “Informal” draft of R159 Working Version document – work in progress state</a:t>
            </a:r>
            <a:endParaRPr lang="en-GB" sz="2200" dirty="0">
              <a:highlight>
                <a:srgbClr val="FFFF00"/>
              </a:highlight>
              <a:latin typeface="Helvetica Light" panose="020B0403020202020204" pitchFamily="34" charset="0"/>
            </a:endParaRPr>
          </a:p>
          <a:p>
            <a:pPr marL="539750" lvl="2" indent="-258763" algn="l">
              <a:spcBef>
                <a:spcPts val="600"/>
              </a:spcBef>
              <a:buSzPct val="100000"/>
              <a:buFont typeface="Courier New" panose="02070309020205020404" pitchFamily="49" charset="0"/>
              <a:buChar char="o"/>
              <a:defRPr/>
            </a:pPr>
            <a:r>
              <a:rPr lang="en-GB" dirty="0">
                <a:latin typeface="Helvetica Light" panose="020B0403020202020204" pitchFamily="34" charset="0"/>
              </a:rPr>
              <a:t>Available for review, see document:</a:t>
            </a:r>
            <a:br>
              <a:rPr lang="en-GB" dirty="0">
                <a:latin typeface="Helvetica Light" panose="020B0403020202020204" pitchFamily="34" charset="0"/>
              </a:rPr>
            </a:br>
            <a:r>
              <a:rPr lang="en-GB" dirty="0">
                <a:latin typeface="Helvetica Light" panose="020B0403020202020204" pitchFamily="34" charset="0"/>
              </a:rPr>
              <a:t>TF-STU-17-04 R159 &amp; Amendment 1 &amp; 2 combined working version Rev2</a:t>
            </a:r>
          </a:p>
          <a:p>
            <a:pPr marL="539750" lvl="2" indent="-258763" algn="l">
              <a:spcBef>
                <a:spcPts val="600"/>
              </a:spcBef>
              <a:buSzPct val="100000"/>
              <a:buFont typeface="Courier New" panose="02070309020205020404" pitchFamily="49" charset="0"/>
              <a:buChar char="o"/>
              <a:defRPr/>
            </a:pPr>
            <a:r>
              <a:rPr lang="en-GB" dirty="0">
                <a:latin typeface="Helvetica Light" panose="020B0403020202020204" pitchFamily="34" charset="0"/>
              </a:rPr>
              <a:t>Any suggestions or feedback?</a:t>
            </a:r>
          </a:p>
        </p:txBody>
      </p:sp>
    </p:spTree>
    <p:extLst>
      <p:ext uri="{BB962C8B-B14F-4D97-AF65-F5344CB8AC3E}">
        <p14:creationId xmlns:p14="http://schemas.microsoft.com/office/powerpoint/2010/main" val="539544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A52B4F-5A28-B3F1-3907-92D6F3EC58CD}"/>
              </a:ext>
            </a:extLst>
          </p:cNvPr>
          <p:cNvSpPr>
            <a:spLocks noGrp="1"/>
          </p:cNvSpPr>
          <p:nvPr>
            <p:ph type="subTitle" idx="1"/>
          </p:nvPr>
        </p:nvSpPr>
        <p:spPr>
          <a:xfrm>
            <a:off x="490727" y="1548000"/>
            <a:ext cx="10808643" cy="4572006"/>
          </a:xfrm>
        </p:spPr>
        <p:txBody>
          <a:bodyPr/>
          <a:lstStyle/>
          <a:p>
            <a:pPr marL="265113" lvl="2" indent="-250825" algn="l">
              <a:spcBef>
                <a:spcPts val="1000"/>
              </a:spcBef>
              <a:buSzPct val="80000"/>
              <a:buFontTx/>
              <a:buChar char="●"/>
            </a:pPr>
            <a:r>
              <a:rPr lang="en-GB" noProof="0" dirty="0">
                <a:latin typeface="Helvetica Light" panose="020B0403020202020204" pitchFamily="34" charset="0"/>
              </a:rPr>
              <a:t>Monitoring of upcoming changes for the 4 regulations in concern</a:t>
            </a:r>
          </a:p>
          <a:p>
            <a:pPr marL="630238" lvl="2" indent="-258763" algn="l">
              <a:spcBef>
                <a:spcPts val="600"/>
              </a:spcBef>
              <a:buSzPct val="100000"/>
              <a:buFont typeface="Courier New" panose="02070309020205020404" pitchFamily="49" charset="0"/>
              <a:buChar char="o"/>
              <a:defRPr/>
            </a:pPr>
            <a:r>
              <a:rPr lang="en-GB" sz="1600" dirty="0">
                <a:latin typeface="Helvetica Light" panose="020B0403020202020204" pitchFamily="34" charset="0"/>
              </a:rPr>
              <a:t>R158 </a:t>
            </a:r>
            <a:r>
              <a:rPr lang="en-GB" sz="1400" dirty="0">
                <a:latin typeface="Helvetica Light" panose="020B0403020202020204" pitchFamily="34" charset="0"/>
              </a:rPr>
              <a:t>- </a:t>
            </a:r>
            <a:r>
              <a:rPr lang="en-GB" sz="1400" b="1" dirty="0">
                <a:latin typeface="Helvetica Light" panose="020B0403020202020204" pitchFamily="34" charset="0"/>
              </a:rPr>
              <a:t>When will these both be published?</a:t>
            </a:r>
          </a:p>
          <a:p>
            <a:pPr marL="804863" lvl="2" indent="-171450" algn="l">
              <a:spcBef>
                <a:spcPts val="0"/>
              </a:spcBef>
              <a:buSzPct val="100000"/>
              <a:buFontTx/>
              <a:buChar char="-"/>
              <a:defRPr/>
            </a:pPr>
            <a:r>
              <a:rPr lang="en-GB" sz="1200" dirty="0">
                <a:latin typeface="Helvetica Light" panose="020B0403020202020204" pitchFamily="34" charset="0"/>
              </a:rPr>
              <a:t>4th Amendment as a Supplement approved at 194th WP.29 session Nov/2024</a:t>
            </a:r>
            <a:br>
              <a:rPr lang="en-GB" sz="1200" dirty="0">
                <a:latin typeface="Helvetica Light" panose="020B0403020202020204" pitchFamily="34" charset="0"/>
              </a:rPr>
            </a:br>
            <a:r>
              <a:rPr lang="en-GB" sz="1200" dirty="0">
                <a:latin typeface="Helvetica Light" panose="020B0403020202020204" pitchFamily="34" charset="0"/>
                <a:hlinkClick r:id="rId3"/>
              </a:rPr>
              <a:t>ECE/TRANS/WP.29/2024/117 - (GRSG) - Proposal for Supplement 4 to the Original Version to UN Regulation No. 158 (Reversing motion)</a:t>
            </a:r>
            <a:endParaRPr lang="en-GB" sz="1200" dirty="0">
              <a:latin typeface="Helvetica Light" panose="020B0403020202020204" pitchFamily="34" charset="0"/>
            </a:endParaRPr>
          </a:p>
          <a:p>
            <a:pPr marL="804863" lvl="2" indent="-171450" algn="l">
              <a:spcBef>
                <a:spcPts val="0"/>
              </a:spcBef>
              <a:buSzPct val="100000"/>
              <a:buFontTx/>
              <a:buChar char="-"/>
              <a:defRPr/>
            </a:pPr>
            <a:r>
              <a:rPr lang="en-GB" sz="1200" b="1" dirty="0">
                <a:latin typeface="Helvetica Light" panose="020B0403020202020204" pitchFamily="34" charset="0"/>
              </a:rPr>
              <a:t>5th</a:t>
            </a:r>
            <a:r>
              <a:rPr lang="en-GB" sz="1200" dirty="0">
                <a:latin typeface="Helvetica Light" panose="020B0403020202020204" pitchFamily="34" charset="0"/>
              </a:rPr>
              <a:t> Amendment as a Supplement approved at 195th WP.29 session Mar/2025</a:t>
            </a:r>
            <a:br>
              <a:rPr lang="en-GB" sz="1200" dirty="0">
                <a:latin typeface="Helvetica Light" panose="020B0403020202020204" pitchFamily="34" charset="0"/>
              </a:rPr>
            </a:br>
            <a:r>
              <a:rPr lang="en-GB" sz="1200" dirty="0">
                <a:latin typeface="Helvetica Light" panose="020B0403020202020204" pitchFamily="34" charset="0"/>
                <a:hlinkClick r:id="rId4"/>
              </a:rPr>
              <a:t>ECE/TRANS/WP.29/2025/24 - (GRSG) - Proposal for Supplement 4 to the original version of UN Regulation No. 158 (Reversing motion)</a:t>
            </a:r>
            <a:endParaRPr lang="en-GB" sz="1200" dirty="0">
              <a:latin typeface="Helvetica Light" panose="020B0403020202020204" pitchFamily="34" charset="0"/>
            </a:endParaRPr>
          </a:p>
          <a:p>
            <a:pPr marL="630238" lvl="2" indent="-258763" algn="l">
              <a:spcBef>
                <a:spcPts val="600"/>
              </a:spcBef>
              <a:buSzPct val="100000"/>
              <a:buFont typeface="Courier New" panose="02070309020205020404" pitchFamily="49" charset="0"/>
              <a:buChar char="o"/>
              <a:defRPr/>
            </a:pPr>
            <a:r>
              <a:rPr lang="en-GB" sz="1600" dirty="0">
                <a:latin typeface="Helvetica Light" panose="020B0403020202020204" pitchFamily="34" charset="0"/>
              </a:rPr>
              <a:t>R166 </a:t>
            </a:r>
            <a:r>
              <a:rPr lang="en-GB" sz="1400" b="1" dirty="0">
                <a:latin typeface="Helvetica Light" panose="020B0403020202020204" pitchFamily="34" charset="0"/>
              </a:rPr>
              <a:t>- When will these both be published?</a:t>
            </a:r>
            <a:br>
              <a:rPr lang="en-GB" sz="1400" b="1" dirty="0">
                <a:latin typeface="Helvetica Light" panose="020B0403020202020204" pitchFamily="34" charset="0"/>
              </a:rPr>
            </a:br>
            <a:r>
              <a:rPr lang="en-GB" sz="1400" dirty="0">
                <a:latin typeface="Helvetica Light" panose="020B0403020202020204" pitchFamily="34" charset="0"/>
              </a:rPr>
              <a:t>Ne</a:t>
            </a:r>
            <a:r>
              <a:rPr lang="en-GB" sz="1400" noProof="0" dirty="0">
                <a:latin typeface="Helvetica Light" panose="020B0403020202020204" pitchFamily="34" charset="0"/>
              </a:rPr>
              <a:t>w Series 01 and </a:t>
            </a:r>
            <a:r>
              <a:rPr lang="en-GB" sz="1400" dirty="0">
                <a:latin typeface="Helvetica Light" panose="020B0403020202020204" pitchFamily="34" charset="0"/>
              </a:rPr>
              <a:t>Amendment </a:t>
            </a:r>
            <a:r>
              <a:rPr lang="en-GB" sz="1400" noProof="0" dirty="0">
                <a:latin typeface="Helvetica Light" panose="020B0403020202020204" pitchFamily="34" charset="0"/>
              </a:rPr>
              <a:t>approved by 194</a:t>
            </a:r>
            <a:r>
              <a:rPr lang="en-GB" sz="1400" baseline="30000" noProof="0" dirty="0">
                <a:latin typeface="Helvetica Light" panose="020B0403020202020204" pitchFamily="34" charset="0"/>
              </a:rPr>
              <a:t>th</a:t>
            </a:r>
            <a:r>
              <a:rPr lang="en-GB" sz="1400" noProof="0" dirty="0">
                <a:latin typeface="Helvetica Light" panose="020B0403020202020204" pitchFamily="34" charset="0"/>
              </a:rPr>
              <a:t> WP.29 session Nov/2024</a:t>
            </a:r>
            <a:endParaRPr lang="en-GB" sz="1600" dirty="0">
              <a:latin typeface="Helvetica Light" panose="020B0403020202020204" pitchFamily="34" charset="0"/>
            </a:endParaRPr>
          </a:p>
          <a:p>
            <a:pPr marL="804863" lvl="2" indent="-171450" algn="l">
              <a:spcBef>
                <a:spcPts val="0"/>
              </a:spcBef>
              <a:buSzPct val="100000"/>
              <a:buFontTx/>
              <a:buChar char="-"/>
              <a:defRPr/>
            </a:pPr>
            <a:r>
              <a:rPr lang="en-GB" sz="1200" dirty="0">
                <a:latin typeface="Helvetica Light" panose="020B0403020202020204" pitchFamily="34" charset="0"/>
                <a:hlinkClick r:id="rId5"/>
              </a:rPr>
              <a:t>ECE/TRANS/WP.29/2024/98 - (GRSG) - Proposal for 01 Series of Amendments to UN Regulation No, 166 (Vulnerable Road Users in Front and Side Close Proximity)</a:t>
            </a:r>
            <a:endParaRPr lang="en-GB" sz="1200" dirty="0">
              <a:latin typeface="Helvetica Light" panose="020B0403020202020204" pitchFamily="34" charset="0"/>
            </a:endParaRPr>
          </a:p>
          <a:p>
            <a:pPr marL="804863" lvl="2" indent="-171450" algn="l">
              <a:spcBef>
                <a:spcPts val="0"/>
              </a:spcBef>
              <a:buSzPct val="100000"/>
              <a:buFontTx/>
              <a:buChar char="-"/>
              <a:defRPr/>
            </a:pPr>
            <a:r>
              <a:rPr lang="en-GB" sz="1200" dirty="0">
                <a:latin typeface="Helvetica Light" panose="020B0403020202020204" pitchFamily="34" charset="0"/>
                <a:hlinkClick r:id="rId6"/>
              </a:rPr>
              <a:t>ECE/TRANS/WP.29/2024/168 - (GRSG) - Proposal for Supplement 1 to the original version of UN Regulation No. 166 (Vulnerable Road Users in Front and Side Close Proximity)</a:t>
            </a:r>
            <a:endParaRPr lang="en-GB" sz="1200" dirty="0">
              <a:latin typeface="Helvetica Light" panose="020B0403020202020204" pitchFamily="34" charset="0"/>
            </a:endParaRPr>
          </a:p>
          <a:p>
            <a:pPr marL="630238" lvl="2" indent="-258763" algn="l">
              <a:spcBef>
                <a:spcPts val="600"/>
              </a:spcBef>
              <a:buSzPct val="100000"/>
              <a:buFont typeface="Courier New" panose="02070309020205020404" pitchFamily="49" charset="0"/>
              <a:buChar char="o"/>
              <a:defRPr/>
            </a:pPr>
            <a:r>
              <a:rPr lang="en-GB" sz="1600" dirty="0">
                <a:latin typeface="Helvetica Light" panose="020B0403020202020204" pitchFamily="34" charset="0"/>
              </a:rPr>
              <a:t>Removing Unique Identifier (UI) marking provisions in line with direction from 129</a:t>
            </a:r>
            <a:r>
              <a:rPr lang="en-GB" sz="1600" baseline="30000" dirty="0">
                <a:latin typeface="Helvetica Light" panose="020B0403020202020204" pitchFamily="34" charset="0"/>
              </a:rPr>
              <a:t>th</a:t>
            </a:r>
            <a:r>
              <a:rPr lang="en-GB" sz="1600" dirty="0">
                <a:latin typeface="Helvetica Light" panose="020B0403020202020204" pitchFamily="34" charset="0"/>
              </a:rPr>
              <a:t> GRSG session in Apr/2025 for R151 and R159</a:t>
            </a:r>
          </a:p>
          <a:p>
            <a:pPr marL="804863" lvl="2" indent="-171450" algn="l">
              <a:spcBef>
                <a:spcPts val="0"/>
              </a:spcBef>
              <a:buSzPct val="100000"/>
              <a:buFontTx/>
              <a:buChar char="-"/>
              <a:defRPr/>
            </a:pPr>
            <a:r>
              <a:rPr lang="en-GB" sz="1200" dirty="0">
                <a:latin typeface="Helvetica Light" panose="020B0403020202020204" pitchFamily="34" charset="0"/>
              </a:rPr>
              <a:t>Report: </a:t>
            </a:r>
            <a:r>
              <a:rPr lang="en-GB" sz="1200" dirty="0">
                <a:latin typeface="Helvetica Light" panose="020B0403020202020204" pitchFamily="34" charset="0"/>
                <a:hlinkClick r:id="rId7"/>
              </a:rPr>
              <a:t>ECE/TRANS/WP.29/GRSG/108 - Report of the Working Party on General Safety Provisions on its 129th session (7–11 April 2025)</a:t>
            </a:r>
            <a:endParaRPr lang="en-GB" sz="1200" dirty="0">
              <a:latin typeface="Helvetica Light" panose="020B0403020202020204" pitchFamily="34" charset="0"/>
            </a:endParaRPr>
          </a:p>
          <a:p>
            <a:pPr marL="804863" lvl="2" indent="-171450" algn="l">
              <a:spcBef>
                <a:spcPts val="0"/>
              </a:spcBef>
              <a:buSzPct val="100000"/>
              <a:buFontTx/>
              <a:buChar char="-"/>
              <a:defRPr/>
            </a:pPr>
            <a:r>
              <a:rPr lang="en-GB" sz="1200" dirty="0">
                <a:latin typeface="Helvetica Light" panose="020B0403020202020204" pitchFamily="34" charset="0"/>
              </a:rPr>
              <a:t>Informal</a:t>
            </a:r>
            <a:r>
              <a:rPr lang="en-GB" sz="1200" noProof="0" dirty="0">
                <a:latin typeface="Helvetica Light" panose="020B0403020202020204" pitchFamily="34" charset="0"/>
              </a:rPr>
              <a:t> Document: “</a:t>
            </a:r>
            <a:r>
              <a:rPr lang="en-GB" sz="1200" noProof="0" dirty="0">
                <a:latin typeface="Helvetica Light" panose="020B0403020202020204" pitchFamily="34" charset="0"/>
                <a:hlinkClick r:id="rId8"/>
              </a:rPr>
              <a:t>GRSG-129-01 - (NL) Collective amendments to UN Regulations Nos. 151, 159, 160 and 167</a:t>
            </a:r>
            <a:r>
              <a:rPr lang="en-GB" sz="1200" noProof="0" dirty="0">
                <a:latin typeface="Helvetica Light" panose="020B0403020202020204" pitchFamily="34" charset="0"/>
              </a:rPr>
              <a:t>”</a:t>
            </a:r>
          </a:p>
          <a:p>
            <a:pPr marL="265113" lvl="2" indent="-250825" algn="l">
              <a:spcBef>
                <a:spcPts val="1000"/>
              </a:spcBef>
              <a:buSzPct val="80000"/>
              <a:buFontTx/>
              <a:buChar char="●"/>
              <a:defRPr/>
            </a:pPr>
            <a:r>
              <a:rPr lang="en-GB" noProof="0" dirty="0">
                <a:latin typeface="Helvetica Light" panose="020B0403020202020204" pitchFamily="34" charset="0"/>
              </a:rPr>
              <a:t>Formal feedback is still requested </a:t>
            </a:r>
            <a:r>
              <a:rPr lang="en-GB" dirty="0">
                <a:latin typeface="Helvetica Light" panose="020B0403020202020204" pitchFamily="34" charset="0"/>
              </a:rPr>
              <a:t>for awareness of </a:t>
            </a:r>
            <a:r>
              <a:rPr lang="en-GB" noProof="0" dirty="0">
                <a:latin typeface="Helvetica Light" panose="020B0403020202020204" pitchFamily="34" charset="0"/>
              </a:rPr>
              <a:t>Secretary of GRSG </a:t>
            </a:r>
            <a:r>
              <a:rPr lang="en-GB" dirty="0">
                <a:latin typeface="Helvetica Light" panose="020B0403020202020204" pitchFamily="34" charset="0"/>
              </a:rPr>
              <a:t>for </a:t>
            </a:r>
            <a:r>
              <a:rPr lang="en-GB" noProof="0" dirty="0">
                <a:latin typeface="Helvetica Light" panose="020B0403020202020204" pitchFamily="34" charset="0"/>
              </a:rPr>
              <a:t>ongoing changes</a:t>
            </a:r>
            <a:r>
              <a:rPr lang="en-GB" dirty="0">
                <a:latin typeface="Helvetica Light" panose="020B0403020202020204" pitchFamily="34" charset="0"/>
              </a:rPr>
              <a:t> or possible </a:t>
            </a:r>
            <a:r>
              <a:rPr lang="en-GB" noProof="0" dirty="0">
                <a:latin typeface="Helvetica Light" panose="020B0403020202020204" pitchFamily="34" charset="0"/>
              </a:rPr>
              <a:t>plans for the 4 regulations in concern.</a:t>
            </a:r>
          </a:p>
          <a:p>
            <a:pPr marL="265113" lvl="2" indent="-250825" algn="l">
              <a:spcBef>
                <a:spcPts val="1000"/>
              </a:spcBef>
              <a:buSzPct val="80000"/>
              <a:buFontTx/>
              <a:buChar char="●"/>
              <a:defRPr/>
            </a:pPr>
            <a:r>
              <a:rPr lang="en-GB" dirty="0">
                <a:latin typeface="Helvetica Light" panose="020B0403020202020204" pitchFamily="34" charset="0"/>
              </a:rPr>
              <a:t>Does anyone have other </a:t>
            </a:r>
            <a:r>
              <a:rPr lang="en-GB" noProof="0" dirty="0">
                <a:latin typeface="Helvetica Light" panose="020B0403020202020204" pitchFamily="34" charset="0"/>
              </a:rPr>
              <a:t>awareness of any ongoing changes</a:t>
            </a:r>
            <a:r>
              <a:rPr lang="en-GB" dirty="0">
                <a:latin typeface="Helvetica Light" panose="020B0403020202020204" pitchFamily="34" charset="0"/>
              </a:rPr>
              <a:t> </a:t>
            </a:r>
            <a:r>
              <a:rPr lang="en-GB" noProof="0" dirty="0">
                <a:latin typeface="Helvetica Light" panose="020B0403020202020204" pitchFamily="34" charset="0"/>
              </a:rPr>
              <a:t>or plans for the 4 regulations R151 / R158 / R159 / R166 ?</a:t>
            </a:r>
          </a:p>
        </p:txBody>
      </p:sp>
      <p:sp>
        <p:nvSpPr>
          <p:cNvPr id="4" name="Title 1">
            <a:extLst>
              <a:ext uri="{FF2B5EF4-FFF2-40B4-BE49-F238E27FC236}">
                <a16:creationId xmlns:a16="http://schemas.microsoft.com/office/drawing/2014/main" id="{5CAD8D54-4C56-174F-039C-D6B5B3BEB451}"/>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Support Request for other Ongoing Changes</a:t>
            </a:r>
          </a:p>
        </p:txBody>
      </p:sp>
    </p:spTree>
    <p:extLst>
      <p:ext uri="{BB962C8B-B14F-4D97-AF65-F5344CB8AC3E}">
        <p14:creationId xmlns:p14="http://schemas.microsoft.com/office/powerpoint/2010/main" val="2886500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dirty="0"/>
              <a:t>Request for </a:t>
            </a:r>
            <a:r>
              <a:rPr lang="en-GB" sz="3600" dirty="0" err="1"/>
              <a:t>ToR</a:t>
            </a:r>
            <a:r>
              <a:rPr lang="en-GB" sz="3600" dirty="0"/>
              <a:t> Change – TF Scope</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265113" indent="-265113">
              <a:spcBef>
                <a:spcPts val="1200"/>
              </a:spcBef>
              <a:buSzPct val="80000"/>
              <a:buFontTx/>
              <a:buChar char="●"/>
            </a:pPr>
            <a:r>
              <a:rPr lang="en-GB" sz="2000" dirty="0"/>
              <a:t>Proposed change of the </a:t>
            </a:r>
            <a:r>
              <a:rPr lang="en-GB" sz="2000" dirty="0" err="1"/>
              <a:t>ToR</a:t>
            </a:r>
            <a:endParaRPr lang="en-GB" sz="2000" dirty="0"/>
          </a:p>
          <a:p>
            <a:pPr marL="265113">
              <a:spcBef>
                <a:spcPts val="0"/>
              </a:spcBef>
              <a:buSzPct val="80000"/>
            </a:pPr>
            <a:r>
              <a:rPr lang="en-GB" sz="1600" dirty="0"/>
              <a:t>“...</a:t>
            </a:r>
            <a:br>
              <a:rPr lang="en-GB" sz="1600" dirty="0"/>
            </a:br>
            <a:r>
              <a:rPr lang="en-GB" sz="1600" dirty="0"/>
              <a:t>Completing draft regulatory proposals for Separate Technical Units (STU) </a:t>
            </a:r>
            <a:r>
              <a:rPr lang="en-GB" sz="1600" b="1" dirty="0"/>
              <a:t>and Component</a:t>
            </a:r>
            <a:r>
              <a:rPr lang="en-GB" sz="1600" dirty="0"/>
              <a:t> approvals for the following regulations (if applicable): </a:t>
            </a:r>
          </a:p>
          <a:p>
            <a:pPr marL="265113">
              <a:spcBef>
                <a:spcPts val="0"/>
              </a:spcBef>
              <a:buSzPct val="80000"/>
              <a:tabLst>
                <a:tab pos="712788" algn="l"/>
              </a:tabLst>
            </a:pPr>
            <a:r>
              <a:rPr lang="en-GB" sz="1600" dirty="0"/>
              <a:t>o	UN Regulation No. 151;</a:t>
            </a:r>
          </a:p>
          <a:p>
            <a:pPr marL="265113">
              <a:spcBef>
                <a:spcPts val="0"/>
              </a:spcBef>
              <a:buSzPct val="80000"/>
              <a:tabLst>
                <a:tab pos="712788" algn="l"/>
              </a:tabLst>
            </a:pPr>
            <a:r>
              <a:rPr lang="en-GB" sz="1600" dirty="0"/>
              <a:t>o	UN Regulation No. 158;</a:t>
            </a:r>
          </a:p>
          <a:p>
            <a:pPr marL="265113">
              <a:spcBef>
                <a:spcPts val="0"/>
              </a:spcBef>
              <a:buSzPct val="80000"/>
              <a:tabLst>
                <a:tab pos="712788" algn="l"/>
              </a:tabLst>
            </a:pPr>
            <a:r>
              <a:rPr lang="en-GB" sz="1600" dirty="0"/>
              <a:t>o	UN Regulation No. 159;</a:t>
            </a:r>
          </a:p>
          <a:p>
            <a:pPr marL="265113">
              <a:spcBef>
                <a:spcPts val="0"/>
              </a:spcBef>
              <a:buSzPct val="80000"/>
              <a:tabLst>
                <a:tab pos="712788" algn="l"/>
              </a:tabLst>
            </a:pPr>
            <a:r>
              <a:rPr lang="en-GB" sz="1600" dirty="0"/>
              <a:t>o	UN Regulation No. 166.</a:t>
            </a:r>
          </a:p>
          <a:p>
            <a:pPr marL="265113">
              <a:spcBef>
                <a:spcPts val="600"/>
              </a:spcBef>
              <a:buSzPct val="80000"/>
            </a:pPr>
            <a:r>
              <a:rPr lang="en-GB" sz="1600" b="1" dirty="0"/>
              <a:t>(Separate Technical Units and Component as defined in UNECE framework document “Consolidated Resolution on the Construction of Vehicles (R.E.3)”, see </a:t>
            </a:r>
            <a:r>
              <a:rPr lang="en-GB" sz="1600" b="1" dirty="0">
                <a:hlinkClick r:id="rId3"/>
              </a:rPr>
              <a:t>ECE_TRANS_WP.29_78_Rev.7e</a:t>
            </a:r>
            <a:r>
              <a:rPr lang="en-GB" sz="1600" b="1" dirty="0"/>
              <a:t>)</a:t>
            </a:r>
          </a:p>
          <a:p>
            <a:pPr marL="265113">
              <a:spcBef>
                <a:spcPts val="0"/>
              </a:spcBef>
              <a:buSzPct val="80000"/>
            </a:pPr>
            <a:r>
              <a:rPr lang="en-GB" sz="1600" dirty="0"/>
              <a:t>...”</a:t>
            </a:r>
          </a:p>
          <a:p>
            <a:pPr marL="265113" indent="-265113">
              <a:spcBef>
                <a:spcPts val="1200"/>
              </a:spcBef>
              <a:buSzPct val="80000"/>
              <a:buFontTx/>
              <a:buChar char="●"/>
            </a:pPr>
            <a:r>
              <a:rPr lang="en-GB" sz="2000" dirty="0"/>
              <a:t>Proposal considerations and justifications</a:t>
            </a:r>
          </a:p>
          <a:p>
            <a:pPr marL="539750" lvl="2" indent="-258763" algn="l">
              <a:spcBef>
                <a:spcPts val="600"/>
              </a:spcBef>
              <a:buSzPct val="100000"/>
              <a:buFont typeface="Courier New" panose="02070309020205020404" pitchFamily="49" charset="0"/>
              <a:buChar char="o"/>
              <a:defRPr/>
            </a:pPr>
            <a:r>
              <a:rPr lang="en-GB" sz="1600" dirty="0">
                <a:latin typeface="Helvetica Light" panose="020B0403020202020204" pitchFamily="34" charset="0"/>
              </a:rPr>
              <a:t>The IWG colleagues involved in the definition of the TF scope around 2023 to 2024 unlikely had awareness of the latest updated framework document as stated above.</a:t>
            </a:r>
          </a:p>
          <a:p>
            <a:pPr marL="539750" lvl="2" indent="-258763" algn="l">
              <a:spcBef>
                <a:spcPts val="600"/>
              </a:spcBef>
              <a:buSzPct val="100000"/>
              <a:buFont typeface="Courier New" panose="02070309020205020404" pitchFamily="49" charset="0"/>
              <a:buChar char="o"/>
              <a:defRPr/>
            </a:pPr>
            <a:r>
              <a:rPr lang="en-GB" sz="1600" dirty="0">
                <a:latin typeface="Helvetica Light" panose="020B0403020202020204" pitchFamily="34" charset="0"/>
              </a:rPr>
              <a:t>This document defines Components, STU and Manufacturer in UNECE terms.</a:t>
            </a:r>
          </a:p>
          <a:p>
            <a:pPr marL="539750" lvl="2" indent="-258763" algn="l">
              <a:spcBef>
                <a:spcPts val="600"/>
              </a:spcBef>
              <a:buSzPct val="100000"/>
              <a:buFont typeface="Courier New" panose="02070309020205020404" pitchFamily="49" charset="0"/>
              <a:buChar char="o"/>
              <a:defRPr/>
            </a:pPr>
            <a:r>
              <a:rPr lang="en-GB" sz="1600" dirty="0">
                <a:latin typeface="Helvetica Light" panose="020B0403020202020204" pitchFamily="34" charset="0"/>
              </a:rPr>
              <a:t>The TF suggest to cover both in the scope to allow Component and STU approach for flexibility and economy benefits for the industry fulfilling the regulation demands, which was the original goal in the initial version of the </a:t>
            </a:r>
            <a:r>
              <a:rPr lang="en-GB" sz="1600" dirty="0" err="1">
                <a:latin typeface="Helvetica Light" panose="020B0403020202020204" pitchFamily="34" charset="0"/>
              </a:rPr>
              <a:t>ToR</a:t>
            </a:r>
            <a:r>
              <a:rPr lang="en-GB" sz="1600" dirty="0">
                <a:latin typeface="Helvetica Light" panose="020B0403020202020204" pitchFamily="34" charset="0"/>
              </a:rPr>
              <a:t> mentioning “component” at that time.</a:t>
            </a:r>
          </a:p>
        </p:txBody>
      </p:sp>
    </p:spTree>
    <p:extLst>
      <p:ext uri="{BB962C8B-B14F-4D97-AF65-F5344CB8AC3E}">
        <p14:creationId xmlns:p14="http://schemas.microsoft.com/office/powerpoint/2010/main" val="57880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dirty="0"/>
              <a:t>Request for </a:t>
            </a:r>
            <a:r>
              <a:rPr lang="en-GB" sz="3600" dirty="0" err="1"/>
              <a:t>ToR</a:t>
            </a:r>
            <a:r>
              <a:rPr lang="en-GB" sz="3600" dirty="0"/>
              <a:t> Change – Timeline</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265113" lvl="2" indent="-265113" algn="l">
              <a:spcBef>
                <a:spcPts val="1200"/>
              </a:spcBef>
              <a:buSzPct val="80000"/>
              <a:buFontTx/>
              <a:buChar char="●"/>
            </a:pPr>
            <a:r>
              <a:rPr lang="en-GB" sz="2200" dirty="0">
                <a:latin typeface="Helvetica Light" panose="020B0403020202020204" pitchFamily="34" charset="0"/>
              </a:rPr>
              <a:t>Propose extension to GRSG session on 14</a:t>
            </a:r>
            <a:r>
              <a:rPr lang="en-GB" sz="2200" baseline="30000" dirty="0">
                <a:latin typeface="Helvetica Light" panose="020B0403020202020204" pitchFamily="34" charset="0"/>
              </a:rPr>
              <a:t>th</a:t>
            </a:r>
            <a:r>
              <a:rPr lang="en-GB" sz="2200" dirty="0">
                <a:latin typeface="Helvetica Light" panose="020B0403020202020204" pitchFamily="34" charset="0"/>
              </a:rPr>
              <a:t> - 16</a:t>
            </a:r>
            <a:r>
              <a:rPr lang="en-GB" sz="2200" baseline="30000" dirty="0">
                <a:latin typeface="Helvetica Light" panose="020B0403020202020204" pitchFamily="34" charset="0"/>
              </a:rPr>
              <a:t>th</a:t>
            </a:r>
            <a:r>
              <a:rPr lang="en-GB" sz="2200" dirty="0">
                <a:latin typeface="Helvetica Light" panose="020B0403020202020204" pitchFamily="34" charset="0"/>
              </a:rPr>
              <a:t> October 2026.</a:t>
            </a:r>
          </a:p>
          <a:p>
            <a:pPr marL="265113" lvl="2" indent="-265113" algn="l">
              <a:spcBef>
                <a:spcPts val="2400"/>
              </a:spcBef>
              <a:buSzPct val="80000"/>
              <a:buFontTx/>
              <a:buChar char="●"/>
            </a:pPr>
            <a:r>
              <a:rPr lang="en-GB" sz="2200" dirty="0">
                <a:latin typeface="Helvetica Light" panose="020B0403020202020204" pitchFamily="34" charset="0"/>
              </a:rPr>
              <a:t>Proposal considerations and justification</a:t>
            </a:r>
          </a:p>
          <a:p>
            <a:pPr marL="539750" lvl="2" indent="-258763" algn="l">
              <a:spcBef>
                <a:spcPts val="800"/>
              </a:spcBef>
              <a:buSzPct val="100000"/>
              <a:buFont typeface="Courier New" panose="02070309020205020404" pitchFamily="49" charset="0"/>
              <a:buChar char="o"/>
              <a:defRPr/>
            </a:pPr>
            <a:r>
              <a:rPr lang="en-GB" dirty="0">
                <a:latin typeface="Helvetica Light" panose="020B0403020202020204" pitchFamily="34" charset="0"/>
              </a:rPr>
              <a:t>Submission deadline to GRSG and preparations within the </a:t>
            </a:r>
            <a:r>
              <a:rPr lang="en-GB" dirty="0" err="1">
                <a:latin typeface="Helvetica Light" panose="020B0403020202020204" pitchFamily="34" charset="0"/>
              </a:rPr>
              <a:t>IWG</a:t>
            </a:r>
            <a:r>
              <a:rPr lang="en-GB" dirty="0">
                <a:latin typeface="Helvetica Light" panose="020B0403020202020204" pitchFamily="34" charset="0"/>
              </a:rPr>
              <a:t> demands a lead time of at least 3 months.</a:t>
            </a:r>
          </a:p>
          <a:p>
            <a:pPr marL="539750" lvl="2" indent="-258763" algn="l">
              <a:spcBef>
                <a:spcPts val="800"/>
              </a:spcBef>
              <a:buSzPct val="100000"/>
              <a:buFont typeface="Courier New" panose="02070309020205020404" pitchFamily="49" charset="0"/>
              <a:buChar char="o"/>
              <a:defRPr/>
            </a:pPr>
            <a:r>
              <a:rPr lang="en-GB" dirty="0">
                <a:latin typeface="Helvetica Light" panose="020B0403020202020204" pitchFamily="34" charset="0"/>
              </a:rPr>
              <a:t>Submission of at least one draft regulation for GRSG session on 13</a:t>
            </a:r>
            <a:r>
              <a:rPr lang="en-GB" baseline="30000" dirty="0">
                <a:latin typeface="Helvetica Light" panose="020B0403020202020204" pitchFamily="34" charset="0"/>
              </a:rPr>
              <a:t>th</a:t>
            </a:r>
            <a:r>
              <a:rPr lang="en-GB" dirty="0">
                <a:latin typeface="Helvetica Light" panose="020B0403020202020204" pitchFamily="34" charset="0"/>
              </a:rPr>
              <a:t> - 17</a:t>
            </a:r>
            <a:r>
              <a:rPr lang="en-GB" baseline="30000" dirty="0">
                <a:latin typeface="Helvetica Light" panose="020B0403020202020204" pitchFamily="34" charset="0"/>
              </a:rPr>
              <a:t>th</a:t>
            </a:r>
            <a:r>
              <a:rPr lang="en-GB" dirty="0">
                <a:latin typeface="Helvetica Light" panose="020B0403020202020204" pitchFamily="34" charset="0"/>
              </a:rPr>
              <a:t> April 2026 should be possible.</a:t>
            </a:r>
          </a:p>
          <a:p>
            <a:pPr marL="539750" lvl="2" indent="-258763" algn="l">
              <a:spcBef>
                <a:spcPts val="800"/>
              </a:spcBef>
              <a:buSzPct val="100000"/>
              <a:buFont typeface="Courier New" panose="02070309020205020404" pitchFamily="49" charset="0"/>
              <a:buChar char="o"/>
              <a:defRPr/>
            </a:pPr>
            <a:r>
              <a:rPr lang="en-GB" dirty="0">
                <a:latin typeface="Helvetica Light" panose="020B0403020202020204" pitchFamily="34" charset="0"/>
              </a:rPr>
              <a:t>Assuming at least one iteration cycle, means two IWG meetings for review covering each of the 4 draft regulations.</a:t>
            </a:r>
          </a:p>
          <a:p>
            <a:pPr marL="539750" lvl="2" indent="-258763" algn="l">
              <a:spcBef>
                <a:spcPts val="800"/>
              </a:spcBef>
              <a:buSzPct val="100000"/>
              <a:buFont typeface="Courier New" panose="02070309020205020404" pitchFamily="49" charset="0"/>
              <a:buChar char="o"/>
              <a:defRPr/>
            </a:pPr>
            <a:r>
              <a:rPr lang="en-GB" dirty="0">
                <a:latin typeface="Helvetica Light" panose="020B0403020202020204" pitchFamily="34" charset="0"/>
              </a:rPr>
              <a:t>Assessment based on current rate of progress for the “blueprint” and R159 work.</a:t>
            </a:r>
          </a:p>
          <a:p>
            <a:pPr marL="539750" lvl="2" indent="-258763" algn="l">
              <a:spcBef>
                <a:spcPts val="800"/>
              </a:spcBef>
              <a:buSzPct val="100000"/>
              <a:buFont typeface="Courier New" panose="02070309020205020404" pitchFamily="49" charset="0"/>
              <a:buChar char="o"/>
              <a:defRPr/>
            </a:pPr>
            <a:r>
              <a:rPr lang="en-GB" dirty="0">
                <a:latin typeface="Helvetica Light" panose="020B0403020202020204" pitchFamily="34" charset="0"/>
              </a:rPr>
              <a:t>Expect efficiencies for R151 due to applying the “blueprint” from R159.</a:t>
            </a:r>
          </a:p>
          <a:p>
            <a:pPr marL="539750" lvl="2" indent="-258763" algn="l">
              <a:spcBef>
                <a:spcPts val="800"/>
              </a:spcBef>
              <a:buSzPct val="100000"/>
              <a:buFont typeface="Courier New" panose="02070309020205020404" pitchFamily="49" charset="0"/>
              <a:buChar char="o"/>
              <a:defRPr/>
            </a:pPr>
            <a:r>
              <a:rPr lang="en-GB" dirty="0">
                <a:latin typeface="Helvetica Light" panose="020B0403020202020204" pitchFamily="34" charset="0"/>
              </a:rPr>
              <a:t>More time needed for differences in R158 due to its structure and the use of alternative means.</a:t>
            </a:r>
          </a:p>
          <a:p>
            <a:pPr marL="539750" lvl="2" indent="-258763" algn="l">
              <a:spcBef>
                <a:spcPts val="800"/>
              </a:spcBef>
              <a:buSzPct val="100000"/>
              <a:buFont typeface="Courier New" panose="02070309020205020404" pitchFamily="49" charset="0"/>
              <a:buChar char="o"/>
              <a:defRPr/>
            </a:pPr>
            <a:r>
              <a:rPr lang="en-GB" dirty="0">
                <a:latin typeface="Helvetica Light" panose="020B0403020202020204" pitchFamily="34" charset="0"/>
              </a:rPr>
              <a:t>Expect efficiencies for R166 due to applying the approach from R158 and its similarities.</a:t>
            </a:r>
          </a:p>
          <a:p>
            <a:pPr marL="539750" lvl="2" indent="-258763" algn="l">
              <a:spcBef>
                <a:spcPts val="800"/>
              </a:spcBef>
              <a:buSzPct val="100000"/>
              <a:buFont typeface="Courier New" panose="02070309020205020404" pitchFamily="49" charset="0"/>
              <a:buChar char="o"/>
              <a:defRPr/>
            </a:pPr>
            <a:r>
              <a:rPr lang="en-GB" dirty="0">
                <a:latin typeface="Helvetica Light" panose="020B0403020202020204" pitchFamily="34" charset="0"/>
              </a:rPr>
              <a:t>Alternative – propose extension to GRSG session on 13</a:t>
            </a:r>
            <a:r>
              <a:rPr lang="en-GB" baseline="30000" dirty="0">
                <a:latin typeface="Helvetica Light" panose="020B0403020202020204" pitchFamily="34" charset="0"/>
              </a:rPr>
              <a:t>th</a:t>
            </a:r>
            <a:r>
              <a:rPr lang="en-GB" dirty="0">
                <a:latin typeface="Helvetica Light" panose="020B0403020202020204" pitchFamily="34" charset="0"/>
              </a:rPr>
              <a:t> - 17</a:t>
            </a:r>
            <a:r>
              <a:rPr lang="en-GB" baseline="30000" dirty="0">
                <a:latin typeface="Helvetica Light" panose="020B0403020202020204" pitchFamily="34" charset="0"/>
              </a:rPr>
              <a:t>th</a:t>
            </a:r>
            <a:r>
              <a:rPr lang="en-GB" dirty="0">
                <a:latin typeface="Helvetica Light" panose="020B0403020202020204" pitchFamily="34" charset="0"/>
              </a:rPr>
              <a:t> April 2026 and check if sufficed progress is achieved by end of 2025.</a:t>
            </a:r>
            <a:br>
              <a:rPr lang="en-GB" dirty="0">
                <a:latin typeface="Helvetica Light" panose="020B0403020202020204" pitchFamily="34" charset="0"/>
              </a:rPr>
            </a:br>
            <a:r>
              <a:rPr lang="en-GB" dirty="0">
                <a:latin typeface="Helvetica Light" panose="020B0403020202020204" pitchFamily="34" charset="0"/>
              </a:rPr>
              <a:t>If needed propose appropriate extension to GRSG in session 13</a:t>
            </a:r>
            <a:r>
              <a:rPr lang="en-GB" baseline="30000" dirty="0">
                <a:latin typeface="Helvetica Light" panose="020B0403020202020204" pitchFamily="34" charset="0"/>
              </a:rPr>
              <a:t>th</a:t>
            </a:r>
            <a:r>
              <a:rPr lang="en-GB" dirty="0">
                <a:latin typeface="Helvetica Light" panose="020B0403020202020204" pitchFamily="34" charset="0"/>
              </a:rPr>
              <a:t> - 17</a:t>
            </a:r>
            <a:r>
              <a:rPr lang="en-GB" baseline="30000" dirty="0">
                <a:latin typeface="Helvetica Light" panose="020B0403020202020204" pitchFamily="34" charset="0"/>
              </a:rPr>
              <a:t>th</a:t>
            </a:r>
            <a:r>
              <a:rPr lang="en-GB" dirty="0">
                <a:latin typeface="Helvetica Light" panose="020B0403020202020204" pitchFamily="34" charset="0"/>
              </a:rPr>
              <a:t> April 2026.</a:t>
            </a:r>
          </a:p>
        </p:txBody>
      </p:sp>
    </p:spTree>
    <p:extLst>
      <p:ext uri="{BB962C8B-B14F-4D97-AF65-F5344CB8AC3E}">
        <p14:creationId xmlns:p14="http://schemas.microsoft.com/office/powerpoint/2010/main" val="700071078"/>
      </p:ext>
    </p:extLst>
  </p:cSld>
  <p:clrMapOvr>
    <a:masterClrMapping/>
  </p:clrMapOvr>
</p:sld>
</file>

<file path=ppt/theme/theme1.xml><?xml version="1.0" encoding="utf-8"?>
<a:theme xmlns:a="http://schemas.openxmlformats.org/drawingml/2006/main" name="Title Page 2 - with im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itle Page with image 2">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1_Title Page with image 2">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Content page 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tent page - with im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ontent Page 3">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ontent Page 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4d95f56-729f-4d97-81fd-0af6098fc257">
      <Terms xmlns="http://schemas.microsoft.com/office/infopath/2007/PartnerControls"/>
    </lcf76f155ced4ddcb4097134ff3c332f>
    <TaxCatchAll xmlns="28c305d9-fe36-4c76-a011-b29954a860e8" xsi:nil="true"/>
    <Thumbnail xmlns="b4d95f56-729f-4d97-81fd-0af6098fc257" xsi:nil="true"/>
    <MediaLengthInSeconds xmlns="b4d95f56-729f-4d97-81fd-0af6098fc25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049A5C226EB84469925ECFB804274D1" ma:contentTypeVersion="21" ma:contentTypeDescription="Create a new document." ma:contentTypeScope="" ma:versionID="e3c7fd316288b40314475a26041e3ade">
  <xsd:schema xmlns:xsd="http://www.w3.org/2001/XMLSchema" xmlns:xs="http://www.w3.org/2001/XMLSchema" xmlns:p="http://schemas.microsoft.com/office/2006/metadata/properties" xmlns:ns2="b4d95f56-729f-4d97-81fd-0af6098fc257" xmlns:ns3="28c305d9-fe36-4c76-a011-b29954a860e8" targetNamespace="http://schemas.microsoft.com/office/2006/metadata/properties" ma:root="true" ma:fieldsID="e002655aaa392e9f0763e468f3d3e29e" ns2:_="" ns3:_="">
    <xsd:import namespace="b4d95f56-729f-4d97-81fd-0af6098fc257"/>
    <xsd:import namespace="28c305d9-fe36-4c76-a011-b29954a860e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Thumbnail" minOccurs="0"/>
                <xsd:element ref="ns2:MediaServiceSearchProperties"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4d95f56-729f-4d97-81fd-0af6098fc2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8a625d98-1391-49f5-a297-e3a6c793c5b6" ma:termSetId="09814cd3-568e-fe90-9814-8d621ff8fb84" ma:anchorId="fba54fb3-c3e1-fe81-a776-ca4b69148c4d" ma:open="true" ma:isKeyword="false">
      <xsd:complexType>
        <xsd:sequence>
          <xsd:element ref="pc:Terms" minOccurs="0" maxOccurs="1"/>
        </xsd:sequence>
      </xsd:complexType>
    </xsd:element>
    <xsd:element name="Thumbnail" ma:index="22" nillable="true" ma:displayName="Thumbnail" ma:format="Dropdown" ma:list="2d0a207c-073f-4e08-b183-5256ecb37ce6" ma:internalName="Thumbnail" ma:showField="Title">
      <xsd:simpleType>
        <xsd:restriction base="dms:Lookup"/>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c305d9-fe36-4c76-a011-b29954a860e8"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287cc976-4863-4742-85e2-d04b1cf444ae}" ma:internalName="TaxCatchAll" ma:showField="CatchAllData" ma:web="28c305d9-fe36-4c76-a011-b29954a860e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A67B3B-C2BA-424C-BAC9-451B88CDD25D}">
  <ds:schemaRefs>
    <ds:schemaRef ds:uri="http://purl.org/dc/dcmitype/"/>
    <ds:schemaRef ds:uri="http://www.w3.org/XML/1998/namespace"/>
    <ds:schemaRef ds:uri="b4d95f56-729f-4d97-81fd-0af6098fc257"/>
    <ds:schemaRef ds:uri="http://purl.org/dc/elements/1.1/"/>
    <ds:schemaRef ds:uri="http://purl.org/dc/terms/"/>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28c305d9-fe36-4c76-a011-b29954a860e8"/>
  </ds:schemaRefs>
</ds:datastoreItem>
</file>

<file path=customXml/itemProps2.xml><?xml version="1.0" encoding="utf-8"?>
<ds:datastoreItem xmlns:ds="http://schemas.openxmlformats.org/officeDocument/2006/customXml" ds:itemID="{763B1F00-03DA-4177-B5BC-20B25ED1067A}">
  <ds:schemaRefs>
    <ds:schemaRef ds:uri="http://schemas.microsoft.com/sharepoint/v3/contenttype/forms"/>
  </ds:schemaRefs>
</ds:datastoreItem>
</file>

<file path=customXml/itemProps3.xml><?xml version="1.0" encoding="utf-8"?>
<ds:datastoreItem xmlns:ds="http://schemas.openxmlformats.org/officeDocument/2006/customXml" ds:itemID="{E82C2D8F-A5D6-4EDE-9552-3806C8774BDE}">
  <ds:schemaRefs>
    <ds:schemaRef ds:uri="28c305d9-fe36-4c76-a011-b29954a860e8"/>
    <ds:schemaRef ds:uri="b4d95f56-729f-4d97-81fd-0af6098fc25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2530</TotalTime>
  <Words>1699</Words>
  <Application>Microsoft Office PowerPoint</Application>
  <PresentationFormat>Breedbeeld</PresentationFormat>
  <Paragraphs>119</Paragraphs>
  <Slides>10</Slides>
  <Notes>8</Notes>
  <HiddenSlides>0</HiddenSlides>
  <MMClips>0</MMClips>
  <ScaleCrop>false</ScaleCrop>
  <HeadingPairs>
    <vt:vector size="6" baseType="variant">
      <vt:variant>
        <vt:lpstr>Gebruikte lettertypen</vt:lpstr>
      </vt:variant>
      <vt:variant>
        <vt:i4>8</vt:i4>
      </vt:variant>
      <vt:variant>
        <vt:lpstr>Thema</vt:lpstr>
      </vt:variant>
      <vt:variant>
        <vt:i4>8</vt:i4>
      </vt:variant>
      <vt:variant>
        <vt:lpstr>Diatitels</vt:lpstr>
      </vt:variant>
      <vt:variant>
        <vt:i4>10</vt:i4>
      </vt:variant>
    </vt:vector>
  </HeadingPairs>
  <TitlesOfParts>
    <vt:vector size="26" baseType="lpstr">
      <vt:lpstr>Aptos</vt:lpstr>
      <vt:lpstr>Aptos Display</vt:lpstr>
      <vt:lpstr>Arial</vt:lpstr>
      <vt:lpstr>Calibri</vt:lpstr>
      <vt:lpstr>Calibri Light</vt:lpstr>
      <vt:lpstr>Courier New</vt:lpstr>
      <vt:lpstr>Helvetica</vt:lpstr>
      <vt:lpstr>Helvetica Light</vt:lpstr>
      <vt:lpstr>Title Page 2 - with image</vt:lpstr>
      <vt:lpstr>Title Page with image 2</vt:lpstr>
      <vt:lpstr>1_Title Page with image 2</vt:lpstr>
      <vt:lpstr>Content page 1</vt:lpstr>
      <vt:lpstr>Content page - with image</vt:lpstr>
      <vt:lpstr>Content Page 3</vt:lpstr>
      <vt:lpstr>Content Page 4</vt:lpstr>
      <vt:lpstr>Custom Design</vt:lpstr>
      <vt:lpstr>Report Task Force (TF) Separate Technical Unit (STU)  for 37th VRU-Proxi IWG meeting 8th - 9th July 2025</vt:lpstr>
      <vt:lpstr>Agenda</vt:lpstr>
      <vt:lpstr>TF Team – Status and Meetings</vt:lpstr>
      <vt:lpstr>PowerPoint-presentatie</vt:lpstr>
      <vt:lpstr>Challenges and Conclusions</vt:lpstr>
      <vt:lpstr>Process of Documents, Review and Feedback</vt:lpstr>
      <vt:lpstr>Support Request for other Ongoing Changes</vt:lpstr>
      <vt:lpstr>Request for ToR Change – TF Scope</vt:lpstr>
      <vt:lpstr>Request for ToR Change – Timeline</vt:lpstr>
      <vt:lpstr>Thank You – TF Team and IWG for the Support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Johan Broeders</cp:lastModifiedBy>
  <cp:revision>798</cp:revision>
  <dcterms:created xsi:type="dcterms:W3CDTF">2024-08-20T12:39:33Z</dcterms:created>
  <dcterms:modified xsi:type="dcterms:W3CDTF">2025-07-04T18:37:20Z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0x010100D049A5C226EB84469925ECFB804274D1</vt:lpwstr>
  </property>
  <property fmtid="{D5CDD505-2E9C-101B-9397-08002B2CF9AE}" pid="3" name="Order">
    <vt:r8>18300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MediaServiceImageTags">
    <vt:lpwstr/>
  </property>
  <property fmtid="{D5CDD505-2E9C-101B-9397-08002B2CF9AE}" pid="11" name="MSIP_Label_ed2ad905-a8c6-4fac-a274-fc3a9e0c7e11_Enabled">
    <vt:lpwstr>true</vt:lpwstr>
  </property>
  <property fmtid="{D5CDD505-2E9C-101B-9397-08002B2CF9AE}" pid="12" name="MSIP_Label_ed2ad905-a8c6-4fac-a274-fc3a9e0c7e11_SetDate">
    <vt:lpwstr>2025-07-04T18:36:59Z</vt:lpwstr>
  </property>
  <property fmtid="{D5CDD505-2E9C-101B-9397-08002B2CF9AE}" pid="13" name="MSIP_Label_ed2ad905-a8c6-4fac-a274-fc3a9e0c7e11_Method">
    <vt:lpwstr>Privileged</vt:lpwstr>
  </property>
  <property fmtid="{D5CDD505-2E9C-101B-9397-08002B2CF9AE}" pid="14" name="MSIP_Label_ed2ad905-a8c6-4fac-a274-fc3a9e0c7e11_Name">
    <vt:lpwstr>ed2ad905-a8c6-4fac-a274-fc3a9e0c7e11</vt:lpwstr>
  </property>
  <property fmtid="{D5CDD505-2E9C-101B-9397-08002B2CF9AE}" pid="15" name="MSIP_Label_ed2ad905-a8c6-4fac-a274-fc3a9e0c7e11_SiteId">
    <vt:lpwstr>e201abf9-c5a3-43f8-8e29-135d4fe67e6b</vt:lpwstr>
  </property>
  <property fmtid="{D5CDD505-2E9C-101B-9397-08002B2CF9AE}" pid="16" name="MSIP_Label_ed2ad905-a8c6-4fac-a274-fc3a9e0c7e11_ActionId">
    <vt:lpwstr>97471dc5-e048-417b-99f1-b2d4bc2f4164</vt:lpwstr>
  </property>
  <property fmtid="{D5CDD505-2E9C-101B-9397-08002B2CF9AE}" pid="17" name="MSIP_Label_ed2ad905-a8c6-4fac-a274-fc3a9e0c7e11_ContentBits">
    <vt:lpwstr>0</vt:lpwstr>
  </property>
  <property fmtid="{D5CDD505-2E9C-101B-9397-08002B2CF9AE}" pid="18" name="MSIP_Label_ed2ad905-a8c6-4fac-a274-fc3a9e0c7e11_Tag">
    <vt:lpwstr>10, 0, 1, 1</vt:lpwstr>
  </property>
</Properties>
</file>