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256" r:id="rId5"/>
    <p:sldId id="270" r:id="rId6"/>
    <p:sldId id="316" r:id="rId7"/>
    <p:sldId id="319" r:id="rId8"/>
    <p:sldId id="317" r:id="rId9"/>
    <p:sldId id="320" r:id="rId10"/>
    <p:sldId id="318" r:id="rId11"/>
  </p:sldIdLst>
  <p:sldSz cx="9144000" cy="6858000" type="screen4x3"/>
  <p:notesSz cx="6805613" cy="99441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A2F0DD8-D33F-532F-C8E5-3A8B04E9A3EC}" name="Doherty, Jane (NHTSA)" initials="DJ(" userId="S::jane.doherty@ad.dot.gov::7784d4ee-419b-41d3-978b-61176961ded3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A98D7EF-AECB-4BFC-8C75-3417936C0DCD}" v="1" dt="2025-07-07T16:23:13.56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52" autoAdjust="0"/>
    <p:restoredTop sz="93686" autoAdjust="0"/>
  </p:normalViewPr>
  <p:slideViewPr>
    <p:cSldViewPr>
      <p:cViewPr varScale="1">
        <p:scale>
          <a:sx n="66" d="100"/>
          <a:sy n="66" d="100"/>
        </p:scale>
        <p:origin x="1228" y="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20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uiting, Tim" userId="c3213f79-9aa8-43f0-bbb1-65c2d0e46dcb" providerId="ADAL" clId="{EA98D7EF-AECB-4BFC-8C75-3417936C0DCD}"/>
    <pc:docChg chg="undo custSel addSld modSld">
      <pc:chgData name="Guiting, Tim" userId="c3213f79-9aa8-43f0-bbb1-65c2d0e46dcb" providerId="ADAL" clId="{EA98D7EF-AECB-4BFC-8C75-3417936C0DCD}" dt="2025-07-08T06:55:17.327" v="1333" actId="20577"/>
      <pc:docMkLst>
        <pc:docMk/>
      </pc:docMkLst>
      <pc:sldChg chg="modSp mod">
        <pc:chgData name="Guiting, Tim" userId="c3213f79-9aa8-43f0-bbb1-65c2d0e46dcb" providerId="ADAL" clId="{EA98D7EF-AECB-4BFC-8C75-3417936C0DCD}" dt="2025-07-07T09:18:08.627" v="10" actId="20577"/>
        <pc:sldMkLst>
          <pc:docMk/>
          <pc:sldMk cId="0" sldId="256"/>
        </pc:sldMkLst>
        <pc:spChg chg="mod">
          <ac:chgData name="Guiting, Tim" userId="c3213f79-9aa8-43f0-bbb1-65c2d0e46dcb" providerId="ADAL" clId="{EA98D7EF-AECB-4BFC-8C75-3417936C0DCD}" dt="2025-07-07T09:18:08.627" v="10" actId="20577"/>
          <ac:spMkLst>
            <pc:docMk/>
            <pc:sldMk cId="0" sldId="256"/>
            <ac:spMk id="88" creationId="{00000000-0000-0000-0000-000000000000}"/>
          </ac:spMkLst>
        </pc:spChg>
        <pc:spChg chg="mod">
          <ac:chgData name="Guiting, Tim" userId="c3213f79-9aa8-43f0-bbb1-65c2d0e46dcb" providerId="ADAL" clId="{EA98D7EF-AECB-4BFC-8C75-3417936C0DCD}" dt="2025-07-07T09:17:56.589" v="2" actId="20577"/>
          <ac:spMkLst>
            <pc:docMk/>
            <pc:sldMk cId="0" sldId="256"/>
            <ac:spMk id="90" creationId="{00000000-0000-0000-0000-000000000000}"/>
          </ac:spMkLst>
        </pc:spChg>
      </pc:sldChg>
      <pc:sldChg chg="modSp mod">
        <pc:chgData name="Guiting, Tim" userId="c3213f79-9aa8-43f0-bbb1-65c2d0e46dcb" providerId="ADAL" clId="{EA98D7EF-AECB-4BFC-8C75-3417936C0DCD}" dt="2025-07-07T17:40:10.975" v="885" actId="255"/>
        <pc:sldMkLst>
          <pc:docMk/>
          <pc:sldMk cId="1465462203" sldId="270"/>
        </pc:sldMkLst>
        <pc:spChg chg="mod">
          <ac:chgData name="Guiting, Tim" userId="c3213f79-9aa8-43f0-bbb1-65c2d0e46dcb" providerId="ADAL" clId="{EA98D7EF-AECB-4BFC-8C75-3417936C0DCD}" dt="2025-07-07T17:40:10.975" v="885" actId="255"/>
          <ac:spMkLst>
            <pc:docMk/>
            <pc:sldMk cId="1465462203" sldId="270"/>
            <ac:spMk id="9" creationId="{3E673374-EB64-4069-B438-F4181B58BDEE}"/>
          </ac:spMkLst>
        </pc:spChg>
      </pc:sldChg>
      <pc:sldChg chg="modSp mod">
        <pc:chgData name="Guiting, Tim" userId="c3213f79-9aa8-43f0-bbb1-65c2d0e46dcb" providerId="ADAL" clId="{EA98D7EF-AECB-4BFC-8C75-3417936C0DCD}" dt="2025-07-07T17:26:05.796" v="603" actId="20577"/>
        <pc:sldMkLst>
          <pc:docMk/>
          <pc:sldMk cId="3064887069" sldId="316"/>
        </pc:sldMkLst>
        <pc:spChg chg="mod">
          <ac:chgData name="Guiting, Tim" userId="c3213f79-9aa8-43f0-bbb1-65c2d0e46dcb" providerId="ADAL" clId="{EA98D7EF-AECB-4BFC-8C75-3417936C0DCD}" dt="2025-07-07T17:10:19.506" v="186" actId="20577"/>
          <ac:spMkLst>
            <pc:docMk/>
            <pc:sldMk cId="3064887069" sldId="316"/>
            <ac:spMk id="7" creationId="{C0E177E5-652C-B609-F8E6-9F17F778D2FA}"/>
          </ac:spMkLst>
        </pc:spChg>
        <pc:spChg chg="mod">
          <ac:chgData name="Guiting, Tim" userId="c3213f79-9aa8-43f0-bbb1-65c2d0e46dcb" providerId="ADAL" clId="{EA98D7EF-AECB-4BFC-8C75-3417936C0DCD}" dt="2025-07-07T17:26:05.796" v="603" actId="20577"/>
          <ac:spMkLst>
            <pc:docMk/>
            <pc:sldMk cId="3064887069" sldId="316"/>
            <ac:spMk id="9" creationId="{344695BC-CDCB-4BA0-0485-559BCCD350AB}"/>
          </ac:spMkLst>
        </pc:spChg>
      </pc:sldChg>
      <pc:sldChg chg="modSp mod">
        <pc:chgData name="Guiting, Tim" userId="c3213f79-9aa8-43f0-bbb1-65c2d0e46dcb" providerId="ADAL" clId="{EA98D7EF-AECB-4BFC-8C75-3417936C0DCD}" dt="2025-07-08T06:46:52.885" v="1254" actId="6549"/>
        <pc:sldMkLst>
          <pc:docMk/>
          <pc:sldMk cId="596300986" sldId="317"/>
        </pc:sldMkLst>
        <pc:spChg chg="mod">
          <ac:chgData name="Guiting, Tim" userId="c3213f79-9aa8-43f0-bbb1-65c2d0e46dcb" providerId="ADAL" clId="{EA98D7EF-AECB-4BFC-8C75-3417936C0DCD}" dt="2025-07-07T17:26:46.672" v="609" actId="20577"/>
          <ac:spMkLst>
            <pc:docMk/>
            <pc:sldMk cId="596300986" sldId="317"/>
            <ac:spMk id="7" creationId="{F462CF85-9507-2DC2-7D5F-0473901D2948}"/>
          </ac:spMkLst>
        </pc:spChg>
        <pc:spChg chg="mod">
          <ac:chgData name="Guiting, Tim" userId="c3213f79-9aa8-43f0-bbb1-65c2d0e46dcb" providerId="ADAL" clId="{EA98D7EF-AECB-4BFC-8C75-3417936C0DCD}" dt="2025-07-08T06:46:52.885" v="1254" actId="6549"/>
          <ac:spMkLst>
            <pc:docMk/>
            <pc:sldMk cId="596300986" sldId="317"/>
            <ac:spMk id="9" creationId="{AD99DF36-F62A-BFD1-9AE8-2E998909F00A}"/>
          </ac:spMkLst>
        </pc:spChg>
      </pc:sldChg>
      <pc:sldChg chg="modSp mod">
        <pc:chgData name="Guiting, Tim" userId="c3213f79-9aa8-43f0-bbb1-65c2d0e46dcb" providerId="ADAL" clId="{EA98D7EF-AECB-4BFC-8C75-3417936C0DCD}" dt="2025-07-07T17:54:13.487" v="1086" actId="6549"/>
        <pc:sldMkLst>
          <pc:docMk/>
          <pc:sldMk cId="4004037412" sldId="318"/>
        </pc:sldMkLst>
        <pc:spChg chg="mod">
          <ac:chgData name="Guiting, Tim" userId="c3213f79-9aa8-43f0-bbb1-65c2d0e46dcb" providerId="ADAL" clId="{EA98D7EF-AECB-4BFC-8C75-3417936C0DCD}" dt="2025-07-07T17:54:13.487" v="1086" actId="6549"/>
          <ac:spMkLst>
            <pc:docMk/>
            <pc:sldMk cId="4004037412" sldId="318"/>
            <ac:spMk id="3" creationId="{71550C6E-5186-8562-8DDB-DEDB2DBBFF10}"/>
          </ac:spMkLst>
        </pc:spChg>
        <pc:spChg chg="mod">
          <ac:chgData name="Guiting, Tim" userId="c3213f79-9aa8-43f0-bbb1-65c2d0e46dcb" providerId="ADAL" clId="{EA98D7EF-AECB-4BFC-8C75-3417936C0DCD}" dt="2025-07-07T17:54:08.947" v="1085" actId="1076"/>
          <ac:spMkLst>
            <pc:docMk/>
            <pc:sldMk cId="4004037412" sldId="318"/>
            <ac:spMk id="4" creationId="{D053C872-7D5B-D2C3-A5BA-290237983127}"/>
          </ac:spMkLst>
        </pc:spChg>
        <pc:spChg chg="mod">
          <ac:chgData name="Guiting, Tim" userId="c3213f79-9aa8-43f0-bbb1-65c2d0e46dcb" providerId="ADAL" clId="{EA98D7EF-AECB-4BFC-8C75-3417936C0DCD}" dt="2025-07-07T17:53:57.928" v="1084" actId="5793"/>
          <ac:spMkLst>
            <pc:docMk/>
            <pc:sldMk cId="4004037412" sldId="318"/>
            <ac:spMk id="9" creationId="{244328D3-56FC-4AAF-38B9-814F38F7B009}"/>
          </ac:spMkLst>
        </pc:spChg>
      </pc:sldChg>
      <pc:sldChg chg="modSp add mod">
        <pc:chgData name="Guiting, Tim" userId="c3213f79-9aa8-43f0-bbb1-65c2d0e46dcb" providerId="ADAL" clId="{EA98D7EF-AECB-4BFC-8C75-3417936C0DCD}" dt="2025-07-08T06:55:12.410" v="1329" actId="20577"/>
        <pc:sldMkLst>
          <pc:docMk/>
          <pc:sldMk cId="2204084755" sldId="319"/>
        </pc:sldMkLst>
        <pc:spChg chg="mod">
          <ac:chgData name="Guiting, Tim" userId="c3213f79-9aa8-43f0-bbb1-65c2d0e46dcb" providerId="ADAL" clId="{EA98D7EF-AECB-4BFC-8C75-3417936C0DCD}" dt="2025-07-07T17:10:42.185" v="188" actId="20577"/>
          <ac:spMkLst>
            <pc:docMk/>
            <pc:sldMk cId="2204084755" sldId="319"/>
            <ac:spMk id="7" creationId="{B4821525-C6A6-447A-7856-5E792E8C8029}"/>
          </ac:spMkLst>
        </pc:spChg>
        <pc:spChg chg="mod">
          <ac:chgData name="Guiting, Tim" userId="c3213f79-9aa8-43f0-bbb1-65c2d0e46dcb" providerId="ADAL" clId="{EA98D7EF-AECB-4BFC-8C75-3417936C0DCD}" dt="2025-07-08T06:55:12.410" v="1329" actId="20577"/>
          <ac:spMkLst>
            <pc:docMk/>
            <pc:sldMk cId="2204084755" sldId="319"/>
            <ac:spMk id="9" creationId="{22D598FB-D6F6-4FAA-CC53-9171979DEFA5}"/>
          </ac:spMkLst>
        </pc:spChg>
      </pc:sldChg>
      <pc:sldChg chg="modSp add mod">
        <pc:chgData name="Guiting, Tim" userId="c3213f79-9aa8-43f0-bbb1-65c2d0e46dcb" providerId="ADAL" clId="{EA98D7EF-AECB-4BFC-8C75-3417936C0DCD}" dt="2025-07-08T06:55:17.327" v="1333" actId="20577"/>
        <pc:sldMkLst>
          <pc:docMk/>
          <pc:sldMk cId="2756664021" sldId="320"/>
        </pc:sldMkLst>
        <pc:spChg chg="mod">
          <ac:chgData name="Guiting, Tim" userId="c3213f79-9aa8-43f0-bbb1-65c2d0e46dcb" providerId="ADAL" clId="{EA98D7EF-AECB-4BFC-8C75-3417936C0DCD}" dt="2025-07-07T17:42:40.364" v="888" actId="20577"/>
          <ac:spMkLst>
            <pc:docMk/>
            <pc:sldMk cId="2756664021" sldId="320"/>
            <ac:spMk id="7" creationId="{96C52CF5-DFE7-875C-0A3E-313ADAA9F274}"/>
          </ac:spMkLst>
        </pc:spChg>
        <pc:spChg chg="mod">
          <ac:chgData name="Guiting, Tim" userId="c3213f79-9aa8-43f0-bbb1-65c2d0e46dcb" providerId="ADAL" clId="{EA98D7EF-AECB-4BFC-8C75-3417936C0DCD}" dt="2025-07-08T06:55:17.327" v="1333" actId="20577"/>
          <ac:spMkLst>
            <pc:docMk/>
            <pc:sldMk cId="2756664021" sldId="320"/>
            <ac:spMk id="9" creationId="{39A6D50E-6556-FAE9-D30F-11737BAB5A34}"/>
          </ac:spMkLst>
        </pc:spChg>
      </pc:sldChg>
    </pc:docChg>
  </pc:docChgLst>
  <pc:docChgLst>
    <pc:chgData name="Johan Broeders" userId="b75809dd-f2de-4da2-9aff-d3bdf67db9af" providerId="ADAL" clId="{25A6DA27-0A7E-4A1C-AD6A-B5AA1CCA0C1F}"/>
    <pc:docChg chg="modSld">
      <pc:chgData name="Johan Broeders" userId="b75809dd-f2de-4da2-9aff-d3bdf67db9af" providerId="ADAL" clId="{25A6DA27-0A7E-4A1C-AD6A-B5AA1CCA0C1F}" dt="2025-07-08T08:29:09.175" v="3" actId="6549"/>
      <pc:docMkLst>
        <pc:docMk/>
      </pc:docMkLst>
      <pc:sldChg chg="modSp mod">
        <pc:chgData name="Johan Broeders" userId="b75809dd-f2de-4da2-9aff-d3bdf67db9af" providerId="ADAL" clId="{25A6DA27-0A7E-4A1C-AD6A-B5AA1CCA0C1F}" dt="2025-07-08T08:29:09.175" v="3" actId="6549"/>
        <pc:sldMkLst>
          <pc:docMk/>
          <pc:sldMk cId="0" sldId="256"/>
        </pc:sldMkLst>
        <pc:spChg chg="mod">
          <ac:chgData name="Johan Broeders" userId="b75809dd-f2de-4da2-9aff-d3bdf67db9af" providerId="ADAL" clId="{25A6DA27-0A7E-4A1C-AD6A-B5AA1CCA0C1F}" dt="2025-07-08T08:29:09.175" v="3" actId="6549"/>
          <ac:spMkLst>
            <pc:docMk/>
            <pc:sldMk cId="0" sldId="256"/>
            <ac:spMk id="90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841" cy="497762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54183" y="0"/>
            <a:ext cx="2949841" cy="497762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r">
              <a:defRPr sz="1200"/>
            </a:lvl1pPr>
          </a:lstStyle>
          <a:p>
            <a:fld id="{E26B1654-7C7E-402A-BF59-943532405532}" type="datetimeFigureOut">
              <a:rPr lang="nl-NL" smtClean="0"/>
              <a:t>8-7-2025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46338"/>
            <a:ext cx="2949841" cy="497762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54183" y="9446338"/>
            <a:ext cx="2949841" cy="497762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r">
              <a:defRPr sz="1200"/>
            </a:lvl1pPr>
          </a:lstStyle>
          <a:p>
            <a:fld id="{53B516FA-8A56-4E4B-B58B-1BD33AB322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67878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844550" y="882650"/>
            <a:ext cx="5813425" cy="4360863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nl-NL" sz="1800" b="0" strike="noStrike" spc="-1">
                <a:solidFill>
                  <a:srgbClr val="000000"/>
                </a:solidFill>
                <a:latin typeface="Calibri"/>
              </a:rPr>
              <a:t>Click to move the slide</a:t>
            </a:r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750227" y="5522892"/>
            <a:ext cx="6001443" cy="5232005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2000" b="0" strike="noStrike" spc="-1">
                <a:latin typeface="Arial"/>
              </a:rPr>
              <a:t>Click to edit the notes format</a:t>
            </a:r>
          </a:p>
        </p:txBody>
      </p:sp>
      <p:sp>
        <p:nvSpPr>
          <p:cNvPr id="84" name="PlaceHolder 3"/>
          <p:cNvSpPr>
            <a:spLocks noGrp="1"/>
          </p:cNvSpPr>
          <p:nvPr>
            <p:ph type="hdr"/>
          </p:nvPr>
        </p:nvSpPr>
        <p:spPr>
          <a:xfrm>
            <a:off x="1" y="2"/>
            <a:ext cx="3255619" cy="580985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1400" b="0" strike="noStrike" spc="-1">
                <a:latin typeface="Times New Roman"/>
              </a:rPr>
              <a:t> </a:t>
            </a:r>
          </a:p>
        </p:txBody>
      </p:sp>
      <p:sp>
        <p:nvSpPr>
          <p:cNvPr id="85" name="PlaceHolder 4"/>
          <p:cNvSpPr>
            <a:spLocks noGrp="1"/>
          </p:cNvSpPr>
          <p:nvPr>
            <p:ph type="dt"/>
          </p:nvPr>
        </p:nvSpPr>
        <p:spPr>
          <a:xfrm>
            <a:off x="4246275" y="2"/>
            <a:ext cx="3255619" cy="580985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en-US" sz="1400" b="0" strike="noStrike" spc="-1">
                <a:latin typeface="Times New Roman"/>
              </a:rPr>
              <a:t> </a:t>
            </a:r>
          </a:p>
        </p:txBody>
      </p:sp>
      <p:sp>
        <p:nvSpPr>
          <p:cNvPr id="86" name="PlaceHolder 5"/>
          <p:cNvSpPr>
            <a:spLocks noGrp="1"/>
          </p:cNvSpPr>
          <p:nvPr>
            <p:ph type="ftr"/>
          </p:nvPr>
        </p:nvSpPr>
        <p:spPr>
          <a:xfrm>
            <a:off x="1" y="11046174"/>
            <a:ext cx="3255619" cy="580985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en-US" sz="1400" b="0" strike="noStrike" spc="-1">
                <a:latin typeface="Times New Roman"/>
              </a:rPr>
              <a:t> </a:t>
            </a:r>
          </a:p>
        </p:txBody>
      </p:sp>
      <p:sp>
        <p:nvSpPr>
          <p:cNvPr id="87" name="PlaceHolder 6"/>
          <p:cNvSpPr>
            <a:spLocks noGrp="1"/>
          </p:cNvSpPr>
          <p:nvPr>
            <p:ph type="sldNum"/>
          </p:nvPr>
        </p:nvSpPr>
        <p:spPr>
          <a:xfrm>
            <a:off x="4246275" y="11046174"/>
            <a:ext cx="3255619" cy="580985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F02A3888-673D-4689-AF99-D29484F8A26A}" type="slidenum">
              <a:rPr lang="en-US" sz="1400" b="0" strike="noStrike" spc="-1">
                <a:latin typeface="Times New Roman"/>
              </a:rPr>
              <a:t>‹nr.›</a:t>
            </a:fld>
            <a:endParaRPr lang="en-US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975363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6125"/>
            <a:ext cx="4970463" cy="3729038"/>
          </a:xfrm>
          <a:prstGeom prst="rect">
            <a:avLst/>
          </a:prstGeom>
        </p:spPr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680562" y="4723448"/>
            <a:ext cx="5444133" cy="4474453"/>
          </a:xfrm>
          <a:prstGeom prst="rect">
            <a:avLst/>
          </a:prstGeom>
        </p:spPr>
        <p:txBody>
          <a:bodyPr/>
          <a:lstStyle/>
          <a:p>
            <a:endParaRPr lang="en-US" sz="2000" spc="-1" dirty="0">
              <a:latin typeface="Arial"/>
            </a:endParaRPr>
          </a:p>
        </p:txBody>
      </p:sp>
      <p:sp>
        <p:nvSpPr>
          <p:cNvPr id="106" name="TextShape 3"/>
          <p:cNvSpPr txBox="1"/>
          <p:nvPr/>
        </p:nvSpPr>
        <p:spPr>
          <a:xfrm>
            <a:off x="3855086" y="9445331"/>
            <a:ext cx="2948741" cy="496813"/>
          </a:xfrm>
          <a:prstGeom prst="rect">
            <a:avLst/>
          </a:prstGeom>
          <a:noFill/>
          <a:ln>
            <a:noFill/>
          </a:ln>
        </p:spPr>
        <p:txBody>
          <a:bodyPr lIns="92246" tIns="46123" rIns="92246" bIns="46123" anchor="b"/>
          <a:lstStyle/>
          <a:p>
            <a:pPr algn="r">
              <a:lnSpc>
                <a:spcPct val="100000"/>
              </a:lnSpc>
            </a:pPr>
            <a:fld id="{3D44F11D-34D0-4340-890E-88E39FCDE99E}" type="slidenum">
              <a:rPr lang="en-US" sz="1200" spc="-1">
                <a:solidFill>
                  <a:srgbClr val="000000"/>
                </a:solidFill>
              </a:rPr>
              <a:t>1</a:t>
            </a:fld>
            <a:endParaRPr lang="en-US" sz="1200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846138" y="882650"/>
            <a:ext cx="5811837" cy="43608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/>
            <a:fld id="{F02A3888-673D-4689-AF99-D29484F8A26A}" type="slidenum">
              <a:rPr lang="en-US" sz="1400" spc="-1">
                <a:latin typeface="Times New Roman"/>
              </a:rPr>
              <a:t>2</a:t>
            </a:fld>
            <a:endParaRPr lang="en-US" sz="1400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511579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884AEC-1360-65BD-E4D2-5D369C3405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D2BEFC23-6BAD-12C0-BAB3-B63A57F66F9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846138" y="882650"/>
            <a:ext cx="5811837" cy="4360863"/>
          </a:xfrm>
        </p:spPr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567D0E13-308E-E068-1643-8EDB5F06C11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F2FE55E-767F-7D9E-DF4A-1BE425266319}"/>
              </a:ext>
            </a:extLst>
          </p:cNvPr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/>
            <a:fld id="{F02A3888-673D-4689-AF99-D29484F8A26A}" type="slidenum">
              <a:rPr lang="en-US" sz="1400" spc="-1">
                <a:latin typeface="Times New Roman"/>
              </a:rPr>
              <a:t>3</a:t>
            </a:fld>
            <a:endParaRPr lang="en-US" sz="1400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121798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2E8A2A-8995-6517-2825-8B2AB53D4A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AAB6B324-3E85-E18A-8813-7A56EA0D8D1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846138" y="882650"/>
            <a:ext cx="5811837" cy="4360863"/>
          </a:xfrm>
        </p:spPr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D887D66F-C80A-D818-C382-B183E03FCD9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BD71D46-8A17-9F93-65D5-193B5572A8A8}"/>
              </a:ext>
            </a:extLst>
          </p:cNvPr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/>
            <a:fld id="{F02A3888-673D-4689-AF99-D29484F8A26A}" type="slidenum">
              <a:rPr lang="en-US" sz="1400" spc="-1">
                <a:latin typeface="Times New Roman"/>
              </a:rPr>
              <a:t>4</a:t>
            </a:fld>
            <a:endParaRPr lang="en-US" sz="1400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505638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7AF867-9B47-40BA-B294-E3708EAEEE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816CC6A1-9977-0D3F-832F-FD6BB4E297B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846138" y="882650"/>
            <a:ext cx="5811837" cy="4360863"/>
          </a:xfrm>
        </p:spPr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A901C9C5-B45E-39DA-FBAC-282601E34E3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AC2B4C6-C258-6686-523A-89CC579B968A}"/>
              </a:ext>
            </a:extLst>
          </p:cNvPr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/>
            <a:fld id="{F02A3888-673D-4689-AF99-D29484F8A26A}" type="slidenum">
              <a:rPr lang="en-US" sz="1400" spc="-1">
                <a:latin typeface="Times New Roman"/>
              </a:rPr>
              <a:t>5</a:t>
            </a:fld>
            <a:endParaRPr lang="en-US" sz="1400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229708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A1B884-9AF4-75C7-055C-5DF0DFBAA8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D609ABA9-DE21-7CFF-E63F-85E888D751C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846138" y="882650"/>
            <a:ext cx="5811837" cy="4360863"/>
          </a:xfrm>
        </p:spPr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E6A89A9C-D3AB-23B3-3511-247171670A2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B443C27-292A-41B2-D0CA-D6704B9D61B6}"/>
              </a:ext>
            </a:extLst>
          </p:cNvPr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/>
            <a:fld id="{F02A3888-673D-4689-AF99-D29484F8A26A}" type="slidenum">
              <a:rPr lang="en-US" sz="1400" spc="-1">
                <a:latin typeface="Times New Roman"/>
              </a:rPr>
              <a:t>6</a:t>
            </a:fld>
            <a:endParaRPr lang="en-US" sz="1400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184128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A6EE22-2FC2-6BE5-003C-46D9B4198A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C6D62F70-6117-8EB2-1662-DD3BB70E65B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846138" y="882650"/>
            <a:ext cx="5811837" cy="4360863"/>
          </a:xfrm>
        </p:spPr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1E4BA7A5-41F5-3671-0C9B-4D034640B8D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7503E2D-2453-F9D4-A0E4-331C8F48C682}"/>
              </a:ext>
            </a:extLst>
          </p:cNvPr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/>
            <a:fld id="{F02A3888-673D-4689-AF99-D29484F8A26A}" type="slidenum">
              <a:rPr lang="en-US" sz="1400" spc="-1">
                <a:latin typeface="Times New Roman"/>
              </a:rPr>
              <a:t>7</a:t>
            </a:fld>
            <a:endParaRPr lang="en-US" sz="1400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102139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239640" y="160020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022080" y="160020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239640" y="396432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022080" y="396432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nl-NL" sz="4400" b="0" strike="noStrike" spc="-1">
                <a:solidFill>
                  <a:srgbClr val="000000"/>
                </a:solidFill>
                <a:latin typeface="Calibri"/>
              </a:rPr>
              <a:t>Klik om de stijl te bewerken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fld id="{5DAB8B57-6168-44C8-BBA1-51281CDAD602}" type="datetime">
              <a:rPr lang="en-US" sz="1200" b="0" strike="noStrike" spc="-1">
                <a:solidFill>
                  <a:srgbClr val="8B8B8B"/>
                </a:solidFill>
                <a:latin typeface="Calibri"/>
              </a:rPr>
              <a:t>7/8/2025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lstStyle/>
          <a:p>
            <a:endParaRPr lang="en-US" sz="2400" b="0" strike="noStrike" spc="-1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CF5C2B08-6F4B-45EB-B014-59701702C745}" type="slidenum">
              <a:rPr lang="en-US" sz="1200" b="0" strike="noStrike" spc="-1">
                <a:solidFill>
                  <a:srgbClr val="8B8B8B"/>
                </a:solidFill>
                <a:latin typeface="Calibri"/>
              </a:rPr>
              <a:t>‹nr.›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nl-NL" sz="3200" b="0" strike="noStrike" spc="-1">
                <a:solidFill>
                  <a:srgbClr val="000000"/>
                </a:solidFill>
                <a:latin typeface="Calibri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nl-NL" sz="2400" b="0" strike="noStrike" spc="-1">
                <a:solidFill>
                  <a:srgbClr val="000000"/>
                </a:solidFill>
                <a:latin typeface="Calibri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nl-NL" sz="2000" b="0" strike="noStrike" spc="-1">
                <a:solidFill>
                  <a:srgbClr val="000000"/>
                </a:solidFill>
                <a:latin typeface="Calibri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nl-NL" sz="2000" b="0" strike="noStrike" spc="-1">
                <a:solidFill>
                  <a:srgbClr val="000000"/>
                </a:solidFill>
                <a:latin typeface="Calibri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nl-NL" sz="2000" b="0" strike="noStrike" spc="-1">
                <a:solidFill>
                  <a:srgbClr val="000000"/>
                </a:solidFill>
                <a:latin typeface="Calibri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nl-NL" sz="2000" b="0" strike="noStrike" spc="-1">
                <a:solidFill>
                  <a:srgbClr val="000000"/>
                </a:solidFill>
                <a:latin typeface="Calibri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nl-NL" sz="2000" b="0" strike="noStrike" spc="-1">
                <a:solidFill>
                  <a:srgbClr val="000000"/>
                </a:solidFill>
                <a:latin typeface="Calibri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unece.org/display/trans/TF+scope+extension+R151+and+R158+4th+session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Shape 1"/>
          <p:cNvSpPr txBox="1"/>
          <p:nvPr/>
        </p:nvSpPr>
        <p:spPr>
          <a:xfrm>
            <a:off x="324824" y="2132856"/>
            <a:ext cx="8423640" cy="1872208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000" b="1" spc="-1" dirty="0">
                <a:solidFill>
                  <a:srgbClr val="000000"/>
                </a:solidFill>
                <a:latin typeface="Calibri"/>
              </a:rPr>
              <a:t>Status Report Task Force on </a:t>
            </a:r>
            <a:br>
              <a:rPr lang="en-US" sz="4000" b="1" spc="-1" dirty="0">
                <a:solidFill>
                  <a:srgbClr val="000000"/>
                </a:solidFill>
                <a:latin typeface="Calibri"/>
              </a:rPr>
            </a:br>
            <a:r>
              <a:rPr lang="en-US" sz="4000" b="1" spc="-1" dirty="0">
                <a:solidFill>
                  <a:srgbClr val="000000"/>
                </a:solidFill>
                <a:latin typeface="Calibri"/>
              </a:rPr>
              <a:t>'scope extension R151 and R158’</a:t>
            </a:r>
            <a:br>
              <a:rPr lang="en-US" altLang="ja-JP" sz="4000" b="1" strike="noStrike" spc="-1" dirty="0">
                <a:solidFill>
                  <a:srgbClr val="000000"/>
                </a:solidFill>
                <a:latin typeface="Calibri"/>
              </a:rPr>
            </a:br>
            <a:br>
              <a:rPr lang="en-US" altLang="ja-JP" sz="2000" b="1" strike="noStrike" spc="-1" dirty="0">
                <a:solidFill>
                  <a:srgbClr val="000000"/>
                </a:solidFill>
                <a:latin typeface="Calibri"/>
              </a:rPr>
            </a:br>
            <a:r>
              <a:rPr lang="en-US" altLang="ja-JP" sz="2000" b="1" strike="noStrike" spc="-1" dirty="0">
                <a:solidFill>
                  <a:srgbClr val="000000"/>
                </a:solidFill>
                <a:latin typeface="Calibri"/>
              </a:rPr>
              <a:t>8-9 July 2025</a:t>
            </a:r>
            <a:endParaRPr lang="nl-NL" sz="2000" b="1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0" name="CustomShape 3"/>
          <p:cNvSpPr/>
          <p:nvPr/>
        </p:nvSpPr>
        <p:spPr>
          <a:xfrm>
            <a:off x="5868144" y="181835"/>
            <a:ext cx="2880320" cy="65487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en-US" sz="1200" b="1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VRU-Proxi-37-08</a:t>
            </a:r>
            <a:endParaRPr lang="en-US" sz="1200" b="0" strike="noStrike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1" name="CustomShape 4"/>
          <p:cNvSpPr/>
          <p:nvPr/>
        </p:nvSpPr>
        <p:spPr>
          <a:xfrm>
            <a:off x="467544" y="181835"/>
            <a:ext cx="4265985" cy="79889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200" b="0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Transmitted by the TF Chair</a:t>
            </a:r>
            <a:endParaRPr lang="en-US" sz="1200" b="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角丸四角形 27">
            <a:extLst>
              <a:ext uri="{FF2B5EF4-FFF2-40B4-BE49-F238E27FC236}">
                <a16:creationId xmlns:a16="http://schemas.microsoft.com/office/drawing/2014/main" id="{3E673374-EB64-4069-B438-F4181B58BDEE}"/>
              </a:ext>
            </a:extLst>
          </p:cNvPr>
          <p:cNvSpPr/>
          <p:nvPr/>
        </p:nvSpPr>
        <p:spPr>
          <a:xfrm>
            <a:off x="267835" y="692696"/>
            <a:ext cx="8712967" cy="5539076"/>
          </a:xfrm>
          <a:prstGeom prst="rect">
            <a:avLst/>
          </a:prstGeom>
          <a:noFill/>
          <a:ln w="28575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marL="360" lvl="0">
              <a:spcBef>
                <a:spcPts val="641"/>
              </a:spcBef>
              <a:buClr>
                <a:srgbClr val="000000"/>
              </a:buClr>
              <a:defRPr/>
            </a:pPr>
            <a:r>
              <a:rPr lang="en-US" altLang="ja-JP" sz="2800" spc="-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Task Force was established by VRU-Proxi-35 to explore and, where appropriate, develop draft regulatory proposals to extend the scope of:</a:t>
            </a:r>
          </a:p>
          <a:p>
            <a:pPr marL="571860" lvl="0" indent="-571500">
              <a:spcBef>
                <a:spcPts val="641"/>
              </a:spcBef>
              <a:buClr>
                <a:srgbClr val="000000"/>
              </a:buClr>
              <a:buFontTx/>
              <a:buChar char="-"/>
              <a:defRPr/>
            </a:pPr>
            <a:r>
              <a:rPr lang="en-US" altLang="ja-JP" sz="2800" spc="-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UNR151 to N1 category of vehicles, and</a:t>
            </a:r>
          </a:p>
          <a:p>
            <a:pPr marL="571860" lvl="0" indent="-571500">
              <a:spcBef>
                <a:spcPts val="641"/>
              </a:spcBef>
              <a:buClr>
                <a:srgbClr val="000000"/>
              </a:buClr>
              <a:buFontTx/>
              <a:buChar char="-"/>
              <a:defRPr/>
            </a:pPr>
            <a:r>
              <a:rPr lang="en-US" altLang="ja-JP" sz="2800" spc="-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UNR158 to O category of vehicles.</a:t>
            </a:r>
          </a:p>
          <a:p>
            <a:pPr marL="360" lvl="0">
              <a:spcBef>
                <a:spcPts val="641"/>
              </a:spcBef>
              <a:buClr>
                <a:srgbClr val="000000"/>
              </a:buClr>
              <a:defRPr/>
            </a:pPr>
            <a:endParaRPr lang="en-US" altLang="ja-JP" sz="1400" spc="-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0" lvl="0">
              <a:spcBef>
                <a:spcPts val="641"/>
              </a:spcBef>
              <a:buClr>
                <a:srgbClr val="000000"/>
              </a:buClr>
              <a:defRPr/>
            </a:pPr>
            <a:r>
              <a:rPr lang="en-US" altLang="ja-JP" sz="2800" spc="-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TF held four online sessions (two since VRU-Proxi-36).</a:t>
            </a:r>
          </a:p>
          <a:p>
            <a:pPr marL="360" lvl="0">
              <a:spcBef>
                <a:spcPts val="641"/>
              </a:spcBef>
              <a:buClr>
                <a:srgbClr val="000000"/>
              </a:buClr>
              <a:defRPr/>
            </a:pPr>
            <a:br>
              <a:rPr lang="en-US" altLang="ja-JP" sz="2800" spc="-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altLang="ja-JP" sz="2800" spc="-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Documents: </a:t>
            </a:r>
            <a:r>
              <a:rPr lang="en-US" sz="2800" u="sng" kern="100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Calibri" panose="020F0502020204030204" pitchFamily="34" charset="0"/>
                <a:hlinkClick r:id="rId3"/>
              </a:rPr>
              <a:t>wiki.unece.org</a:t>
            </a:r>
            <a:r>
              <a:rPr lang="en-US" sz="2800" u="sng" kern="100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Calibri" panose="020F0502020204030204" pitchFamily="34" charset="0"/>
              </a:rPr>
              <a:t>.</a:t>
            </a:r>
            <a:endParaRPr lang="nl-NL" altLang="ja-JP" sz="2800" spc="-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Shape 1">
            <a:extLst>
              <a:ext uri="{FF2B5EF4-FFF2-40B4-BE49-F238E27FC236}">
                <a16:creationId xmlns:a16="http://schemas.microsoft.com/office/drawing/2014/main" id="{FB7F11E6-DD1A-2A2C-D021-D94B44B9C55C}"/>
              </a:ext>
            </a:extLst>
          </p:cNvPr>
          <p:cNvSpPr txBox="1"/>
          <p:nvPr/>
        </p:nvSpPr>
        <p:spPr>
          <a:xfrm>
            <a:off x="13692" y="120286"/>
            <a:ext cx="9143999" cy="42285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nl-NL" sz="3600" b="1" spc="-1" dirty="0">
                <a:solidFill>
                  <a:srgbClr val="000000"/>
                </a:solidFill>
                <a:latin typeface="Calibri"/>
              </a:rPr>
              <a:t>Background</a:t>
            </a:r>
            <a:endParaRPr lang="nl-NL" sz="2400" b="1" u="sng" strike="noStrike" spc="-1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6546220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8E5A92-33E4-7980-59BC-01BF7B8199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角丸四角形 27">
            <a:extLst>
              <a:ext uri="{FF2B5EF4-FFF2-40B4-BE49-F238E27FC236}">
                <a16:creationId xmlns:a16="http://schemas.microsoft.com/office/drawing/2014/main" id="{344695BC-CDCB-4BA0-0485-559BCCD350AB}"/>
              </a:ext>
            </a:extLst>
          </p:cNvPr>
          <p:cNvSpPr/>
          <p:nvPr/>
        </p:nvSpPr>
        <p:spPr>
          <a:xfrm>
            <a:off x="267835" y="692696"/>
            <a:ext cx="8876165" cy="5539076"/>
          </a:xfrm>
          <a:prstGeom prst="rect">
            <a:avLst/>
          </a:prstGeom>
          <a:noFill/>
          <a:ln w="28575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marL="360">
              <a:spcBef>
                <a:spcPts val="641"/>
              </a:spcBef>
              <a:buClr>
                <a:srgbClr val="000000"/>
              </a:buClr>
              <a:defRPr/>
            </a:pPr>
            <a:r>
              <a:rPr lang="en-US" altLang="ja-JP" sz="2800" spc="-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Previously, accidentology was presented by DE, FR, UK. Now, additional analysis was provided by UK (</a:t>
            </a:r>
            <a:r>
              <a:rPr lang="en-US" altLang="ja-JP" sz="2800" spc="-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DfT</a:t>
            </a:r>
            <a:r>
              <a:rPr lang="en-US" altLang="ja-JP" sz="2800" spc="-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and LAB (FR).</a:t>
            </a:r>
          </a:p>
          <a:p>
            <a:pPr marL="360" lvl="0">
              <a:spcBef>
                <a:spcPts val="641"/>
              </a:spcBef>
              <a:buClr>
                <a:srgbClr val="000000"/>
              </a:buClr>
              <a:defRPr/>
            </a:pPr>
            <a:endParaRPr lang="en-US" altLang="ja-JP" sz="1400" spc="-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0" lvl="0">
              <a:spcBef>
                <a:spcPts val="641"/>
              </a:spcBef>
              <a:buClr>
                <a:srgbClr val="000000"/>
              </a:buClr>
              <a:defRPr/>
            </a:pPr>
            <a:r>
              <a:rPr lang="en-US" altLang="ja-JP" sz="2800" spc="-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 &amp; FR, N1 vs N2+:</a:t>
            </a:r>
          </a:p>
          <a:p>
            <a:pPr marL="457560" lvl="0" indent="-457200">
              <a:spcBef>
                <a:spcPts val="641"/>
              </a:spcBef>
              <a:buClr>
                <a:srgbClr val="000000"/>
              </a:buClr>
              <a:buFontTx/>
              <a:buChar char="-"/>
              <a:defRPr/>
            </a:pPr>
            <a:r>
              <a:rPr lang="en-US" altLang="ja-JP" sz="2800" spc="-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Accidents with personal injury: comparable numbers.</a:t>
            </a:r>
          </a:p>
          <a:p>
            <a:pPr marL="457560" lvl="0" indent="-457200">
              <a:spcBef>
                <a:spcPts val="641"/>
              </a:spcBef>
              <a:buClr>
                <a:srgbClr val="000000"/>
              </a:buClr>
              <a:buFontTx/>
              <a:buChar char="-"/>
              <a:defRPr/>
            </a:pPr>
            <a:r>
              <a:rPr lang="en-US" altLang="ja-JP" sz="2800" spc="-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Slight injuries: much higher numbers (FR).</a:t>
            </a:r>
          </a:p>
          <a:p>
            <a:pPr marL="457560" lvl="0" indent="-457200">
              <a:spcBef>
                <a:spcPts val="641"/>
              </a:spcBef>
              <a:buClr>
                <a:srgbClr val="000000"/>
              </a:buClr>
              <a:buFontTx/>
              <a:buChar char="-"/>
              <a:defRPr/>
            </a:pPr>
            <a:r>
              <a:rPr lang="en-US" altLang="ja-JP" sz="2800" spc="-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Fatalities and severe injuries: (very) low numbers.</a:t>
            </a:r>
          </a:p>
          <a:p>
            <a:pPr marL="457560" lvl="0" indent="-457200">
              <a:spcBef>
                <a:spcPts val="641"/>
              </a:spcBef>
              <a:buClr>
                <a:srgbClr val="000000"/>
              </a:buClr>
              <a:buFontTx/>
              <a:buChar char="-"/>
              <a:defRPr/>
            </a:pPr>
            <a:r>
              <a:rPr lang="en-US" altLang="ja-JP" sz="2800" spc="-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“No urgent need to implement R151 for N1 vehicles”.</a:t>
            </a:r>
          </a:p>
          <a:p>
            <a:pPr marL="457560" lvl="0" indent="-457200">
              <a:spcBef>
                <a:spcPts val="641"/>
              </a:spcBef>
              <a:buClr>
                <a:srgbClr val="000000"/>
              </a:buClr>
              <a:buFontTx/>
              <a:buChar char="-"/>
              <a:defRPr/>
            </a:pPr>
            <a:r>
              <a:rPr lang="en-US" altLang="ja-JP" sz="2800" spc="-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LAB: “but interest for monitoring”.</a:t>
            </a:r>
          </a:p>
          <a:p>
            <a:pPr marL="360" lvl="0">
              <a:spcBef>
                <a:spcPts val="641"/>
              </a:spcBef>
              <a:buClr>
                <a:srgbClr val="000000"/>
              </a:buClr>
              <a:defRPr/>
            </a:pPr>
            <a:endParaRPr lang="en-US" altLang="ja-JP" sz="1400" spc="-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0" lvl="0">
              <a:spcBef>
                <a:spcPts val="641"/>
              </a:spcBef>
              <a:buClr>
                <a:srgbClr val="000000"/>
              </a:buClr>
              <a:defRPr/>
            </a:pPr>
            <a:r>
              <a:rPr lang="en-US" altLang="ja-JP" sz="2800" spc="-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UK, Van vs HGV:</a:t>
            </a:r>
          </a:p>
          <a:p>
            <a:pPr marL="457560" lvl="0" indent="-457200">
              <a:spcBef>
                <a:spcPts val="641"/>
              </a:spcBef>
              <a:buClr>
                <a:srgbClr val="000000"/>
              </a:buClr>
              <a:buFontTx/>
              <a:buChar char="-"/>
              <a:defRPr/>
            </a:pPr>
            <a:r>
              <a:rPr lang="en-US" altLang="ja-JP" sz="2800" spc="-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Fatalities and severe injuries: much higher numbers (up to three times).</a:t>
            </a:r>
          </a:p>
        </p:txBody>
      </p:sp>
      <p:sp>
        <p:nvSpPr>
          <p:cNvPr id="7" name="TextShape 1">
            <a:extLst>
              <a:ext uri="{FF2B5EF4-FFF2-40B4-BE49-F238E27FC236}">
                <a16:creationId xmlns:a16="http://schemas.microsoft.com/office/drawing/2014/main" id="{C0E177E5-652C-B609-F8E6-9F17F778D2FA}"/>
              </a:ext>
            </a:extLst>
          </p:cNvPr>
          <p:cNvSpPr txBox="1"/>
          <p:nvPr/>
        </p:nvSpPr>
        <p:spPr>
          <a:xfrm>
            <a:off x="13692" y="120286"/>
            <a:ext cx="9143999" cy="42285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3600" b="1" spc="-1" dirty="0">
                <a:solidFill>
                  <a:srgbClr val="000000"/>
                </a:solidFill>
                <a:latin typeface="Calibri"/>
              </a:rPr>
              <a:t>R151 - N1 category of vehicles (1/2)</a:t>
            </a:r>
            <a:endParaRPr lang="nl-NL" sz="2400" b="1" u="sng" strike="noStrike" spc="-1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6488706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1CDB1F-207D-B72E-4038-44115F1982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角丸四角形 27">
            <a:extLst>
              <a:ext uri="{FF2B5EF4-FFF2-40B4-BE49-F238E27FC236}">
                <a16:creationId xmlns:a16="http://schemas.microsoft.com/office/drawing/2014/main" id="{22D598FB-D6F6-4FAA-CC53-9171979DEFA5}"/>
              </a:ext>
            </a:extLst>
          </p:cNvPr>
          <p:cNvSpPr/>
          <p:nvPr/>
        </p:nvSpPr>
        <p:spPr>
          <a:xfrm>
            <a:off x="267835" y="692696"/>
            <a:ext cx="8696653" cy="5539076"/>
          </a:xfrm>
          <a:prstGeom prst="rect">
            <a:avLst/>
          </a:prstGeom>
          <a:noFill/>
          <a:ln w="28575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marL="457560" indent="-457200">
              <a:spcBef>
                <a:spcPts val="641"/>
              </a:spcBef>
              <a:buClr>
                <a:srgbClr val="000000"/>
              </a:buClr>
              <a:buFontTx/>
              <a:buChar char="-"/>
              <a:defRPr/>
            </a:pPr>
            <a:r>
              <a:rPr lang="en-US" altLang="ja-JP" sz="2800" spc="-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some caveats to the data,</a:t>
            </a:r>
          </a:p>
          <a:p>
            <a:pPr marL="457560" indent="-457200">
              <a:spcBef>
                <a:spcPts val="641"/>
              </a:spcBef>
              <a:buClr>
                <a:srgbClr val="000000"/>
              </a:buClr>
              <a:buFontTx/>
              <a:buChar char="-"/>
              <a:defRPr/>
            </a:pPr>
            <a:r>
              <a:rPr lang="en-US" altLang="ja-JP" sz="2800" spc="-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differences in </a:t>
            </a:r>
            <a:r>
              <a:rPr lang="en-US" altLang="ja-JP" sz="2800" spc="-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categorisation</a:t>
            </a:r>
            <a:r>
              <a:rPr lang="en-US" altLang="ja-JP" sz="2800" spc="-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of “van”, “seriously injured”, etc.</a:t>
            </a:r>
          </a:p>
          <a:p>
            <a:pPr marL="360">
              <a:spcBef>
                <a:spcPts val="641"/>
              </a:spcBef>
              <a:buClr>
                <a:srgbClr val="000000"/>
              </a:buClr>
              <a:defRPr/>
            </a:pPr>
            <a:endParaRPr lang="en-US" altLang="ja-JP" sz="2800" spc="-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0">
              <a:spcBef>
                <a:spcPts val="641"/>
              </a:spcBef>
              <a:buClr>
                <a:srgbClr val="000000"/>
              </a:buClr>
              <a:defRPr/>
            </a:pPr>
            <a:r>
              <a:rPr lang="en-US" altLang="ja-JP" sz="2800" spc="-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 data from other CPs available.</a:t>
            </a:r>
          </a:p>
          <a:p>
            <a:pPr marL="360">
              <a:spcBef>
                <a:spcPts val="641"/>
              </a:spcBef>
              <a:buClr>
                <a:srgbClr val="000000"/>
              </a:buClr>
              <a:defRPr/>
            </a:pPr>
            <a:r>
              <a:rPr lang="en-US" altLang="ja-JP" sz="2800" spc="-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When considering the results from DE, FR and UK together, no clear conclusion could be drawn on whether to extend the scope of R151 to the N1 category of vehicles.</a:t>
            </a:r>
          </a:p>
          <a:p>
            <a:pPr marL="360">
              <a:spcBef>
                <a:spcPts val="641"/>
              </a:spcBef>
              <a:buClr>
                <a:srgbClr val="000000"/>
              </a:buClr>
              <a:defRPr/>
            </a:pPr>
            <a:endParaRPr lang="en-US" altLang="ja-JP" sz="2800" spc="-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0">
              <a:spcBef>
                <a:spcPts val="641"/>
              </a:spcBef>
              <a:buClr>
                <a:srgbClr val="000000"/>
              </a:buClr>
              <a:defRPr/>
            </a:pPr>
            <a:r>
              <a:rPr lang="en-US" altLang="ja-JP" sz="2800" b="1" spc="-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VRU-</a:t>
            </a:r>
            <a:r>
              <a:rPr lang="en-US" altLang="ja-JP" sz="2800" b="1" spc="-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Proxi</a:t>
            </a:r>
            <a:r>
              <a:rPr lang="en-US" altLang="ja-JP" sz="2800" b="1" spc="-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is requested suggesting a way forward.</a:t>
            </a:r>
          </a:p>
        </p:txBody>
      </p:sp>
      <p:sp>
        <p:nvSpPr>
          <p:cNvPr id="7" name="TextShape 1">
            <a:extLst>
              <a:ext uri="{FF2B5EF4-FFF2-40B4-BE49-F238E27FC236}">
                <a16:creationId xmlns:a16="http://schemas.microsoft.com/office/drawing/2014/main" id="{B4821525-C6A6-447A-7856-5E792E8C8029}"/>
              </a:ext>
            </a:extLst>
          </p:cNvPr>
          <p:cNvSpPr txBox="1"/>
          <p:nvPr/>
        </p:nvSpPr>
        <p:spPr>
          <a:xfrm>
            <a:off x="13692" y="120286"/>
            <a:ext cx="9143999" cy="42285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3600" b="1" spc="-1" dirty="0">
                <a:solidFill>
                  <a:srgbClr val="000000"/>
                </a:solidFill>
                <a:latin typeface="Calibri"/>
              </a:rPr>
              <a:t>R151 - N1 category of vehicles (2/2)</a:t>
            </a:r>
            <a:endParaRPr lang="nl-NL" sz="2400" b="1" u="sng" strike="noStrike" spc="-1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0408475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D76195-F93D-BCC7-0864-36102E1D45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角丸四角形 27">
            <a:extLst>
              <a:ext uri="{FF2B5EF4-FFF2-40B4-BE49-F238E27FC236}">
                <a16:creationId xmlns:a16="http://schemas.microsoft.com/office/drawing/2014/main" id="{AD99DF36-F62A-BFD1-9AE8-2E998909F00A}"/>
              </a:ext>
            </a:extLst>
          </p:cNvPr>
          <p:cNvSpPr/>
          <p:nvPr/>
        </p:nvSpPr>
        <p:spPr>
          <a:xfrm>
            <a:off x="267835" y="692696"/>
            <a:ext cx="8840669" cy="5539076"/>
          </a:xfrm>
          <a:prstGeom prst="rect">
            <a:avLst/>
          </a:prstGeom>
          <a:noFill/>
          <a:ln w="28575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marL="360" lvl="0">
              <a:spcBef>
                <a:spcPts val="641"/>
              </a:spcBef>
              <a:buClr>
                <a:srgbClr val="000000"/>
              </a:buClr>
              <a:defRPr/>
            </a:pPr>
            <a:r>
              <a:rPr lang="en-US" altLang="ja-JP" sz="2800" spc="-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Previously, accidentology was presented by UK and analysis from various German sources by ZF Group. Now, additional data and analysis provided by LAB (FR), UK (</a:t>
            </a:r>
            <a:r>
              <a:rPr lang="en-US" altLang="ja-JP" sz="2800" spc="-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DfT</a:t>
            </a:r>
            <a:r>
              <a:rPr lang="en-US" altLang="ja-JP" sz="2800" spc="-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and JAIBA.</a:t>
            </a:r>
          </a:p>
          <a:p>
            <a:pPr marL="360" lvl="0">
              <a:spcBef>
                <a:spcPts val="641"/>
              </a:spcBef>
              <a:buClr>
                <a:srgbClr val="000000"/>
              </a:buClr>
              <a:defRPr/>
            </a:pPr>
            <a:endParaRPr lang="en-US" altLang="ja-JP" sz="1000" spc="-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0" lvl="0">
              <a:spcBef>
                <a:spcPts val="641"/>
              </a:spcBef>
              <a:buClr>
                <a:srgbClr val="000000"/>
              </a:buClr>
              <a:defRPr/>
            </a:pPr>
            <a:r>
              <a:rPr lang="en-US" altLang="ja-JP" sz="2800" spc="-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UK, for HGVs with a trailer coupled:</a:t>
            </a:r>
          </a:p>
          <a:p>
            <a:pPr marL="457560" lvl="0" indent="-457200">
              <a:spcBef>
                <a:spcPts val="641"/>
              </a:spcBef>
              <a:buClr>
                <a:srgbClr val="000000"/>
              </a:buClr>
              <a:buFontTx/>
              <a:buChar char="-"/>
              <a:defRPr/>
            </a:pPr>
            <a:r>
              <a:rPr lang="en-US" altLang="ja-JP" sz="2800" spc="-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Low numbers of reversing accidents on public roads resulting in fatalities and seriously injured.</a:t>
            </a:r>
            <a:endParaRPr lang="nl-NL" altLang="ja-JP" sz="2800" spc="-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560" lvl="0" indent="-457200">
              <a:spcBef>
                <a:spcPts val="641"/>
              </a:spcBef>
              <a:buClr>
                <a:srgbClr val="000000"/>
              </a:buClr>
              <a:buFontTx/>
              <a:buChar char="-"/>
              <a:defRPr/>
            </a:pPr>
            <a:r>
              <a:rPr lang="en-US" altLang="ja-JP" sz="2800" spc="-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Also, low numbers for non-road settings (but &gt; on-road).</a:t>
            </a:r>
          </a:p>
          <a:p>
            <a:pPr marL="360" lvl="0">
              <a:spcBef>
                <a:spcPts val="641"/>
              </a:spcBef>
              <a:buClr>
                <a:srgbClr val="000000"/>
              </a:buClr>
              <a:defRPr/>
            </a:pPr>
            <a:endParaRPr lang="en-US" altLang="ja-JP" sz="1000" spc="-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0" lvl="0">
              <a:spcBef>
                <a:spcPts val="641"/>
              </a:spcBef>
              <a:buClr>
                <a:srgbClr val="000000"/>
              </a:buClr>
              <a:defRPr/>
            </a:pPr>
            <a:r>
              <a:rPr lang="en-US" altLang="ja-JP" sz="2800" spc="-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ZF Group and DVR (on behalf ETSC):</a:t>
            </a:r>
          </a:p>
          <a:p>
            <a:pPr marL="457560" lvl="0" indent="-457200">
              <a:spcBef>
                <a:spcPts val="641"/>
              </a:spcBef>
              <a:buClr>
                <a:srgbClr val="000000"/>
              </a:buClr>
              <a:buFontTx/>
              <a:buChar char="-"/>
              <a:defRPr/>
            </a:pPr>
            <a:r>
              <a:rPr lang="en-US" altLang="ja-JP" sz="2800" spc="-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Low numbers (GIDAS data only), larger proportion of serious injured in reversing scenarios.</a:t>
            </a:r>
          </a:p>
          <a:p>
            <a:pPr marL="457560" lvl="0" indent="-457200">
              <a:spcBef>
                <a:spcPts val="641"/>
              </a:spcBef>
              <a:buClr>
                <a:srgbClr val="000000"/>
              </a:buClr>
              <a:buFontTx/>
              <a:buChar char="-"/>
              <a:defRPr/>
            </a:pPr>
            <a:r>
              <a:rPr lang="en-US" altLang="ja-JP" sz="2800" spc="-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Mandate reversing aids for trailers. Alternatively:</a:t>
            </a:r>
          </a:p>
          <a:p>
            <a:pPr marL="457560" lvl="0" indent="-457200">
              <a:spcBef>
                <a:spcPts val="641"/>
              </a:spcBef>
              <a:buClr>
                <a:srgbClr val="000000"/>
              </a:buClr>
              <a:buFontTx/>
              <a:buChar char="-"/>
              <a:defRPr/>
            </a:pPr>
            <a:r>
              <a:rPr lang="en-US" altLang="ja-JP" sz="2800" spc="-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Mandate </a:t>
            </a:r>
            <a:r>
              <a:rPr lang="en-US" altLang="ja-JP" sz="2800" spc="-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standardised</a:t>
            </a:r>
            <a:r>
              <a:rPr lang="en-US" altLang="ja-JP" sz="2800" spc="-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interfaces and HMI requirements.</a:t>
            </a:r>
            <a:endParaRPr lang="nl-NL" altLang="ja-JP" sz="2800" spc="-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Shape 1">
            <a:extLst>
              <a:ext uri="{FF2B5EF4-FFF2-40B4-BE49-F238E27FC236}">
                <a16:creationId xmlns:a16="http://schemas.microsoft.com/office/drawing/2014/main" id="{F462CF85-9507-2DC2-7D5F-0473901D2948}"/>
              </a:ext>
            </a:extLst>
          </p:cNvPr>
          <p:cNvSpPr txBox="1"/>
          <p:nvPr/>
        </p:nvSpPr>
        <p:spPr>
          <a:xfrm>
            <a:off x="13692" y="120286"/>
            <a:ext cx="9143999" cy="42285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3600" b="1" spc="-1" dirty="0">
                <a:solidFill>
                  <a:srgbClr val="000000"/>
                </a:solidFill>
                <a:latin typeface="Calibri"/>
              </a:rPr>
              <a:t>R158 - O category of vehicles (1/2)</a:t>
            </a:r>
            <a:endParaRPr lang="nl-NL" sz="2400" b="1" u="sng" strike="noStrike" spc="-1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9630098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B34957-F53E-B034-156B-38E3C9128B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角丸四角形 27">
            <a:extLst>
              <a:ext uri="{FF2B5EF4-FFF2-40B4-BE49-F238E27FC236}">
                <a16:creationId xmlns:a16="http://schemas.microsoft.com/office/drawing/2014/main" id="{39A6D50E-6556-FAE9-D30F-11737BAB5A34}"/>
              </a:ext>
            </a:extLst>
          </p:cNvPr>
          <p:cNvSpPr/>
          <p:nvPr/>
        </p:nvSpPr>
        <p:spPr>
          <a:xfrm>
            <a:off x="267835" y="692696"/>
            <a:ext cx="8696653" cy="5539076"/>
          </a:xfrm>
          <a:prstGeom prst="rect">
            <a:avLst/>
          </a:prstGeom>
          <a:noFill/>
          <a:ln w="28575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marL="360" lvl="0">
              <a:spcBef>
                <a:spcPts val="641"/>
              </a:spcBef>
              <a:buClr>
                <a:srgbClr val="000000"/>
              </a:buClr>
              <a:defRPr/>
            </a:pPr>
            <a:r>
              <a:rPr lang="en-US" altLang="ja-JP" sz="2800" spc="-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LAB:</a:t>
            </a:r>
          </a:p>
          <a:p>
            <a:pPr marL="457560" lvl="0" indent="-457200">
              <a:spcBef>
                <a:spcPts val="641"/>
              </a:spcBef>
              <a:buClr>
                <a:srgbClr val="000000"/>
              </a:buClr>
              <a:buFontTx/>
              <a:buChar char="-"/>
              <a:defRPr/>
            </a:pPr>
            <a:r>
              <a:rPr lang="en-US" altLang="ja-JP" sz="2800" spc="-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Also low numbers of fatalities and seriously injured.</a:t>
            </a:r>
          </a:p>
          <a:p>
            <a:pPr marL="457560" lvl="0" indent="-457200">
              <a:spcBef>
                <a:spcPts val="641"/>
              </a:spcBef>
              <a:buClr>
                <a:srgbClr val="000000"/>
              </a:buClr>
              <a:buFontTx/>
              <a:buChar char="-"/>
              <a:defRPr/>
            </a:pPr>
            <a:r>
              <a:rPr lang="en-US" altLang="ja-JP" sz="2800" spc="-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Pedestrians mainly.</a:t>
            </a:r>
          </a:p>
          <a:p>
            <a:pPr marL="360" lvl="0">
              <a:spcBef>
                <a:spcPts val="641"/>
              </a:spcBef>
              <a:buClr>
                <a:srgbClr val="000000"/>
              </a:buClr>
              <a:defRPr/>
            </a:pPr>
            <a:endParaRPr lang="en-US" altLang="ja-JP" sz="1400" spc="-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0" lvl="0">
              <a:spcBef>
                <a:spcPts val="641"/>
              </a:spcBef>
              <a:buClr>
                <a:srgbClr val="000000"/>
              </a:buClr>
              <a:defRPr/>
            </a:pPr>
            <a:r>
              <a:rPr lang="en-US" altLang="ja-JP" sz="2800" spc="-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JABIA:</a:t>
            </a:r>
          </a:p>
          <a:p>
            <a:pPr marL="457560" lvl="0" indent="-457200">
              <a:spcBef>
                <a:spcPts val="641"/>
              </a:spcBef>
              <a:buClr>
                <a:srgbClr val="000000"/>
              </a:buClr>
              <a:buFontTx/>
              <a:buChar char="-"/>
              <a:defRPr/>
            </a:pPr>
            <a:r>
              <a:rPr lang="en-US" altLang="ja-JP" sz="2800" spc="-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Technical constraints.</a:t>
            </a:r>
          </a:p>
          <a:p>
            <a:pPr marL="360" lvl="0">
              <a:spcBef>
                <a:spcPts val="641"/>
              </a:spcBef>
              <a:buClr>
                <a:srgbClr val="000000"/>
              </a:buClr>
              <a:defRPr/>
            </a:pPr>
            <a:endParaRPr lang="en-US" altLang="ja-JP" sz="1400" spc="-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0">
              <a:spcBef>
                <a:spcPts val="641"/>
              </a:spcBef>
              <a:buClr>
                <a:srgbClr val="000000"/>
              </a:buClr>
              <a:defRPr/>
            </a:pPr>
            <a:r>
              <a:rPr lang="en-US" altLang="ja-JP" sz="2800" spc="-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When considering all these results together and considering proportionality, there seems no convincing justification </a:t>
            </a:r>
            <a:r>
              <a:rPr lang="en-US" altLang="ja-JP" sz="2800" u="sng" spc="-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yet</a:t>
            </a:r>
            <a:r>
              <a:rPr lang="en-US" altLang="ja-JP" sz="2800" spc="-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to extend the scope of R158 to the O category of vehicles.</a:t>
            </a:r>
          </a:p>
          <a:p>
            <a:pPr marL="360">
              <a:spcBef>
                <a:spcPts val="641"/>
              </a:spcBef>
              <a:buClr>
                <a:srgbClr val="000000"/>
              </a:buClr>
              <a:defRPr/>
            </a:pPr>
            <a:endParaRPr lang="en-US" altLang="ja-JP" sz="2800" spc="-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0">
              <a:spcBef>
                <a:spcPts val="641"/>
              </a:spcBef>
              <a:buClr>
                <a:srgbClr val="000000"/>
              </a:buClr>
              <a:defRPr/>
            </a:pPr>
            <a:r>
              <a:rPr lang="en-US" altLang="ja-JP" sz="2800" b="1" spc="-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VRU-</a:t>
            </a:r>
            <a:r>
              <a:rPr lang="en-US" altLang="ja-JP" sz="2800" b="1" spc="-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Proxi</a:t>
            </a:r>
            <a:r>
              <a:rPr lang="en-US" altLang="ja-JP" sz="2800" b="1" spc="-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is requested suggesting a way forward.</a:t>
            </a:r>
            <a:endParaRPr lang="nl-NL" altLang="ja-JP" sz="2800" b="1" spc="-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Shape 1">
            <a:extLst>
              <a:ext uri="{FF2B5EF4-FFF2-40B4-BE49-F238E27FC236}">
                <a16:creationId xmlns:a16="http://schemas.microsoft.com/office/drawing/2014/main" id="{96C52CF5-DFE7-875C-0A3E-313ADAA9F274}"/>
              </a:ext>
            </a:extLst>
          </p:cNvPr>
          <p:cNvSpPr txBox="1"/>
          <p:nvPr/>
        </p:nvSpPr>
        <p:spPr>
          <a:xfrm>
            <a:off x="13692" y="120286"/>
            <a:ext cx="9143999" cy="42285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3600" b="1" spc="-1" dirty="0">
                <a:solidFill>
                  <a:srgbClr val="000000"/>
                </a:solidFill>
                <a:latin typeface="Calibri"/>
              </a:rPr>
              <a:t>R158 - O category of vehicles (2/2)</a:t>
            </a:r>
            <a:endParaRPr lang="nl-NL" sz="2400" b="1" u="sng" strike="noStrike" spc="-1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5666402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7A3F65-AB57-7C43-8126-81E9D6F7A5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角丸四角形 27">
            <a:extLst>
              <a:ext uri="{FF2B5EF4-FFF2-40B4-BE49-F238E27FC236}">
                <a16:creationId xmlns:a16="http://schemas.microsoft.com/office/drawing/2014/main" id="{244328D3-56FC-4AAF-38B9-814F38F7B009}"/>
              </a:ext>
            </a:extLst>
          </p:cNvPr>
          <p:cNvSpPr/>
          <p:nvPr/>
        </p:nvSpPr>
        <p:spPr>
          <a:xfrm>
            <a:off x="267835" y="692696"/>
            <a:ext cx="8712967" cy="5539076"/>
          </a:xfrm>
          <a:prstGeom prst="rect">
            <a:avLst/>
          </a:prstGeom>
          <a:noFill/>
          <a:ln w="28575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marL="360" lvl="0">
              <a:spcBef>
                <a:spcPts val="641"/>
              </a:spcBef>
              <a:buClr>
                <a:srgbClr val="000000"/>
              </a:buClr>
              <a:defRPr/>
            </a:pPr>
            <a:endParaRPr lang="nl-NL" altLang="ja-JP" sz="2800" spc="-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Shape 1">
            <a:extLst>
              <a:ext uri="{FF2B5EF4-FFF2-40B4-BE49-F238E27FC236}">
                <a16:creationId xmlns:a16="http://schemas.microsoft.com/office/drawing/2014/main" id="{3A7EDD0C-FE0A-824A-74A2-67430E857CD5}"/>
              </a:ext>
            </a:extLst>
          </p:cNvPr>
          <p:cNvSpPr txBox="1"/>
          <p:nvPr/>
        </p:nvSpPr>
        <p:spPr>
          <a:xfrm>
            <a:off x="13692" y="120286"/>
            <a:ext cx="9143999" cy="42285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endParaRPr lang="nl-NL" sz="2400" b="1" u="sng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TextShape 1">
            <a:extLst>
              <a:ext uri="{FF2B5EF4-FFF2-40B4-BE49-F238E27FC236}">
                <a16:creationId xmlns:a16="http://schemas.microsoft.com/office/drawing/2014/main" id="{71550C6E-5186-8562-8DDB-DEDB2DBBFF10}"/>
              </a:ext>
            </a:extLst>
          </p:cNvPr>
          <p:cNvSpPr txBox="1"/>
          <p:nvPr/>
        </p:nvSpPr>
        <p:spPr>
          <a:xfrm>
            <a:off x="166092" y="116632"/>
            <a:ext cx="9143999" cy="42285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endParaRPr lang="nl-NL" sz="2400" b="1" u="sng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角丸四角形 27">
            <a:extLst>
              <a:ext uri="{FF2B5EF4-FFF2-40B4-BE49-F238E27FC236}">
                <a16:creationId xmlns:a16="http://schemas.microsoft.com/office/drawing/2014/main" id="{D053C872-7D5B-D2C3-A5BA-290237983127}"/>
              </a:ext>
            </a:extLst>
          </p:cNvPr>
          <p:cNvSpPr/>
          <p:nvPr/>
        </p:nvSpPr>
        <p:spPr>
          <a:xfrm>
            <a:off x="530948" y="2738332"/>
            <a:ext cx="8414285" cy="720080"/>
          </a:xfrm>
          <a:prstGeom prst="rect">
            <a:avLst/>
          </a:prstGeom>
          <a:noFill/>
          <a:ln w="28575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marL="360" algn="ctr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</a:pPr>
            <a:r>
              <a:rPr kumimoji="1" lang="en-US" altLang="ja-JP" sz="3600" b="1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Thank you for your attention!</a:t>
            </a:r>
            <a:endParaRPr lang="en-US" altLang="ja-JP" sz="3600" spc="-1" dirty="0">
              <a:solidFill>
                <a:schemeClr val="tx1"/>
              </a:solidFill>
              <a:latin typeface="Calibri" panose="020F0502020204030204" pitchFamily="34" charset="0"/>
              <a:ea typeface="Noto Sans CJK SC Regular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403741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cccb6d4-dbe5-46d2-b4d3-5733603d8cc6">
      <Terms xmlns="http://schemas.microsoft.com/office/infopath/2007/PartnerControls"/>
    </lcf76f155ced4ddcb4097134ff3c332f>
    <TaxCatchAll xmlns="985ec44e-1bab-4c0b-9df0-6ba128686fc9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B8422D08C252547BB1CFA7F78E2CB83" ma:contentTypeVersion="19" ma:contentTypeDescription="Create a new document." ma:contentTypeScope="" ma:versionID="957983f112ff70deb4ba3514eaba81b6">
  <xsd:schema xmlns:xsd="http://www.w3.org/2001/XMLSchema" xmlns:xs="http://www.w3.org/2001/XMLSchema" xmlns:p="http://schemas.microsoft.com/office/2006/metadata/properties" xmlns:ns2="4b4a1c0d-4a69-4996-a84a-fc699b9f49de" xmlns:ns3="acccb6d4-dbe5-46d2-b4d3-5733603d8cc6" xmlns:ns4="985ec44e-1bab-4c0b-9df0-6ba128686fc9" targetNamespace="http://schemas.microsoft.com/office/2006/metadata/properties" ma:root="true" ma:fieldsID="226e8c697896011a9f0e61e90df53f9c" ns2:_="" ns3:_="" ns4:_="">
    <xsd:import namespace="4b4a1c0d-4a69-4996-a84a-fc699b9f49de"/>
    <xsd:import namespace="acccb6d4-dbe5-46d2-b4d3-5733603d8cc6"/>
    <xsd:import namespace="985ec44e-1bab-4c0b-9df0-6ba128686fc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MediaLengthInSeconds" minOccurs="0"/>
                <xsd:element ref="ns3:lcf76f155ced4ddcb4097134ff3c332f" minOccurs="0"/>
                <xsd:element ref="ns4:TaxCatchAll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4a1c0d-4a69-4996-a84a-fc699b9f49d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ccb6d4-dbe5-46d2-b4d3-5733603d8cc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78175662-8596-484a-92c7-351d01561e2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5ec44e-1bab-4c0b-9df0-6ba128686fc9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02cb41a6-c265-4598-b948-df01c7e084ec}" ma:internalName="TaxCatchAll" ma:showField="CatchAllData" ma:web="4b4a1c0d-4a69-4996-a84a-fc699b9f49d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6FD20D8-2B73-4E29-8358-56662A25BD4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D56E207-CB26-4E42-91CA-3C05047CEFE4}">
  <ds:schemaRefs>
    <ds:schemaRef ds:uri="4b4a1c0d-4a69-4996-a84a-fc699b9f49de"/>
    <ds:schemaRef ds:uri="http://purl.org/dc/elements/1.1/"/>
    <ds:schemaRef ds:uri="acccb6d4-dbe5-46d2-b4d3-5733603d8cc6"/>
    <ds:schemaRef ds:uri="http://schemas.openxmlformats.org/package/2006/metadata/core-properties"/>
    <ds:schemaRef ds:uri="http://schemas.microsoft.com/office/infopath/2007/PartnerControls"/>
    <ds:schemaRef ds:uri="http://purl.org/dc/terms/"/>
    <ds:schemaRef ds:uri="http://schemas.microsoft.com/office/2006/documentManagement/types"/>
    <ds:schemaRef ds:uri="985ec44e-1bab-4c0b-9df0-6ba128686fc9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B4DEBD56-7985-401D-91BE-20F4431C359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b4a1c0d-4a69-4996-a84a-fc699b9f49de"/>
    <ds:schemaRef ds:uri="acccb6d4-dbe5-46d2-b4d3-5733603d8cc6"/>
    <ds:schemaRef ds:uri="985ec44e-1bab-4c0b-9df0-6ba128686fc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>
  <clbl:label id="{150cfa2a-f5d3-460a-ae30-e92179b1b1a9}" enabled="0" method="" siteId="{150cfa2a-f5d3-460a-ae30-e92179b1b1a9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6327</TotalTime>
  <Words>470</Words>
  <Application>Microsoft Office PowerPoint</Application>
  <PresentationFormat>Diavoorstelling (4:3)</PresentationFormat>
  <Paragraphs>60</Paragraphs>
  <Slides>7</Slides>
  <Notes>7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3" baseType="lpstr">
      <vt:lpstr>Arial</vt:lpstr>
      <vt:lpstr>Calibri</vt:lpstr>
      <vt:lpstr>Symbol</vt:lpstr>
      <vt:lpstr>Times New Roman</vt:lpstr>
      <vt:lpstr>Wingdings</vt:lpstr>
      <vt:lpstr>Office Theme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RDW Voertuiginformatie en -toelating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striekwp</dc:creator>
  <cp:keywords/>
  <cp:lastModifiedBy>Johan Broeders</cp:lastModifiedBy>
  <cp:revision>457</cp:revision>
  <cp:lastPrinted>2022-10-06T15:27:22Z</cp:lastPrinted>
  <dcterms:created xsi:type="dcterms:W3CDTF">2019-01-14T05:13:36Z</dcterms:created>
  <dcterms:modified xsi:type="dcterms:W3CDTF">2025-07-08T08:29:11Z</dcterms:modified>
  <cp:category/>
  <dc:language>fr-FR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Company">
    <vt:lpwstr>RDW Voertuiginformatie en -toelating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1</vt:i4>
  </property>
  <property fmtid="{D5CDD505-2E9C-101B-9397-08002B2CF9AE}" pid="9" name="PresentationFormat">
    <vt:lpwstr>画面に合わせる (4:3)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6</vt:i4>
  </property>
  <property fmtid="{D5CDD505-2E9C-101B-9397-08002B2CF9AE}" pid="13" name="ContentTypeId">
    <vt:lpwstr>0x0101003B8422D08C252547BB1CFA7F78E2CB83</vt:lpwstr>
  </property>
  <property fmtid="{D5CDD505-2E9C-101B-9397-08002B2CF9AE}" pid="14" name="Office_x0020_of_x0020_Origin">
    <vt:lpwstr/>
  </property>
  <property fmtid="{D5CDD505-2E9C-101B-9397-08002B2CF9AE}" pid="15" name="MediaServiceImageTags">
    <vt:lpwstr/>
  </property>
  <property fmtid="{D5CDD505-2E9C-101B-9397-08002B2CF9AE}" pid="16" name="gba66df640194346a5267c50f24d4797">
    <vt:lpwstr/>
  </property>
  <property fmtid="{D5CDD505-2E9C-101B-9397-08002B2CF9AE}" pid="17" name="Office of Origin">
    <vt:lpwstr/>
  </property>
  <property fmtid="{D5CDD505-2E9C-101B-9397-08002B2CF9AE}" pid="18" name="MSIP_Label_ed2ad905-a8c6-4fac-a274-fc3a9e0c7e11_Enabled">
    <vt:lpwstr>true</vt:lpwstr>
  </property>
  <property fmtid="{D5CDD505-2E9C-101B-9397-08002B2CF9AE}" pid="19" name="MSIP_Label_ed2ad905-a8c6-4fac-a274-fc3a9e0c7e11_SetDate">
    <vt:lpwstr>2025-03-14T09:11:06Z</vt:lpwstr>
  </property>
  <property fmtid="{D5CDD505-2E9C-101B-9397-08002B2CF9AE}" pid="20" name="MSIP_Label_ed2ad905-a8c6-4fac-a274-fc3a9e0c7e11_Method">
    <vt:lpwstr>Privileged</vt:lpwstr>
  </property>
  <property fmtid="{D5CDD505-2E9C-101B-9397-08002B2CF9AE}" pid="21" name="MSIP_Label_ed2ad905-a8c6-4fac-a274-fc3a9e0c7e11_Name">
    <vt:lpwstr>ed2ad905-a8c6-4fac-a274-fc3a9e0c7e11</vt:lpwstr>
  </property>
  <property fmtid="{D5CDD505-2E9C-101B-9397-08002B2CF9AE}" pid="22" name="MSIP_Label_ed2ad905-a8c6-4fac-a274-fc3a9e0c7e11_SiteId">
    <vt:lpwstr>e201abf9-c5a3-43f8-8e29-135d4fe67e6b</vt:lpwstr>
  </property>
  <property fmtid="{D5CDD505-2E9C-101B-9397-08002B2CF9AE}" pid="23" name="MSIP_Label_ed2ad905-a8c6-4fac-a274-fc3a9e0c7e11_ActionId">
    <vt:lpwstr>92be7726-332d-4ad8-b126-31a4355aa9e7</vt:lpwstr>
  </property>
  <property fmtid="{D5CDD505-2E9C-101B-9397-08002B2CF9AE}" pid="24" name="MSIP_Label_ed2ad905-a8c6-4fac-a274-fc3a9e0c7e11_ContentBits">
    <vt:lpwstr>0</vt:lpwstr>
  </property>
  <property fmtid="{D5CDD505-2E9C-101B-9397-08002B2CF9AE}" pid="25" name="MSIP_Label_ed2ad905-a8c6-4fac-a274-fc3a9e0c7e11_Tag">
    <vt:lpwstr>10, 0, 1, 1</vt:lpwstr>
  </property>
</Properties>
</file>