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74" r:id="rId6"/>
    <p:sldMasterId id="2147483683" r:id="rId7"/>
  </p:sldMasterIdLst>
  <p:notesMasterIdLst>
    <p:notesMasterId r:id="rId21"/>
  </p:notesMasterIdLst>
  <p:sldIdLst>
    <p:sldId id="2147473942" r:id="rId8"/>
    <p:sldId id="2147471059" r:id="rId9"/>
    <p:sldId id="2147471057" r:id="rId10"/>
    <p:sldId id="2147473964" r:id="rId11"/>
    <p:sldId id="2147473948" r:id="rId12"/>
    <p:sldId id="2147473961" r:id="rId13"/>
    <p:sldId id="2147473937" r:id="rId14"/>
    <p:sldId id="2147473941" r:id="rId15"/>
    <p:sldId id="2147473960" r:id="rId16"/>
    <p:sldId id="2147473963" r:id="rId17"/>
    <p:sldId id="2147473947" r:id="rId18"/>
    <p:sldId id="2147473959" r:id="rId19"/>
    <p:sldId id="214747395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0D0F4AE-19DC-8012-4BFB-7CF99B7FEE27}" name="Bedenian, George" initials="GB" userId="S::bedenian@hyundai-europe.com::027a3c9e-0e28-461d-b2cd-a9e14199e99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7C9D"/>
    <a:srgbClr val="51A0AD"/>
    <a:srgbClr val="E0F7F6"/>
    <a:srgbClr val="7688A4"/>
    <a:srgbClr val="A093A4"/>
    <a:srgbClr val="7587A3"/>
    <a:srgbClr val="F9F9F9"/>
    <a:srgbClr val="53A2AF"/>
    <a:srgbClr val="00B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81" autoAdjust="0"/>
    <p:restoredTop sz="96652" autoAdjust="0"/>
  </p:normalViewPr>
  <p:slideViewPr>
    <p:cSldViewPr snapToGrid="0">
      <p:cViewPr varScale="1">
        <p:scale>
          <a:sx n="93" d="100"/>
          <a:sy n="93" d="100"/>
        </p:scale>
        <p:origin x="37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295AC-FC3A-40C7-83E7-898A66BD0CF2}" type="datetimeFigureOut">
              <a:rPr lang="en-US" smtClean="0"/>
              <a:t>5/27/2025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8E922-6377-420E-BFDB-FE1E56D2E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243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E33A3C-22EC-597A-2CD7-6FEECD025D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F160B2B-0158-28FA-CD46-49A38B7D6D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95EE0F-1851-816F-639D-744C972504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CATENA X: mention verification framework for components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7273C8-FE7D-B217-EC07-9DDD505153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ABAB06-1403-478C-B59D-E72E36D36DA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4324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E9C47B-ECCF-26C4-11A8-4B54E460C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0E7FA5-FB2C-1A75-DB0A-7C971148C5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033AEA-F43B-3ACD-687E-ACFF793FD3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956EEE-2F8C-3BD6-F853-20E0C26590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ABAB06-1403-478C-B59D-E72E36D36DA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2429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5B468D-F21C-76F4-EF16-555D4F027A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9D2528-220F-9CE8-40C8-8B23B98B48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B589EA-14FA-B96A-5E0E-928EA42FAA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7FBCB3-CDCE-9B1A-54CD-481D189911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ABAB06-1403-478C-B59D-E72E36D36DA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9958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80EE9D-A0D0-F17E-F79D-5B94462939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C0C9B9-13C9-8F47-1D65-297C705F61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32C9EE-9BF8-2457-B867-0ED435FD9D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63FE24-13C4-200F-77E8-3FF330CFFF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32FACF-A313-4F48-AB84-71740C5F6E53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I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00694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4123C6-4A19-E088-7AEA-E7F3D6D681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B29470-9449-A021-C064-BFE3F9B11F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43F262-DF1C-83E9-B5E6-5FA614850C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3DA25B-7171-9D1E-E07A-725A7B63A1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32FACF-A313-4F48-AB84-71740C5F6E53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I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1044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B27BA3-615A-168A-6AA3-5D37D5F8E9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5CCF07-CA8E-FE60-D706-2918CBA75F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A2D13E-127C-810D-CDEE-FD0D391837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17A4D2-CA61-B095-4D04-8A21E7C74E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32FACF-A313-4F48-AB84-71740C5F6E53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I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6928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827393-3EA4-DB3B-C5E9-8D8A4BDC5F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777EC4-6744-3C6A-B997-462EBA5B84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A457AD-BFF6-46F3-5996-AF95CB49B7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7F273D-D3FB-0777-3694-AFDE3C0F64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32FACF-A313-4F48-AB84-71740C5F6E53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I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2448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3FAC83-A7E2-B454-CD5D-20CF56A13F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A63CBE-1746-9C26-01B9-B61F97C8BD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C347C3-8281-8388-F3CC-1B4639741C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59A35A-D468-8CDC-433B-7399A673A0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32FACF-A313-4F48-AB84-71740C5F6E53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I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1620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FB85DC-9408-2B7F-8CA3-50D4F5D770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0D6C1F-6DE2-3226-01CE-E3C7F6A701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0D5611-7897-B8EB-B869-EF3D62E2B0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0ADE2-CD0B-4DB8-BBF3-2BB9B0D0BC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32FACF-A313-4F48-AB84-71740C5F6E53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I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5962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AD730-EAF5-2F7A-DB83-8F2F4A03E3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AD8E0D-D599-F9DA-09E4-D092A24BB1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EE980-451B-B00C-1379-A0BB8F555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D3A1-62D6-4FE6-AA4A-5FC7AD706021}" type="datetimeFigureOut">
              <a:rPr lang="en-US" smtClean="0"/>
              <a:t>5/27/2025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5D9683-3582-F7E3-EB0D-934674872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B27CD7-C069-CE9F-AE3F-DEAFF9A4C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956C-F8DA-44C1-9F43-953F9E384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08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69F97-86E7-56DB-0356-96DB19254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DF3678-B5C3-2631-10AD-4604DAA37B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2B5DB1-7896-9CD3-FC69-63E019F6F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D3A1-62D6-4FE6-AA4A-5FC7AD706021}" type="datetimeFigureOut">
              <a:rPr lang="en-US" smtClean="0"/>
              <a:t>5/27/2025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3E286-E04E-87F5-383A-C4FE2B947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5054A-0AA6-9680-687D-4222AC2ED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956C-F8DA-44C1-9F43-953F9E384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95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39E049-45D4-3D67-EFFC-A74AD658C5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340B00-86CC-83F6-0F04-7C482ECEBC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E4F9C9-178D-1754-E399-17A25BC6F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D3A1-62D6-4FE6-AA4A-5FC7AD706021}" type="datetimeFigureOut">
              <a:rPr lang="en-US" smtClean="0"/>
              <a:t>5/27/2025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8BAE9-2D3D-16E7-E0C8-D9704AC7B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8244C-1E2D-E39D-9196-69F5F7FA6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956C-F8DA-44C1-9F43-953F9E384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466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1C450284-40CF-4647-9290-044D232CB4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93395" y="5089874"/>
            <a:ext cx="11209655" cy="403957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75000"/>
              </a:lnSpc>
              <a:defRPr sz="35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noProof="0" dirty="0"/>
              <a:t>Presentation title</a:t>
            </a:r>
          </a:p>
        </p:txBody>
      </p:sp>
      <p:sp>
        <p:nvSpPr>
          <p:cNvPr id="13" name="Espace réservé du graphique SmartArt 12">
            <a:extLst>
              <a:ext uri="{FF2B5EF4-FFF2-40B4-BE49-F238E27FC236}">
                <a16:creationId xmlns:a16="http://schemas.microsoft.com/office/drawing/2014/main" id="{9D8A33A6-BE9C-4F6A-B69F-A77FB96A3019}"/>
              </a:ext>
            </a:extLst>
          </p:cNvPr>
          <p:cNvSpPr>
            <a:spLocks noGrp="1" noChangeAspect="1"/>
          </p:cNvSpPr>
          <p:nvPr>
            <p:ph type="dgm" sz="quarter" idx="12"/>
          </p:nvPr>
        </p:nvSpPr>
        <p:spPr>
          <a:xfrm>
            <a:off x="466600" y="488950"/>
            <a:ext cx="1876550" cy="848138"/>
          </a:xfrm>
          <a:custGeom>
            <a:avLst/>
            <a:gdLst>
              <a:gd name="connsiteX0" fmla="*/ 578226 w 1470280"/>
              <a:gd name="connsiteY0" fmla="*/ 411787 h 664517"/>
              <a:gd name="connsiteX1" fmla="*/ 549199 w 1470280"/>
              <a:gd name="connsiteY1" fmla="*/ 419209 h 664517"/>
              <a:gd name="connsiteX2" fmla="*/ 528905 w 1470280"/>
              <a:gd name="connsiteY2" fmla="*/ 440159 h 664517"/>
              <a:gd name="connsiteX3" fmla="*/ 521483 w 1470280"/>
              <a:gd name="connsiteY3" fmla="*/ 472464 h 664517"/>
              <a:gd name="connsiteX4" fmla="*/ 528905 w 1470280"/>
              <a:gd name="connsiteY4" fmla="*/ 504330 h 664517"/>
              <a:gd name="connsiteX5" fmla="*/ 549199 w 1470280"/>
              <a:gd name="connsiteY5" fmla="*/ 525279 h 664517"/>
              <a:gd name="connsiteX6" fmla="*/ 578226 w 1470280"/>
              <a:gd name="connsiteY6" fmla="*/ 532702 h 664517"/>
              <a:gd name="connsiteX7" fmla="*/ 607686 w 1470280"/>
              <a:gd name="connsiteY7" fmla="*/ 525279 h 664517"/>
              <a:gd name="connsiteX8" fmla="*/ 627986 w 1470280"/>
              <a:gd name="connsiteY8" fmla="*/ 504330 h 664517"/>
              <a:gd name="connsiteX9" fmla="*/ 635402 w 1470280"/>
              <a:gd name="connsiteY9" fmla="*/ 472464 h 664517"/>
              <a:gd name="connsiteX10" fmla="*/ 627986 w 1470280"/>
              <a:gd name="connsiteY10" fmla="*/ 440159 h 664517"/>
              <a:gd name="connsiteX11" fmla="*/ 607686 w 1470280"/>
              <a:gd name="connsiteY11" fmla="*/ 419209 h 664517"/>
              <a:gd name="connsiteX12" fmla="*/ 578226 w 1470280"/>
              <a:gd name="connsiteY12" fmla="*/ 411787 h 664517"/>
              <a:gd name="connsiteX13" fmla="*/ 1074339 w 1470280"/>
              <a:gd name="connsiteY13" fmla="*/ 411784 h 664517"/>
              <a:gd name="connsiteX14" fmla="*/ 1045522 w 1470280"/>
              <a:gd name="connsiteY14" fmla="*/ 419206 h 664517"/>
              <a:gd name="connsiteX15" fmla="*/ 1025445 w 1470280"/>
              <a:gd name="connsiteY15" fmla="*/ 440155 h 664517"/>
              <a:gd name="connsiteX16" fmla="*/ 1018035 w 1470280"/>
              <a:gd name="connsiteY16" fmla="*/ 472461 h 664517"/>
              <a:gd name="connsiteX17" fmla="*/ 1025445 w 1470280"/>
              <a:gd name="connsiteY17" fmla="*/ 504327 h 664517"/>
              <a:gd name="connsiteX18" fmla="*/ 1045522 w 1470280"/>
              <a:gd name="connsiteY18" fmla="*/ 525276 h 664517"/>
              <a:gd name="connsiteX19" fmla="*/ 1074339 w 1470280"/>
              <a:gd name="connsiteY19" fmla="*/ 532698 h 664517"/>
              <a:gd name="connsiteX20" fmla="*/ 1103150 w 1470280"/>
              <a:gd name="connsiteY20" fmla="*/ 525276 h 664517"/>
              <a:gd name="connsiteX21" fmla="*/ 1123233 w 1470280"/>
              <a:gd name="connsiteY21" fmla="*/ 504327 h 664517"/>
              <a:gd name="connsiteX22" fmla="*/ 1130643 w 1470280"/>
              <a:gd name="connsiteY22" fmla="*/ 472461 h 664517"/>
              <a:gd name="connsiteX23" fmla="*/ 1123233 w 1470280"/>
              <a:gd name="connsiteY23" fmla="*/ 440155 h 664517"/>
              <a:gd name="connsiteX24" fmla="*/ 1103150 w 1470280"/>
              <a:gd name="connsiteY24" fmla="*/ 419206 h 664517"/>
              <a:gd name="connsiteX25" fmla="*/ 1074339 w 1470280"/>
              <a:gd name="connsiteY25" fmla="*/ 411784 h 664517"/>
              <a:gd name="connsiteX26" fmla="*/ 719382 w 1470280"/>
              <a:gd name="connsiteY26" fmla="*/ 363336 h 664517"/>
              <a:gd name="connsiteX27" fmla="*/ 779206 w 1470280"/>
              <a:gd name="connsiteY27" fmla="*/ 363336 h 664517"/>
              <a:gd name="connsiteX28" fmla="*/ 779206 w 1470280"/>
              <a:gd name="connsiteY28" fmla="*/ 486873 h 664517"/>
              <a:gd name="connsiteX29" fmla="*/ 790976 w 1470280"/>
              <a:gd name="connsiteY29" fmla="*/ 521133 h 664517"/>
              <a:gd name="connsiteX30" fmla="*/ 822409 w 1470280"/>
              <a:gd name="connsiteY30" fmla="*/ 532718 h 664517"/>
              <a:gd name="connsiteX31" fmla="*/ 854059 w 1470280"/>
              <a:gd name="connsiteY31" fmla="*/ 521133 h 664517"/>
              <a:gd name="connsiteX32" fmla="*/ 865632 w 1470280"/>
              <a:gd name="connsiteY32" fmla="*/ 486873 h 664517"/>
              <a:gd name="connsiteX33" fmla="*/ 865632 w 1470280"/>
              <a:gd name="connsiteY33" fmla="*/ 363336 h 664517"/>
              <a:gd name="connsiteX34" fmla="*/ 925424 w 1470280"/>
              <a:gd name="connsiteY34" fmla="*/ 363336 h 664517"/>
              <a:gd name="connsiteX35" fmla="*/ 925424 w 1470280"/>
              <a:gd name="connsiteY35" fmla="*/ 493423 h 664517"/>
              <a:gd name="connsiteX36" fmla="*/ 912330 w 1470280"/>
              <a:gd name="connsiteY36" fmla="*/ 542311 h 664517"/>
              <a:gd name="connsiteX37" fmla="*/ 876103 w 1470280"/>
              <a:gd name="connsiteY37" fmla="*/ 574616 h 664517"/>
              <a:gd name="connsiteX38" fmla="*/ 822409 w 1470280"/>
              <a:gd name="connsiteY38" fmla="*/ 585966 h 664517"/>
              <a:gd name="connsiteX39" fmla="*/ 747760 w 1470280"/>
              <a:gd name="connsiteY39" fmla="*/ 561293 h 664517"/>
              <a:gd name="connsiteX40" fmla="*/ 719382 w 1470280"/>
              <a:gd name="connsiteY40" fmla="*/ 493423 h 664517"/>
              <a:gd name="connsiteX41" fmla="*/ 451312 w 1470280"/>
              <a:gd name="connsiteY41" fmla="*/ 363157 h 664517"/>
              <a:gd name="connsiteX42" fmla="*/ 451312 w 1470280"/>
              <a:gd name="connsiteY42" fmla="*/ 420817 h 664517"/>
              <a:gd name="connsiteX43" fmla="*/ 384104 w 1470280"/>
              <a:gd name="connsiteY43" fmla="*/ 453447 h 664517"/>
              <a:gd name="connsiteX44" fmla="*/ 374441 w 1470280"/>
              <a:gd name="connsiteY44" fmla="*/ 489584 h 664517"/>
              <a:gd name="connsiteX45" fmla="*/ 374441 w 1470280"/>
              <a:gd name="connsiteY45" fmla="*/ 581631 h 664517"/>
              <a:gd name="connsiteX46" fmla="*/ 314642 w 1470280"/>
              <a:gd name="connsiteY46" fmla="*/ 581631 h 664517"/>
              <a:gd name="connsiteX47" fmla="*/ 314642 w 1470280"/>
              <a:gd name="connsiteY47" fmla="*/ 363373 h 664517"/>
              <a:gd name="connsiteX48" fmla="*/ 364103 w 1470280"/>
              <a:gd name="connsiteY48" fmla="*/ 363373 h 664517"/>
              <a:gd name="connsiteX49" fmla="*/ 373460 w 1470280"/>
              <a:gd name="connsiteY49" fmla="*/ 394597 h 664517"/>
              <a:gd name="connsiteX50" fmla="*/ 451312 w 1470280"/>
              <a:gd name="connsiteY50" fmla="*/ 363157 h 664517"/>
              <a:gd name="connsiteX51" fmla="*/ 578226 w 1470280"/>
              <a:gd name="connsiteY51" fmla="*/ 358972 h 664517"/>
              <a:gd name="connsiteX52" fmla="*/ 638463 w 1470280"/>
              <a:gd name="connsiteY52" fmla="*/ 373154 h 664517"/>
              <a:gd name="connsiteX53" fmla="*/ 680368 w 1470280"/>
              <a:gd name="connsiteY53" fmla="*/ 412888 h 664517"/>
              <a:gd name="connsiteX54" fmla="*/ 695658 w 1470280"/>
              <a:gd name="connsiteY54" fmla="*/ 472464 h 664517"/>
              <a:gd name="connsiteX55" fmla="*/ 680368 w 1470280"/>
              <a:gd name="connsiteY55" fmla="*/ 532046 h 664517"/>
              <a:gd name="connsiteX56" fmla="*/ 638463 w 1470280"/>
              <a:gd name="connsiteY56" fmla="*/ 571774 h 664517"/>
              <a:gd name="connsiteX57" fmla="*/ 578226 w 1470280"/>
              <a:gd name="connsiteY57" fmla="*/ 585956 h 664517"/>
              <a:gd name="connsiteX58" fmla="*/ 518205 w 1470280"/>
              <a:gd name="connsiteY58" fmla="*/ 571774 h 664517"/>
              <a:gd name="connsiteX59" fmla="*/ 476516 w 1470280"/>
              <a:gd name="connsiteY59" fmla="*/ 532046 h 664517"/>
              <a:gd name="connsiteX60" fmla="*/ 461239 w 1470280"/>
              <a:gd name="connsiteY60" fmla="*/ 472464 h 664517"/>
              <a:gd name="connsiteX61" fmla="*/ 476516 w 1470280"/>
              <a:gd name="connsiteY61" fmla="*/ 412888 h 664517"/>
              <a:gd name="connsiteX62" fmla="*/ 518205 w 1470280"/>
              <a:gd name="connsiteY62" fmla="*/ 373154 h 664517"/>
              <a:gd name="connsiteX63" fmla="*/ 578226 w 1470280"/>
              <a:gd name="connsiteY63" fmla="*/ 358972 h 664517"/>
              <a:gd name="connsiteX64" fmla="*/ 1082633 w 1470280"/>
              <a:gd name="connsiteY64" fmla="*/ 358968 h 664517"/>
              <a:gd name="connsiteX65" fmla="*/ 1136321 w 1470280"/>
              <a:gd name="connsiteY65" fmla="*/ 373151 h 664517"/>
              <a:gd name="connsiteX66" fmla="*/ 1175832 w 1470280"/>
              <a:gd name="connsiteY66" fmla="*/ 412885 h 664517"/>
              <a:gd name="connsiteX67" fmla="*/ 1190893 w 1470280"/>
              <a:gd name="connsiteY67" fmla="*/ 472461 h 664517"/>
              <a:gd name="connsiteX68" fmla="*/ 1175832 w 1470280"/>
              <a:gd name="connsiteY68" fmla="*/ 532043 h 664517"/>
              <a:gd name="connsiteX69" fmla="*/ 1136321 w 1470280"/>
              <a:gd name="connsiteY69" fmla="*/ 571770 h 664517"/>
              <a:gd name="connsiteX70" fmla="*/ 1082633 w 1470280"/>
              <a:gd name="connsiteY70" fmla="*/ 585953 h 664517"/>
              <a:gd name="connsiteX71" fmla="*/ 1033746 w 1470280"/>
              <a:gd name="connsiteY71" fmla="*/ 572203 h 664517"/>
              <a:gd name="connsiteX72" fmla="*/ 1022396 w 1470280"/>
              <a:gd name="connsiteY72" fmla="*/ 563431 h 664517"/>
              <a:gd name="connsiteX73" fmla="*/ 1022396 w 1470280"/>
              <a:gd name="connsiteY73" fmla="*/ 664517 h 664517"/>
              <a:gd name="connsiteX74" fmla="*/ 962591 w 1470280"/>
              <a:gd name="connsiteY74" fmla="*/ 664517 h 664517"/>
              <a:gd name="connsiteX75" fmla="*/ 962591 w 1470280"/>
              <a:gd name="connsiteY75" fmla="*/ 363335 h 664517"/>
              <a:gd name="connsiteX76" fmla="*/ 1004941 w 1470280"/>
              <a:gd name="connsiteY76" fmla="*/ 363335 h 664517"/>
              <a:gd name="connsiteX77" fmla="*/ 1016049 w 1470280"/>
              <a:gd name="connsiteY77" fmla="*/ 385564 h 664517"/>
              <a:gd name="connsiteX78" fmla="*/ 1031562 w 1470280"/>
              <a:gd name="connsiteY78" fmla="*/ 373151 h 664517"/>
              <a:gd name="connsiteX79" fmla="*/ 1082633 w 1470280"/>
              <a:gd name="connsiteY79" fmla="*/ 358968 h 664517"/>
              <a:gd name="connsiteX80" fmla="*/ 145810 w 1470280"/>
              <a:gd name="connsiteY80" fmla="*/ 297857 h 664517"/>
              <a:gd name="connsiteX81" fmla="*/ 214113 w 1470280"/>
              <a:gd name="connsiteY81" fmla="*/ 311816 h 664517"/>
              <a:gd name="connsiteX82" fmla="*/ 260824 w 1470280"/>
              <a:gd name="connsiteY82" fmla="*/ 348482 h 664517"/>
              <a:gd name="connsiteX83" fmla="*/ 282861 w 1470280"/>
              <a:gd name="connsiteY83" fmla="*/ 397370 h 664517"/>
              <a:gd name="connsiteX84" fmla="*/ 219142 w 1470280"/>
              <a:gd name="connsiteY84" fmla="*/ 397370 h 664517"/>
              <a:gd name="connsiteX85" fmla="*/ 206704 w 1470280"/>
              <a:gd name="connsiteY85" fmla="*/ 376860 h 664517"/>
              <a:gd name="connsiteX86" fmla="*/ 182247 w 1470280"/>
              <a:gd name="connsiteY86" fmla="*/ 360271 h 664517"/>
              <a:gd name="connsiteX87" fmla="*/ 146243 w 1470280"/>
              <a:gd name="connsiteY87" fmla="*/ 353721 h 664517"/>
              <a:gd name="connsiteX88" fmla="*/ 102811 w 1470280"/>
              <a:gd name="connsiteY88" fmla="*/ 364638 h 664517"/>
              <a:gd name="connsiteX89" fmla="*/ 73122 w 1470280"/>
              <a:gd name="connsiteY89" fmla="*/ 395199 h 664517"/>
              <a:gd name="connsiteX90" fmla="*/ 62434 w 1470280"/>
              <a:gd name="connsiteY90" fmla="*/ 441897 h 664517"/>
              <a:gd name="connsiteX91" fmla="*/ 73338 w 1470280"/>
              <a:gd name="connsiteY91" fmla="*/ 489041 h 664517"/>
              <a:gd name="connsiteX92" fmla="*/ 103676 w 1470280"/>
              <a:gd name="connsiteY92" fmla="*/ 520029 h 664517"/>
              <a:gd name="connsiteX93" fmla="*/ 147981 w 1470280"/>
              <a:gd name="connsiteY93" fmla="*/ 530946 h 664517"/>
              <a:gd name="connsiteX94" fmla="*/ 188364 w 1470280"/>
              <a:gd name="connsiteY94" fmla="*/ 523753 h 664517"/>
              <a:gd name="connsiteX95" fmla="*/ 215418 w 1470280"/>
              <a:gd name="connsiteY95" fmla="*/ 502135 h 664517"/>
              <a:gd name="connsiteX96" fmla="*/ 225081 w 1470280"/>
              <a:gd name="connsiteY96" fmla="*/ 476819 h 664517"/>
              <a:gd name="connsiteX97" fmla="*/ 130959 w 1470280"/>
              <a:gd name="connsiteY97" fmla="*/ 476819 h 664517"/>
              <a:gd name="connsiteX98" fmla="*/ 130959 w 1470280"/>
              <a:gd name="connsiteY98" fmla="*/ 425309 h 664517"/>
              <a:gd name="connsiteX99" fmla="*/ 288107 w 1470280"/>
              <a:gd name="connsiteY99" fmla="*/ 425309 h 664517"/>
              <a:gd name="connsiteX100" fmla="*/ 289195 w 1470280"/>
              <a:gd name="connsiteY100" fmla="*/ 437314 h 664517"/>
              <a:gd name="connsiteX101" fmla="*/ 289399 w 1470280"/>
              <a:gd name="connsiteY101" fmla="*/ 449753 h 664517"/>
              <a:gd name="connsiteX102" fmla="*/ 270639 w 1470280"/>
              <a:gd name="connsiteY102" fmla="*/ 522651 h 664517"/>
              <a:gd name="connsiteX103" fmla="*/ 219798 w 1470280"/>
              <a:gd name="connsiteY103" fmla="*/ 569579 h 664517"/>
              <a:gd name="connsiteX104" fmla="*/ 147115 w 1470280"/>
              <a:gd name="connsiteY104" fmla="*/ 585951 h 664517"/>
              <a:gd name="connsiteX105" fmla="*/ 88845 w 1470280"/>
              <a:gd name="connsiteY105" fmla="*/ 575250 h 664517"/>
              <a:gd name="connsiteX106" fmla="*/ 42121 w 1470280"/>
              <a:gd name="connsiteY106" fmla="*/ 544918 h 664517"/>
              <a:gd name="connsiteX107" fmla="*/ 11140 w 1470280"/>
              <a:gd name="connsiteY107" fmla="*/ 499086 h 664517"/>
              <a:gd name="connsiteX108" fmla="*/ 0 w 1470280"/>
              <a:gd name="connsiteY108" fmla="*/ 441897 h 664517"/>
              <a:gd name="connsiteX109" fmla="*/ 10917 w 1470280"/>
              <a:gd name="connsiteY109" fmla="*/ 384715 h 664517"/>
              <a:gd name="connsiteX110" fmla="*/ 41485 w 1470280"/>
              <a:gd name="connsiteY110" fmla="*/ 339106 h 664517"/>
              <a:gd name="connsiteX111" fmla="*/ 87743 w 1470280"/>
              <a:gd name="connsiteY111" fmla="*/ 308761 h 664517"/>
              <a:gd name="connsiteX112" fmla="*/ 145810 w 1470280"/>
              <a:gd name="connsiteY112" fmla="*/ 297857 h 664517"/>
              <a:gd name="connsiteX113" fmla="*/ 862583 w 1470280"/>
              <a:gd name="connsiteY113" fmla="*/ 109711 h 664517"/>
              <a:gd name="connsiteX114" fmla="*/ 833772 w 1470280"/>
              <a:gd name="connsiteY114" fmla="*/ 117134 h 664517"/>
              <a:gd name="connsiteX115" fmla="*/ 813695 w 1470280"/>
              <a:gd name="connsiteY115" fmla="*/ 138083 h 664517"/>
              <a:gd name="connsiteX116" fmla="*/ 806273 w 1470280"/>
              <a:gd name="connsiteY116" fmla="*/ 170388 h 664517"/>
              <a:gd name="connsiteX117" fmla="*/ 813695 w 1470280"/>
              <a:gd name="connsiteY117" fmla="*/ 202248 h 664517"/>
              <a:gd name="connsiteX118" fmla="*/ 833772 w 1470280"/>
              <a:gd name="connsiteY118" fmla="*/ 223204 h 664517"/>
              <a:gd name="connsiteX119" fmla="*/ 862583 w 1470280"/>
              <a:gd name="connsiteY119" fmla="*/ 230626 h 664517"/>
              <a:gd name="connsiteX120" fmla="*/ 891394 w 1470280"/>
              <a:gd name="connsiteY120" fmla="*/ 223204 h 664517"/>
              <a:gd name="connsiteX121" fmla="*/ 911471 w 1470280"/>
              <a:gd name="connsiteY121" fmla="*/ 202248 h 664517"/>
              <a:gd name="connsiteX122" fmla="*/ 918893 w 1470280"/>
              <a:gd name="connsiteY122" fmla="*/ 170388 h 664517"/>
              <a:gd name="connsiteX123" fmla="*/ 911471 w 1470280"/>
              <a:gd name="connsiteY123" fmla="*/ 138083 h 664517"/>
              <a:gd name="connsiteX124" fmla="*/ 891394 w 1470280"/>
              <a:gd name="connsiteY124" fmla="*/ 117134 h 664517"/>
              <a:gd name="connsiteX125" fmla="*/ 862583 w 1470280"/>
              <a:gd name="connsiteY125" fmla="*/ 109711 h 664517"/>
              <a:gd name="connsiteX126" fmla="*/ 371169 w 1470280"/>
              <a:gd name="connsiteY126" fmla="*/ 105801 h 664517"/>
              <a:gd name="connsiteX127" fmla="*/ 344758 w 1470280"/>
              <a:gd name="connsiteY127" fmla="*/ 111690 h 664517"/>
              <a:gd name="connsiteX128" fmla="*/ 325541 w 1470280"/>
              <a:gd name="connsiteY128" fmla="*/ 131550 h 664517"/>
              <a:gd name="connsiteX129" fmla="*/ 320423 w 1470280"/>
              <a:gd name="connsiteY129" fmla="*/ 146834 h 664517"/>
              <a:gd name="connsiteX130" fmla="*/ 422794 w 1470280"/>
              <a:gd name="connsiteY130" fmla="*/ 146834 h 664517"/>
              <a:gd name="connsiteX131" fmla="*/ 416117 w 1470280"/>
              <a:gd name="connsiteY131" fmla="*/ 128055 h 664517"/>
              <a:gd name="connsiteX132" fmla="*/ 396905 w 1470280"/>
              <a:gd name="connsiteY132" fmla="*/ 111257 h 664517"/>
              <a:gd name="connsiteX133" fmla="*/ 371169 w 1470280"/>
              <a:gd name="connsiteY133" fmla="*/ 105801 h 664517"/>
              <a:gd name="connsiteX134" fmla="*/ 1009883 w 1470280"/>
              <a:gd name="connsiteY134" fmla="*/ 61251 h 664517"/>
              <a:gd name="connsiteX135" fmla="*/ 1069700 w 1470280"/>
              <a:gd name="connsiteY135" fmla="*/ 61251 h 664517"/>
              <a:gd name="connsiteX136" fmla="*/ 1069700 w 1470280"/>
              <a:gd name="connsiteY136" fmla="*/ 184789 h 664517"/>
              <a:gd name="connsiteX137" fmla="*/ 1081477 w 1470280"/>
              <a:gd name="connsiteY137" fmla="*/ 219048 h 664517"/>
              <a:gd name="connsiteX138" fmla="*/ 1112910 w 1470280"/>
              <a:gd name="connsiteY138" fmla="*/ 230634 h 664517"/>
              <a:gd name="connsiteX139" fmla="*/ 1144560 w 1470280"/>
              <a:gd name="connsiteY139" fmla="*/ 219048 h 664517"/>
              <a:gd name="connsiteX140" fmla="*/ 1156126 w 1470280"/>
              <a:gd name="connsiteY140" fmla="*/ 184789 h 664517"/>
              <a:gd name="connsiteX141" fmla="*/ 1156126 w 1470280"/>
              <a:gd name="connsiteY141" fmla="*/ 61251 h 664517"/>
              <a:gd name="connsiteX142" fmla="*/ 1215918 w 1470280"/>
              <a:gd name="connsiteY142" fmla="*/ 61251 h 664517"/>
              <a:gd name="connsiteX143" fmla="*/ 1215918 w 1470280"/>
              <a:gd name="connsiteY143" fmla="*/ 191339 h 664517"/>
              <a:gd name="connsiteX144" fmla="*/ 1202824 w 1470280"/>
              <a:gd name="connsiteY144" fmla="*/ 240227 h 664517"/>
              <a:gd name="connsiteX145" fmla="*/ 1166597 w 1470280"/>
              <a:gd name="connsiteY145" fmla="*/ 272532 h 664517"/>
              <a:gd name="connsiteX146" fmla="*/ 1112910 w 1470280"/>
              <a:gd name="connsiteY146" fmla="*/ 283882 h 664517"/>
              <a:gd name="connsiteX147" fmla="*/ 1038267 w 1470280"/>
              <a:gd name="connsiteY147" fmla="*/ 259209 h 664517"/>
              <a:gd name="connsiteX148" fmla="*/ 1009883 w 1470280"/>
              <a:gd name="connsiteY148" fmla="*/ 191339 h 664517"/>
              <a:gd name="connsiteX149" fmla="*/ 372901 w 1470280"/>
              <a:gd name="connsiteY149" fmla="*/ 56914 h 664517"/>
              <a:gd name="connsiteX150" fmla="*/ 429211 w 1470280"/>
              <a:gd name="connsiteY150" fmla="*/ 70663 h 664517"/>
              <a:gd name="connsiteX151" fmla="*/ 467627 w 1470280"/>
              <a:gd name="connsiteY151" fmla="*/ 109512 h 664517"/>
              <a:gd name="connsiteX152" fmla="*/ 481593 w 1470280"/>
              <a:gd name="connsiteY152" fmla="*/ 169534 h 664517"/>
              <a:gd name="connsiteX153" fmla="*/ 480721 w 1470280"/>
              <a:gd name="connsiteY153" fmla="*/ 186995 h 664517"/>
              <a:gd name="connsiteX154" fmla="*/ 319563 w 1470280"/>
              <a:gd name="connsiteY154" fmla="*/ 186995 h 664517"/>
              <a:gd name="connsiteX155" fmla="*/ 325764 w 1470280"/>
              <a:gd name="connsiteY155" fmla="*/ 206639 h 664517"/>
              <a:gd name="connsiteX156" fmla="*/ 346280 w 1470280"/>
              <a:gd name="connsiteY156" fmla="*/ 227155 h 664517"/>
              <a:gd name="connsiteX157" fmla="*/ 375523 w 1470280"/>
              <a:gd name="connsiteY157" fmla="*/ 233693 h 664517"/>
              <a:gd name="connsiteX158" fmla="*/ 397574 w 1470280"/>
              <a:gd name="connsiteY158" fmla="*/ 230211 h 664517"/>
              <a:gd name="connsiteX159" fmla="*/ 412418 w 1470280"/>
              <a:gd name="connsiteY159" fmla="*/ 220382 h 664517"/>
              <a:gd name="connsiteX160" fmla="*/ 420490 w 1470280"/>
              <a:gd name="connsiteY160" fmla="*/ 206187 h 664517"/>
              <a:gd name="connsiteX161" fmla="*/ 479849 w 1470280"/>
              <a:gd name="connsiteY161" fmla="*/ 206187 h 664517"/>
              <a:gd name="connsiteX162" fmla="*/ 461943 w 1470280"/>
              <a:gd name="connsiteY162" fmla="*/ 246799 h 664517"/>
              <a:gd name="connsiteX163" fmla="*/ 425512 w 1470280"/>
              <a:gd name="connsiteY163" fmla="*/ 274082 h 664517"/>
              <a:gd name="connsiteX164" fmla="*/ 375523 w 1470280"/>
              <a:gd name="connsiteY164" fmla="*/ 283898 h 664517"/>
              <a:gd name="connsiteX165" fmla="*/ 316374 w 1470280"/>
              <a:gd name="connsiteY165" fmla="*/ 269703 h 664517"/>
              <a:gd name="connsiteX166" fmla="*/ 275558 w 1470280"/>
              <a:gd name="connsiteY166" fmla="*/ 229994 h 664517"/>
              <a:gd name="connsiteX167" fmla="*/ 260726 w 1470280"/>
              <a:gd name="connsiteY167" fmla="*/ 170406 h 664517"/>
              <a:gd name="connsiteX168" fmla="*/ 275125 w 1470280"/>
              <a:gd name="connsiteY168" fmla="*/ 110817 h 664517"/>
              <a:gd name="connsiteX169" fmla="*/ 314847 w 1470280"/>
              <a:gd name="connsiteY169" fmla="*/ 71096 h 664517"/>
              <a:gd name="connsiteX170" fmla="*/ 372901 w 1470280"/>
              <a:gd name="connsiteY170" fmla="*/ 56914 h 664517"/>
              <a:gd name="connsiteX171" fmla="*/ 853862 w 1470280"/>
              <a:gd name="connsiteY171" fmla="*/ 56896 h 664517"/>
              <a:gd name="connsiteX172" fmla="*/ 905150 w 1470280"/>
              <a:gd name="connsiteY172" fmla="*/ 71079 h 664517"/>
              <a:gd name="connsiteX173" fmla="*/ 920752 w 1470280"/>
              <a:gd name="connsiteY173" fmla="*/ 83721 h 664517"/>
              <a:gd name="connsiteX174" fmla="*/ 931987 w 1470280"/>
              <a:gd name="connsiteY174" fmla="*/ 61256 h 664517"/>
              <a:gd name="connsiteX175" fmla="*/ 974331 w 1470280"/>
              <a:gd name="connsiteY175" fmla="*/ 61256 h 664517"/>
              <a:gd name="connsiteX176" fmla="*/ 974331 w 1470280"/>
              <a:gd name="connsiteY176" fmla="*/ 279514 h 664517"/>
              <a:gd name="connsiteX177" fmla="*/ 931987 w 1470280"/>
              <a:gd name="connsiteY177" fmla="*/ 279514 h 664517"/>
              <a:gd name="connsiteX178" fmla="*/ 920752 w 1470280"/>
              <a:gd name="connsiteY178" fmla="*/ 257037 h 664517"/>
              <a:gd name="connsiteX179" fmla="*/ 905150 w 1470280"/>
              <a:gd name="connsiteY179" fmla="*/ 269685 h 664517"/>
              <a:gd name="connsiteX180" fmla="*/ 853862 w 1470280"/>
              <a:gd name="connsiteY180" fmla="*/ 283874 h 664517"/>
              <a:gd name="connsiteX181" fmla="*/ 800601 w 1470280"/>
              <a:gd name="connsiteY181" fmla="*/ 269685 h 664517"/>
              <a:gd name="connsiteX182" fmla="*/ 761109 w 1470280"/>
              <a:gd name="connsiteY182" fmla="*/ 229970 h 664517"/>
              <a:gd name="connsiteX183" fmla="*/ 746048 w 1470280"/>
              <a:gd name="connsiteY183" fmla="*/ 170388 h 664517"/>
              <a:gd name="connsiteX184" fmla="*/ 761109 w 1470280"/>
              <a:gd name="connsiteY184" fmla="*/ 110800 h 664517"/>
              <a:gd name="connsiteX185" fmla="*/ 800601 w 1470280"/>
              <a:gd name="connsiteY185" fmla="*/ 71079 h 664517"/>
              <a:gd name="connsiteX186" fmla="*/ 853862 w 1470280"/>
              <a:gd name="connsiteY186" fmla="*/ 56896 h 664517"/>
              <a:gd name="connsiteX187" fmla="*/ 628802 w 1470280"/>
              <a:gd name="connsiteY187" fmla="*/ 56892 h 664517"/>
              <a:gd name="connsiteX188" fmla="*/ 676168 w 1470280"/>
              <a:gd name="connsiteY188" fmla="*/ 67809 h 664517"/>
              <a:gd name="connsiteX189" fmla="*/ 709123 w 1470280"/>
              <a:gd name="connsiteY189" fmla="*/ 99236 h 664517"/>
              <a:gd name="connsiteX190" fmla="*/ 721344 w 1470280"/>
              <a:gd name="connsiteY190" fmla="*/ 148130 h 664517"/>
              <a:gd name="connsiteX191" fmla="*/ 721344 w 1470280"/>
              <a:gd name="connsiteY191" fmla="*/ 279510 h 664517"/>
              <a:gd name="connsiteX192" fmla="*/ 661540 w 1470280"/>
              <a:gd name="connsiteY192" fmla="*/ 279510 h 664517"/>
              <a:gd name="connsiteX193" fmla="*/ 661540 w 1470280"/>
              <a:gd name="connsiteY193" fmla="*/ 157290 h 664517"/>
              <a:gd name="connsiteX194" fmla="*/ 655868 w 1470280"/>
              <a:gd name="connsiteY194" fmla="*/ 131758 h 664517"/>
              <a:gd name="connsiteX195" fmla="*/ 639941 w 1470280"/>
              <a:gd name="connsiteY195" fmla="*/ 115386 h 664517"/>
              <a:gd name="connsiteX196" fmla="*/ 616140 w 1470280"/>
              <a:gd name="connsiteY196" fmla="*/ 109708 h 664517"/>
              <a:gd name="connsiteX197" fmla="*/ 582740 w 1470280"/>
              <a:gd name="connsiteY197" fmla="*/ 122146 h 664517"/>
              <a:gd name="connsiteX198" fmla="*/ 570314 w 1470280"/>
              <a:gd name="connsiteY198" fmla="*/ 157290 h 664517"/>
              <a:gd name="connsiteX199" fmla="*/ 570314 w 1470280"/>
              <a:gd name="connsiteY199" fmla="*/ 279510 h 664517"/>
              <a:gd name="connsiteX200" fmla="*/ 510510 w 1470280"/>
              <a:gd name="connsiteY200" fmla="*/ 279510 h 664517"/>
              <a:gd name="connsiteX201" fmla="*/ 510510 w 1470280"/>
              <a:gd name="connsiteY201" fmla="*/ 61259 h 664517"/>
              <a:gd name="connsiteX202" fmla="*/ 552860 w 1470280"/>
              <a:gd name="connsiteY202" fmla="*/ 61259 h 664517"/>
              <a:gd name="connsiteX203" fmla="*/ 564070 w 1470280"/>
              <a:gd name="connsiteY203" fmla="*/ 83691 h 664517"/>
              <a:gd name="connsiteX204" fmla="*/ 585592 w 1470280"/>
              <a:gd name="connsiteY204" fmla="*/ 66937 h 664517"/>
              <a:gd name="connsiteX205" fmla="*/ 628802 w 1470280"/>
              <a:gd name="connsiteY205" fmla="*/ 56892 h 664517"/>
              <a:gd name="connsiteX206" fmla="*/ 77740 w 1470280"/>
              <a:gd name="connsiteY206" fmla="*/ 54276 h 664517"/>
              <a:gd name="connsiteX207" fmla="*/ 77740 w 1470280"/>
              <a:gd name="connsiteY207" fmla="*/ 135902 h 664517"/>
              <a:gd name="connsiteX208" fmla="*/ 137093 w 1470280"/>
              <a:gd name="connsiteY208" fmla="*/ 135902 h 664517"/>
              <a:gd name="connsiteX209" fmla="*/ 169609 w 1470280"/>
              <a:gd name="connsiteY209" fmla="*/ 124998 h 664517"/>
              <a:gd name="connsiteX210" fmla="*/ 181181 w 1470280"/>
              <a:gd name="connsiteY210" fmla="*/ 95309 h 664517"/>
              <a:gd name="connsiteX211" fmla="*/ 169609 w 1470280"/>
              <a:gd name="connsiteY211" fmla="*/ 64977 h 664517"/>
              <a:gd name="connsiteX212" fmla="*/ 137093 w 1470280"/>
              <a:gd name="connsiteY212" fmla="*/ 54276 h 664517"/>
              <a:gd name="connsiteX213" fmla="*/ 16612 w 1470280"/>
              <a:gd name="connsiteY213" fmla="*/ 143 h 664517"/>
              <a:gd name="connsiteX214" fmla="*/ 135343 w 1470280"/>
              <a:gd name="connsiteY214" fmla="*/ 143 h 664517"/>
              <a:gd name="connsiteX215" fmla="*/ 214575 w 1470280"/>
              <a:gd name="connsiteY215" fmla="*/ 25032 h 664517"/>
              <a:gd name="connsiteX216" fmla="*/ 243163 w 1470280"/>
              <a:gd name="connsiteY216" fmla="*/ 94437 h 664517"/>
              <a:gd name="connsiteX217" fmla="*/ 214575 w 1470280"/>
              <a:gd name="connsiteY217" fmla="*/ 163185 h 664517"/>
              <a:gd name="connsiteX218" fmla="*/ 192646 w 1470280"/>
              <a:gd name="connsiteY218" fmla="*/ 177298 h 664517"/>
              <a:gd name="connsiteX219" fmla="*/ 251903 w 1470280"/>
              <a:gd name="connsiteY219" fmla="*/ 279516 h 664517"/>
              <a:gd name="connsiteX220" fmla="*/ 181627 w 1470280"/>
              <a:gd name="connsiteY220" fmla="*/ 279516 h 664517"/>
              <a:gd name="connsiteX221" fmla="*/ 133357 w 1470280"/>
              <a:gd name="connsiteY221" fmla="*/ 188285 h 664517"/>
              <a:gd name="connsiteX222" fmla="*/ 77740 w 1470280"/>
              <a:gd name="connsiteY222" fmla="*/ 188285 h 664517"/>
              <a:gd name="connsiteX223" fmla="*/ 77740 w 1470280"/>
              <a:gd name="connsiteY223" fmla="*/ 279516 h 664517"/>
              <a:gd name="connsiteX224" fmla="*/ 16612 w 1470280"/>
              <a:gd name="connsiteY224" fmla="*/ 279516 h 664517"/>
              <a:gd name="connsiteX225" fmla="*/ 1343248 w 1470280"/>
              <a:gd name="connsiteY225" fmla="*/ 116 h 664517"/>
              <a:gd name="connsiteX226" fmla="*/ 1403072 w 1470280"/>
              <a:gd name="connsiteY226" fmla="*/ 116 h 664517"/>
              <a:gd name="connsiteX227" fmla="*/ 1403072 w 1470280"/>
              <a:gd name="connsiteY227" fmla="*/ 61239 h 664517"/>
              <a:gd name="connsiteX228" fmla="*/ 1470102 w 1470280"/>
              <a:gd name="connsiteY228" fmla="*/ 61239 h 664517"/>
              <a:gd name="connsiteX229" fmla="*/ 1470102 w 1470280"/>
              <a:gd name="connsiteY229" fmla="*/ 110999 h 664517"/>
              <a:gd name="connsiteX230" fmla="*/ 1403072 w 1470280"/>
              <a:gd name="connsiteY230" fmla="*/ 110999 h 664517"/>
              <a:gd name="connsiteX231" fmla="*/ 1403072 w 1470280"/>
              <a:gd name="connsiteY231" fmla="*/ 193503 h 664517"/>
              <a:gd name="connsiteX232" fmla="*/ 1410482 w 1470280"/>
              <a:gd name="connsiteY232" fmla="*/ 217069 h 664517"/>
              <a:gd name="connsiteX233" fmla="*/ 1434054 w 1470280"/>
              <a:gd name="connsiteY233" fmla="*/ 224491 h 664517"/>
              <a:gd name="connsiteX234" fmla="*/ 1470280 w 1470280"/>
              <a:gd name="connsiteY234" fmla="*/ 224491 h 664517"/>
              <a:gd name="connsiteX235" fmla="*/ 1470280 w 1470280"/>
              <a:gd name="connsiteY235" fmla="*/ 279496 h 664517"/>
              <a:gd name="connsiteX236" fmla="*/ 1432303 w 1470280"/>
              <a:gd name="connsiteY236" fmla="*/ 279496 h 664517"/>
              <a:gd name="connsiteX237" fmla="*/ 1381238 w 1470280"/>
              <a:gd name="connsiteY237" fmla="*/ 270985 h 664517"/>
              <a:gd name="connsiteX238" fmla="*/ 1352421 w 1470280"/>
              <a:gd name="connsiteY238" fmla="*/ 244352 h 664517"/>
              <a:gd name="connsiteX239" fmla="*/ 1343248 w 1470280"/>
              <a:gd name="connsiteY239" fmla="*/ 198290 h 664517"/>
              <a:gd name="connsiteX240" fmla="*/ 1249855 w 1470280"/>
              <a:gd name="connsiteY240" fmla="*/ 0 h 664517"/>
              <a:gd name="connsiteX241" fmla="*/ 1309666 w 1470280"/>
              <a:gd name="connsiteY241" fmla="*/ 0 h 664517"/>
              <a:gd name="connsiteX242" fmla="*/ 1309666 w 1470280"/>
              <a:gd name="connsiteY242" fmla="*/ 279361 h 664517"/>
              <a:gd name="connsiteX243" fmla="*/ 1249855 w 1470280"/>
              <a:gd name="connsiteY243" fmla="*/ 279361 h 664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</a:cxnLst>
            <a:rect l="l" t="t" r="r" b="b"/>
            <a:pathLst>
              <a:path w="1470280" h="664517">
                <a:moveTo>
                  <a:pt x="578226" y="411787"/>
                </a:moveTo>
                <a:cubicBezTo>
                  <a:pt x="567449" y="411787"/>
                  <a:pt x="557773" y="414270"/>
                  <a:pt x="549199" y="419209"/>
                </a:cubicBezTo>
                <a:cubicBezTo>
                  <a:pt x="540599" y="424168"/>
                  <a:pt x="533845" y="431139"/>
                  <a:pt x="528905" y="440159"/>
                </a:cubicBezTo>
                <a:cubicBezTo>
                  <a:pt x="523953" y="449179"/>
                  <a:pt x="521483" y="459949"/>
                  <a:pt x="521483" y="472464"/>
                </a:cubicBezTo>
                <a:cubicBezTo>
                  <a:pt x="521483" y="484686"/>
                  <a:pt x="523953" y="495310"/>
                  <a:pt x="528905" y="504330"/>
                </a:cubicBezTo>
                <a:cubicBezTo>
                  <a:pt x="533845" y="513357"/>
                  <a:pt x="540599" y="520333"/>
                  <a:pt x="549199" y="525279"/>
                </a:cubicBezTo>
                <a:cubicBezTo>
                  <a:pt x="557773" y="530232"/>
                  <a:pt x="567449" y="532702"/>
                  <a:pt x="578226" y="532702"/>
                </a:cubicBezTo>
                <a:cubicBezTo>
                  <a:pt x="589283" y="532702"/>
                  <a:pt x="599105" y="530232"/>
                  <a:pt x="607686" y="525279"/>
                </a:cubicBezTo>
                <a:cubicBezTo>
                  <a:pt x="616267" y="520333"/>
                  <a:pt x="623040" y="513357"/>
                  <a:pt x="627986" y="504330"/>
                </a:cubicBezTo>
                <a:cubicBezTo>
                  <a:pt x="632925" y="495310"/>
                  <a:pt x="635402" y="484686"/>
                  <a:pt x="635402" y="472464"/>
                </a:cubicBezTo>
                <a:cubicBezTo>
                  <a:pt x="635402" y="459949"/>
                  <a:pt x="632925" y="449179"/>
                  <a:pt x="627986" y="440159"/>
                </a:cubicBezTo>
                <a:cubicBezTo>
                  <a:pt x="623040" y="431139"/>
                  <a:pt x="616267" y="424168"/>
                  <a:pt x="607686" y="419209"/>
                </a:cubicBezTo>
                <a:cubicBezTo>
                  <a:pt x="599105" y="414270"/>
                  <a:pt x="589283" y="411787"/>
                  <a:pt x="578226" y="411787"/>
                </a:cubicBezTo>
                <a:close/>
                <a:moveTo>
                  <a:pt x="1074339" y="411784"/>
                </a:moveTo>
                <a:cubicBezTo>
                  <a:pt x="1063562" y="411784"/>
                  <a:pt x="1053969" y="414266"/>
                  <a:pt x="1045522" y="419206"/>
                </a:cubicBezTo>
                <a:cubicBezTo>
                  <a:pt x="1037088" y="424165"/>
                  <a:pt x="1030385" y="431135"/>
                  <a:pt x="1025445" y="440155"/>
                </a:cubicBezTo>
                <a:cubicBezTo>
                  <a:pt x="1020499" y="449175"/>
                  <a:pt x="1018035" y="459946"/>
                  <a:pt x="1018035" y="472461"/>
                </a:cubicBezTo>
                <a:cubicBezTo>
                  <a:pt x="1018035" y="484683"/>
                  <a:pt x="1020499" y="495307"/>
                  <a:pt x="1025445" y="504327"/>
                </a:cubicBezTo>
                <a:cubicBezTo>
                  <a:pt x="1030385" y="513353"/>
                  <a:pt x="1037088" y="520330"/>
                  <a:pt x="1045522" y="525276"/>
                </a:cubicBezTo>
                <a:cubicBezTo>
                  <a:pt x="1053969" y="530229"/>
                  <a:pt x="1063562" y="532698"/>
                  <a:pt x="1074339" y="532698"/>
                </a:cubicBezTo>
                <a:cubicBezTo>
                  <a:pt x="1085103" y="532698"/>
                  <a:pt x="1094715" y="530229"/>
                  <a:pt x="1103150" y="525276"/>
                </a:cubicBezTo>
                <a:cubicBezTo>
                  <a:pt x="1111591" y="520330"/>
                  <a:pt x="1118274" y="513353"/>
                  <a:pt x="1123233" y="504327"/>
                </a:cubicBezTo>
                <a:cubicBezTo>
                  <a:pt x="1128173" y="495307"/>
                  <a:pt x="1130643" y="484683"/>
                  <a:pt x="1130643" y="472461"/>
                </a:cubicBezTo>
                <a:cubicBezTo>
                  <a:pt x="1130643" y="459946"/>
                  <a:pt x="1128173" y="449175"/>
                  <a:pt x="1123233" y="440155"/>
                </a:cubicBezTo>
                <a:cubicBezTo>
                  <a:pt x="1118274" y="431135"/>
                  <a:pt x="1111591" y="424165"/>
                  <a:pt x="1103150" y="419206"/>
                </a:cubicBezTo>
                <a:cubicBezTo>
                  <a:pt x="1094715" y="414266"/>
                  <a:pt x="1085103" y="411784"/>
                  <a:pt x="1074339" y="411784"/>
                </a:cubicBezTo>
                <a:close/>
                <a:moveTo>
                  <a:pt x="719382" y="363336"/>
                </a:moveTo>
                <a:lnTo>
                  <a:pt x="779206" y="363336"/>
                </a:lnTo>
                <a:lnTo>
                  <a:pt x="779206" y="486873"/>
                </a:lnTo>
                <a:cubicBezTo>
                  <a:pt x="779206" y="502010"/>
                  <a:pt x="783121" y="513430"/>
                  <a:pt x="790976" y="521133"/>
                </a:cubicBezTo>
                <a:cubicBezTo>
                  <a:pt x="798837" y="528861"/>
                  <a:pt x="809315" y="532718"/>
                  <a:pt x="822409" y="532718"/>
                </a:cubicBezTo>
                <a:cubicBezTo>
                  <a:pt x="835796" y="532718"/>
                  <a:pt x="846337" y="528861"/>
                  <a:pt x="854059" y="521133"/>
                </a:cubicBezTo>
                <a:cubicBezTo>
                  <a:pt x="861774" y="513430"/>
                  <a:pt x="865632" y="502010"/>
                  <a:pt x="865632" y="486873"/>
                </a:cubicBezTo>
                <a:lnTo>
                  <a:pt x="865632" y="363336"/>
                </a:lnTo>
                <a:lnTo>
                  <a:pt x="925424" y="363336"/>
                </a:lnTo>
                <a:lnTo>
                  <a:pt x="925424" y="493423"/>
                </a:lnTo>
                <a:cubicBezTo>
                  <a:pt x="925424" y="512055"/>
                  <a:pt x="921057" y="528339"/>
                  <a:pt x="912330" y="542311"/>
                </a:cubicBezTo>
                <a:cubicBezTo>
                  <a:pt x="903602" y="556277"/>
                  <a:pt x="891520" y="567048"/>
                  <a:pt x="876103" y="574616"/>
                </a:cubicBezTo>
                <a:cubicBezTo>
                  <a:pt x="860673" y="582172"/>
                  <a:pt x="842766" y="585966"/>
                  <a:pt x="822409" y="585966"/>
                </a:cubicBezTo>
                <a:cubicBezTo>
                  <a:pt x="791555" y="585966"/>
                  <a:pt x="766666" y="577748"/>
                  <a:pt x="747760" y="561293"/>
                </a:cubicBezTo>
                <a:cubicBezTo>
                  <a:pt x="728854" y="544864"/>
                  <a:pt x="719382" y="522234"/>
                  <a:pt x="719382" y="493423"/>
                </a:cubicBezTo>
                <a:close/>
                <a:moveTo>
                  <a:pt x="451312" y="363157"/>
                </a:moveTo>
                <a:lnTo>
                  <a:pt x="451312" y="420817"/>
                </a:lnTo>
                <a:cubicBezTo>
                  <a:pt x="412946" y="420817"/>
                  <a:pt x="393722" y="437609"/>
                  <a:pt x="384104" y="453447"/>
                </a:cubicBezTo>
                <a:cubicBezTo>
                  <a:pt x="377509" y="464281"/>
                  <a:pt x="374441" y="476897"/>
                  <a:pt x="374441" y="489584"/>
                </a:cubicBezTo>
                <a:lnTo>
                  <a:pt x="374441" y="581631"/>
                </a:lnTo>
                <a:lnTo>
                  <a:pt x="314642" y="581631"/>
                </a:lnTo>
                <a:lnTo>
                  <a:pt x="314642" y="363373"/>
                </a:lnTo>
                <a:lnTo>
                  <a:pt x="364103" y="363373"/>
                </a:lnTo>
                <a:lnTo>
                  <a:pt x="373460" y="394597"/>
                </a:lnTo>
                <a:cubicBezTo>
                  <a:pt x="393779" y="376945"/>
                  <a:pt x="419726" y="363157"/>
                  <a:pt x="451312" y="363157"/>
                </a:cubicBezTo>
                <a:close/>
                <a:moveTo>
                  <a:pt x="578226" y="358972"/>
                </a:moveTo>
                <a:cubicBezTo>
                  <a:pt x="600626" y="358972"/>
                  <a:pt x="620703" y="363708"/>
                  <a:pt x="638463" y="373154"/>
                </a:cubicBezTo>
                <a:cubicBezTo>
                  <a:pt x="656211" y="382614"/>
                  <a:pt x="670170" y="395854"/>
                  <a:pt x="680368" y="412888"/>
                </a:cubicBezTo>
                <a:cubicBezTo>
                  <a:pt x="690553" y="429910"/>
                  <a:pt x="695658" y="449758"/>
                  <a:pt x="695658" y="472464"/>
                </a:cubicBezTo>
                <a:cubicBezTo>
                  <a:pt x="695658" y="495164"/>
                  <a:pt x="690553" y="515031"/>
                  <a:pt x="680368" y="532046"/>
                </a:cubicBezTo>
                <a:cubicBezTo>
                  <a:pt x="670170" y="549068"/>
                  <a:pt x="656211" y="562321"/>
                  <a:pt x="638463" y="571774"/>
                </a:cubicBezTo>
                <a:cubicBezTo>
                  <a:pt x="620703" y="581227"/>
                  <a:pt x="600626" y="585956"/>
                  <a:pt x="578226" y="585956"/>
                </a:cubicBezTo>
                <a:cubicBezTo>
                  <a:pt x="555806" y="585956"/>
                  <a:pt x="535806" y="581227"/>
                  <a:pt x="518205" y="571774"/>
                </a:cubicBezTo>
                <a:cubicBezTo>
                  <a:pt x="500597" y="562321"/>
                  <a:pt x="486701" y="549068"/>
                  <a:pt x="476516" y="532046"/>
                </a:cubicBezTo>
                <a:cubicBezTo>
                  <a:pt x="466325" y="515031"/>
                  <a:pt x="461239" y="495164"/>
                  <a:pt x="461239" y="472464"/>
                </a:cubicBezTo>
                <a:cubicBezTo>
                  <a:pt x="461239" y="449758"/>
                  <a:pt x="466325" y="429910"/>
                  <a:pt x="476516" y="412888"/>
                </a:cubicBezTo>
                <a:cubicBezTo>
                  <a:pt x="486701" y="395854"/>
                  <a:pt x="500597" y="382614"/>
                  <a:pt x="518205" y="373154"/>
                </a:cubicBezTo>
                <a:cubicBezTo>
                  <a:pt x="535806" y="363708"/>
                  <a:pt x="555806" y="358972"/>
                  <a:pt x="578226" y="358972"/>
                </a:cubicBezTo>
                <a:close/>
                <a:moveTo>
                  <a:pt x="1082633" y="358968"/>
                </a:moveTo>
                <a:cubicBezTo>
                  <a:pt x="1102125" y="358968"/>
                  <a:pt x="1120012" y="363704"/>
                  <a:pt x="1136321" y="373151"/>
                </a:cubicBezTo>
                <a:cubicBezTo>
                  <a:pt x="1152617" y="382610"/>
                  <a:pt x="1165800" y="395851"/>
                  <a:pt x="1175832" y="412885"/>
                </a:cubicBezTo>
                <a:cubicBezTo>
                  <a:pt x="1185877" y="429907"/>
                  <a:pt x="1190893" y="449755"/>
                  <a:pt x="1190893" y="472461"/>
                </a:cubicBezTo>
                <a:cubicBezTo>
                  <a:pt x="1190893" y="495160"/>
                  <a:pt x="1185877" y="515027"/>
                  <a:pt x="1175832" y="532043"/>
                </a:cubicBezTo>
                <a:cubicBezTo>
                  <a:pt x="1165800" y="549064"/>
                  <a:pt x="1152617" y="562318"/>
                  <a:pt x="1136321" y="571770"/>
                </a:cubicBezTo>
                <a:cubicBezTo>
                  <a:pt x="1120012" y="581223"/>
                  <a:pt x="1102125" y="585953"/>
                  <a:pt x="1082633" y="585953"/>
                </a:cubicBezTo>
                <a:cubicBezTo>
                  <a:pt x="1064294" y="585953"/>
                  <a:pt x="1047992" y="581370"/>
                  <a:pt x="1033746" y="572203"/>
                </a:cubicBezTo>
                <a:cubicBezTo>
                  <a:pt x="1029691" y="569593"/>
                  <a:pt x="1025903" y="566665"/>
                  <a:pt x="1022396" y="563431"/>
                </a:cubicBezTo>
                <a:lnTo>
                  <a:pt x="1022396" y="664517"/>
                </a:lnTo>
                <a:lnTo>
                  <a:pt x="962591" y="664517"/>
                </a:lnTo>
                <a:lnTo>
                  <a:pt x="962591" y="363335"/>
                </a:lnTo>
                <a:lnTo>
                  <a:pt x="1004941" y="363335"/>
                </a:lnTo>
                <a:lnTo>
                  <a:pt x="1016049" y="385564"/>
                </a:lnTo>
                <a:cubicBezTo>
                  <a:pt x="1020747" y="380885"/>
                  <a:pt x="1025929" y="376748"/>
                  <a:pt x="1031562" y="373151"/>
                </a:cubicBezTo>
                <a:cubicBezTo>
                  <a:pt x="1046407" y="363704"/>
                  <a:pt x="1063422" y="358968"/>
                  <a:pt x="1082633" y="358968"/>
                </a:cubicBezTo>
                <a:close/>
                <a:moveTo>
                  <a:pt x="145810" y="297857"/>
                </a:moveTo>
                <a:cubicBezTo>
                  <a:pt x="171992" y="297857"/>
                  <a:pt x="194755" y="302510"/>
                  <a:pt x="214113" y="311816"/>
                </a:cubicBezTo>
                <a:cubicBezTo>
                  <a:pt x="233452" y="321142"/>
                  <a:pt x="249035" y="333364"/>
                  <a:pt x="260824" y="348482"/>
                </a:cubicBezTo>
                <a:cubicBezTo>
                  <a:pt x="272606" y="363620"/>
                  <a:pt x="279952" y="379916"/>
                  <a:pt x="282861" y="397370"/>
                </a:cubicBezTo>
                <a:lnTo>
                  <a:pt x="219142" y="397370"/>
                </a:lnTo>
                <a:cubicBezTo>
                  <a:pt x="217099" y="390387"/>
                  <a:pt x="212948" y="383557"/>
                  <a:pt x="206704" y="376860"/>
                </a:cubicBezTo>
                <a:cubicBezTo>
                  <a:pt x="200427" y="370157"/>
                  <a:pt x="192279" y="364638"/>
                  <a:pt x="182247" y="360271"/>
                </a:cubicBezTo>
                <a:cubicBezTo>
                  <a:pt x="172215" y="355911"/>
                  <a:pt x="160203" y="353721"/>
                  <a:pt x="146243" y="353721"/>
                </a:cubicBezTo>
                <a:cubicBezTo>
                  <a:pt x="129935" y="353721"/>
                  <a:pt x="115466" y="357356"/>
                  <a:pt x="102811" y="364638"/>
                </a:cubicBezTo>
                <a:cubicBezTo>
                  <a:pt x="90137" y="371914"/>
                  <a:pt x="80251" y="382093"/>
                  <a:pt x="73122" y="395199"/>
                </a:cubicBezTo>
                <a:cubicBezTo>
                  <a:pt x="65986" y="408287"/>
                  <a:pt x="62434" y="423857"/>
                  <a:pt x="62434" y="441897"/>
                </a:cubicBezTo>
                <a:cubicBezTo>
                  <a:pt x="62434" y="459944"/>
                  <a:pt x="66056" y="475661"/>
                  <a:pt x="73338" y="489041"/>
                </a:cubicBezTo>
                <a:cubicBezTo>
                  <a:pt x="80614" y="502428"/>
                  <a:pt x="90729" y="512759"/>
                  <a:pt x="103676" y="520029"/>
                </a:cubicBezTo>
                <a:cubicBezTo>
                  <a:pt x="116618" y="527317"/>
                  <a:pt x="131399" y="530946"/>
                  <a:pt x="147981" y="530946"/>
                </a:cubicBezTo>
                <a:cubicBezTo>
                  <a:pt x="163411" y="530946"/>
                  <a:pt x="176862" y="528552"/>
                  <a:pt x="188364" y="523753"/>
                </a:cubicBezTo>
                <a:cubicBezTo>
                  <a:pt x="199848" y="518940"/>
                  <a:pt x="208881" y="511734"/>
                  <a:pt x="215418" y="502135"/>
                </a:cubicBezTo>
                <a:cubicBezTo>
                  <a:pt x="220307" y="494993"/>
                  <a:pt x="223509" y="486539"/>
                  <a:pt x="225081" y="476819"/>
                </a:cubicBezTo>
                <a:lnTo>
                  <a:pt x="130959" y="476819"/>
                </a:lnTo>
                <a:lnTo>
                  <a:pt x="130959" y="425309"/>
                </a:lnTo>
                <a:lnTo>
                  <a:pt x="288107" y="425309"/>
                </a:lnTo>
                <a:cubicBezTo>
                  <a:pt x="288692" y="429096"/>
                  <a:pt x="289036" y="433107"/>
                  <a:pt x="289195" y="437314"/>
                </a:cubicBezTo>
                <a:cubicBezTo>
                  <a:pt x="289342" y="441535"/>
                  <a:pt x="289399" y="445691"/>
                  <a:pt x="289399" y="449753"/>
                </a:cubicBezTo>
                <a:cubicBezTo>
                  <a:pt x="289399" y="477984"/>
                  <a:pt x="283154" y="502294"/>
                  <a:pt x="270639" y="522651"/>
                </a:cubicBezTo>
                <a:cubicBezTo>
                  <a:pt x="258125" y="543021"/>
                  <a:pt x="241180" y="558662"/>
                  <a:pt x="219798" y="569579"/>
                </a:cubicBezTo>
                <a:cubicBezTo>
                  <a:pt x="198396" y="580483"/>
                  <a:pt x="174175" y="585951"/>
                  <a:pt x="147115" y="585951"/>
                </a:cubicBezTo>
                <a:cubicBezTo>
                  <a:pt x="126166" y="585951"/>
                  <a:pt x="106738" y="582380"/>
                  <a:pt x="88845" y="575250"/>
                </a:cubicBezTo>
                <a:cubicBezTo>
                  <a:pt x="70945" y="568121"/>
                  <a:pt x="55368" y="558012"/>
                  <a:pt x="42121" y="544918"/>
                </a:cubicBezTo>
                <a:cubicBezTo>
                  <a:pt x="28881" y="531824"/>
                  <a:pt x="18556" y="516534"/>
                  <a:pt x="11140" y="499086"/>
                </a:cubicBezTo>
                <a:cubicBezTo>
                  <a:pt x="3711" y="481619"/>
                  <a:pt x="0" y="462573"/>
                  <a:pt x="0" y="441897"/>
                </a:cubicBezTo>
                <a:cubicBezTo>
                  <a:pt x="0" y="421235"/>
                  <a:pt x="3641" y="402170"/>
                  <a:pt x="10917" y="384715"/>
                </a:cubicBezTo>
                <a:cubicBezTo>
                  <a:pt x="18187" y="367261"/>
                  <a:pt x="28391" y="352053"/>
                  <a:pt x="41485" y="339106"/>
                </a:cubicBezTo>
                <a:cubicBezTo>
                  <a:pt x="54572" y="326158"/>
                  <a:pt x="69983" y="316037"/>
                  <a:pt x="87743" y="308761"/>
                </a:cubicBezTo>
                <a:cubicBezTo>
                  <a:pt x="105497" y="301491"/>
                  <a:pt x="124848" y="297857"/>
                  <a:pt x="145810" y="297857"/>
                </a:cubicBezTo>
                <a:close/>
                <a:moveTo>
                  <a:pt x="862583" y="109711"/>
                </a:moveTo>
                <a:cubicBezTo>
                  <a:pt x="851825" y="109711"/>
                  <a:pt x="842213" y="112175"/>
                  <a:pt x="833772" y="117134"/>
                </a:cubicBezTo>
                <a:cubicBezTo>
                  <a:pt x="825338" y="122080"/>
                  <a:pt x="818635" y="129063"/>
                  <a:pt x="813695" y="138083"/>
                </a:cubicBezTo>
                <a:cubicBezTo>
                  <a:pt x="808756" y="147103"/>
                  <a:pt x="806273" y="157874"/>
                  <a:pt x="806273" y="170388"/>
                </a:cubicBezTo>
                <a:cubicBezTo>
                  <a:pt x="806273" y="182610"/>
                  <a:pt x="808756" y="193234"/>
                  <a:pt x="813695" y="202248"/>
                </a:cubicBezTo>
                <a:cubicBezTo>
                  <a:pt x="818635" y="211268"/>
                  <a:pt x="825338" y="218258"/>
                  <a:pt x="833772" y="223204"/>
                </a:cubicBezTo>
                <a:cubicBezTo>
                  <a:pt x="842213" y="228156"/>
                  <a:pt x="851825" y="230626"/>
                  <a:pt x="862583" y="230626"/>
                </a:cubicBezTo>
                <a:cubicBezTo>
                  <a:pt x="873354" y="230626"/>
                  <a:pt x="882953" y="228156"/>
                  <a:pt x="891394" y="223204"/>
                </a:cubicBezTo>
                <a:cubicBezTo>
                  <a:pt x="899828" y="218258"/>
                  <a:pt x="906525" y="211268"/>
                  <a:pt x="911471" y="202248"/>
                </a:cubicBezTo>
                <a:cubicBezTo>
                  <a:pt x="916417" y="193234"/>
                  <a:pt x="918893" y="182610"/>
                  <a:pt x="918893" y="170388"/>
                </a:cubicBezTo>
                <a:cubicBezTo>
                  <a:pt x="918893" y="157874"/>
                  <a:pt x="916417" y="147103"/>
                  <a:pt x="911471" y="138083"/>
                </a:cubicBezTo>
                <a:cubicBezTo>
                  <a:pt x="906525" y="129063"/>
                  <a:pt x="899828" y="122080"/>
                  <a:pt x="891394" y="117134"/>
                </a:cubicBezTo>
                <a:cubicBezTo>
                  <a:pt x="882953" y="112175"/>
                  <a:pt x="873354" y="109711"/>
                  <a:pt x="862583" y="109711"/>
                </a:cubicBezTo>
                <a:close/>
                <a:moveTo>
                  <a:pt x="371169" y="105801"/>
                </a:moveTo>
                <a:cubicBezTo>
                  <a:pt x="361564" y="105801"/>
                  <a:pt x="352747" y="107762"/>
                  <a:pt x="344758" y="111690"/>
                </a:cubicBezTo>
                <a:cubicBezTo>
                  <a:pt x="336738" y="115617"/>
                  <a:pt x="330347" y="122244"/>
                  <a:pt x="325541" y="131550"/>
                </a:cubicBezTo>
                <a:cubicBezTo>
                  <a:pt x="323326" y="135866"/>
                  <a:pt x="321613" y="140959"/>
                  <a:pt x="320423" y="146834"/>
                </a:cubicBezTo>
                <a:lnTo>
                  <a:pt x="422794" y="146834"/>
                </a:lnTo>
                <a:cubicBezTo>
                  <a:pt x="421725" y="139552"/>
                  <a:pt x="419535" y="133282"/>
                  <a:pt x="416117" y="128055"/>
                </a:cubicBezTo>
                <a:cubicBezTo>
                  <a:pt x="411177" y="120500"/>
                  <a:pt x="404780" y="114904"/>
                  <a:pt x="396905" y="111257"/>
                </a:cubicBezTo>
                <a:cubicBezTo>
                  <a:pt x="389050" y="107628"/>
                  <a:pt x="380463" y="105801"/>
                  <a:pt x="371169" y="105801"/>
                </a:cubicBezTo>
                <a:close/>
                <a:moveTo>
                  <a:pt x="1009883" y="61251"/>
                </a:moveTo>
                <a:lnTo>
                  <a:pt x="1069700" y="61251"/>
                </a:lnTo>
                <a:lnTo>
                  <a:pt x="1069700" y="184789"/>
                </a:lnTo>
                <a:cubicBezTo>
                  <a:pt x="1069700" y="199926"/>
                  <a:pt x="1073628" y="211346"/>
                  <a:pt x="1081477" y="219048"/>
                </a:cubicBezTo>
                <a:cubicBezTo>
                  <a:pt x="1089351" y="226776"/>
                  <a:pt x="1099816" y="230634"/>
                  <a:pt x="1112910" y="230634"/>
                </a:cubicBezTo>
                <a:cubicBezTo>
                  <a:pt x="1126290" y="230634"/>
                  <a:pt x="1136845" y="226776"/>
                  <a:pt x="1144560" y="219048"/>
                </a:cubicBezTo>
                <a:cubicBezTo>
                  <a:pt x="1152275" y="211346"/>
                  <a:pt x="1156126" y="199926"/>
                  <a:pt x="1156126" y="184789"/>
                </a:cubicBezTo>
                <a:lnTo>
                  <a:pt x="1156126" y="61251"/>
                </a:lnTo>
                <a:lnTo>
                  <a:pt x="1215918" y="61251"/>
                </a:lnTo>
                <a:lnTo>
                  <a:pt x="1215918" y="191339"/>
                </a:lnTo>
                <a:cubicBezTo>
                  <a:pt x="1215918" y="209971"/>
                  <a:pt x="1211564" y="226254"/>
                  <a:pt x="1202824" y="240227"/>
                </a:cubicBezTo>
                <a:cubicBezTo>
                  <a:pt x="1194109" y="254193"/>
                  <a:pt x="1182027" y="264963"/>
                  <a:pt x="1166597" y="272532"/>
                </a:cubicBezTo>
                <a:cubicBezTo>
                  <a:pt x="1151186" y="280088"/>
                  <a:pt x="1133280" y="283882"/>
                  <a:pt x="1112910" y="283882"/>
                </a:cubicBezTo>
                <a:cubicBezTo>
                  <a:pt x="1082056" y="283882"/>
                  <a:pt x="1057179" y="275664"/>
                  <a:pt x="1038267" y="259209"/>
                </a:cubicBezTo>
                <a:cubicBezTo>
                  <a:pt x="1019355" y="242779"/>
                  <a:pt x="1009883" y="220149"/>
                  <a:pt x="1009883" y="191339"/>
                </a:cubicBezTo>
                <a:close/>
                <a:moveTo>
                  <a:pt x="372901" y="56914"/>
                </a:moveTo>
                <a:cubicBezTo>
                  <a:pt x="394143" y="56914"/>
                  <a:pt x="412915" y="61497"/>
                  <a:pt x="429211" y="70663"/>
                </a:cubicBezTo>
                <a:cubicBezTo>
                  <a:pt x="445507" y="79823"/>
                  <a:pt x="458321" y="92784"/>
                  <a:pt x="467627" y="109512"/>
                </a:cubicBezTo>
                <a:cubicBezTo>
                  <a:pt x="476953" y="126248"/>
                  <a:pt x="481593" y="146255"/>
                  <a:pt x="481593" y="169534"/>
                </a:cubicBezTo>
                <a:cubicBezTo>
                  <a:pt x="481593" y="178738"/>
                  <a:pt x="481007" y="184092"/>
                  <a:pt x="480721" y="186995"/>
                </a:cubicBezTo>
                <a:lnTo>
                  <a:pt x="319563" y="186995"/>
                </a:lnTo>
                <a:cubicBezTo>
                  <a:pt x="320754" y="194525"/>
                  <a:pt x="322816" y="201075"/>
                  <a:pt x="325764" y="206639"/>
                </a:cubicBezTo>
                <a:cubicBezTo>
                  <a:pt x="330710" y="215958"/>
                  <a:pt x="337540" y="222788"/>
                  <a:pt x="346280" y="227155"/>
                </a:cubicBezTo>
                <a:cubicBezTo>
                  <a:pt x="355020" y="231516"/>
                  <a:pt x="364753" y="233693"/>
                  <a:pt x="375523" y="233693"/>
                </a:cubicBezTo>
                <a:cubicBezTo>
                  <a:pt x="384263" y="233693"/>
                  <a:pt x="391596" y="232540"/>
                  <a:pt x="397574" y="230211"/>
                </a:cubicBezTo>
                <a:cubicBezTo>
                  <a:pt x="403519" y="227874"/>
                  <a:pt x="408478" y="224603"/>
                  <a:pt x="412418" y="220382"/>
                </a:cubicBezTo>
                <a:cubicBezTo>
                  <a:pt x="416333" y="216174"/>
                  <a:pt x="419032" y="211432"/>
                  <a:pt x="420490" y="206187"/>
                </a:cubicBezTo>
                <a:lnTo>
                  <a:pt x="479849" y="206187"/>
                </a:lnTo>
                <a:cubicBezTo>
                  <a:pt x="477513" y="221630"/>
                  <a:pt x="471555" y="235157"/>
                  <a:pt x="461943" y="246799"/>
                </a:cubicBezTo>
                <a:cubicBezTo>
                  <a:pt x="452343" y="258436"/>
                  <a:pt x="440198" y="267526"/>
                  <a:pt x="425512" y="274082"/>
                </a:cubicBezTo>
                <a:cubicBezTo>
                  <a:pt x="410808" y="280620"/>
                  <a:pt x="394143" y="283898"/>
                  <a:pt x="375523" y="283898"/>
                </a:cubicBezTo>
                <a:cubicBezTo>
                  <a:pt x="353409" y="283898"/>
                  <a:pt x="333682" y="279175"/>
                  <a:pt x="316374" y="269703"/>
                </a:cubicBezTo>
                <a:cubicBezTo>
                  <a:pt x="299060" y="260263"/>
                  <a:pt x="285463" y="247016"/>
                  <a:pt x="275558" y="229994"/>
                </a:cubicBezTo>
                <a:cubicBezTo>
                  <a:pt x="265666" y="212960"/>
                  <a:pt x="260726" y="193099"/>
                  <a:pt x="260726" y="170406"/>
                </a:cubicBezTo>
                <a:cubicBezTo>
                  <a:pt x="260726" y="147706"/>
                  <a:pt x="265526" y="127839"/>
                  <a:pt x="275125" y="110817"/>
                </a:cubicBezTo>
                <a:cubicBezTo>
                  <a:pt x="284731" y="93796"/>
                  <a:pt x="297965" y="80562"/>
                  <a:pt x="314847" y="71096"/>
                </a:cubicBezTo>
                <a:cubicBezTo>
                  <a:pt x="331722" y="61643"/>
                  <a:pt x="351079" y="56914"/>
                  <a:pt x="372901" y="56914"/>
                </a:cubicBezTo>
                <a:close/>
                <a:moveTo>
                  <a:pt x="853862" y="56896"/>
                </a:moveTo>
                <a:cubicBezTo>
                  <a:pt x="873354" y="56896"/>
                  <a:pt x="890452" y="61619"/>
                  <a:pt x="905150" y="71079"/>
                </a:cubicBezTo>
                <a:cubicBezTo>
                  <a:pt x="910809" y="74726"/>
                  <a:pt x="916016" y="78946"/>
                  <a:pt x="920752" y="83721"/>
                </a:cubicBezTo>
                <a:lnTo>
                  <a:pt x="931987" y="61256"/>
                </a:lnTo>
                <a:lnTo>
                  <a:pt x="974331" y="61256"/>
                </a:lnTo>
                <a:lnTo>
                  <a:pt x="974331" y="279514"/>
                </a:lnTo>
                <a:lnTo>
                  <a:pt x="931987" y="279514"/>
                </a:lnTo>
                <a:lnTo>
                  <a:pt x="920752" y="257037"/>
                </a:lnTo>
                <a:cubicBezTo>
                  <a:pt x="916016" y="261811"/>
                  <a:pt x="910809" y="266038"/>
                  <a:pt x="905150" y="269685"/>
                </a:cubicBezTo>
                <a:cubicBezTo>
                  <a:pt x="890452" y="279151"/>
                  <a:pt x="873354" y="283874"/>
                  <a:pt x="853862" y="283874"/>
                </a:cubicBezTo>
                <a:cubicBezTo>
                  <a:pt x="834657" y="283874"/>
                  <a:pt x="816897" y="279151"/>
                  <a:pt x="800601" y="269685"/>
                </a:cubicBezTo>
                <a:cubicBezTo>
                  <a:pt x="784312" y="260232"/>
                  <a:pt x="771141" y="246992"/>
                  <a:pt x="761109" y="229970"/>
                </a:cubicBezTo>
                <a:cubicBezTo>
                  <a:pt x="751064" y="212936"/>
                  <a:pt x="746048" y="193075"/>
                  <a:pt x="746048" y="170388"/>
                </a:cubicBezTo>
                <a:cubicBezTo>
                  <a:pt x="746048" y="147682"/>
                  <a:pt x="751064" y="127822"/>
                  <a:pt x="761109" y="110800"/>
                </a:cubicBezTo>
                <a:cubicBezTo>
                  <a:pt x="771141" y="93778"/>
                  <a:pt x="784312" y="80538"/>
                  <a:pt x="800601" y="71079"/>
                </a:cubicBezTo>
                <a:cubicBezTo>
                  <a:pt x="816897" y="61619"/>
                  <a:pt x="834657" y="56896"/>
                  <a:pt x="853862" y="56896"/>
                </a:cubicBezTo>
                <a:close/>
                <a:moveTo>
                  <a:pt x="628802" y="56892"/>
                </a:moveTo>
                <a:cubicBezTo>
                  <a:pt x="646549" y="56892"/>
                  <a:pt x="662335" y="60540"/>
                  <a:pt x="676168" y="67809"/>
                </a:cubicBezTo>
                <a:cubicBezTo>
                  <a:pt x="689975" y="75085"/>
                  <a:pt x="700968" y="85550"/>
                  <a:pt x="709123" y="99236"/>
                </a:cubicBezTo>
                <a:cubicBezTo>
                  <a:pt x="717258" y="112922"/>
                  <a:pt x="721344" y="129205"/>
                  <a:pt x="721344" y="148130"/>
                </a:cubicBezTo>
                <a:lnTo>
                  <a:pt x="721344" y="279510"/>
                </a:lnTo>
                <a:lnTo>
                  <a:pt x="661540" y="279510"/>
                </a:lnTo>
                <a:lnTo>
                  <a:pt x="661540" y="157290"/>
                </a:lnTo>
                <a:cubicBezTo>
                  <a:pt x="661540" y="147398"/>
                  <a:pt x="659649" y="138887"/>
                  <a:pt x="655868" y="131758"/>
                </a:cubicBezTo>
                <a:cubicBezTo>
                  <a:pt x="652087" y="124628"/>
                  <a:pt x="646765" y="119173"/>
                  <a:pt x="639941" y="115386"/>
                </a:cubicBezTo>
                <a:cubicBezTo>
                  <a:pt x="633092" y="111604"/>
                  <a:pt x="625160" y="109708"/>
                  <a:pt x="616140" y="109708"/>
                </a:cubicBezTo>
                <a:cubicBezTo>
                  <a:pt x="602181" y="109708"/>
                  <a:pt x="591047" y="113852"/>
                  <a:pt x="582740" y="122146"/>
                </a:cubicBezTo>
                <a:cubicBezTo>
                  <a:pt x="574458" y="130440"/>
                  <a:pt x="570314" y="142166"/>
                  <a:pt x="570314" y="157290"/>
                </a:cubicBezTo>
                <a:lnTo>
                  <a:pt x="570314" y="279510"/>
                </a:lnTo>
                <a:lnTo>
                  <a:pt x="510510" y="279510"/>
                </a:lnTo>
                <a:lnTo>
                  <a:pt x="510510" y="61259"/>
                </a:lnTo>
                <a:lnTo>
                  <a:pt x="552860" y="61259"/>
                </a:lnTo>
                <a:lnTo>
                  <a:pt x="564070" y="83691"/>
                </a:lnTo>
                <a:cubicBezTo>
                  <a:pt x="569990" y="77058"/>
                  <a:pt x="577132" y="71444"/>
                  <a:pt x="585592" y="66937"/>
                </a:cubicBezTo>
                <a:cubicBezTo>
                  <a:pt x="598094" y="60240"/>
                  <a:pt x="612493" y="56892"/>
                  <a:pt x="628802" y="56892"/>
                </a:cubicBezTo>
                <a:close/>
                <a:moveTo>
                  <a:pt x="77740" y="54276"/>
                </a:moveTo>
                <a:lnTo>
                  <a:pt x="77740" y="135902"/>
                </a:lnTo>
                <a:lnTo>
                  <a:pt x="137093" y="135902"/>
                </a:lnTo>
                <a:cubicBezTo>
                  <a:pt x="151053" y="135902"/>
                  <a:pt x="161894" y="132274"/>
                  <a:pt x="169609" y="124998"/>
                </a:cubicBezTo>
                <a:cubicBezTo>
                  <a:pt x="177324" y="117722"/>
                  <a:pt x="181181" y="107830"/>
                  <a:pt x="181181" y="95309"/>
                </a:cubicBezTo>
                <a:cubicBezTo>
                  <a:pt x="181181" y="82215"/>
                  <a:pt x="177324" y="72106"/>
                  <a:pt x="169609" y="64977"/>
                </a:cubicBezTo>
                <a:cubicBezTo>
                  <a:pt x="161894" y="57847"/>
                  <a:pt x="151053" y="54276"/>
                  <a:pt x="137093" y="54276"/>
                </a:cubicBezTo>
                <a:close/>
                <a:moveTo>
                  <a:pt x="16612" y="143"/>
                </a:moveTo>
                <a:lnTo>
                  <a:pt x="135343" y="143"/>
                </a:lnTo>
                <a:cubicBezTo>
                  <a:pt x="169093" y="143"/>
                  <a:pt x="195510" y="8450"/>
                  <a:pt x="214575" y="25032"/>
                </a:cubicBezTo>
                <a:cubicBezTo>
                  <a:pt x="233627" y="41621"/>
                  <a:pt x="243163" y="64754"/>
                  <a:pt x="243163" y="94437"/>
                </a:cubicBezTo>
                <a:cubicBezTo>
                  <a:pt x="243163" y="123534"/>
                  <a:pt x="233627" y="146456"/>
                  <a:pt x="214575" y="163185"/>
                </a:cubicBezTo>
                <a:cubicBezTo>
                  <a:pt x="208114" y="168870"/>
                  <a:pt x="200794" y="173548"/>
                  <a:pt x="192646" y="177298"/>
                </a:cubicBezTo>
                <a:lnTo>
                  <a:pt x="251903" y="279516"/>
                </a:lnTo>
                <a:lnTo>
                  <a:pt x="181627" y="279516"/>
                </a:lnTo>
                <a:lnTo>
                  <a:pt x="133357" y="188285"/>
                </a:lnTo>
                <a:lnTo>
                  <a:pt x="77740" y="188285"/>
                </a:lnTo>
                <a:lnTo>
                  <a:pt x="77740" y="279516"/>
                </a:lnTo>
                <a:lnTo>
                  <a:pt x="16612" y="279516"/>
                </a:lnTo>
                <a:close/>
                <a:moveTo>
                  <a:pt x="1343248" y="116"/>
                </a:moveTo>
                <a:lnTo>
                  <a:pt x="1403072" y="116"/>
                </a:lnTo>
                <a:lnTo>
                  <a:pt x="1403072" y="61239"/>
                </a:lnTo>
                <a:lnTo>
                  <a:pt x="1470102" y="61239"/>
                </a:lnTo>
                <a:lnTo>
                  <a:pt x="1470102" y="110999"/>
                </a:lnTo>
                <a:lnTo>
                  <a:pt x="1403072" y="110999"/>
                </a:lnTo>
                <a:lnTo>
                  <a:pt x="1403072" y="193503"/>
                </a:lnTo>
                <a:cubicBezTo>
                  <a:pt x="1403072" y="204280"/>
                  <a:pt x="1405542" y="212135"/>
                  <a:pt x="1410482" y="217069"/>
                </a:cubicBezTo>
                <a:cubicBezTo>
                  <a:pt x="1415421" y="222021"/>
                  <a:pt x="1423270" y="224491"/>
                  <a:pt x="1434054" y="224491"/>
                </a:cubicBezTo>
                <a:lnTo>
                  <a:pt x="1470280" y="224491"/>
                </a:lnTo>
                <a:lnTo>
                  <a:pt x="1470280" y="279496"/>
                </a:lnTo>
                <a:lnTo>
                  <a:pt x="1432303" y="279496"/>
                </a:lnTo>
                <a:cubicBezTo>
                  <a:pt x="1411354" y="279496"/>
                  <a:pt x="1394332" y="276651"/>
                  <a:pt x="1381238" y="270985"/>
                </a:cubicBezTo>
                <a:cubicBezTo>
                  <a:pt x="1368144" y="265301"/>
                  <a:pt x="1358539" y="256427"/>
                  <a:pt x="1352421" y="244352"/>
                </a:cubicBezTo>
                <a:cubicBezTo>
                  <a:pt x="1346310" y="232289"/>
                  <a:pt x="1343248" y="216935"/>
                  <a:pt x="1343248" y="198290"/>
                </a:cubicBezTo>
                <a:close/>
                <a:moveTo>
                  <a:pt x="1249855" y="0"/>
                </a:moveTo>
                <a:lnTo>
                  <a:pt x="1309666" y="0"/>
                </a:lnTo>
                <a:lnTo>
                  <a:pt x="1309666" y="279361"/>
                </a:lnTo>
                <a:lnTo>
                  <a:pt x="1249855" y="279361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fr-FR" dirty="0"/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B6B0BE4C-9A25-4D0D-9CC3-4D42C3704D2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93395" y="5724541"/>
            <a:ext cx="11209655" cy="19389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400" strike="noStrike" cap="all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Date or presentation subtitle</a:t>
            </a:r>
          </a:p>
        </p:txBody>
      </p:sp>
    </p:spTree>
    <p:extLst>
      <p:ext uri="{BB962C8B-B14F-4D97-AF65-F5344CB8AC3E}">
        <p14:creationId xmlns:p14="http://schemas.microsoft.com/office/powerpoint/2010/main" val="35947206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31045CF-7F3F-084D-B94E-83312076E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1"/>
              <a:t>Presentation title</a:t>
            </a:r>
          </a:p>
        </p:txBody>
      </p:sp>
      <p:sp>
        <p:nvSpPr>
          <p:cNvPr id="4" name="Espace réservé du texte 5">
            <a:extLst>
              <a:ext uri="{FF2B5EF4-FFF2-40B4-BE49-F238E27FC236}">
                <a16:creationId xmlns:a16="http://schemas.microsoft.com/office/drawing/2014/main" id="{7A7ACEE7-A439-B343-AD04-A1F3A355E06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775" y="422275"/>
            <a:ext cx="9359900" cy="298450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1" i="0">
                <a:latin typeface="+mj-lt"/>
              </a:defRPr>
            </a:lvl1pPr>
          </a:lstStyle>
          <a:p>
            <a:pPr lvl="0"/>
            <a:r>
              <a:rPr lang="en-GB" noProof="1"/>
              <a:t>Title</a:t>
            </a:r>
          </a:p>
        </p:txBody>
      </p:sp>
      <p:sp>
        <p:nvSpPr>
          <p:cNvPr id="5" name="Espace réservé du texte 15">
            <a:extLst>
              <a:ext uri="{FF2B5EF4-FFF2-40B4-BE49-F238E27FC236}">
                <a16:creationId xmlns:a16="http://schemas.microsoft.com/office/drawing/2014/main" id="{46F97424-888C-4B44-94EA-03D67FB23C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22376" y="1734503"/>
            <a:ext cx="4625974" cy="61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 lang="da-DK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Aft>
                <a:spcPts val="0"/>
              </a:spcAft>
              <a:buNone/>
              <a:defRPr lang="fr-FR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5pPr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  <p:sp>
        <p:nvSpPr>
          <p:cNvPr id="6" name="Espace réservé du texte 15">
            <a:extLst>
              <a:ext uri="{FF2B5EF4-FFF2-40B4-BE49-F238E27FC236}">
                <a16:creationId xmlns:a16="http://schemas.microsoft.com/office/drawing/2014/main" id="{19B3A1B0-5A01-6B48-AAFA-667E78208BD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5775" y="1734503"/>
            <a:ext cx="488950" cy="4154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lang="fr-FR" sz="30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>
              <a:defRPr b="1"/>
            </a:lvl2pPr>
            <a:lvl5pPr>
              <a:defRPr/>
            </a:lvl5pPr>
          </a:lstStyle>
          <a:p>
            <a:pPr lvl="0"/>
            <a:r>
              <a:rPr lang="en-GB" noProof="1"/>
              <a:t>01</a:t>
            </a:r>
          </a:p>
        </p:txBody>
      </p:sp>
      <p:sp>
        <p:nvSpPr>
          <p:cNvPr id="27" name="Espace réservé du texte 15">
            <a:extLst>
              <a:ext uri="{FF2B5EF4-FFF2-40B4-BE49-F238E27FC236}">
                <a16:creationId xmlns:a16="http://schemas.microsoft.com/office/drawing/2014/main" id="{382A972F-B474-1F4C-ADBD-2802BE31CEA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222376" y="2768048"/>
            <a:ext cx="4625974" cy="61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 lang="da-DK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Aft>
                <a:spcPts val="0"/>
              </a:spcAft>
              <a:buNone/>
              <a:defRPr lang="fr-FR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5pPr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  <p:sp>
        <p:nvSpPr>
          <p:cNvPr id="28" name="Espace réservé du texte 15">
            <a:extLst>
              <a:ext uri="{FF2B5EF4-FFF2-40B4-BE49-F238E27FC236}">
                <a16:creationId xmlns:a16="http://schemas.microsoft.com/office/drawing/2014/main" id="{F8DD454B-C11C-F24D-89A7-8F4724DCDA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5775" y="2768048"/>
            <a:ext cx="488950" cy="4154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lang="fr-FR" sz="30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>
              <a:defRPr b="1"/>
            </a:lvl2pPr>
            <a:lvl5pPr>
              <a:defRPr/>
            </a:lvl5pPr>
          </a:lstStyle>
          <a:p>
            <a:pPr lvl="0"/>
            <a:r>
              <a:rPr lang="en-GB" noProof="1"/>
              <a:t>02</a:t>
            </a:r>
          </a:p>
        </p:txBody>
      </p:sp>
      <p:sp>
        <p:nvSpPr>
          <p:cNvPr id="29" name="Espace réservé du texte 15">
            <a:extLst>
              <a:ext uri="{FF2B5EF4-FFF2-40B4-BE49-F238E27FC236}">
                <a16:creationId xmlns:a16="http://schemas.microsoft.com/office/drawing/2014/main" id="{53C8DB35-923C-1242-A20F-EBC9F8BD81A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22376" y="3801593"/>
            <a:ext cx="4625974" cy="61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 lang="da-DK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Aft>
                <a:spcPts val="0"/>
              </a:spcAft>
              <a:buNone/>
              <a:defRPr lang="fr-FR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5pPr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  <p:sp>
        <p:nvSpPr>
          <p:cNvPr id="30" name="Espace réservé du texte 15">
            <a:extLst>
              <a:ext uri="{FF2B5EF4-FFF2-40B4-BE49-F238E27FC236}">
                <a16:creationId xmlns:a16="http://schemas.microsoft.com/office/drawing/2014/main" id="{1E7A1BF8-675E-3C49-8FE9-21D281575FD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85775" y="3801593"/>
            <a:ext cx="488950" cy="4154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lang="fr-FR" sz="30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>
              <a:defRPr b="1"/>
            </a:lvl2pPr>
            <a:lvl5pPr>
              <a:defRPr/>
            </a:lvl5pPr>
          </a:lstStyle>
          <a:p>
            <a:pPr lvl="0"/>
            <a:r>
              <a:rPr lang="en-GB" noProof="1"/>
              <a:t>03</a:t>
            </a:r>
          </a:p>
        </p:txBody>
      </p:sp>
      <p:sp>
        <p:nvSpPr>
          <p:cNvPr id="31" name="Espace réservé du texte 15">
            <a:extLst>
              <a:ext uri="{FF2B5EF4-FFF2-40B4-BE49-F238E27FC236}">
                <a16:creationId xmlns:a16="http://schemas.microsoft.com/office/drawing/2014/main" id="{5E934149-10A5-6B41-A809-AC36561335E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222376" y="4835139"/>
            <a:ext cx="4625974" cy="61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 lang="da-DK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Aft>
                <a:spcPts val="0"/>
              </a:spcAft>
              <a:buNone/>
              <a:defRPr lang="fr-FR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5pPr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  <p:sp>
        <p:nvSpPr>
          <p:cNvPr id="32" name="Espace réservé du texte 15">
            <a:extLst>
              <a:ext uri="{FF2B5EF4-FFF2-40B4-BE49-F238E27FC236}">
                <a16:creationId xmlns:a16="http://schemas.microsoft.com/office/drawing/2014/main" id="{E3299AD5-326E-724F-9D7D-0707F9BB75D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5775" y="4835139"/>
            <a:ext cx="488950" cy="4154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lang="fr-FR" sz="30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>
              <a:defRPr b="1"/>
            </a:lvl2pPr>
            <a:lvl5pPr>
              <a:defRPr/>
            </a:lvl5pPr>
          </a:lstStyle>
          <a:p>
            <a:pPr lvl="0"/>
            <a:r>
              <a:rPr lang="en-GB" noProof="1"/>
              <a:t>04</a:t>
            </a:r>
          </a:p>
        </p:txBody>
      </p:sp>
      <p:sp>
        <p:nvSpPr>
          <p:cNvPr id="33" name="Espace réservé du texte 15">
            <a:extLst>
              <a:ext uri="{FF2B5EF4-FFF2-40B4-BE49-F238E27FC236}">
                <a16:creationId xmlns:a16="http://schemas.microsoft.com/office/drawing/2014/main" id="{32A45F41-86FF-8944-AB89-E3CB3D6FB9B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080440" y="1734503"/>
            <a:ext cx="4625974" cy="61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 lang="da-DK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Aft>
                <a:spcPts val="0"/>
              </a:spcAft>
              <a:buNone/>
              <a:defRPr lang="fr-FR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5pPr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  <p:sp>
        <p:nvSpPr>
          <p:cNvPr id="34" name="Espace réservé du texte 15">
            <a:extLst>
              <a:ext uri="{FF2B5EF4-FFF2-40B4-BE49-F238E27FC236}">
                <a16:creationId xmlns:a16="http://schemas.microsoft.com/office/drawing/2014/main" id="{3EFA4410-6E3F-1749-836D-F3D77FF011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43839" y="1734503"/>
            <a:ext cx="488950" cy="4154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lang="fr-FR" sz="3000" b="1" kern="1200" dirty="0">
                <a:solidFill>
                  <a:schemeClr val="tx1"/>
                </a:solidFill>
                <a:latin typeface="Renault Group" pitchFamily="2" charset="0"/>
                <a:ea typeface="+mn-ea"/>
                <a:cs typeface="+mn-cs"/>
              </a:defRPr>
            </a:lvl1pPr>
            <a:lvl2pPr marL="0">
              <a:defRPr b="1"/>
            </a:lvl2pPr>
            <a:lvl5pPr>
              <a:defRPr/>
            </a:lvl5pPr>
          </a:lstStyle>
          <a:p>
            <a:pPr lvl="0"/>
            <a:r>
              <a:rPr lang="en-GB" noProof="1"/>
              <a:t>05</a:t>
            </a:r>
          </a:p>
        </p:txBody>
      </p:sp>
      <p:sp>
        <p:nvSpPr>
          <p:cNvPr id="35" name="Espace réservé du texte 15">
            <a:extLst>
              <a:ext uri="{FF2B5EF4-FFF2-40B4-BE49-F238E27FC236}">
                <a16:creationId xmlns:a16="http://schemas.microsoft.com/office/drawing/2014/main" id="{2EF9F75F-BA2C-B040-91F3-AE0DF719509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080440" y="2768048"/>
            <a:ext cx="4625974" cy="61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 lang="da-DK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Aft>
                <a:spcPts val="0"/>
              </a:spcAft>
              <a:buNone/>
              <a:defRPr lang="fr-FR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5pPr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  <p:sp>
        <p:nvSpPr>
          <p:cNvPr id="36" name="Espace réservé du texte 15">
            <a:extLst>
              <a:ext uri="{FF2B5EF4-FFF2-40B4-BE49-F238E27FC236}">
                <a16:creationId xmlns:a16="http://schemas.microsoft.com/office/drawing/2014/main" id="{634191D2-D2BA-AD4C-8CAB-5CC0CC35890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43839" y="2768048"/>
            <a:ext cx="488950" cy="4154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lang="fr-FR" sz="3000" b="1" kern="1200" dirty="0">
                <a:solidFill>
                  <a:schemeClr val="tx1"/>
                </a:solidFill>
                <a:latin typeface="Renault Group" pitchFamily="2" charset="0"/>
                <a:ea typeface="+mn-ea"/>
                <a:cs typeface="+mn-cs"/>
              </a:defRPr>
            </a:lvl1pPr>
            <a:lvl2pPr marL="0">
              <a:defRPr b="1"/>
            </a:lvl2pPr>
            <a:lvl5pPr>
              <a:defRPr/>
            </a:lvl5pPr>
          </a:lstStyle>
          <a:p>
            <a:pPr lvl="0"/>
            <a:r>
              <a:rPr lang="en-GB" noProof="1"/>
              <a:t>06</a:t>
            </a:r>
          </a:p>
        </p:txBody>
      </p:sp>
      <p:sp>
        <p:nvSpPr>
          <p:cNvPr id="37" name="Espace réservé du texte 15">
            <a:extLst>
              <a:ext uri="{FF2B5EF4-FFF2-40B4-BE49-F238E27FC236}">
                <a16:creationId xmlns:a16="http://schemas.microsoft.com/office/drawing/2014/main" id="{1574E94A-61DC-E04B-A42D-FF72D7E7078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80440" y="3801593"/>
            <a:ext cx="4625974" cy="61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 lang="da-DK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Aft>
                <a:spcPts val="0"/>
              </a:spcAft>
              <a:buNone/>
              <a:defRPr lang="fr-FR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5pPr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  <p:sp>
        <p:nvSpPr>
          <p:cNvPr id="38" name="Espace réservé du texte 15">
            <a:extLst>
              <a:ext uri="{FF2B5EF4-FFF2-40B4-BE49-F238E27FC236}">
                <a16:creationId xmlns:a16="http://schemas.microsoft.com/office/drawing/2014/main" id="{39471245-5BEA-DD42-ACA1-1F4C83CCEBB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43839" y="3801593"/>
            <a:ext cx="488950" cy="4154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lang="fr-FR" sz="3000" b="1" kern="1200" dirty="0">
                <a:solidFill>
                  <a:schemeClr val="tx1"/>
                </a:solidFill>
                <a:latin typeface="Renault Group" pitchFamily="2" charset="0"/>
                <a:ea typeface="+mn-ea"/>
                <a:cs typeface="+mn-cs"/>
              </a:defRPr>
            </a:lvl1pPr>
            <a:lvl2pPr marL="0">
              <a:defRPr b="1"/>
            </a:lvl2pPr>
            <a:lvl5pPr>
              <a:defRPr/>
            </a:lvl5pPr>
          </a:lstStyle>
          <a:p>
            <a:pPr lvl="0"/>
            <a:r>
              <a:rPr lang="en-GB" noProof="1"/>
              <a:t>07</a:t>
            </a:r>
          </a:p>
        </p:txBody>
      </p:sp>
      <p:sp>
        <p:nvSpPr>
          <p:cNvPr id="39" name="Espace réservé du texte 15">
            <a:extLst>
              <a:ext uri="{FF2B5EF4-FFF2-40B4-BE49-F238E27FC236}">
                <a16:creationId xmlns:a16="http://schemas.microsoft.com/office/drawing/2014/main" id="{3E078CC2-A186-B54D-A1EE-7C14E59DB5C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080440" y="4835139"/>
            <a:ext cx="4625974" cy="61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 lang="da-DK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Aft>
                <a:spcPts val="0"/>
              </a:spcAft>
              <a:buNone/>
              <a:defRPr lang="fr-FR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5pPr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  <p:sp>
        <p:nvSpPr>
          <p:cNvPr id="40" name="Espace réservé du texte 15">
            <a:extLst>
              <a:ext uri="{FF2B5EF4-FFF2-40B4-BE49-F238E27FC236}">
                <a16:creationId xmlns:a16="http://schemas.microsoft.com/office/drawing/2014/main" id="{0746AB7D-ADB9-2C4D-B610-FF45F977575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43839" y="4835139"/>
            <a:ext cx="488950" cy="4154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lang="fr-FR" sz="3000" b="1" kern="1200" dirty="0">
                <a:solidFill>
                  <a:schemeClr val="tx1"/>
                </a:solidFill>
                <a:latin typeface="Renault Group" pitchFamily="2" charset="0"/>
                <a:ea typeface="+mn-ea"/>
                <a:cs typeface="+mn-cs"/>
              </a:defRPr>
            </a:lvl1pPr>
            <a:lvl2pPr marL="0">
              <a:defRPr b="1"/>
            </a:lvl2pPr>
            <a:lvl5pPr>
              <a:defRPr/>
            </a:lvl5pPr>
          </a:lstStyle>
          <a:p>
            <a:pPr lvl="0"/>
            <a:r>
              <a:rPr lang="en-GB" noProof="1"/>
              <a:t>08</a:t>
            </a:r>
          </a:p>
        </p:txBody>
      </p:sp>
    </p:spTree>
    <p:extLst>
      <p:ext uri="{BB962C8B-B14F-4D97-AF65-F5344CB8AC3E}">
        <p14:creationId xmlns:p14="http://schemas.microsoft.com/office/powerpoint/2010/main" val="390082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4">
          <p15:clr>
            <a:srgbClr val="5ACBF0"/>
          </p15:clr>
        </p15:guide>
        <p15:guide id="3" pos="3684">
          <p15:clr>
            <a:srgbClr val="5ACBF0"/>
          </p15:clr>
        </p15:guide>
        <p15:guide id="4" pos="614">
          <p15:clr>
            <a:srgbClr val="5ACBF0"/>
          </p15:clr>
        </p15:guide>
        <p15:guide id="5" pos="770">
          <p15:clr>
            <a:srgbClr val="5ACBF0"/>
          </p15:clr>
        </p15:guide>
        <p15:guide id="6" pos="4460">
          <p15:clr>
            <a:srgbClr val="5ACBF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14">
            <a:extLst>
              <a:ext uri="{FF2B5EF4-FFF2-40B4-BE49-F238E27FC236}">
                <a16:creationId xmlns:a16="http://schemas.microsoft.com/office/drawing/2014/main" id="{832A62AD-C22D-4114-A10C-3A64C51331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05700" y="0"/>
            <a:ext cx="46863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1"/>
              <a:t>Click icon to add picture</a:t>
            </a:r>
            <a:endParaRPr lang="en-GB" noProof="1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C52FF19-C736-454C-A6D9-3AB351A7C1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5775" y="3860398"/>
            <a:ext cx="1381662" cy="830997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lang="fr-FR" sz="60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noProof="1"/>
              <a:t>00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5201888-7424-674A-8C08-22C62DC45C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5775" y="4749422"/>
            <a:ext cx="6537325" cy="16196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spcAft>
                <a:spcPts val="1200"/>
              </a:spcAft>
              <a:defRPr lang="fr-FR" sz="2600" b="0" kern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0" indent="0" algn="l" defTabSz="91437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lang="fr-FR" sz="1400" strike="noStrike" kern="1200" cap="all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00" indent="-126000">
              <a:defRPr/>
            </a:lvl3pPr>
            <a:lvl4pPr marL="126000" indent="-126000">
              <a:defRPr/>
            </a:lvl4pPr>
            <a:lvl5pPr marL="126000" indent="-126000"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</p:spTree>
    <p:extLst>
      <p:ext uri="{BB962C8B-B14F-4D97-AF65-F5344CB8AC3E}">
        <p14:creationId xmlns:p14="http://schemas.microsoft.com/office/powerpoint/2010/main" val="37492346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728">
          <p15:clr>
            <a:srgbClr val="5ACBF0"/>
          </p15:clr>
        </p15:guide>
        <p15:guide id="2" pos="4424">
          <p15:clr>
            <a:srgbClr val="5ACBF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887795-5782-5340-96A4-4030EDC35E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775" y="1149350"/>
            <a:ext cx="11217275" cy="48600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>
                <a:latin typeface="+mn-lt"/>
              </a:defRPr>
            </a:lvl1pPr>
          </a:lstStyle>
          <a:p>
            <a:r>
              <a:rPr lang="en-GB" noProof="1"/>
              <a:t>Title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E7ACA1-781D-D245-A615-1BA99DDADC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1"/>
              <a:t>Presentation title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742C5D36-EB7D-E341-A312-C09503CAD4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6849" y="481626"/>
            <a:ext cx="477225" cy="232747"/>
          </a:xfrm>
          <a:prstGeom prst="rect">
            <a:avLst/>
          </a:prstGeom>
        </p:spPr>
      </p:pic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6173BC7-F836-E64C-9918-06E2532200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775" y="422275"/>
            <a:ext cx="9359900" cy="298450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1" i="0">
                <a:latin typeface="Renault Group" pitchFamily="2" charset="0"/>
              </a:defRPr>
            </a:lvl1pPr>
          </a:lstStyle>
          <a:p>
            <a:pPr lvl="0"/>
            <a:r>
              <a:rPr lang="en-GB" noProof="1"/>
              <a:t>Chapter title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6BA7F692-6109-4850-BB77-52C7765E2D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5776" y="1835150"/>
            <a:ext cx="11218298" cy="45339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>
                <a:latin typeface="+mn-lt"/>
              </a:defRPr>
            </a:lvl2pPr>
            <a:lvl3pPr marL="269875" indent="-1825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>
                <a:latin typeface="+mn-lt"/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Renault Group" pitchFamily="2" charset="0"/>
              <a:buChar char="-"/>
              <a:defRPr sz="1400">
                <a:solidFill>
                  <a:schemeClr val="tx1"/>
                </a:solidFill>
                <a:latin typeface="+mn-lt"/>
              </a:defRPr>
            </a:lvl4pPr>
            <a:lvl5pPr marL="53975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en-GB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1437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96938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7950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541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en-GB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noProof="1"/>
              <a:t>Text level 1</a:t>
            </a:r>
          </a:p>
          <a:p>
            <a:pPr lvl="1"/>
            <a:r>
              <a:rPr lang="en-GB" noProof="1"/>
              <a:t>Text level 2</a:t>
            </a:r>
          </a:p>
          <a:p>
            <a:pPr lvl="2"/>
            <a:r>
              <a:rPr lang="en-GB" noProof="1"/>
              <a:t>Text level 3</a:t>
            </a:r>
          </a:p>
          <a:p>
            <a:pPr lvl="3"/>
            <a:r>
              <a:rPr lang="en-GB" noProof="1"/>
              <a:t>Text level 4</a:t>
            </a:r>
          </a:p>
          <a:p>
            <a:pPr lvl="4"/>
            <a:r>
              <a:rPr lang="en-GB" noProof="1"/>
              <a:t>Text level 5</a:t>
            </a:r>
          </a:p>
          <a:p>
            <a:pPr lvl="5"/>
            <a:r>
              <a:rPr lang="en-GB" noProof="1"/>
              <a:t>Text level 6</a:t>
            </a:r>
          </a:p>
          <a:p>
            <a:pPr lvl="6"/>
            <a:r>
              <a:rPr lang="en-GB" noProof="1"/>
              <a:t>Text level 7</a:t>
            </a:r>
          </a:p>
          <a:p>
            <a:pPr lvl="7"/>
            <a:r>
              <a:rPr lang="en-GB" noProof="1"/>
              <a:t>Text level 8</a:t>
            </a:r>
          </a:p>
          <a:p>
            <a:pPr lvl="8"/>
            <a:r>
              <a:rPr lang="en-GB" noProof="1"/>
              <a:t>Text level 9</a:t>
            </a:r>
          </a:p>
        </p:txBody>
      </p:sp>
    </p:spTree>
    <p:extLst>
      <p:ext uri="{BB962C8B-B14F-4D97-AF65-F5344CB8AC3E}">
        <p14:creationId xmlns:p14="http://schemas.microsoft.com/office/powerpoint/2010/main" val="801254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887795-5782-5340-96A4-4030EDC35E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8753" y="1149350"/>
            <a:ext cx="6534297" cy="48600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>
                <a:latin typeface="+mn-lt"/>
              </a:defRPr>
            </a:lvl1pPr>
          </a:lstStyle>
          <a:p>
            <a:r>
              <a:rPr lang="en-GB" noProof="1"/>
              <a:t>Title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E7ACA1-781D-D245-A615-1BA99DDADC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1"/>
              <a:t>Presentation title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742C5D36-EB7D-E341-A312-C09503CAD4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6849" y="481626"/>
            <a:ext cx="477225" cy="232747"/>
          </a:xfrm>
          <a:prstGeom prst="rect">
            <a:avLst/>
          </a:prstGeom>
        </p:spPr>
      </p:pic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6173BC7-F836-E64C-9918-06E2532200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775" y="422275"/>
            <a:ext cx="9359900" cy="298450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1" i="0">
                <a:latin typeface="+mj-lt"/>
              </a:defRPr>
            </a:lvl1pPr>
          </a:lstStyle>
          <a:p>
            <a:pPr lvl="0"/>
            <a:r>
              <a:rPr lang="en-GB" noProof="1"/>
              <a:t>Chapter title</a:t>
            </a:r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F9978675-3FB6-FE46-A5F5-3A9220E47E2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5776" y="1223963"/>
            <a:ext cx="4197350" cy="5145087"/>
          </a:xfrm>
          <a:prstGeom prst="rect">
            <a:avLst/>
          </a:prstGeom>
          <a:solidFill>
            <a:schemeClr val="bg2"/>
          </a:solidFill>
        </p:spPr>
        <p:txBody>
          <a:bodyPr lIns="0" tIns="0" rIns="0" bIns="720000" anchor="ctr"/>
          <a:lstStyle>
            <a:lvl1pPr algn="ctr">
              <a:defRPr sz="1000"/>
            </a:lvl1pPr>
          </a:lstStyle>
          <a:p>
            <a:r>
              <a:rPr lang="en-GB" noProof="1"/>
              <a:t>Image</a:t>
            </a:r>
          </a:p>
        </p:txBody>
      </p:sp>
      <p:sp>
        <p:nvSpPr>
          <p:cNvPr id="9" name="Espace réservé du texte 9">
            <a:extLst>
              <a:ext uri="{FF2B5EF4-FFF2-40B4-BE49-F238E27FC236}">
                <a16:creationId xmlns:a16="http://schemas.microsoft.com/office/drawing/2014/main" id="{0AB671BF-7184-45C5-99F1-30B0853CDC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68752" y="1835150"/>
            <a:ext cx="6535321" cy="45339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>
                <a:latin typeface="+mn-lt"/>
              </a:defRPr>
            </a:lvl2pPr>
            <a:lvl3pPr marL="269875" indent="-1825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>
                <a:latin typeface="+mn-lt"/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Renault Group" pitchFamily="2" charset="0"/>
              <a:buChar char="-"/>
              <a:defRPr sz="1400">
                <a:solidFill>
                  <a:schemeClr val="tx1"/>
                </a:solidFill>
                <a:latin typeface="+mn-lt"/>
              </a:defRPr>
            </a:lvl4pPr>
            <a:lvl5pPr marL="53975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en-GB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1437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96938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7950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541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en-GB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noProof="1"/>
              <a:t>Text level 1</a:t>
            </a:r>
          </a:p>
          <a:p>
            <a:pPr lvl="1"/>
            <a:r>
              <a:rPr lang="en-GB" noProof="1"/>
              <a:t>Text level 2</a:t>
            </a:r>
          </a:p>
          <a:p>
            <a:pPr lvl="2"/>
            <a:r>
              <a:rPr lang="en-GB" noProof="1"/>
              <a:t>Text level 3</a:t>
            </a:r>
          </a:p>
          <a:p>
            <a:pPr lvl="3"/>
            <a:r>
              <a:rPr lang="en-GB" noProof="1"/>
              <a:t>Text level 4</a:t>
            </a:r>
          </a:p>
          <a:p>
            <a:pPr lvl="4"/>
            <a:r>
              <a:rPr lang="en-GB" noProof="1"/>
              <a:t>Text level 5</a:t>
            </a:r>
          </a:p>
          <a:p>
            <a:pPr lvl="5"/>
            <a:r>
              <a:rPr lang="en-GB" noProof="1"/>
              <a:t>Text level 6</a:t>
            </a:r>
          </a:p>
          <a:p>
            <a:pPr lvl="6"/>
            <a:r>
              <a:rPr lang="en-GB" noProof="1"/>
              <a:t>Text level 7</a:t>
            </a:r>
          </a:p>
          <a:p>
            <a:pPr lvl="7"/>
            <a:r>
              <a:rPr lang="en-GB" noProof="1"/>
              <a:t>Text level 8</a:t>
            </a:r>
          </a:p>
          <a:p>
            <a:pPr lvl="8"/>
            <a:r>
              <a:rPr lang="en-GB" noProof="1"/>
              <a:t>Text level 9</a:t>
            </a:r>
          </a:p>
        </p:txBody>
      </p:sp>
    </p:spTree>
    <p:extLst>
      <p:ext uri="{BB962C8B-B14F-4D97-AF65-F5344CB8AC3E}">
        <p14:creationId xmlns:p14="http://schemas.microsoft.com/office/powerpoint/2010/main" val="8530888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50">
          <p15:clr>
            <a:srgbClr val="5ACBF0"/>
          </p15:clr>
        </p15:guide>
        <p15:guide id="2" pos="3254">
          <p15:clr>
            <a:srgbClr val="5ACBF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887795-5782-5340-96A4-4030EDC35E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8753" y="1149350"/>
            <a:ext cx="6534297" cy="48600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>
                <a:latin typeface="+mn-lt"/>
              </a:defRPr>
            </a:lvl1pPr>
          </a:lstStyle>
          <a:p>
            <a:r>
              <a:rPr lang="en-GB" noProof="1"/>
              <a:t>Title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E7ACA1-781D-D245-A615-1BA99DDADC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1"/>
              <a:t>Presentation title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742C5D36-EB7D-E341-A312-C09503CAD4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6849" y="481626"/>
            <a:ext cx="477225" cy="232747"/>
          </a:xfrm>
          <a:prstGeom prst="rect">
            <a:avLst/>
          </a:prstGeom>
        </p:spPr>
      </p:pic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6173BC7-F836-E64C-9918-06E2532200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775" y="422275"/>
            <a:ext cx="9359900" cy="298450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1" i="0">
                <a:latin typeface="+mj-lt"/>
              </a:defRPr>
            </a:lvl1pPr>
          </a:lstStyle>
          <a:p>
            <a:pPr lvl="0"/>
            <a:r>
              <a:rPr lang="en-GB" noProof="1"/>
              <a:t>Chapter title</a:t>
            </a:r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8AA58855-F4CB-4C81-ADF4-0A4537DD142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85776" y="1177700"/>
            <a:ext cx="4197349" cy="266233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lang="fr-FR" sz="105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</a:lstStyle>
          <a:p>
            <a:pPr lvl="0"/>
            <a:r>
              <a:rPr lang="en-GB" noProof="1"/>
              <a:t>Graph title</a:t>
            </a:r>
          </a:p>
        </p:txBody>
      </p:sp>
      <p:sp>
        <p:nvSpPr>
          <p:cNvPr id="9" name="Espace réservé du graphique 13">
            <a:extLst>
              <a:ext uri="{FF2B5EF4-FFF2-40B4-BE49-F238E27FC236}">
                <a16:creationId xmlns:a16="http://schemas.microsoft.com/office/drawing/2014/main" id="{C3325CD3-4E42-4158-B33B-E83651FCE5CB}"/>
              </a:ext>
            </a:extLst>
          </p:cNvPr>
          <p:cNvSpPr>
            <a:spLocks noGrp="1"/>
          </p:cNvSpPr>
          <p:nvPr>
            <p:ph type="chart" sz="quarter" idx="27" hasCustomPrompt="1"/>
          </p:nvPr>
        </p:nvSpPr>
        <p:spPr>
          <a:xfrm>
            <a:off x="485775" y="1449000"/>
            <a:ext cx="4197349" cy="1980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 noProof="1"/>
              <a:t>Graph</a:t>
            </a:r>
          </a:p>
        </p:txBody>
      </p:sp>
      <p:sp>
        <p:nvSpPr>
          <p:cNvPr id="12" name="Espace réservé du texte 15">
            <a:extLst>
              <a:ext uri="{FF2B5EF4-FFF2-40B4-BE49-F238E27FC236}">
                <a16:creationId xmlns:a16="http://schemas.microsoft.com/office/drawing/2014/main" id="{CEF1DF7B-58A1-4089-9150-D68F4BC0F6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5524" y="4123308"/>
            <a:ext cx="4197600" cy="266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lang="fr-FR" sz="105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</a:lstStyle>
          <a:p>
            <a:pPr lvl="0"/>
            <a:r>
              <a:rPr lang="en-GB" noProof="1"/>
              <a:t>Graph title</a:t>
            </a:r>
          </a:p>
        </p:txBody>
      </p:sp>
      <p:sp>
        <p:nvSpPr>
          <p:cNvPr id="13" name="Espace réservé du graphique 13">
            <a:extLst>
              <a:ext uri="{FF2B5EF4-FFF2-40B4-BE49-F238E27FC236}">
                <a16:creationId xmlns:a16="http://schemas.microsoft.com/office/drawing/2014/main" id="{F77B3A83-4A1D-4283-98E9-D97650717CC2}"/>
              </a:ext>
            </a:extLst>
          </p:cNvPr>
          <p:cNvSpPr>
            <a:spLocks noGrp="1"/>
          </p:cNvSpPr>
          <p:nvPr>
            <p:ph type="chart" sz="quarter" idx="29" hasCustomPrompt="1"/>
          </p:nvPr>
        </p:nvSpPr>
        <p:spPr>
          <a:xfrm>
            <a:off x="485524" y="4389050"/>
            <a:ext cx="4197348" cy="1980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 noProof="1"/>
              <a:t>Graph</a:t>
            </a:r>
          </a:p>
        </p:txBody>
      </p:sp>
      <p:sp>
        <p:nvSpPr>
          <p:cNvPr id="15" name="Espace réservé du texte 9">
            <a:extLst>
              <a:ext uri="{FF2B5EF4-FFF2-40B4-BE49-F238E27FC236}">
                <a16:creationId xmlns:a16="http://schemas.microsoft.com/office/drawing/2014/main" id="{837B8CE6-D226-4C62-BC54-4F653DD6BF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68752" y="1835150"/>
            <a:ext cx="6535321" cy="45339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>
                <a:latin typeface="+mn-lt"/>
              </a:defRPr>
            </a:lvl2pPr>
            <a:lvl3pPr marL="269875" indent="-1825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>
                <a:latin typeface="+mn-lt"/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Renault Group" pitchFamily="2" charset="0"/>
              <a:buChar char="-"/>
              <a:defRPr sz="1400">
                <a:solidFill>
                  <a:schemeClr val="tx1"/>
                </a:solidFill>
                <a:latin typeface="+mn-lt"/>
              </a:defRPr>
            </a:lvl4pPr>
            <a:lvl5pPr marL="53975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en-GB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1437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96938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7950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541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en-GB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noProof="1"/>
              <a:t>Text level 1</a:t>
            </a:r>
          </a:p>
          <a:p>
            <a:pPr lvl="1"/>
            <a:r>
              <a:rPr lang="en-GB" noProof="1"/>
              <a:t>Text level 2</a:t>
            </a:r>
          </a:p>
          <a:p>
            <a:pPr lvl="2"/>
            <a:r>
              <a:rPr lang="en-GB" noProof="1"/>
              <a:t>Text level 3</a:t>
            </a:r>
          </a:p>
          <a:p>
            <a:pPr lvl="3"/>
            <a:r>
              <a:rPr lang="en-GB" noProof="1"/>
              <a:t>Text level 4</a:t>
            </a:r>
          </a:p>
          <a:p>
            <a:pPr lvl="4"/>
            <a:r>
              <a:rPr lang="en-GB" noProof="1"/>
              <a:t>Text level 5</a:t>
            </a:r>
          </a:p>
          <a:p>
            <a:pPr lvl="5"/>
            <a:r>
              <a:rPr lang="en-GB" noProof="1"/>
              <a:t>Text level 6</a:t>
            </a:r>
          </a:p>
          <a:p>
            <a:pPr lvl="6"/>
            <a:r>
              <a:rPr lang="en-GB" noProof="1"/>
              <a:t>Text level 7</a:t>
            </a:r>
          </a:p>
          <a:p>
            <a:pPr lvl="7"/>
            <a:r>
              <a:rPr lang="en-GB" noProof="1"/>
              <a:t>Text level 8</a:t>
            </a:r>
          </a:p>
          <a:p>
            <a:pPr lvl="8"/>
            <a:r>
              <a:rPr lang="en-GB" noProof="1"/>
              <a:t>Text level 9</a:t>
            </a:r>
          </a:p>
        </p:txBody>
      </p:sp>
    </p:spTree>
    <p:extLst>
      <p:ext uri="{BB962C8B-B14F-4D97-AF65-F5344CB8AC3E}">
        <p14:creationId xmlns:p14="http://schemas.microsoft.com/office/powerpoint/2010/main" val="1535925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50">
          <p15:clr>
            <a:srgbClr val="5ACBF0"/>
          </p15:clr>
        </p15:guide>
        <p15:guide id="2" pos="3254">
          <p15:clr>
            <a:srgbClr val="5ACBF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r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1C450284-40CF-4647-9290-044D232CB4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4" name="Espace réservé du texte 5">
            <a:extLst>
              <a:ext uri="{FF2B5EF4-FFF2-40B4-BE49-F238E27FC236}">
                <a16:creationId xmlns:a16="http://schemas.microsoft.com/office/drawing/2014/main" id="{0D520229-33C0-DF47-98FE-6F7FF09C67F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774" y="4425049"/>
            <a:ext cx="11217275" cy="1944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3600" b="1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7345787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1C450284-40CF-4647-9290-044D232CB4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4" name="Espace réservé du texte 5">
            <a:extLst>
              <a:ext uri="{FF2B5EF4-FFF2-40B4-BE49-F238E27FC236}">
                <a16:creationId xmlns:a16="http://schemas.microsoft.com/office/drawing/2014/main" id="{0D520229-33C0-DF47-98FE-6F7FF09C67F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774" y="4425049"/>
            <a:ext cx="11217275" cy="1944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3600" b="1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083146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E0052-CA51-D7F9-65EE-FB515501B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8BE20-71A4-C431-98AA-E09EFC7E1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43B110-0107-CF5B-9FBA-BCE34235E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D3A1-62D6-4FE6-AA4A-5FC7AD706021}" type="datetimeFigureOut">
              <a:rPr lang="en-US" smtClean="0"/>
              <a:t>5/27/2025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BC5AF-921B-A52A-AF66-F1F039A26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3FB3-7D9B-D9BD-2DF3-1E34185C5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956C-F8DA-44C1-9F43-953F9E384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9193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los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1C450284-40CF-4647-9290-044D232CB4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6" name="Espace réservé du graphique SmartArt 5">
            <a:extLst>
              <a:ext uri="{FF2B5EF4-FFF2-40B4-BE49-F238E27FC236}">
                <a16:creationId xmlns:a16="http://schemas.microsoft.com/office/drawing/2014/main" id="{E99DBA04-CA01-42B4-9AD6-A6385222D12C}"/>
              </a:ext>
            </a:extLst>
          </p:cNvPr>
          <p:cNvSpPr>
            <a:spLocks noGrp="1" noChangeAspect="1"/>
          </p:cNvSpPr>
          <p:nvPr>
            <p:ph type="dgm" sz="quarter" idx="27"/>
          </p:nvPr>
        </p:nvSpPr>
        <p:spPr>
          <a:xfrm>
            <a:off x="4686300" y="2742511"/>
            <a:ext cx="2819400" cy="1372978"/>
          </a:xfrm>
          <a:custGeom>
            <a:avLst/>
            <a:gdLst>
              <a:gd name="connsiteX0" fmla="*/ 96088 w 930162"/>
              <a:gd name="connsiteY0" fmla="*/ 91969 h 452966"/>
              <a:gd name="connsiteX1" fmla="*/ 96088 w 930162"/>
              <a:gd name="connsiteY1" fmla="*/ 220306 h 452966"/>
              <a:gd name="connsiteX2" fmla="*/ 189429 w 930162"/>
              <a:gd name="connsiteY2" fmla="*/ 220306 h 452966"/>
              <a:gd name="connsiteX3" fmla="*/ 240546 w 930162"/>
              <a:gd name="connsiteY3" fmla="*/ 203145 h 452966"/>
              <a:gd name="connsiteX4" fmla="*/ 258740 w 930162"/>
              <a:gd name="connsiteY4" fmla="*/ 156477 h 452966"/>
              <a:gd name="connsiteX5" fmla="*/ 240546 w 930162"/>
              <a:gd name="connsiteY5" fmla="*/ 108777 h 452966"/>
              <a:gd name="connsiteX6" fmla="*/ 189429 w 930162"/>
              <a:gd name="connsiteY6" fmla="*/ 91969 h 452966"/>
              <a:gd name="connsiteX7" fmla="*/ 0 w 930162"/>
              <a:gd name="connsiteY7" fmla="*/ 6863 h 452966"/>
              <a:gd name="connsiteX8" fmla="*/ 186683 w 930162"/>
              <a:gd name="connsiteY8" fmla="*/ 6863 h 452966"/>
              <a:gd name="connsiteX9" fmla="*/ 311230 w 930162"/>
              <a:gd name="connsiteY9" fmla="*/ 45985 h 452966"/>
              <a:gd name="connsiteX10" fmla="*/ 349129 w 930162"/>
              <a:gd name="connsiteY10" fmla="*/ 104441 h 452966"/>
              <a:gd name="connsiteX11" fmla="*/ 349129 w 930162"/>
              <a:gd name="connsiteY11" fmla="*/ 49054 h 452966"/>
              <a:gd name="connsiteX12" fmla="*/ 390736 w 930162"/>
              <a:gd name="connsiteY12" fmla="*/ 155108 h 452966"/>
              <a:gd name="connsiteX13" fmla="*/ 349129 w 930162"/>
              <a:gd name="connsiteY13" fmla="*/ 260107 h 452966"/>
              <a:gd name="connsiteX14" fmla="*/ 349129 w 930162"/>
              <a:gd name="connsiteY14" fmla="*/ 204954 h 452966"/>
              <a:gd name="connsiteX15" fmla="*/ 311230 w 930162"/>
              <a:gd name="connsiteY15" fmla="*/ 263200 h 452966"/>
              <a:gd name="connsiteX16" fmla="*/ 276763 w 930162"/>
              <a:gd name="connsiteY16" fmla="*/ 285384 h 452966"/>
              <a:gd name="connsiteX17" fmla="*/ 349129 w 930162"/>
              <a:gd name="connsiteY17" fmla="*/ 410209 h 452966"/>
              <a:gd name="connsiteX18" fmla="*/ 349129 w 930162"/>
              <a:gd name="connsiteY18" fmla="*/ 350637 h 452966"/>
              <a:gd name="connsiteX19" fmla="*/ 404468 w 930162"/>
              <a:gd name="connsiteY19" fmla="*/ 446104 h 452966"/>
              <a:gd name="connsiteX20" fmla="*/ 259427 w 930162"/>
              <a:gd name="connsiteY20" fmla="*/ 446104 h 452966"/>
              <a:gd name="connsiteX21" fmla="*/ 183559 w 930162"/>
              <a:gd name="connsiteY21" fmla="*/ 302662 h 452966"/>
              <a:gd name="connsiteX22" fmla="*/ 96088 w 930162"/>
              <a:gd name="connsiteY22" fmla="*/ 302662 h 452966"/>
              <a:gd name="connsiteX23" fmla="*/ 96088 w 930162"/>
              <a:gd name="connsiteY23" fmla="*/ 446104 h 452966"/>
              <a:gd name="connsiteX24" fmla="*/ 0 w 930162"/>
              <a:gd name="connsiteY24" fmla="*/ 446104 h 452966"/>
              <a:gd name="connsiteX25" fmla="*/ 676056 w 930162"/>
              <a:gd name="connsiteY25" fmla="*/ 0 h 452966"/>
              <a:gd name="connsiteX26" fmla="*/ 778426 w 930162"/>
              <a:gd name="connsiteY26" fmla="*/ 21964 h 452966"/>
              <a:gd name="connsiteX27" fmla="*/ 848423 w 930162"/>
              <a:gd name="connsiteY27" fmla="*/ 79613 h 452966"/>
              <a:gd name="connsiteX28" fmla="*/ 874823 w 930162"/>
              <a:gd name="connsiteY28" fmla="*/ 129525 h 452966"/>
              <a:gd name="connsiteX29" fmla="*/ 874823 w 930162"/>
              <a:gd name="connsiteY29" fmla="*/ 64656 h 452966"/>
              <a:gd name="connsiteX30" fmla="*/ 887319 w 930162"/>
              <a:gd name="connsiteY30" fmla="*/ 79613 h 452966"/>
              <a:gd name="connsiteX31" fmla="*/ 920343 w 930162"/>
              <a:gd name="connsiteY31" fmla="*/ 156480 h 452966"/>
              <a:gd name="connsiteX32" fmla="*/ 785944 w 930162"/>
              <a:gd name="connsiteY32" fmla="*/ 156480 h 452966"/>
              <a:gd name="connsiteX33" fmla="*/ 767303 w 930162"/>
              <a:gd name="connsiteY33" fmla="*/ 124221 h 452966"/>
              <a:gd name="connsiteX34" fmla="*/ 730674 w 930162"/>
              <a:gd name="connsiteY34" fmla="*/ 98141 h 452966"/>
              <a:gd name="connsiteX35" fmla="*/ 676709 w 930162"/>
              <a:gd name="connsiteY35" fmla="*/ 87845 h 452966"/>
              <a:gd name="connsiteX36" fmla="*/ 611620 w 930162"/>
              <a:gd name="connsiteY36" fmla="*/ 105007 h 452966"/>
              <a:gd name="connsiteX37" fmla="*/ 567130 w 930162"/>
              <a:gd name="connsiteY37" fmla="*/ 153047 h 452966"/>
              <a:gd name="connsiteX38" fmla="*/ 551098 w 930162"/>
              <a:gd name="connsiteY38" fmla="*/ 226485 h 452966"/>
              <a:gd name="connsiteX39" fmla="*/ 567438 w 930162"/>
              <a:gd name="connsiteY39" fmla="*/ 300605 h 452966"/>
              <a:gd name="connsiteX40" fmla="*/ 612925 w 930162"/>
              <a:gd name="connsiteY40" fmla="*/ 349332 h 452966"/>
              <a:gd name="connsiteX41" fmla="*/ 679317 w 930162"/>
              <a:gd name="connsiteY41" fmla="*/ 366487 h 452966"/>
              <a:gd name="connsiteX42" fmla="*/ 739806 w 930162"/>
              <a:gd name="connsiteY42" fmla="*/ 355165 h 452966"/>
              <a:gd name="connsiteX43" fmla="*/ 780383 w 930162"/>
              <a:gd name="connsiteY43" fmla="*/ 321192 h 452966"/>
              <a:gd name="connsiteX44" fmla="*/ 794870 w 930162"/>
              <a:gd name="connsiteY44" fmla="*/ 281387 h 452966"/>
              <a:gd name="connsiteX45" fmla="*/ 653811 w 930162"/>
              <a:gd name="connsiteY45" fmla="*/ 281387 h 452966"/>
              <a:gd name="connsiteX46" fmla="*/ 653811 w 930162"/>
              <a:gd name="connsiteY46" fmla="*/ 200404 h 452966"/>
              <a:gd name="connsiteX47" fmla="*/ 928205 w 930162"/>
              <a:gd name="connsiteY47" fmla="*/ 200404 h 452966"/>
              <a:gd name="connsiteX48" fmla="*/ 929853 w 930162"/>
              <a:gd name="connsiteY48" fmla="*/ 219275 h 452966"/>
              <a:gd name="connsiteX49" fmla="*/ 930162 w 930162"/>
              <a:gd name="connsiteY49" fmla="*/ 238836 h 452966"/>
              <a:gd name="connsiteX50" fmla="*/ 902046 w 930162"/>
              <a:gd name="connsiteY50" fmla="*/ 353448 h 452966"/>
              <a:gd name="connsiteX51" fmla="*/ 874823 w 930162"/>
              <a:gd name="connsiteY51" fmla="*/ 389782 h 452966"/>
              <a:gd name="connsiteX52" fmla="*/ 874823 w 930162"/>
              <a:gd name="connsiteY52" fmla="*/ 329754 h 452966"/>
              <a:gd name="connsiteX53" fmla="*/ 863151 w 930162"/>
              <a:gd name="connsiteY53" fmla="*/ 353448 h 452966"/>
              <a:gd name="connsiteX54" fmla="*/ 786940 w 930162"/>
              <a:gd name="connsiteY54" fmla="*/ 427225 h 452966"/>
              <a:gd name="connsiteX55" fmla="*/ 678013 w 930162"/>
              <a:gd name="connsiteY55" fmla="*/ 452966 h 452966"/>
              <a:gd name="connsiteX56" fmla="*/ 590679 w 930162"/>
              <a:gd name="connsiteY56" fmla="*/ 436148 h 452966"/>
              <a:gd name="connsiteX57" fmla="*/ 520682 w 930162"/>
              <a:gd name="connsiteY57" fmla="*/ 388450 h 452966"/>
              <a:gd name="connsiteX58" fmla="*/ 475745 w 930162"/>
              <a:gd name="connsiteY58" fmla="*/ 320008 h 452966"/>
              <a:gd name="connsiteX59" fmla="*/ 475745 w 930162"/>
              <a:gd name="connsiteY59" fmla="*/ 379913 h 452966"/>
              <a:gd name="connsiteX60" fmla="*/ 437056 w 930162"/>
              <a:gd name="connsiteY60" fmla="*/ 316390 h 452966"/>
              <a:gd name="connsiteX61" fmla="*/ 420406 w 930162"/>
              <a:gd name="connsiteY61" fmla="*/ 226481 h 452966"/>
              <a:gd name="connsiteX62" fmla="*/ 436747 w 930162"/>
              <a:gd name="connsiteY62" fmla="*/ 136576 h 452966"/>
              <a:gd name="connsiteX63" fmla="*/ 475745 w 930162"/>
              <a:gd name="connsiteY63" fmla="*/ 72277 h 452966"/>
              <a:gd name="connsiteX64" fmla="*/ 475745 w 930162"/>
              <a:gd name="connsiteY64" fmla="*/ 132086 h 452966"/>
              <a:gd name="connsiteX65" fmla="*/ 519686 w 930162"/>
              <a:gd name="connsiteY65" fmla="*/ 64855 h 452966"/>
              <a:gd name="connsiteX66" fmla="*/ 589032 w 930162"/>
              <a:gd name="connsiteY66" fmla="*/ 17158 h 452966"/>
              <a:gd name="connsiteX67" fmla="*/ 676056 w 930162"/>
              <a:gd name="connsiteY67" fmla="*/ 0 h 45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930162" h="452966">
                <a:moveTo>
                  <a:pt x="96088" y="91969"/>
                </a:moveTo>
                <a:lnTo>
                  <a:pt x="96088" y="220306"/>
                </a:lnTo>
                <a:lnTo>
                  <a:pt x="189429" y="220306"/>
                </a:lnTo>
                <a:cubicBezTo>
                  <a:pt x="211400" y="220306"/>
                  <a:pt x="228427" y="214590"/>
                  <a:pt x="240546" y="203145"/>
                </a:cubicBezTo>
                <a:cubicBezTo>
                  <a:pt x="252664" y="191713"/>
                  <a:pt x="258740" y="176155"/>
                  <a:pt x="258740" y="156477"/>
                </a:cubicBezTo>
                <a:cubicBezTo>
                  <a:pt x="258740" y="135887"/>
                  <a:pt x="252664" y="119996"/>
                  <a:pt x="240546" y="108777"/>
                </a:cubicBezTo>
                <a:cubicBezTo>
                  <a:pt x="228427" y="97575"/>
                  <a:pt x="211400" y="91969"/>
                  <a:pt x="189429" y="91969"/>
                </a:cubicBezTo>
                <a:close/>
                <a:moveTo>
                  <a:pt x="0" y="6863"/>
                </a:moveTo>
                <a:lnTo>
                  <a:pt x="186683" y="6863"/>
                </a:lnTo>
                <a:cubicBezTo>
                  <a:pt x="239756" y="6863"/>
                  <a:pt x="281260" y="19905"/>
                  <a:pt x="311230" y="45985"/>
                </a:cubicBezTo>
                <a:cubicBezTo>
                  <a:pt x="329321" y="61718"/>
                  <a:pt x="341954" y="81207"/>
                  <a:pt x="349129" y="104441"/>
                </a:cubicBezTo>
                <a:lnTo>
                  <a:pt x="349129" y="49054"/>
                </a:lnTo>
                <a:cubicBezTo>
                  <a:pt x="376833" y="74890"/>
                  <a:pt x="390736" y="110225"/>
                  <a:pt x="390736" y="155108"/>
                </a:cubicBezTo>
                <a:cubicBezTo>
                  <a:pt x="390736" y="199107"/>
                  <a:pt x="376833" y="234093"/>
                  <a:pt x="349129" y="260107"/>
                </a:cubicBezTo>
                <a:lnTo>
                  <a:pt x="349129" y="204954"/>
                </a:lnTo>
                <a:cubicBezTo>
                  <a:pt x="341954" y="227906"/>
                  <a:pt x="329321" y="247326"/>
                  <a:pt x="311230" y="263200"/>
                </a:cubicBezTo>
                <a:cubicBezTo>
                  <a:pt x="301068" y="272119"/>
                  <a:pt x="289568" y="279490"/>
                  <a:pt x="276763" y="285384"/>
                </a:cubicBezTo>
                <a:lnTo>
                  <a:pt x="349129" y="410209"/>
                </a:lnTo>
                <a:lnTo>
                  <a:pt x="349129" y="350637"/>
                </a:lnTo>
                <a:lnTo>
                  <a:pt x="404468" y="446104"/>
                </a:lnTo>
                <a:lnTo>
                  <a:pt x="259427" y="446104"/>
                </a:lnTo>
                <a:lnTo>
                  <a:pt x="183559" y="302662"/>
                </a:lnTo>
                <a:lnTo>
                  <a:pt x="96088" y="302662"/>
                </a:lnTo>
                <a:lnTo>
                  <a:pt x="96088" y="446104"/>
                </a:lnTo>
                <a:lnTo>
                  <a:pt x="0" y="446104"/>
                </a:lnTo>
                <a:close/>
                <a:moveTo>
                  <a:pt x="676056" y="0"/>
                </a:moveTo>
                <a:cubicBezTo>
                  <a:pt x="715295" y="0"/>
                  <a:pt x="749418" y="7323"/>
                  <a:pt x="778426" y="21964"/>
                </a:cubicBezTo>
                <a:cubicBezTo>
                  <a:pt x="807434" y="36609"/>
                  <a:pt x="830744" y="55826"/>
                  <a:pt x="848423" y="79613"/>
                </a:cubicBezTo>
                <a:cubicBezTo>
                  <a:pt x="860164" y="95439"/>
                  <a:pt x="868953" y="112079"/>
                  <a:pt x="874823" y="129525"/>
                </a:cubicBezTo>
                <a:lnTo>
                  <a:pt x="874823" y="64656"/>
                </a:lnTo>
                <a:cubicBezTo>
                  <a:pt x="879251" y="69435"/>
                  <a:pt x="883439" y="74395"/>
                  <a:pt x="887319" y="79613"/>
                </a:cubicBezTo>
                <a:cubicBezTo>
                  <a:pt x="904964" y="103407"/>
                  <a:pt x="915984" y="129027"/>
                  <a:pt x="920343" y="156480"/>
                </a:cubicBezTo>
                <a:lnTo>
                  <a:pt x="785944" y="156480"/>
                </a:lnTo>
                <a:cubicBezTo>
                  <a:pt x="782889" y="145498"/>
                  <a:pt x="776676" y="134753"/>
                  <a:pt x="767303" y="124221"/>
                </a:cubicBezTo>
                <a:cubicBezTo>
                  <a:pt x="757931" y="113702"/>
                  <a:pt x="745710" y="105007"/>
                  <a:pt x="730674" y="98141"/>
                </a:cubicBezTo>
                <a:cubicBezTo>
                  <a:pt x="715604" y="91278"/>
                  <a:pt x="697615" y="87845"/>
                  <a:pt x="676709" y="87845"/>
                </a:cubicBezTo>
                <a:cubicBezTo>
                  <a:pt x="652266" y="87845"/>
                  <a:pt x="630570" y="93575"/>
                  <a:pt x="611620" y="105007"/>
                </a:cubicBezTo>
                <a:cubicBezTo>
                  <a:pt x="592636" y="116445"/>
                  <a:pt x="577806" y="132456"/>
                  <a:pt x="567130" y="153047"/>
                </a:cubicBezTo>
                <a:cubicBezTo>
                  <a:pt x="556419" y="173635"/>
                  <a:pt x="551098" y="198118"/>
                  <a:pt x="551098" y="226485"/>
                </a:cubicBezTo>
                <a:cubicBezTo>
                  <a:pt x="551098" y="254854"/>
                  <a:pt x="556522" y="279565"/>
                  <a:pt x="567438" y="300605"/>
                </a:cubicBezTo>
                <a:cubicBezTo>
                  <a:pt x="578355" y="321652"/>
                  <a:pt x="593494" y="337900"/>
                  <a:pt x="612925" y="349332"/>
                </a:cubicBezTo>
                <a:cubicBezTo>
                  <a:pt x="632321" y="360774"/>
                  <a:pt x="654463" y="366487"/>
                  <a:pt x="679317" y="366487"/>
                </a:cubicBezTo>
                <a:cubicBezTo>
                  <a:pt x="702421" y="366487"/>
                  <a:pt x="722573" y="362714"/>
                  <a:pt x="739806" y="355165"/>
                </a:cubicBezTo>
                <a:cubicBezTo>
                  <a:pt x="757039" y="347616"/>
                  <a:pt x="770565" y="336290"/>
                  <a:pt x="780383" y="321192"/>
                </a:cubicBezTo>
                <a:cubicBezTo>
                  <a:pt x="787695" y="309953"/>
                  <a:pt x="792501" y="296681"/>
                  <a:pt x="794870" y="281387"/>
                </a:cubicBezTo>
                <a:lnTo>
                  <a:pt x="653811" y="281387"/>
                </a:lnTo>
                <a:lnTo>
                  <a:pt x="653811" y="200404"/>
                </a:lnTo>
                <a:lnTo>
                  <a:pt x="928205" y="200404"/>
                </a:lnTo>
                <a:cubicBezTo>
                  <a:pt x="929063" y="206354"/>
                  <a:pt x="929612" y="212650"/>
                  <a:pt x="929853" y="219275"/>
                </a:cubicBezTo>
                <a:cubicBezTo>
                  <a:pt x="930058" y="225911"/>
                  <a:pt x="930162" y="232434"/>
                  <a:pt x="930162" y="238836"/>
                </a:cubicBezTo>
                <a:cubicBezTo>
                  <a:pt x="930162" y="283221"/>
                  <a:pt x="920790" y="321429"/>
                  <a:pt x="902046" y="353448"/>
                </a:cubicBezTo>
                <a:cubicBezTo>
                  <a:pt x="894150" y="366898"/>
                  <a:pt x="885053" y="378955"/>
                  <a:pt x="874823" y="389782"/>
                </a:cubicBezTo>
                <a:lnTo>
                  <a:pt x="874823" y="329754"/>
                </a:lnTo>
                <a:cubicBezTo>
                  <a:pt x="871424" y="337993"/>
                  <a:pt x="867545" y="345899"/>
                  <a:pt x="863151" y="353448"/>
                </a:cubicBezTo>
                <a:cubicBezTo>
                  <a:pt x="844373" y="385481"/>
                  <a:pt x="818969" y="410071"/>
                  <a:pt x="786940" y="427225"/>
                </a:cubicBezTo>
                <a:cubicBezTo>
                  <a:pt x="754876" y="444387"/>
                  <a:pt x="718556" y="452966"/>
                  <a:pt x="678013" y="452966"/>
                </a:cubicBezTo>
                <a:cubicBezTo>
                  <a:pt x="646602" y="452966"/>
                  <a:pt x="617491" y="447356"/>
                  <a:pt x="590679" y="436148"/>
                </a:cubicBezTo>
                <a:cubicBezTo>
                  <a:pt x="563834" y="424943"/>
                  <a:pt x="540524" y="409041"/>
                  <a:pt x="520682" y="388450"/>
                </a:cubicBezTo>
                <a:cubicBezTo>
                  <a:pt x="501698" y="368773"/>
                  <a:pt x="486730" y="345954"/>
                  <a:pt x="475745" y="320008"/>
                </a:cubicBezTo>
                <a:lnTo>
                  <a:pt x="475745" y="379913"/>
                </a:lnTo>
                <a:cubicBezTo>
                  <a:pt x="459576" y="361299"/>
                  <a:pt x="446703" y="340135"/>
                  <a:pt x="437056" y="316390"/>
                </a:cubicBezTo>
                <a:cubicBezTo>
                  <a:pt x="425968" y="288936"/>
                  <a:pt x="420406" y="258974"/>
                  <a:pt x="420406" y="226481"/>
                </a:cubicBezTo>
                <a:cubicBezTo>
                  <a:pt x="420406" y="194002"/>
                  <a:pt x="425830" y="164029"/>
                  <a:pt x="436747" y="136576"/>
                </a:cubicBezTo>
                <a:cubicBezTo>
                  <a:pt x="446359" y="112388"/>
                  <a:pt x="459370" y="90963"/>
                  <a:pt x="475745" y="72277"/>
                </a:cubicBezTo>
                <a:lnTo>
                  <a:pt x="475745" y="132086"/>
                </a:lnTo>
                <a:cubicBezTo>
                  <a:pt x="486490" y="106514"/>
                  <a:pt x="501149" y="84104"/>
                  <a:pt x="519686" y="64855"/>
                </a:cubicBezTo>
                <a:cubicBezTo>
                  <a:pt x="539323" y="44505"/>
                  <a:pt x="562426" y="28600"/>
                  <a:pt x="589032" y="17158"/>
                </a:cubicBezTo>
                <a:cubicBezTo>
                  <a:pt x="615637" y="5726"/>
                  <a:pt x="644645" y="0"/>
                  <a:pt x="676056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71260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86962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EDIA X2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5">
            <a:extLst>
              <a:ext uri="{FF2B5EF4-FFF2-40B4-BE49-F238E27FC236}">
                <a16:creationId xmlns:a16="http://schemas.microsoft.com/office/drawing/2014/main" id="{08CAB872-20E9-E144-9776-D48A362491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8126" y="222251"/>
            <a:ext cx="8750300" cy="250826"/>
          </a:xfrm>
          <a:prstGeom prst="rect">
            <a:avLst/>
          </a:prstGeom>
        </p:spPr>
        <p:txBody>
          <a:bodyPr tIns="0" anchor="t" anchorCtr="0"/>
          <a:lstStyle/>
          <a:p>
            <a:r>
              <a:rPr lang="en-GB"/>
              <a:t>Title</a:t>
            </a:r>
          </a:p>
        </p:txBody>
      </p:sp>
      <p:sp>
        <p:nvSpPr>
          <p:cNvPr id="14" name="Espace réservé du texte 26">
            <a:extLst>
              <a:ext uri="{FF2B5EF4-FFF2-40B4-BE49-F238E27FC236}">
                <a16:creationId xmlns:a16="http://schemas.microsoft.com/office/drawing/2014/main" id="{11A5F5A5-710F-BF42-802B-70DAD9AB64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112250" y="0"/>
            <a:ext cx="3079750" cy="6607174"/>
          </a:xfrm>
          <a:prstGeom prst="rect">
            <a:avLst/>
          </a:prstGeom>
        </p:spPr>
        <p:txBody>
          <a:bodyPr lIns="251999" tIns="251999" rIns="251999" bIns="251999"/>
          <a:lstStyle>
            <a:lvl1pPr marL="0" indent="0">
              <a:spcBef>
                <a:spcPts val="3000"/>
              </a:spcBef>
              <a:spcAft>
                <a:spcPts val="600"/>
              </a:spcAft>
              <a:buNone/>
              <a:tabLst/>
              <a:defRPr lang="fr-FR" sz="1000" kern="1200" cap="all" spc="450" baseline="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  <a:tabLst/>
              <a:defRPr sz="1400">
                <a:solidFill>
                  <a:schemeClr val="tx1"/>
                </a:solidFill>
              </a:defRPr>
            </a:lvl2pPr>
            <a:lvl3pPr marL="180000" indent="-18000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§"/>
              <a:tabLst/>
              <a:defRPr sz="1400">
                <a:solidFill>
                  <a:schemeClr val="tx1"/>
                </a:solidFill>
              </a:defRPr>
            </a:lvl3pPr>
            <a:lvl4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4pPr>
            <a:lvl5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3000"/>
              </a:spcBef>
              <a:spcAft>
                <a:spcPts val="600"/>
              </a:spcAft>
              <a:buFont typeface="Arial" panose="020B0604020202020204" pitchFamily="34" charset="0"/>
              <a:buNone/>
              <a:tabLst/>
            </a:pPr>
            <a:r>
              <a:rPr lang="fr-FR"/>
              <a:t>Key </a:t>
            </a:r>
            <a:r>
              <a:rPr lang="fr-FR" err="1"/>
              <a:t>takeaways</a:t>
            </a:r>
            <a:endParaRPr lang="fr-FR"/>
          </a:p>
          <a:p>
            <a:pPr lvl="1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1</a:t>
            </a:r>
          </a:p>
          <a:p>
            <a:pPr lvl="2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2</a:t>
            </a:r>
            <a:endParaRPr lang="en-GB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C5C1CCA-E974-ED40-B01E-15F715C3383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sz="1000"/>
              <a:t>Department / Date</a:t>
            </a:r>
          </a:p>
        </p:txBody>
      </p:sp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5EA7DAA4-C3DE-448B-8230-A9A4D06411A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52000" y="1006474"/>
            <a:ext cx="8736426" cy="27360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  <p:sp>
        <p:nvSpPr>
          <p:cNvPr id="12" name="Espace réservé du contenu 8">
            <a:extLst>
              <a:ext uri="{FF2B5EF4-FFF2-40B4-BE49-F238E27FC236}">
                <a16:creationId xmlns:a16="http://schemas.microsoft.com/office/drawing/2014/main" id="{DBDAFA32-85FE-4578-9085-EB6E24DEA5C3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52000" y="3873600"/>
            <a:ext cx="8736426" cy="27360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</p:spTree>
    <p:extLst>
      <p:ext uri="{BB962C8B-B14F-4D97-AF65-F5344CB8AC3E}">
        <p14:creationId xmlns:p14="http://schemas.microsoft.com/office/powerpoint/2010/main" val="377769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E7ACA1-781D-D245-A615-1BA99DDADC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1"/>
              <a:t>Presentation title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742C5D36-EB7D-E341-A312-C09503CAD4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6849" y="259651"/>
            <a:ext cx="477225" cy="232747"/>
          </a:xfrm>
          <a:prstGeom prst="rect">
            <a:avLst/>
          </a:prstGeom>
        </p:spPr>
      </p:pic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6173BC7-F836-E64C-9918-06E2532200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775" y="266400"/>
            <a:ext cx="9359900" cy="29845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1" i="0">
                <a:latin typeface="+mj-lt"/>
              </a:defRPr>
            </a:lvl1pPr>
          </a:lstStyle>
          <a:p>
            <a:pPr lvl="0"/>
            <a:r>
              <a:rPr lang="en-GB" noProof="1"/>
              <a:t>Title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6BA7F692-6109-4850-BB77-52C7765E2D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5776" y="873125"/>
            <a:ext cx="11218298" cy="549592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800" b="1" cap="all" baseline="0">
                <a:solidFill>
                  <a:schemeClr val="tx2"/>
                </a:solidFill>
                <a:latin typeface="Read" panose="020B0501020204020B04" pitchFamily="34" charset="0"/>
                <a:cs typeface="Read" panose="020B0501020204020B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b="0" i="0">
                <a:latin typeface="+mn-lt"/>
              </a:defRPr>
            </a:lvl2pPr>
            <a:lvl3pPr marL="269875" indent="-1825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b="0" i="0">
                <a:latin typeface="+mn-lt"/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Renault Group" pitchFamily="2" charset="0"/>
              <a:buChar char="-"/>
              <a:defRPr sz="1400" b="0" i="0">
                <a:solidFill>
                  <a:schemeClr val="tx1"/>
                </a:solidFill>
                <a:latin typeface="+mn-lt"/>
              </a:defRPr>
            </a:lvl4pPr>
            <a:lvl5pPr marL="53975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en-GB" sz="14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1437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96938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7950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541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en-GB" sz="14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noProof="1"/>
              <a:t>Text level 1</a:t>
            </a:r>
          </a:p>
          <a:p>
            <a:pPr lvl="1"/>
            <a:r>
              <a:rPr lang="en-GB" noProof="1"/>
              <a:t>Text level 2</a:t>
            </a:r>
          </a:p>
          <a:p>
            <a:pPr lvl="2"/>
            <a:r>
              <a:rPr lang="en-GB" noProof="1"/>
              <a:t>Text level 3</a:t>
            </a:r>
          </a:p>
          <a:p>
            <a:pPr lvl="3"/>
            <a:r>
              <a:rPr lang="en-GB" noProof="1"/>
              <a:t>Text level 4</a:t>
            </a:r>
          </a:p>
          <a:p>
            <a:pPr lvl="4"/>
            <a:r>
              <a:rPr lang="en-GB" noProof="1"/>
              <a:t>Text level 5</a:t>
            </a:r>
          </a:p>
          <a:p>
            <a:pPr lvl="5"/>
            <a:r>
              <a:rPr lang="en-GB" noProof="1"/>
              <a:t>Text level 6</a:t>
            </a:r>
          </a:p>
          <a:p>
            <a:pPr lvl="6"/>
            <a:r>
              <a:rPr lang="en-GB" noProof="1"/>
              <a:t>Text level 7</a:t>
            </a:r>
          </a:p>
          <a:p>
            <a:pPr lvl="7"/>
            <a:r>
              <a:rPr lang="en-GB" noProof="1"/>
              <a:t>Text level 8</a:t>
            </a:r>
          </a:p>
          <a:p>
            <a:pPr lvl="8"/>
            <a:r>
              <a:rPr lang="en-GB" noProof="1"/>
              <a:t>Text level 9</a:t>
            </a:r>
          </a:p>
        </p:txBody>
      </p:sp>
      <p:sp>
        <p:nvSpPr>
          <p:cNvPr id="8" name="ZoneTexte 10">
            <a:extLst>
              <a:ext uri="{FF2B5EF4-FFF2-40B4-BE49-F238E27FC236}">
                <a16:creationId xmlns:a16="http://schemas.microsoft.com/office/drawing/2014/main" id="{78FA019C-7B3A-41C3-9562-C08140C29BDD}"/>
              </a:ext>
            </a:extLst>
          </p:cNvPr>
          <p:cNvSpPr txBox="1"/>
          <p:nvPr userDrawn="1"/>
        </p:nvSpPr>
        <p:spPr>
          <a:xfrm>
            <a:off x="10733088" y="6661574"/>
            <a:ext cx="1353312" cy="144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lIns="54000" tIns="0" rIns="0" bIns="0" rtlCol="0" anchor="ctr" anchorCtr="0">
            <a:noAutofit/>
          </a:bodyPr>
          <a:lstStyle/>
          <a:p>
            <a:pPr algn="l"/>
            <a:r>
              <a:rPr lang="fr-FR" sz="1000" b="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Renault</a:t>
            </a:r>
          </a:p>
        </p:txBody>
      </p:sp>
    </p:spTree>
    <p:extLst>
      <p:ext uri="{BB962C8B-B14F-4D97-AF65-F5344CB8AC3E}">
        <p14:creationId xmlns:p14="http://schemas.microsoft.com/office/powerpoint/2010/main" val="10569806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05B84175-CB4D-E947-A00E-D1C020E75D8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260475" y="1006475"/>
            <a:ext cx="9672638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  <p:sp>
        <p:nvSpPr>
          <p:cNvPr id="11" name="Titre 5">
            <a:extLst>
              <a:ext uri="{FF2B5EF4-FFF2-40B4-BE49-F238E27FC236}">
                <a16:creationId xmlns:a16="http://schemas.microsoft.com/office/drawing/2014/main" id="{452511EF-AE31-B34A-8C9E-8A017164E0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8126" y="222251"/>
            <a:ext cx="11699874" cy="250826"/>
          </a:xfrm>
          <a:prstGeom prst="rect">
            <a:avLst/>
          </a:prstGeom>
        </p:spPr>
        <p:txBody>
          <a:bodyPr tIns="0" anchor="t" anchorCtr="0"/>
          <a:lstStyle/>
          <a:p>
            <a:r>
              <a:rPr lang="en-GB"/>
              <a:t>Title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54053C18-C238-5A44-9180-283ACB1F8AA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1000"/>
              <a:t>Department / Date</a:t>
            </a:r>
          </a:p>
        </p:txBody>
      </p:sp>
    </p:spTree>
    <p:extLst>
      <p:ext uri="{BB962C8B-B14F-4D97-AF65-F5344CB8AC3E}">
        <p14:creationId xmlns:p14="http://schemas.microsoft.com/office/powerpoint/2010/main" val="244947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6D6556AC-24E5-3646-BCAB-9EDB710D61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8126" y="222251"/>
            <a:ext cx="8750300" cy="250826"/>
          </a:xfrm>
          <a:prstGeom prst="rect">
            <a:avLst/>
          </a:prstGeom>
        </p:spPr>
        <p:txBody>
          <a:bodyPr tIns="0" anchor="t" anchorCtr="0"/>
          <a:lstStyle/>
          <a:p>
            <a:r>
              <a:rPr lang="en-GB"/>
              <a:t>Title</a:t>
            </a:r>
          </a:p>
        </p:txBody>
      </p:sp>
      <p:sp>
        <p:nvSpPr>
          <p:cNvPr id="36" name="Espace réservé du texte 26">
            <a:extLst>
              <a:ext uri="{FF2B5EF4-FFF2-40B4-BE49-F238E27FC236}">
                <a16:creationId xmlns:a16="http://schemas.microsoft.com/office/drawing/2014/main" id="{169D14EF-1077-B047-9018-A6BE639D955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12250" y="0"/>
            <a:ext cx="3079750" cy="6607174"/>
          </a:xfrm>
          <a:prstGeom prst="rect">
            <a:avLst/>
          </a:prstGeom>
        </p:spPr>
        <p:txBody>
          <a:bodyPr lIns="251999" tIns="251999" rIns="251999" bIns="251999"/>
          <a:lstStyle>
            <a:lvl1pPr marL="0" indent="0">
              <a:spcBef>
                <a:spcPts val="3000"/>
              </a:spcBef>
              <a:spcAft>
                <a:spcPts val="600"/>
              </a:spcAft>
              <a:buNone/>
              <a:tabLst/>
              <a:defRPr sz="1000" cap="all" spc="450" baseline="0">
                <a:solidFill>
                  <a:schemeClr val="bg1">
                    <a:lumMod val="75000"/>
                  </a:schemeClr>
                </a:solidFill>
              </a:defRPr>
            </a:lvl1pPr>
            <a:lvl2pPr marL="0" inden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  <a:tabLst/>
              <a:defRPr sz="1400">
                <a:solidFill>
                  <a:schemeClr val="tx1"/>
                </a:solidFill>
              </a:defRPr>
            </a:lvl2pPr>
            <a:lvl3pPr marL="180000" indent="-18000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§"/>
              <a:tabLst/>
              <a:defRPr sz="1400">
                <a:solidFill>
                  <a:schemeClr val="tx1"/>
                </a:solidFill>
              </a:defRPr>
            </a:lvl3pPr>
            <a:lvl4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4pPr>
            <a:lvl5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5pPr>
          </a:lstStyle>
          <a:p>
            <a:pPr lvl="0"/>
            <a:r>
              <a:rPr lang="fr-FR"/>
              <a:t>Key </a:t>
            </a:r>
            <a:r>
              <a:rPr lang="fr-FR" err="1"/>
              <a:t>takeaways</a:t>
            </a:r>
            <a:endParaRPr lang="fr-FR"/>
          </a:p>
          <a:p>
            <a:pPr lvl="1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1</a:t>
            </a:r>
          </a:p>
          <a:p>
            <a:pPr lvl="2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2</a:t>
            </a:r>
            <a:endParaRPr lang="en-GB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D778A358-1973-984B-805B-8BB6968F978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z="1000"/>
              <a:t>Department / Date</a:t>
            </a:r>
          </a:p>
        </p:txBody>
      </p:sp>
      <p:sp>
        <p:nvSpPr>
          <p:cNvPr id="7" name="Espace réservé du contenu 8">
            <a:extLst>
              <a:ext uri="{FF2B5EF4-FFF2-40B4-BE49-F238E27FC236}">
                <a16:creationId xmlns:a16="http://schemas.microsoft.com/office/drawing/2014/main" id="{C8B73233-183B-4815-9F11-4246A7410FE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52000" y="1006475"/>
            <a:ext cx="8736426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</p:spTree>
    <p:extLst>
      <p:ext uri="{BB962C8B-B14F-4D97-AF65-F5344CB8AC3E}">
        <p14:creationId xmlns:p14="http://schemas.microsoft.com/office/powerpoint/2010/main" val="2537195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X2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5">
            <a:extLst>
              <a:ext uri="{FF2B5EF4-FFF2-40B4-BE49-F238E27FC236}">
                <a16:creationId xmlns:a16="http://schemas.microsoft.com/office/drawing/2014/main" id="{08CAB872-20E9-E144-9776-D48A362491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8126" y="222251"/>
            <a:ext cx="8750300" cy="250826"/>
          </a:xfrm>
          <a:prstGeom prst="rect">
            <a:avLst/>
          </a:prstGeom>
        </p:spPr>
        <p:txBody>
          <a:bodyPr tIns="0" anchor="t" anchorCtr="0"/>
          <a:lstStyle/>
          <a:p>
            <a:r>
              <a:rPr lang="en-GB"/>
              <a:t>Title</a:t>
            </a:r>
          </a:p>
        </p:txBody>
      </p:sp>
      <p:sp>
        <p:nvSpPr>
          <p:cNvPr id="29" name="Espace réservé du texte 26">
            <a:extLst>
              <a:ext uri="{FF2B5EF4-FFF2-40B4-BE49-F238E27FC236}">
                <a16:creationId xmlns:a16="http://schemas.microsoft.com/office/drawing/2014/main" id="{176B45C8-8426-374C-98E4-48DC419BC4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12250" y="0"/>
            <a:ext cx="3079750" cy="6607174"/>
          </a:xfrm>
          <a:prstGeom prst="rect">
            <a:avLst/>
          </a:prstGeom>
        </p:spPr>
        <p:txBody>
          <a:bodyPr lIns="251999" tIns="251999" rIns="251999" bIns="251999"/>
          <a:lstStyle>
            <a:lvl1pPr marL="0" indent="0">
              <a:spcBef>
                <a:spcPts val="3000"/>
              </a:spcBef>
              <a:spcAft>
                <a:spcPts val="600"/>
              </a:spcAft>
              <a:buNone/>
              <a:tabLst/>
              <a:defRPr lang="fr-FR" sz="1000" kern="1200" cap="all" spc="450" baseline="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  <a:tabLst/>
              <a:defRPr sz="1400">
                <a:solidFill>
                  <a:schemeClr val="tx1"/>
                </a:solidFill>
              </a:defRPr>
            </a:lvl2pPr>
            <a:lvl3pPr marL="180000" indent="-18000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§"/>
              <a:tabLst/>
              <a:defRPr sz="1400">
                <a:solidFill>
                  <a:schemeClr val="tx1"/>
                </a:solidFill>
              </a:defRPr>
            </a:lvl3pPr>
            <a:lvl4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4pPr>
            <a:lvl5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3000"/>
              </a:spcBef>
              <a:spcAft>
                <a:spcPts val="600"/>
              </a:spcAft>
              <a:buFont typeface="Arial" panose="020B0604020202020204" pitchFamily="34" charset="0"/>
              <a:buNone/>
              <a:tabLst/>
            </a:pPr>
            <a:r>
              <a:rPr lang="fr-FR"/>
              <a:t>Key </a:t>
            </a:r>
            <a:r>
              <a:rPr lang="fr-FR" err="1"/>
              <a:t>takeaways</a:t>
            </a:r>
            <a:endParaRPr lang="fr-FR"/>
          </a:p>
          <a:p>
            <a:pPr lvl="1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1</a:t>
            </a:r>
          </a:p>
          <a:p>
            <a:pPr lvl="2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2</a:t>
            </a:r>
            <a:endParaRPr lang="en-GB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E365BC0-9E58-264D-B529-4656A40DA8B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z="1000"/>
              <a:t>Department / Date</a:t>
            </a:r>
          </a:p>
        </p:txBody>
      </p:sp>
      <p:sp>
        <p:nvSpPr>
          <p:cNvPr id="8" name="Espace réservé du contenu 8">
            <a:extLst>
              <a:ext uri="{FF2B5EF4-FFF2-40B4-BE49-F238E27FC236}">
                <a16:creationId xmlns:a16="http://schemas.microsoft.com/office/drawing/2014/main" id="{5AE32585-7CA3-4DE7-9B65-B55F72D44DF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52000" y="1006475"/>
            <a:ext cx="4300950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BD6C1B77-950B-49A8-AD11-4F8DC2EA3345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687475" y="1006475"/>
            <a:ext cx="4300950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</p:spTree>
    <p:extLst>
      <p:ext uri="{BB962C8B-B14F-4D97-AF65-F5344CB8AC3E}">
        <p14:creationId xmlns:p14="http://schemas.microsoft.com/office/powerpoint/2010/main" val="275953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X2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5">
            <a:extLst>
              <a:ext uri="{FF2B5EF4-FFF2-40B4-BE49-F238E27FC236}">
                <a16:creationId xmlns:a16="http://schemas.microsoft.com/office/drawing/2014/main" id="{08CAB872-20E9-E144-9776-D48A362491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8126" y="222251"/>
            <a:ext cx="8750300" cy="250826"/>
          </a:xfrm>
          <a:prstGeom prst="rect">
            <a:avLst/>
          </a:prstGeom>
        </p:spPr>
        <p:txBody>
          <a:bodyPr tIns="0" anchor="t" anchorCtr="0"/>
          <a:lstStyle/>
          <a:p>
            <a:r>
              <a:rPr lang="en-GB"/>
              <a:t>Title</a:t>
            </a:r>
          </a:p>
        </p:txBody>
      </p:sp>
      <p:sp>
        <p:nvSpPr>
          <p:cNvPr id="14" name="Espace réservé du texte 26">
            <a:extLst>
              <a:ext uri="{FF2B5EF4-FFF2-40B4-BE49-F238E27FC236}">
                <a16:creationId xmlns:a16="http://schemas.microsoft.com/office/drawing/2014/main" id="{11A5F5A5-710F-BF42-802B-70DAD9AB64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112250" y="0"/>
            <a:ext cx="3079750" cy="6607174"/>
          </a:xfrm>
          <a:prstGeom prst="rect">
            <a:avLst/>
          </a:prstGeom>
        </p:spPr>
        <p:txBody>
          <a:bodyPr lIns="251999" tIns="251999" rIns="251999" bIns="251999"/>
          <a:lstStyle>
            <a:lvl1pPr marL="0" indent="0">
              <a:spcBef>
                <a:spcPts val="3000"/>
              </a:spcBef>
              <a:spcAft>
                <a:spcPts val="600"/>
              </a:spcAft>
              <a:buNone/>
              <a:tabLst/>
              <a:defRPr lang="fr-FR" sz="1000" kern="1200" cap="all" spc="450" baseline="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  <a:tabLst/>
              <a:defRPr sz="1400">
                <a:solidFill>
                  <a:schemeClr val="tx1"/>
                </a:solidFill>
              </a:defRPr>
            </a:lvl2pPr>
            <a:lvl3pPr marL="180000" indent="-18000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§"/>
              <a:tabLst/>
              <a:defRPr sz="1400">
                <a:solidFill>
                  <a:schemeClr val="tx1"/>
                </a:solidFill>
              </a:defRPr>
            </a:lvl3pPr>
            <a:lvl4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4pPr>
            <a:lvl5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3000"/>
              </a:spcBef>
              <a:spcAft>
                <a:spcPts val="600"/>
              </a:spcAft>
              <a:buFont typeface="Arial" panose="020B0604020202020204" pitchFamily="34" charset="0"/>
              <a:buNone/>
              <a:tabLst/>
            </a:pPr>
            <a:r>
              <a:rPr lang="fr-FR"/>
              <a:t>Key </a:t>
            </a:r>
            <a:r>
              <a:rPr lang="fr-FR" err="1"/>
              <a:t>takeaways</a:t>
            </a:r>
            <a:endParaRPr lang="fr-FR"/>
          </a:p>
          <a:p>
            <a:pPr lvl="1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1</a:t>
            </a:r>
          </a:p>
          <a:p>
            <a:pPr lvl="2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2</a:t>
            </a:r>
            <a:endParaRPr lang="en-GB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C5C1CCA-E974-ED40-B01E-15F715C3383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sz="1000"/>
              <a:t>Department / Date</a:t>
            </a:r>
          </a:p>
        </p:txBody>
      </p:sp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5EA7DAA4-C3DE-448B-8230-A9A4D06411A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52000" y="1006474"/>
            <a:ext cx="8736426" cy="27360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  <p:sp>
        <p:nvSpPr>
          <p:cNvPr id="12" name="Espace réservé du contenu 8">
            <a:extLst>
              <a:ext uri="{FF2B5EF4-FFF2-40B4-BE49-F238E27FC236}">
                <a16:creationId xmlns:a16="http://schemas.microsoft.com/office/drawing/2014/main" id="{DBDAFA32-85FE-4578-9085-EB6E24DEA5C3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52000" y="3873600"/>
            <a:ext cx="8736426" cy="27360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</p:spTree>
    <p:extLst>
      <p:ext uri="{BB962C8B-B14F-4D97-AF65-F5344CB8AC3E}">
        <p14:creationId xmlns:p14="http://schemas.microsoft.com/office/powerpoint/2010/main" val="20053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5">
            <a:extLst>
              <a:ext uri="{FF2B5EF4-FFF2-40B4-BE49-F238E27FC236}">
                <a16:creationId xmlns:a16="http://schemas.microsoft.com/office/drawing/2014/main" id="{659A9D19-ECDC-C74C-AC1B-84A50121D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8126" y="222251"/>
            <a:ext cx="8750300" cy="250826"/>
          </a:xfrm>
          <a:prstGeom prst="rect">
            <a:avLst/>
          </a:prstGeom>
        </p:spPr>
        <p:txBody>
          <a:bodyPr tIns="0" anchor="t" anchorCtr="0"/>
          <a:lstStyle/>
          <a:p>
            <a:r>
              <a:rPr lang="en-GB"/>
              <a:t>Title</a:t>
            </a:r>
          </a:p>
        </p:txBody>
      </p:sp>
      <p:sp>
        <p:nvSpPr>
          <p:cNvPr id="32" name="Espace réservé du texte 26">
            <a:extLst>
              <a:ext uri="{FF2B5EF4-FFF2-40B4-BE49-F238E27FC236}">
                <a16:creationId xmlns:a16="http://schemas.microsoft.com/office/drawing/2014/main" id="{B446C2A5-4E97-F143-8C59-F2BBCDD215E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112250" y="0"/>
            <a:ext cx="3079750" cy="6607174"/>
          </a:xfrm>
          <a:prstGeom prst="rect">
            <a:avLst/>
          </a:prstGeom>
        </p:spPr>
        <p:txBody>
          <a:bodyPr lIns="251999" tIns="251999" rIns="251999" bIns="251999"/>
          <a:lstStyle>
            <a:lvl1pPr marL="0" indent="0">
              <a:spcBef>
                <a:spcPts val="3000"/>
              </a:spcBef>
              <a:spcAft>
                <a:spcPts val="600"/>
              </a:spcAft>
              <a:buNone/>
              <a:tabLst/>
              <a:defRPr lang="fr-FR" sz="1000" kern="1200" cap="all" spc="450" baseline="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  <a:tabLst/>
              <a:defRPr sz="1400">
                <a:solidFill>
                  <a:schemeClr val="tx1"/>
                </a:solidFill>
              </a:defRPr>
            </a:lvl2pPr>
            <a:lvl3pPr marL="180000" indent="-18000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§"/>
              <a:tabLst/>
              <a:defRPr sz="1400">
                <a:solidFill>
                  <a:schemeClr val="tx1"/>
                </a:solidFill>
              </a:defRPr>
            </a:lvl3pPr>
            <a:lvl4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4pPr>
            <a:lvl5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3000"/>
              </a:spcBef>
              <a:spcAft>
                <a:spcPts val="600"/>
              </a:spcAft>
              <a:buFont typeface="Arial" panose="020B0604020202020204" pitchFamily="34" charset="0"/>
              <a:buNone/>
              <a:tabLst/>
            </a:pPr>
            <a:r>
              <a:rPr lang="fr-FR"/>
              <a:t>Key </a:t>
            </a:r>
            <a:r>
              <a:rPr lang="fr-FR" err="1"/>
              <a:t>takeaways</a:t>
            </a:r>
            <a:endParaRPr lang="fr-FR"/>
          </a:p>
          <a:p>
            <a:pPr lvl="1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1</a:t>
            </a:r>
          </a:p>
          <a:p>
            <a:pPr lvl="2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2</a:t>
            </a:r>
            <a:endParaRPr lang="en-GB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E0CC7111-D6FD-BE40-96D3-FCE3CB9BD314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z="1000"/>
              <a:t>Department / Date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22341493-8A51-4295-A804-18BC26128CE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52000" y="1006475"/>
            <a:ext cx="2826000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9A6D0D96-AC38-44A7-B893-007A86525AF4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204000" y="1006475"/>
            <a:ext cx="2826000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  <p:sp>
        <p:nvSpPr>
          <p:cNvPr id="11" name="Espace réservé du contenu 8">
            <a:extLst>
              <a:ext uri="{FF2B5EF4-FFF2-40B4-BE49-F238E27FC236}">
                <a16:creationId xmlns:a16="http://schemas.microsoft.com/office/drawing/2014/main" id="{E8AF5B81-012B-4CCD-A69C-2A383E7A38F6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159600" y="1006475"/>
            <a:ext cx="2826000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</p:spTree>
    <p:extLst>
      <p:ext uri="{BB962C8B-B14F-4D97-AF65-F5344CB8AC3E}">
        <p14:creationId xmlns:p14="http://schemas.microsoft.com/office/powerpoint/2010/main" val="256618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5">
            <a:extLst>
              <a:ext uri="{FF2B5EF4-FFF2-40B4-BE49-F238E27FC236}">
                <a16:creationId xmlns:a16="http://schemas.microsoft.com/office/drawing/2014/main" id="{DA9F2511-981E-9247-A3FB-87F5497056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8126" y="222251"/>
            <a:ext cx="8750300" cy="250826"/>
          </a:xfrm>
          <a:prstGeom prst="rect">
            <a:avLst/>
          </a:prstGeom>
        </p:spPr>
        <p:txBody>
          <a:bodyPr tIns="0" anchor="t" anchorCtr="0"/>
          <a:lstStyle/>
          <a:p>
            <a:r>
              <a:rPr lang="en-GB"/>
              <a:t>Title</a:t>
            </a:r>
          </a:p>
        </p:txBody>
      </p:sp>
      <p:sp>
        <p:nvSpPr>
          <p:cNvPr id="34" name="Espace réservé du texte 26">
            <a:extLst>
              <a:ext uri="{FF2B5EF4-FFF2-40B4-BE49-F238E27FC236}">
                <a16:creationId xmlns:a16="http://schemas.microsoft.com/office/drawing/2014/main" id="{B19A4A50-1586-854D-8323-28E61391701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12250" y="0"/>
            <a:ext cx="3079750" cy="6607174"/>
          </a:xfrm>
          <a:prstGeom prst="rect">
            <a:avLst/>
          </a:prstGeom>
        </p:spPr>
        <p:txBody>
          <a:bodyPr lIns="251999" tIns="251999" rIns="251999" bIns="251999"/>
          <a:lstStyle>
            <a:lvl1pPr marL="0" indent="0">
              <a:spcBef>
                <a:spcPts val="3000"/>
              </a:spcBef>
              <a:spcAft>
                <a:spcPts val="600"/>
              </a:spcAft>
              <a:buNone/>
              <a:tabLst/>
              <a:defRPr lang="fr-FR" sz="1000" kern="1200" cap="all" spc="450" baseline="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  <a:tabLst/>
              <a:defRPr sz="1400">
                <a:solidFill>
                  <a:schemeClr val="tx1"/>
                </a:solidFill>
              </a:defRPr>
            </a:lvl2pPr>
            <a:lvl3pPr marL="180000" indent="-18000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§"/>
              <a:tabLst/>
              <a:defRPr sz="1400">
                <a:solidFill>
                  <a:schemeClr val="tx1"/>
                </a:solidFill>
              </a:defRPr>
            </a:lvl3pPr>
            <a:lvl4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4pPr>
            <a:lvl5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3000"/>
              </a:spcBef>
              <a:spcAft>
                <a:spcPts val="600"/>
              </a:spcAft>
              <a:buFont typeface="Arial" panose="020B0604020202020204" pitchFamily="34" charset="0"/>
              <a:buNone/>
              <a:tabLst/>
            </a:pPr>
            <a:r>
              <a:rPr lang="fr-FR"/>
              <a:t>Key </a:t>
            </a:r>
            <a:r>
              <a:rPr lang="fr-FR" err="1"/>
              <a:t>takeaways</a:t>
            </a:r>
            <a:endParaRPr lang="fr-FR"/>
          </a:p>
          <a:p>
            <a:pPr lvl="1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1</a:t>
            </a:r>
          </a:p>
          <a:p>
            <a:pPr lvl="2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2</a:t>
            </a:r>
            <a:endParaRPr lang="en-GB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C741C54-FCAF-6849-A466-1F9AA2D64A19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sz="1000"/>
              <a:t>Department / Date</a:t>
            </a:r>
          </a:p>
        </p:txBody>
      </p:sp>
      <p:sp>
        <p:nvSpPr>
          <p:cNvPr id="12" name="Espace réservé du contenu 8">
            <a:extLst>
              <a:ext uri="{FF2B5EF4-FFF2-40B4-BE49-F238E27FC236}">
                <a16:creationId xmlns:a16="http://schemas.microsoft.com/office/drawing/2014/main" id="{2215AB8A-4705-4F69-B3D3-1E9E6A2C397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52000" y="1006474"/>
            <a:ext cx="4300950" cy="27360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  <p:sp>
        <p:nvSpPr>
          <p:cNvPr id="13" name="Espace réservé du contenu 8">
            <a:extLst>
              <a:ext uri="{FF2B5EF4-FFF2-40B4-BE49-F238E27FC236}">
                <a16:creationId xmlns:a16="http://schemas.microsoft.com/office/drawing/2014/main" id="{CB163A72-4B4D-4B50-9F97-9415BAE19DA9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52000" y="3873600"/>
            <a:ext cx="4300950" cy="27360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  <p:sp>
        <p:nvSpPr>
          <p:cNvPr id="14" name="Espace réservé du contenu 8">
            <a:extLst>
              <a:ext uri="{FF2B5EF4-FFF2-40B4-BE49-F238E27FC236}">
                <a16:creationId xmlns:a16="http://schemas.microsoft.com/office/drawing/2014/main" id="{A39431AA-5445-41A3-B85E-823F410F6274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687475" y="1006474"/>
            <a:ext cx="4300950" cy="27360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  <p:sp>
        <p:nvSpPr>
          <p:cNvPr id="15" name="Espace réservé du contenu 8">
            <a:extLst>
              <a:ext uri="{FF2B5EF4-FFF2-40B4-BE49-F238E27FC236}">
                <a16:creationId xmlns:a16="http://schemas.microsoft.com/office/drawing/2014/main" id="{E65C7287-8AFC-429F-9302-EF6C2C88CB71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4687475" y="3873600"/>
            <a:ext cx="4300950" cy="27360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</p:spTree>
    <p:extLst>
      <p:ext uri="{BB962C8B-B14F-4D97-AF65-F5344CB8AC3E}">
        <p14:creationId xmlns:p14="http://schemas.microsoft.com/office/powerpoint/2010/main" val="119798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8ADA5-35E1-653A-0DC8-786C2CEE8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90D7A7-82EA-EAF7-C897-495A57337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836BD-1C93-F52F-8F10-A277F893B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D3A1-62D6-4FE6-AA4A-5FC7AD706021}" type="datetimeFigureOut">
              <a:rPr lang="en-US" smtClean="0"/>
              <a:t>5/27/2025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0DE69C-93CF-03FC-BB5F-D487E6D93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60870C-F264-0FB7-265B-69784D2E4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956C-F8DA-44C1-9F43-953F9E384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2168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X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5">
            <a:extLst>
              <a:ext uri="{FF2B5EF4-FFF2-40B4-BE49-F238E27FC236}">
                <a16:creationId xmlns:a16="http://schemas.microsoft.com/office/drawing/2014/main" id="{01E151EB-8D05-0F42-9E82-7C08E1F072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8126" y="222251"/>
            <a:ext cx="8750300" cy="250826"/>
          </a:xfrm>
          <a:prstGeom prst="rect">
            <a:avLst/>
          </a:prstGeom>
        </p:spPr>
        <p:txBody>
          <a:bodyPr tIns="0" anchor="t" anchorCtr="0"/>
          <a:lstStyle/>
          <a:p>
            <a:r>
              <a:rPr lang="en-GB"/>
              <a:t>Title</a:t>
            </a:r>
          </a:p>
        </p:txBody>
      </p:sp>
      <p:sp>
        <p:nvSpPr>
          <p:cNvPr id="39" name="Espace réservé du texte 26">
            <a:extLst>
              <a:ext uri="{FF2B5EF4-FFF2-40B4-BE49-F238E27FC236}">
                <a16:creationId xmlns:a16="http://schemas.microsoft.com/office/drawing/2014/main" id="{C6F3D2BF-159C-A24B-A99E-D126EDA345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12250" y="0"/>
            <a:ext cx="3079750" cy="6607174"/>
          </a:xfrm>
          <a:prstGeom prst="rect">
            <a:avLst/>
          </a:prstGeom>
        </p:spPr>
        <p:txBody>
          <a:bodyPr lIns="251999" tIns="251999" rIns="251999" bIns="251999"/>
          <a:lstStyle>
            <a:lvl1pPr marL="0" indent="0">
              <a:spcBef>
                <a:spcPts val="3000"/>
              </a:spcBef>
              <a:spcAft>
                <a:spcPts val="600"/>
              </a:spcAft>
              <a:buNone/>
              <a:tabLst/>
              <a:defRPr lang="fr-FR" sz="1000" kern="1200" cap="all" spc="450" baseline="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  <a:tabLst/>
              <a:defRPr sz="1400">
                <a:solidFill>
                  <a:schemeClr val="tx1"/>
                </a:solidFill>
              </a:defRPr>
            </a:lvl2pPr>
            <a:lvl3pPr marL="180000" indent="-18000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§"/>
              <a:tabLst/>
              <a:defRPr sz="1400">
                <a:solidFill>
                  <a:schemeClr val="tx1"/>
                </a:solidFill>
              </a:defRPr>
            </a:lvl3pPr>
            <a:lvl4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4pPr>
            <a:lvl5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3000"/>
              </a:spcBef>
              <a:spcAft>
                <a:spcPts val="600"/>
              </a:spcAft>
              <a:buFont typeface="Arial" panose="020B0604020202020204" pitchFamily="34" charset="0"/>
              <a:buNone/>
              <a:tabLst/>
            </a:pPr>
            <a:r>
              <a:rPr lang="fr-FR"/>
              <a:t>Key </a:t>
            </a:r>
            <a:r>
              <a:rPr lang="fr-FR" err="1"/>
              <a:t>takeaways</a:t>
            </a:r>
            <a:endParaRPr lang="fr-FR"/>
          </a:p>
          <a:p>
            <a:pPr lvl="1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1</a:t>
            </a:r>
          </a:p>
          <a:p>
            <a:pPr lvl="2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2</a:t>
            </a:r>
            <a:endParaRPr lang="en-GB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04374E60-A485-F94B-AAD1-3C640EC0C0FF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 sz="1000"/>
              <a:t>Department / Date</a:t>
            </a:r>
          </a:p>
        </p:txBody>
      </p:sp>
      <p:sp>
        <p:nvSpPr>
          <p:cNvPr id="12" name="Espace réservé du contenu 8">
            <a:extLst>
              <a:ext uri="{FF2B5EF4-FFF2-40B4-BE49-F238E27FC236}">
                <a16:creationId xmlns:a16="http://schemas.microsoft.com/office/drawing/2014/main" id="{5DC3A6EA-7497-49C1-90EC-B22DE95F429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52000" y="1006474"/>
            <a:ext cx="2826000" cy="27360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  <p:sp>
        <p:nvSpPr>
          <p:cNvPr id="13" name="Espace réservé du contenu 8">
            <a:extLst>
              <a:ext uri="{FF2B5EF4-FFF2-40B4-BE49-F238E27FC236}">
                <a16:creationId xmlns:a16="http://schemas.microsoft.com/office/drawing/2014/main" id="{75FE1138-36DA-4F77-84E4-557945514CE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204000" y="1006474"/>
            <a:ext cx="2826000" cy="27360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  <p:sp>
        <p:nvSpPr>
          <p:cNvPr id="14" name="Espace réservé du contenu 8">
            <a:extLst>
              <a:ext uri="{FF2B5EF4-FFF2-40B4-BE49-F238E27FC236}">
                <a16:creationId xmlns:a16="http://schemas.microsoft.com/office/drawing/2014/main" id="{329E710E-54FA-413E-89A6-300F4969D812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159600" y="1006474"/>
            <a:ext cx="2826000" cy="27360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  <p:sp>
        <p:nvSpPr>
          <p:cNvPr id="16" name="Espace réservé du contenu 8">
            <a:extLst>
              <a:ext uri="{FF2B5EF4-FFF2-40B4-BE49-F238E27FC236}">
                <a16:creationId xmlns:a16="http://schemas.microsoft.com/office/drawing/2014/main" id="{37DC4682-15E2-4C32-830B-FDEC18128922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252000" y="3873600"/>
            <a:ext cx="2826000" cy="27360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  <p:sp>
        <p:nvSpPr>
          <p:cNvPr id="17" name="Espace réservé du contenu 8">
            <a:extLst>
              <a:ext uri="{FF2B5EF4-FFF2-40B4-BE49-F238E27FC236}">
                <a16:creationId xmlns:a16="http://schemas.microsoft.com/office/drawing/2014/main" id="{5518BBD8-66AE-4F5F-AF5C-091FDC9613AC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204000" y="3873600"/>
            <a:ext cx="2826000" cy="27360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  <p:sp>
        <p:nvSpPr>
          <p:cNvPr id="20" name="Espace réservé du contenu 8">
            <a:extLst>
              <a:ext uri="{FF2B5EF4-FFF2-40B4-BE49-F238E27FC236}">
                <a16:creationId xmlns:a16="http://schemas.microsoft.com/office/drawing/2014/main" id="{68FB87CD-21C2-425D-9B83-841F96BA7D42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159600" y="3873600"/>
            <a:ext cx="2826000" cy="27360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</p:spTree>
    <p:extLst>
      <p:ext uri="{BB962C8B-B14F-4D97-AF65-F5344CB8AC3E}">
        <p14:creationId xmlns:p14="http://schemas.microsoft.com/office/powerpoint/2010/main" val="426669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Mer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1C450284-40CF-4647-9290-044D232CB4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5">
            <a:extLst>
              <a:ext uri="{FF2B5EF4-FFF2-40B4-BE49-F238E27FC236}">
                <a16:creationId xmlns:a16="http://schemas.microsoft.com/office/drawing/2014/main" id="{0D520229-33C0-DF47-98FE-6F7FF09C67F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774" y="4425049"/>
            <a:ext cx="11217275" cy="1944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3600" b="1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22956812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1C450284-40CF-4647-9290-044D232CB4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93395" y="5089874"/>
            <a:ext cx="11209655" cy="403957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75000"/>
              </a:lnSpc>
              <a:defRPr sz="35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noProof="0"/>
              <a:t>Presentation title</a:t>
            </a:r>
          </a:p>
        </p:txBody>
      </p:sp>
      <p:sp>
        <p:nvSpPr>
          <p:cNvPr id="13" name="Espace réservé du graphique SmartArt 12">
            <a:extLst>
              <a:ext uri="{FF2B5EF4-FFF2-40B4-BE49-F238E27FC236}">
                <a16:creationId xmlns:a16="http://schemas.microsoft.com/office/drawing/2014/main" id="{9D8A33A6-BE9C-4F6A-B69F-A77FB96A3019}"/>
              </a:ext>
            </a:extLst>
          </p:cNvPr>
          <p:cNvSpPr>
            <a:spLocks noGrp="1" noChangeAspect="1"/>
          </p:cNvSpPr>
          <p:nvPr>
            <p:ph type="dgm" sz="quarter" idx="12"/>
          </p:nvPr>
        </p:nvSpPr>
        <p:spPr>
          <a:xfrm>
            <a:off x="466600" y="488950"/>
            <a:ext cx="1876550" cy="848138"/>
          </a:xfrm>
          <a:custGeom>
            <a:avLst/>
            <a:gdLst>
              <a:gd name="connsiteX0" fmla="*/ 578226 w 1470280"/>
              <a:gd name="connsiteY0" fmla="*/ 411787 h 664517"/>
              <a:gd name="connsiteX1" fmla="*/ 549199 w 1470280"/>
              <a:gd name="connsiteY1" fmla="*/ 419209 h 664517"/>
              <a:gd name="connsiteX2" fmla="*/ 528905 w 1470280"/>
              <a:gd name="connsiteY2" fmla="*/ 440159 h 664517"/>
              <a:gd name="connsiteX3" fmla="*/ 521483 w 1470280"/>
              <a:gd name="connsiteY3" fmla="*/ 472464 h 664517"/>
              <a:gd name="connsiteX4" fmla="*/ 528905 w 1470280"/>
              <a:gd name="connsiteY4" fmla="*/ 504330 h 664517"/>
              <a:gd name="connsiteX5" fmla="*/ 549199 w 1470280"/>
              <a:gd name="connsiteY5" fmla="*/ 525279 h 664517"/>
              <a:gd name="connsiteX6" fmla="*/ 578226 w 1470280"/>
              <a:gd name="connsiteY6" fmla="*/ 532702 h 664517"/>
              <a:gd name="connsiteX7" fmla="*/ 607686 w 1470280"/>
              <a:gd name="connsiteY7" fmla="*/ 525279 h 664517"/>
              <a:gd name="connsiteX8" fmla="*/ 627986 w 1470280"/>
              <a:gd name="connsiteY8" fmla="*/ 504330 h 664517"/>
              <a:gd name="connsiteX9" fmla="*/ 635402 w 1470280"/>
              <a:gd name="connsiteY9" fmla="*/ 472464 h 664517"/>
              <a:gd name="connsiteX10" fmla="*/ 627986 w 1470280"/>
              <a:gd name="connsiteY10" fmla="*/ 440159 h 664517"/>
              <a:gd name="connsiteX11" fmla="*/ 607686 w 1470280"/>
              <a:gd name="connsiteY11" fmla="*/ 419209 h 664517"/>
              <a:gd name="connsiteX12" fmla="*/ 578226 w 1470280"/>
              <a:gd name="connsiteY12" fmla="*/ 411787 h 664517"/>
              <a:gd name="connsiteX13" fmla="*/ 1074339 w 1470280"/>
              <a:gd name="connsiteY13" fmla="*/ 411784 h 664517"/>
              <a:gd name="connsiteX14" fmla="*/ 1045522 w 1470280"/>
              <a:gd name="connsiteY14" fmla="*/ 419206 h 664517"/>
              <a:gd name="connsiteX15" fmla="*/ 1025445 w 1470280"/>
              <a:gd name="connsiteY15" fmla="*/ 440155 h 664517"/>
              <a:gd name="connsiteX16" fmla="*/ 1018035 w 1470280"/>
              <a:gd name="connsiteY16" fmla="*/ 472461 h 664517"/>
              <a:gd name="connsiteX17" fmla="*/ 1025445 w 1470280"/>
              <a:gd name="connsiteY17" fmla="*/ 504327 h 664517"/>
              <a:gd name="connsiteX18" fmla="*/ 1045522 w 1470280"/>
              <a:gd name="connsiteY18" fmla="*/ 525276 h 664517"/>
              <a:gd name="connsiteX19" fmla="*/ 1074339 w 1470280"/>
              <a:gd name="connsiteY19" fmla="*/ 532698 h 664517"/>
              <a:gd name="connsiteX20" fmla="*/ 1103150 w 1470280"/>
              <a:gd name="connsiteY20" fmla="*/ 525276 h 664517"/>
              <a:gd name="connsiteX21" fmla="*/ 1123233 w 1470280"/>
              <a:gd name="connsiteY21" fmla="*/ 504327 h 664517"/>
              <a:gd name="connsiteX22" fmla="*/ 1130643 w 1470280"/>
              <a:gd name="connsiteY22" fmla="*/ 472461 h 664517"/>
              <a:gd name="connsiteX23" fmla="*/ 1123233 w 1470280"/>
              <a:gd name="connsiteY23" fmla="*/ 440155 h 664517"/>
              <a:gd name="connsiteX24" fmla="*/ 1103150 w 1470280"/>
              <a:gd name="connsiteY24" fmla="*/ 419206 h 664517"/>
              <a:gd name="connsiteX25" fmla="*/ 1074339 w 1470280"/>
              <a:gd name="connsiteY25" fmla="*/ 411784 h 664517"/>
              <a:gd name="connsiteX26" fmla="*/ 719382 w 1470280"/>
              <a:gd name="connsiteY26" fmla="*/ 363336 h 664517"/>
              <a:gd name="connsiteX27" fmla="*/ 779206 w 1470280"/>
              <a:gd name="connsiteY27" fmla="*/ 363336 h 664517"/>
              <a:gd name="connsiteX28" fmla="*/ 779206 w 1470280"/>
              <a:gd name="connsiteY28" fmla="*/ 486873 h 664517"/>
              <a:gd name="connsiteX29" fmla="*/ 790976 w 1470280"/>
              <a:gd name="connsiteY29" fmla="*/ 521133 h 664517"/>
              <a:gd name="connsiteX30" fmla="*/ 822409 w 1470280"/>
              <a:gd name="connsiteY30" fmla="*/ 532718 h 664517"/>
              <a:gd name="connsiteX31" fmla="*/ 854059 w 1470280"/>
              <a:gd name="connsiteY31" fmla="*/ 521133 h 664517"/>
              <a:gd name="connsiteX32" fmla="*/ 865632 w 1470280"/>
              <a:gd name="connsiteY32" fmla="*/ 486873 h 664517"/>
              <a:gd name="connsiteX33" fmla="*/ 865632 w 1470280"/>
              <a:gd name="connsiteY33" fmla="*/ 363336 h 664517"/>
              <a:gd name="connsiteX34" fmla="*/ 925424 w 1470280"/>
              <a:gd name="connsiteY34" fmla="*/ 363336 h 664517"/>
              <a:gd name="connsiteX35" fmla="*/ 925424 w 1470280"/>
              <a:gd name="connsiteY35" fmla="*/ 493423 h 664517"/>
              <a:gd name="connsiteX36" fmla="*/ 912330 w 1470280"/>
              <a:gd name="connsiteY36" fmla="*/ 542311 h 664517"/>
              <a:gd name="connsiteX37" fmla="*/ 876103 w 1470280"/>
              <a:gd name="connsiteY37" fmla="*/ 574616 h 664517"/>
              <a:gd name="connsiteX38" fmla="*/ 822409 w 1470280"/>
              <a:gd name="connsiteY38" fmla="*/ 585966 h 664517"/>
              <a:gd name="connsiteX39" fmla="*/ 747760 w 1470280"/>
              <a:gd name="connsiteY39" fmla="*/ 561293 h 664517"/>
              <a:gd name="connsiteX40" fmla="*/ 719382 w 1470280"/>
              <a:gd name="connsiteY40" fmla="*/ 493423 h 664517"/>
              <a:gd name="connsiteX41" fmla="*/ 451312 w 1470280"/>
              <a:gd name="connsiteY41" fmla="*/ 363157 h 664517"/>
              <a:gd name="connsiteX42" fmla="*/ 451312 w 1470280"/>
              <a:gd name="connsiteY42" fmla="*/ 420817 h 664517"/>
              <a:gd name="connsiteX43" fmla="*/ 384104 w 1470280"/>
              <a:gd name="connsiteY43" fmla="*/ 453447 h 664517"/>
              <a:gd name="connsiteX44" fmla="*/ 374441 w 1470280"/>
              <a:gd name="connsiteY44" fmla="*/ 489584 h 664517"/>
              <a:gd name="connsiteX45" fmla="*/ 374441 w 1470280"/>
              <a:gd name="connsiteY45" fmla="*/ 581631 h 664517"/>
              <a:gd name="connsiteX46" fmla="*/ 314642 w 1470280"/>
              <a:gd name="connsiteY46" fmla="*/ 581631 h 664517"/>
              <a:gd name="connsiteX47" fmla="*/ 314642 w 1470280"/>
              <a:gd name="connsiteY47" fmla="*/ 363373 h 664517"/>
              <a:gd name="connsiteX48" fmla="*/ 364103 w 1470280"/>
              <a:gd name="connsiteY48" fmla="*/ 363373 h 664517"/>
              <a:gd name="connsiteX49" fmla="*/ 373460 w 1470280"/>
              <a:gd name="connsiteY49" fmla="*/ 394597 h 664517"/>
              <a:gd name="connsiteX50" fmla="*/ 451312 w 1470280"/>
              <a:gd name="connsiteY50" fmla="*/ 363157 h 664517"/>
              <a:gd name="connsiteX51" fmla="*/ 578226 w 1470280"/>
              <a:gd name="connsiteY51" fmla="*/ 358972 h 664517"/>
              <a:gd name="connsiteX52" fmla="*/ 638463 w 1470280"/>
              <a:gd name="connsiteY52" fmla="*/ 373154 h 664517"/>
              <a:gd name="connsiteX53" fmla="*/ 680368 w 1470280"/>
              <a:gd name="connsiteY53" fmla="*/ 412888 h 664517"/>
              <a:gd name="connsiteX54" fmla="*/ 695658 w 1470280"/>
              <a:gd name="connsiteY54" fmla="*/ 472464 h 664517"/>
              <a:gd name="connsiteX55" fmla="*/ 680368 w 1470280"/>
              <a:gd name="connsiteY55" fmla="*/ 532046 h 664517"/>
              <a:gd name="connsiteX56" fmla="*/ 638463 w 1470280"/>
              <a:gd name="connsiteY56" fmla="*/ 571774 h 664517"/>
              <a:gd name="connsiteX57" fmla="*/ 578226 w 1470280"/>
              <a:gd name="connsiteY57" fmla="*/ 585956 h 664517"/>
              <a:gd name="connsiteX58" fmla="*/ 518205 w 1470280"/>
              <a:gd name="connsiteY58" fmla="*/ 571774 h 664517"/>
              <a:gd name="connsiteX59" fmla="*/ 476516 w 1470280"/>
              <a:gd name="connsiteY59" fmla="*/ 532046 h 664517"/>
              <a:gd name="connsiteX60" fmla="*/ 461239 w 1470280"/>
              <a:gd name="connsiteY60" fmla="*/ 472464 h 664517"/>
              <a:gd name="connsiteX61" fmla="*/ 476516 w 1470280"/>
              <a:gd name="connsiteY61" fmla="*/ 412888 h 664517"/>
              <a:gd name="connsiteX62" fmla="*/ 518205 w 1470280"/>
              <a:gd name="connsiteY62" fmla="*/ 373154 h 664517"/>
              <a:gd name="connsiteX63" fmla="*/ 578226 w 1470280"/>
              <a:gd name="connsiteY63" fmla="*/ 358972 h 664517"/>
              <a:gd name="connsiteX64" fmla="*/ 1082633 w 1470280"/>
              <a:gd name="connsiteY64" fmla="*/ 358968 h 664517"/>
              <a:gd name="connsiteX65" fmla="*/ 1136321 w 1470280"/>
              <a:gd name="connsiteY65" fmla="*/ 373151 h 664517"/>
              <a:gd name="connsiteX66" fmla="*/ 1175832 w 1470280"/>
              <a:gd name="connsiteY66" fmla="*/ 412885 h 664517"/>
              <a:gd name="connsiteX67" fmla="*/ 1190893 w 1470280"/>
              <a:gd name="connsiteY67" fmla="*/ 472461 h 664517"/>
              <a:gd name="connsiteX68" fmla="*/ 1175832 w 1470280"/>
              <a:gd name="connsiteY68" fmla="*/ 532043 h 664517"/>
              <a:gd name="connsiteX69" fmla="*/ 1136321 w 1470280"/>
              <a:gd name="connsiteY69" fmla="*/ 571770 h 664517"/>
              <a:gd name="connsiteX70" fmla="*/ 1082633 w 1470280"/>
              <a:gd name="connsiteY70" fmla="*/ 585953 h 664517"/>
              <a:gd name="connsiteX71" fmla="*/ 1033746 w 1470280"/>
              <a:gd name="connsiteY71" fmla="*/ 572203 h 664517"/>
              <a:gd name="connsiteX72" fmla="*/ 1022396 w 1470280"/>
              <a:gd name="connsiteY72" fmla="*/ 563431 h 664517"/>
              <a:gd name="connsiteX73" fmla="*/ 1022396 w 1470280"/>
              <a:gd name="connsiteY73" fmla="*/ 664517 h 664517"/>
              <a:gd name="connsiteX74" fmla="*/ 962591 w 1470280"/>
              <a:gd name="connsiteY74" fmla="*/ 664517 h 664517"/>
              <a:gd name="connsiteX75" fmla="*/ 962591 w 1470280"/>
              <a:gd name="connsiteY75" fmla="*/ 363335 h 664517"/>
              <a:gd name="connsiteX76" fmla="*/ 1004941 w 1470280"/>
              <a:gd name="connsiteY76" fmla="*/ 363335 h 664517"/>
              <a:gd name="connsiteX77" fmla="*/ 1016049 w 1470280"/>
              <a:gd name="connsiteY77" fmla="*/ 385564 h 664517"/>
              <a:gd name="connsiteX78" fmla="*/ 1031562 w 1470280"/>
              <a:gd name="connsiteY78" fmla="*/ 373151 h 664517"/>
              <a:gd name="connsiteX79" fmla="*/ 1082633 w 1470280"/>
              <a:gd name="connsiteY79" fmla="*/ 358968 h 664517"/>
              <a:gd name="connsiteX80" fmla="*/ 145810 w 1470280"/>
              <a:gd name="connsiteY80" fmla="*/ 297857 h 664517"/>
              <a:gd name="connsiteX81" fmla="*/ 214113 w 1470280"/>
              <a:gd name="connsiteY81" fmla="*/ 311816 h 664517"/>
              <a:gd name="connsiteX82" fmla="*/ 260824 w 1470280"/>
              <a:gd name="connsiteY82" fmla="*/ 348482 h 664517"/>
              <a:gd name="connsiteX83" fmla="*/ 282861 w 1470280"/>
              <a:gd name="connsiteY83" fmla="*/ 397370 h 664517"/>
              <a:gd name="connsiteX84" fmla="*/ 219142 w 1470280"/>
              <a:gd name="connsiteY84" fmla="*/ 397370 h 664517"/>
              <a:gd name="connsiteX85" fmla="*/ 206704 w 1470280"/>
              <a:gd name="connsiteY85" fmla="*/ 376860 h 664517"/>
              <a:gd name="connsiteX86" fmla="*/ 182247 w 1470280"/>
              <a:gd name="connsiteY86" fmla="*/ 360271 h 664517"/>
              <a:gd name="connsiteX87" fmla="*/ 146243 w 1470280"/>
              <a:gd name="connsiteY87" fmla="*/ 353721 h 664517"/>
              <a:gd name="connsiteX88" fmla="*/ 102811 w 1470280"/>
              <a:gd name="connsiteY88" fmla="*/ 364638 h 664517"/>
              <a:gd name="connsiteX89" fmla="*/ 73122 w 1470280"/>
              <a:gd name="connsiteY89" fmla="*/ 395199 h 664517"/>
              <a:gd name="connsiteX90" fmla="*/ 62434 w 1470280"/>
              <a:gd name="connsiteY90" fmla="*/ 441897 h 664517"/>
              <a:gd name="connsiteX91" fmla="*/ 73338 w 1470280"/>
              <a:gd name="connsiteY91" fmla="*/ 489041 h 664517"/>
              <a:gd name="connsiteX92" fmla="*/ 103676 w 1470280"/>
              <a:gd name="connsiteY92" fmla="*/ 520029 h 664517"/>
              <a:gd name="connsiteX93" fmla="*/ 147981 w 1470280"/>
              <a:gd name="connsiteY93" fmla="*/ 530946 h 664517"/>
              <a:gd name="connsiteX94" fmla="*/ 188364 w 1470280"/>
              <a:gd name="connsiteY94" fmla="*/ 523753 h 664517"/>
              <a:gd name="connsiteX95" fmla="*/ 215418 w 1470280"/>
              <a:gd name="connsiteY95" fmla="*/ 502135 h 664517"/>
              <a:gd name="connsiteX96" fmla="*/ 225081 w 1470280"/>
              <a:gd name="connsiteY96" fmla="*/ 476819 h 664517"/>
              <a:gd name="connsiteX97" fmla="*/ 130959 w 1470280"/>
              <a:gd name="connsiteY97" fmla="*/ 476819 h 664517"/>
              <a:gd name="connsiteX98" fmla="*/ 130959 w 1470280"/>
              <a:gd name="connsiteY98" fmla="*/ 425309 h 664517"/>
              <a:gd name="connsiteX99" fmla="*/ 288107 w 1470280"/>
              <a:gd name="connsiteY99" fmla="*/ 425309 h 664517"/>
              <a:gd name="connsiteX100" fmla="*/ 289195 w 1470280"/>
              <a:gd name="connsiteY100" fmla="*/ 437314 h 664517"/>
              <a:gd name="connsiteX101" fmla="*/ 289399 w 1470280"/>
              <a:gd name="connsiteY101" fmla="*/ 449753 h 664517"/>
              <a:gd name="connsiteX102" fmla="*/ 270639 w 1470280"/>
              <a:gd name="connsiteY102" fmla="*/ 522651 h 664517"/>
              <a:gd name="connsiteX103" fmla="*/ 219798 w 1470280"/>
              <a:gd name="connsiteY103" fmla="*/ 569579 h 664517"/>
              <a:gd name="connsiteX104" fmla="*/ 147115 w 1470280"/>
              <a:gd name="connsiteY104" fmla="*/ 585951 h 664517"/>
              <a:gd name="connsiteX105" fmla="*/ 88845 w 1470280"/>
              <a:gd name="connsiteY105" fmla="*/ 575250 h 664517"/>
              <a:gd name="connsiteX106" fmla="*/ 42121 w 1470280"/>
              <a:gd name="connsiteY106" fmla="*/ 544918 h 664517"/>
              <a:gd name="connsiteX107" fmla="*/ 11140 w 1470280"/>
              <a:gd name="connsiteY107" fmla="*/ 499086 h 664517"/>
              <a:gd name="connsiteX108" fmla="*/ 0 w 1470280"/>
              <a:gd name="connsiteY108" fmla="*/ 441897 h 664517"/>
              <a:gd name="connsiteX109" fmla="*/ 10917 w 1470280"/>
              <a:gd name="connsiteY109" fmla="*/ 384715 h 664517"/>
              <a:gd name="connsiteX110" fmla="*/ 41485 w 1470280"/>
              <a:gd name="connsiteY110" fmla="*/ 339106 h 664517"/>
              <a:gd name="connsiteX111" fmla="*/ 87743 w 1470280"/>
              <a:gd name="connsiteY111" fmla="*/ 308761 h 664517"/>
              <a:gd name="connsiteX112" fmla="*/ 145810 w 1470280"/>
              <a:gd name="connsiteY112" fmla="*/ 297857 h 664517"/>
              <a:gd name="connsiteX113" fmla="*/ 862583 w 1470280"/>
              <a:gd name="connsiteY113" fmla="*/ 109711 h 664517"/>
              <a:gd name="connsiteX114" fmla="*/ 833772 w 1470280"/>
              <a:gd name="connsiteY114" fmla="*/ 117134 h 664517"/>
              <a:gd name="connsiteX115" fmla="*/ 813695 w 1470280"/>
              <a:gd name="connsiteY115" fmla="*/ 138083 h 664517"/>
              <a:gd name="connsiteX116" fmla="*/ 806273 w 1470280"/>
              <a:gd name="connsiteY116" fmla="*/ 170388 h 664517"/>
              <a:gd name="connsiteX117" fmla="*/ 813695 w 1470280"/>
              <a:gd name="connsiteY117" fmla="*/ 202248 h 664517"/>
              <a:gd name="connsiteX118" fmla="*/ 833772 w 1470280"/>
              <a:gd name="connsiteY118" fmla="*/ 223204 h 664517"/>
              <a:gd name="connsiteX119" fmla="*/ 862583 w 1470280"/>
              <a:gd name="connsiteY119" fmla="*/ 230626 h 664517"/>
              <a:gd name="connsiteX120" fmla="*/ 891394 w 1470280"/>
              <a:gd name="connsiteY120" fmla="*/ 223204 h 664517"/>
              <a:gd name="connsiteX121" fmla="*/ 911471 w 1470280"/>
              <a:gd name="connsiteY121" fmla="*/ 202248 h 664517"/>
              <a:gd name="connsiteX122" fmla="*/ 918893 w 1470280"/>
              <a:gd name="connsiteY122" fmla="*/ 170388 h 664517"/>
              <a:gd name="connsiteX123" fmla="*/ 911471 w 1470280"/>
              <a:gd name="connsiteY123" fmla="*/ 138083 h 664517"/>
              <a:gd name="connsiteX124" fmla="*/ 891394 w 1470280"/>
              <a:gd name="connsiteY124" fmla="*/ 117134 h 664517"/>
              <a:gd name="connsiteX125" fmla="*/ 862583 w 1470280"/>
              <a:gd name="connsiteY125" fmla="*/ 109711 h 664517"/>
              <a:gd name="connsiteX126" fmla="*/ 371169 w 1470280"/>
              <a:gd name="connsiteY126" fmla="*/ 105801 h 664517"/>
              <a:gd name="connsiteX127" fmla="*/ 344758 w 1470280"/>
              <a:gd name="connsiteY127" fmla="*/ 111690 h 664517"/>
              <a:gd name="connsiteX128" fmla="*/ 325541 w 1470280"/>
              <a:gd name="connsiteY128" fmla="*/ 131550 h 664517"/>
              <a:gd name="connsiteX129" fmla="*/ 320423 w 1470280"/>
              <a:gd name="connsiteY129" fmla="*/ 146834 h 664517"/>
              <a:gd name="connsiteX130" fmla="*/ 422794 w 1470280"/>
              <a:gd name="connsiteY130" fmla="*/ 146834 h 664517"/>
              <a:gd name="connsiteX131" fmla="*/ 416117 w 1470280"/>
              <a:gd name="connsiteY131" fmla="*/ 128055 h 664517"/>
              <a:gd name="connsiteX132" fmla="*/ 396905 w 1470280"/>
              <a:gd name="connsiteY132" fmla="*/ 111257 h 664517"/>
              <a:gd name="connsiteX133" fmla="*/ 371169 w 1470280"/>
              <a:gd name="connsiteY133" fmla="*/ 105801 h 664517"/>
              <a:gd name="connsiteX134" fmla="*/ 1009883 w 1470280"/>
              <a:gd name="connsiteY134" fmla="*/ 61251 h 664517"/>
              <a:gd name="connsiteX135" fmla="*/ 1069700 w 1470280"/>
              <a:gd name="connsiteY135" fmla="*/ 61251 h 664517"/>
              <a:gd name="connsiteX136" fmla="*/ 1069700 w 1470280"/>
              <a:gd name="connsiteY136" fmla="*/ 184789 h 664517"/>
              <a:gd name="connsiteX137" fmla="*/ 1081477 w 1470280"/>
              <a:gd name="connsiteY137" fmla="*/ 219048 h 664517"/>
              <a:gd name="connsiteX138" fmla="*/ 1112910 w 1470280"/>
              <a:gd name="connsiteY138" fmla="*/ 230634 h 664517"/>
              <a:gd name="connsiteX139" fmla="*/ 1144560 w 1470280"/>
              <a:gd name="connsiteY139" fmla="*/ 219048 h 664517"/>
              <a:gd name="connsiteX140" fmla="*/ 1156126 w 1470280"/>
              <a:gd name="connsiteY140" fmla="*/ 184789 h 664517"/>
              <a:gd name="connsiteX141" fmla="*/ 1156126 w 1470280"/>
              <a:gd name="connsiteY141" fmla="*/ 61251 h 664517"/>
              <a:gd name="connsiteX142" fmla="*/ 1215918 w 1470280"/>
              <a:gd name="connsiteY142" fmla="*/ 61251 h 664517"/>
              <a:gd name="connsiteX143" fmla="*/ 1215918 w 1470280"/>
              <a:gd name="connsiteY143" fmla="*/ 191339 h 664517"/>
              <a:gd name="connsiteX144" fmla="*/ 1202824 w 1470280"/>
              <a:gd name="connsiteY144" fmla="*/ 240227 h 664517"/>
              <a:gd name="connsiteX145" fmla="*/ 1166597 w 1470280"/>
              <a:gd name="connsiteY145" fmla="*/ 272532 h 664517"/>
              <a:gd name="connsiteX146" fmla="*/ 1112910 w 1470280"/>
              <a:gd name="connsiteY146" fmla="*/ 283882 h 664517"/>
              <a:gd name="connsiteX147" fmla="*/ 1038267 w 1470280"/>
              <a:gd name="connsiteY147" fmla="*/ 259209 h 664517"/>
              <a:gd name="connsiteX148" fmla="*/ 1009883 w 1470280"/>
              <a:gd name="connsiteY148" fmla="*/ 191339 h 664517"/>
              <a:gd name="connsiteX149" fmla="*/ 372901 w 1470280"/>
              <a:gd name="connsiteY149" fmla="*/ 56914 h 664517"/>
              <a:gd name="connsiteX150" fmla="*/ 429211 w 1470280"/>
              <a:gd name="connsiteY150" fmla="*/ 70663 h 664517"/>
              <a:gd name="connsiteX151" fmla="*/ 467627 w 1470280"/>
              <a:gd name="connsiteY151" fmla="*/ 109512 h 664517"/>
              <a:gd name="connsiteX152" fmla="*/ 481593 w 1470280"/>
              <a:gd name="connsiteY152" fmla="*/ 169534 h 664517"/>
              <a:gd name="connsiteX153" fmla="*/ 480721 w 1470280"/>
              <a:gd name="connsiteY153" fmla="*/ 186995 h 664517"/>
              <a:gd name="connsiteX154" fmla="*/ 319563 w 1470280"/>
              <a:gd name="connsiteY154" fmla="*/ 186995 h 664517"/>
              <a:gd name="connsiteX155" fmla="*/ 325764 w 1470280"/>
              <a:gd name="connsiteY155" fmla="*/ 206639 h 664517"/>
              <a:gd name="connsiteX156" fmla="*/ 346280 w 1470280"/>
              <a:gd name="connsiteY156" fmla="*/ 227155 h 664517"/>
              <a:gd name="connsiteX157" fmla="*/ 375523 w 1470280"/>
              <a:gd name="connsiteY157" fmla="*/ 233693 h 664517"/>
              <a:gd name="connsiteX158" fmla="*/ 397574 w 1470280"/>
              <a:gd name="connsiteY158" fmla="*/ 230211 h 664517"/>
              <a:gd name="connsiteX159" fmla="*/ 412418 w 1470280"/>
              <a:gd name="connsiteY159" fmla="*/ 220382 h 664517"/>
              <a:gd name="connsiteX160" fmla="*/ 420490 w 1470280"/>
              <a:gd name="connsiteY160" fmla="*/ 206187 h 664517"/>
              <a:gd name="connsiteX161" fmla="*/ 479849 w 1470280"/>
              <a:gd name="connsiteY161" fmla="*/ 206187 h 664517"/>
              <a:gd name="connsiteX162" fmla="*/ 461943 w 1470280"/>
              <a:gd name="connsiteY162" fmla="*/ 246799 h 664517"/>
              <a:gd name="connsiteX163" fmla="*/ 425512 w 1470280"/>
              <a:gd name="connsiteY163" fmla="*/ 274082 h 664517"/>
              <a:gd name="connsiteX164" fmla="*/ 375523 w 1470280"/>
              <a:gd name="connsiteY164" fmla="*/ 283898 h 664517"/>
              <a:gd name="connsiteX165" fmla="*/ 316374 w 1470280"/>
              <a:gd name="connsiteY165" fmla="*/ 269703 h 664517"/>
              <a:gd name="connsiteX166" fmla="*/ 275558 w 1470280"/>
              <a:gd name="connsiteY166" fmla="*/ 229994 h 664517"/>
              <a:gd name="connsiteX167" fmla="*/ 260726 w 1470280"/>
              <a:gd name="connsiteY167" fmla="*/ 170406 h 664517"/>
              <a:gd name="connsiteX168" fmla="*/ 275125 w 1470280"/>
              <a:gd name="connsiteY168" fmla="*/ 110817 h 664517"/>
              <a:gd name="connsiteX169" fmla="*/ 314847 w 1470280"/>
              <a:gd name="connsiteY169" fmla="*/ 71096 h 664517"/>
              <a:gd name="connsiteX170" fmla="*/ 372901 w 1470280"/>
              <a:gd name="connsiteY170" fmla="*/ 56914 h 664517"/>
              <a:gd name="connsiteX171" fmla="*/ 853862 w 1470280"/>
              <a:gd name="connsiteY171" fmla="*/ 56896 h 664517"/>
              <a:gd name="connsiteX172" fmla="*/ 905150 w 1470280"/>
              <a:gd name="connsiteY172" fmla="*/ 71079 h 664517"/>
              <a:gd name="connsiteX173" fmla="*/ 920752 w 1470280"/>
              <a:gd name="connsiteY173" fmla="*/ 83721 h 664517"/>
              <a:gd name="connsiteX174" fmla="*/ 931987 w 1470280"/>
              <a:gd name="connsiteY174" fmla="*/ 61256 h 664517"/>
              <a:gd name="connsiteX175" fmla="*/ 974331 w 1470280"/>
              <a:gd name="connsiteY175" fmla="*/ 61256 h 664517"/>
              <a:gd name="connsiteX176" fmla="*/ 974331 w 1470280"/>
              <a:gd name="connsiteY176" fmla="*/ 279514 h 664517"/>
              <a:gd name="connsiteX177" fmla="*/ 931987 w 1470280"/>
              <a:gd name="connsiteY177" fmla="*/ 279514 h 664517"/>
              <a:gd name="connsiteX178" fmla="*/ 920752 w 1470280"/>
              <a:gd name="connsiteY178" fmla="*/ 257037 h 664517"/>
              <a:gd name="connsiteX179" fmla="*/ 905150 w 1470280"/>
              <a:gd name="connsiteY179" fmla="*/ 269685 h 664517"/>
              <a:gd name="connsiteX180" fmla="*/ 853862 w 1470280"/>
              <a:gd name="connsiteY180" fmla="*/ 283874 h 664517"/>
              <a:gd name="connsiteX181" fmla="*/ 800601 w 1470280"/>
              <a:gd name="connsiteY181" fmla="*/ 269685 h 664517"/>
              <a:gd name="connsiteX182" fmla="*/ 761109 w 1470280"/>
              <a:gd name="connsiteY182" fmla="*/ 229970 h 664517"/>
              <a:gd name="connsiteX183" fmla="*/ 746048 w 1470280"/>
              <a:gd name="connsiteY183" fmla="*/ 170388 h 664517"/>
              <a:gd name="connsiteX184" fmla="*/ 761109 w 1470280"/>
              <a:gd name="connsiteY184" fmla="*/ 110800 h 664517"/>
              <a:gd name="connsiteX185" fmla="*/ 800601 w 1470280"/>
              <a:gd name="connsiteY185" fmla="*/ 71079 h 664517"/>
              <a:gd name="connsiteX186" fmla="*/ 853862 w 1470280"/>
              <a:gd name="connsiteY186" fmla="*/ 56896 h 664517"/>
              <a:gd name="connsiteX187" fmla="*/ 628802 w 1470280"/>
              <a:gd name="connsiteY187" fmla="*/ 56892 h 664517"/>
              <a:gd name="connsiteX188" fmla="*/ 676168 w 1470280"/>
              <a:gd name="connsiteY188" fmla="*/ 67809 h 664517"/>
              <a:gd name="connsiteX189" fmla="*/ 709123 w 1470280"/>
              <a:gd name="connsiteY189" fmla="*/ 99236 h 664517"/>
              <a:gd name="connsiteX190" fmla="*/ 721344 w 1470280"/>
              <a:gd name="connsiteY190" fmla="*/ 148130 h 664517"/>
              <a:gd name="connsiteX191" fmla="*/ 721344 w 1470280"/>
              <a:gd name="connsiteY191" fmla="*/ 279510 h 664517"/>
              <a:gd name="connsiteX192" fmla="*/ 661540 w 1470280"/>
              <a:gd name="connsiteY192" fmla="*/ 279510 h 664517"/>
              <a:gd name="connsiteX193" fmla="*/ 661540 w 1470280"/>
              <a:gd name="connsiteY193" fmla="*/ 157290 h 664517"/>
              <a:gd name="connsiteX194" fmla="*/ 655868 w 1470280"/>
              <a:gd name="connsiteY194" fmla="*/ 131758 h 664517"/>
              <a:gd name="connsiteX195" fmla="*/ 639941 w 1470280"/>
              <a:gd name="connsiteY195" fmla="*/ 115386 h 664517"/>
              <a:gd name="connsiteX196" fmla="*/ 616140 w 1470280"/>
              <a:gd name="connsiteY196" fmla="*/ 109708 h 664517"/>
              <a:gd name="connsiteX197" fmla="*/ 582740 w 1470280"/>
              <a:gd name="connsiteY197" fmla="*/ 122146 h 664517"/>
              <a:gd name="connsiteX198" fmla="*/ 570314 w 1470280"/>
              <a:gd name="connsiteY198" fmla="*/ 157290 h 664517"/>
              <a:gd name="connsiteX199" fmla="*/ 570314 w 1470280"/>
              <a:gd name="connsiteY199" fmla="*/ 279510 h 664517"/>
              <a:gd name="connsiteX200" fmla="*/ 510510 w 1470280"/>
              <a:gd name="connsiteY200" fmla="*/ 279510 h 664517"/>
              <a:gd name="connsiteX201" fmla="*/ 510510 w 1470280"/>
              <a:gd name="connsiteY201" fmla="*/ 61259 h 664517"/>
              <a:gd name="connsiteX202" fmla="*/ 552860 w 1470280"/>
              <a:gd name="connsiteY202" fmla="*/ 61259 h 664517"/>
              <a:gd name="connsiteX203" fmla="*/ 564070 w 1470280"/>
              <a:gd name="connsiteY203" fmla="*/ 83691 h 664517"/>
              <a:gd name="connsiteX204" fmla="*/ 585592 w 1470280"/>
              <a:gd name="connsiteY204" fmla="*/ 66937 h 664517"/>
              <a:gd name="connsiteX205" fmla="*/ 628802 w 1470280"/>
              <a:gd name="connsiteY205" fmla="*/ 56892 h 664517"/>
              <a:gd name="connsiteX206" fmla="*/ 77740 w 1470280"/>
              <a:gd name="connsiteY206" fmla="*/ 54276 h 664517"/>
              <a:gd name="connsiteX207" fmla="*/ 77740 w 1470280"/>
              <a:gd name="connsiteY207" fmla="*/ 135902 h 664517"/>
              <a:gd name="connsiteX208" fmla="*/ 137093 w 1470280"/>
              <a:gd name="connsiteY208" fmla="*/ 135902 h 664517"/>
              <a:gd name="connsiteX209" fmla="*/ 169609 w 1470280"/>
              <a:gd name="connsiteY209" fmla="*/ 124998 h 664517"/>
              <a:gd name="connsiteX210" fmla="*/ 181181 w 1470280"/>
              <a:gd name="connsiteY210" fmla="*/ 95309 h 664517"/>
              <a:gd name="connsiteX211" fmla="*/ 169609 w 1470280"/>
              <a:gd name="connsiteY211" fmla="*/ 64977 h 664517"/>
              <a:gd name="connsiteX212" fmla="*/ 137093 w 1470280"/>
              <a:gd name="connsiteY212" fmla="*/ 54276 h 664517"/>
              <a:gd name="connsiteX213" fmla="*/ 16612 w 1470280"/>
              <a:gd name="connsiteY213" fmla="*/ 143 h 664517"/>
              <a:gd name="connsiteX214" fmla="*/ 135343 w 1470280"/>
              <a:gd name="connsiteY214" fmla="*/ 143 h 664517"/>
              <a:gd name="connsiteX215" fmla="*/ 214575 w 1470280"/>
              <a:gd name="connsiteY215" fmla="*/ 25032 h 664517"/>
              <a:gd name="connsiteX216" fmla="*/ 243163 w 1470280"/>
              <a:gd name="connsiteY216" fmla="*/ 94437 h 664517"/>
              <a:gd name="connsiteX217" fmla="*/ 214575 w 1470280"/>
              <a:gd name="connsiteY217" fmla="*/ 163185 h 664517"/>
              <a:gd name="connsiteX218" fmla="*/ 192646 w 1470280"/>
              <a:gd name="connsiteY218" fmla="*/ 177298 h 664517"/>
              <a:gd name="connsiteX219" fmla="*/ 251903 w 1470280"/>
              <a:gd name="connsiteY219" fmla="*/ 279516 h 664517"/>
              <a:gd name="connsiteX220" fmla="*/ 181627 w 1470280"/>
              <a:gd name="connsiteY220" fmla="*/ 279516 h 664517"/>
              <a:gd name="connsiteX221" fmla="*/ 133357 w 1470280"/>
              <a:gd name="connsiteY221" fmla="*/ 188285 h 664517"/>
              <a:gd name="connsiteX222" fmla="*/ 77740 w 1470280"/>
              <a:gd name="connsiteY222" fmla="*/ 188285 h 664517"/>
              <a:gd name="connsiteX223" fmla="*/ 77740 w 1470280"/>
              <a:gd name="connsiteY223" fmla="*/ 279516 h 664517"/>
              <a:gd name="connsiteX224" fmla="*/ 16612 w 1470280"/>
              <a:gd name="connsiteY224" fmla="*/ 279516 h 664517"/>
              <a:gd name="connsiteX225" fmla="*/ 1343248 w 1470280"/>
              <a:gd name="connsiteY225" fmla="*/ 116 h 664517"/>
              <a:gd name="connsiteX226" fmla="*/ 1403072 w 1470280"/>
              <a:gd name="connsiteY226" fmla="*/ 116 h 664517"/>
              <a:gd name="connsiteX227" fmla="*/ 1403072 w 1470280"/>
              <a:gd name="connsiteY227" fmla="*/ 61239 h 664517"/>
              <a:gd name="connsiteX228" fmla="*/ 1470102 w 1470280"/>
              <a:gd name="connsiteY228" fmla="*/ 61239 h 664517"/>
              <a:gd name="connsiteX229" fmla="*/ 1470102 w 1470280"/>
              <a:gd name="connsiteY229" fmla="*/ 110999 h 664517"/>
              <a:gd name="connsiteX230" fmla="*/ 1403072 w 1470280"/>
              <a:gd name="connsiteY230" fmla="*/ 110999 h 664517"/>
              <a:gd name="connsiteX231" fmla="*/ 1403072 w 1470280"/>
              <a:gd name="connsiteY231" fmla="*/ 193503 h 664517"/>
              <a:gd name="connsiteX232" fmla="*/ 1410482 w 1470280"/>
              <a:gd name="connsiteY232" fmla="*/ 217069 h 664517"/>
              <a:gd name="connsiteX233" fmla="*/ 1434054 w 1470280"/>
              <a:gd name="connsiteY233" fmla="*/ 224491 h 664517"/>
              <a:gd name="connsiteX234" fmla="*/ 1470280 w 1470280"/>
              <a:gd name="connsiteY234" fmla="*/ 224491 h 664517"/>
              <a:gd name="connsiteX235" fmla="*/ 1470280 w 1470280"/>
              <a:gd name="connsiteY235" fmla="*/ 279496 h 664517"/>
              <a:gd name="connsiteX236" fmla="*/ 1432303 w 1470280"/>
              <a:gd name="connsiteY236" fmla="*/ 279496 h 664517"/>
              <a:gd name="connsiteX237" fmla="*/ 1381238 w 1470280"/>
              <a:gd name="connsiteY237" fmla="*/ 270985 h 664517"/>
              <a:gd name="connsiteX238" fmla="*/ 1352421 w 1470280"/>
              <a:gd name="connsiteY238" fmla="*/ 244352 h 664517"/>
              <a:gd name="connsiteX239" fmla="*/ 1343248 w 1470280"/>
              <a:gd name="connsiteY239" fmla="*/ 198290 h 664517"/>
              <a:gd name="connsiteX240" fmla="*/ 1249855 w 1470280"/>
              <a:gd name="connsiteY240" fmla="*/ 0 h 664517"/>
              <a:gd name="connsiteX241" fmla="*/ 1309666 w 1470280"/>
              <a:gd name="connsiteY241" fmla="*/ 0 h 664517"/>
              <a:gd name="connsiteX242" fmla="*/ 1309666 w 1470280"/>
              <a:gd name="connsiteY242" fmla="*/ 279361 h 664517"/>
              <a:gd name="connsiteX243" fmla="*/ 1249855 w 1470280"/>
              <a:gd name="connsiteY243" fmla="*/ 279361 h 664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</a:cxnLst>
            <a:rect l="l" t="t" r="r" b="b"/>
            <a:pathLst>
              <a:path w="1470280" h="664517">
                <a:moveTo>
                  <a:pt x="578226" y="411787"/>
                </a:moveTo>
                <a:cubicBezTo>
                  <a:pt x="567449" y="411787"/>
                  <a:pt x="557773" y="414270"/>
                  <a:pt x="549199" y="419209"/>
                </a:cubicBezTo>
                <a:cubicBezTo>
                  <a:pt x="540599" y="424168"/>
                  <a:pt x="533845" y="431139"/>
                  <a:pt x="528905" y="440159"/>
                </a:cubicBezTo>
                <a:cubicBezTo>
                  <a:pt x="523953" y="449179"/>
                  <a:pt x="521483" y="459949"/>
                  <a:pt x="521483" y="472464"/>
                </a:cubicBezTo>
                <a:cubicBezTo>
                  <a:pt x="521483" y="484686"/>
                  <a:pt x="523953" y="495310"/>
                  <a:pt x="528905" y="504330"/>
                </a:cubicBezTo>
                <a:cubicBezTo>
                  <a:pt x="533845" y="513357"/>
                  <a:pt x="540599" y="520333"/>
                  <a:pt x="549199" y="525279"/>
                </a:cubicBezTo>
                <a:cubicBezTo>
                  <a:pt x="557773" y="530232"/>
                  <a:pt x="567449" y="532702"/>
                  <a:pt x="578226" y="532702"/>
                </a:cubicBezTo>
                <a:cubicBezTo>
                  <a:pt x="589283" y="532702"/>
                  <a:pt x="599105" y="530232"/>
                  <a:pt x="607686" y="525279"/>
                </a:cubicBezTo>
                <a:cubicBezTo>
                  <a:pt x="616267" y="520333"/>
                  <a:pt x="623040" y="513357"/>
                  <a:pt x="627986" y="504330"/>
                </a:cubicBezTo>
                <a:cubicBezTo>
                  <a:pt x="632925" y="495310"/>
                  <a:pt x="635402" y="484686"/>
                  <a:pt x="635402" y="472464"/>
                </a:cubicBezTo>
                <a:cubicBezTo>
                  <a:pt x="635402" y="459949"/>
                  <a:pt x="632925" y="449179"/>
                  <a:pt x="627986" y="440159"/>
                </a:cubicBezTo>
                <a:cubicBezTo>
                  <a:pt x="623040" y="431139"/>
                  <a:pt x="616267" y="424168"/>
                  <a:pt x="607686" y="419209"/>
                </a:cubicBezTo>
                <a:cubicBezTo>
                  <a:pt x="599105" y="414270"/>
                  <a:pt x="589283" y="411787"/>
                  <a:pt x="578226" y="411787"/>
                </a:cubicBezTo>
                <a:close/>
                <a:moveTo>
                  <a:pt x="1074339" y="411784"/>
                </a:moveTo>
                <a:cubicBezTo>
                  <a:pt x="1063562" y="411784"/>
                  <a:pt x="1053969" y="414266"/>
                  <a:pt x="1045522" y="419206"/>
                </a:cubicBezTo>
                <a:cubicBezTo>
                  <a:pt x="1037088" y="424165"/>
                  <a:pt x="1030385" y="431135"/>
                  <a:pt x="1025445" y="440155"/>
                </a:cubicBezTo>
                <a:cubicBezTo>
                  <a:pt x="1020499" y="449175"/>
                  <a:pt x="1018035" y="459946"/>
                  <a:pt x="1018035" y="472461"/>
                </a:cubicBezTo>
                <a:cubicBezTo>
                  <a:pt x="1018035" y="484683"/>
                  <a:pt x="1020499" y="495307"/>
                  <a:pt x="1025445" y="504327"/>
                </a:cubicBezTo>
                <a:cubicBezTo>
                  <a:pt x="1030385" y="513353"/>
                  <a:pt x="1037088" y="520330"/>
                  <a:pt x="1045522" y="525276"/>
                </a:cubicBezTo>
                <a:cubicBezTo>
                  <a:pt x="1053969" y="530229"/>
                  <a:pt x="1063562" y="532698"/>
                  <a:pt x="1074339" y="532698"/>
                </a:cubicBezTo>
                <a:cubicBezTo>
                  <a:pt x="1085103" y="532698"/>
                  <a:pt x="1094715" y="530229"/>
                  <a:pt x="1103150" y="525276"/>
                </a:cubicBezTo>
                <a:cubicBezTo>
                  <a:pt x="1111591" y="520330"/>
                  <a:pt x="1118274" y="513353"/>
                  <a:pt x="1123233" y="504327"/>
                </a:cubicBezTo>
                <a:cubicBezTo>
                  <a:pt x="1128173" y="495307"/>
                  <a:pt x="1130643" y="484683"/>
                  <a:pt x="1130643" y="472461"/>
                </a:cubicBezTo>
                <a:cubicBezTo>
                  <a:pt x="1130643" y="459946"/>
                  <a:pt x="1128173" y="449175"/>
                  <a:pt x="1123233" y="440155"/>
                </a:cubicBezTo>
                <a:cubicBezTo>
                  <a:pt x="1118274" y="431135"/>
                  <a:pt x="1111591" y="424165"/>
                  <a:pt x="1103150" y="419206"/>
                </a:cubicBezTo>
                <a:cubicBezTo>
                  <a:pt x="1094715" y="414266"/>
                  <a:pt x="1085103" y="411784"/>
                  <a:pt x="1074339" y="411784"/>
                </a:cubicBezTo>
                <a:close/>
                <a:moveTo>
                  <a:pt x="719382" y="363336"/>
                </a:moveTo>
                <a:lnTo>
                  <a:pt x="779206" y="363336"/>
                </a:lnTo>
                <a:lnTo>
                  <a:pt x="779206" y="486873"/>
                </a:lnTo>
                <a:cubicBezTo>
                  <a:pt x="779206" y="502010"/>
                  <a:pt x="783121" y="513430"/>
                  <a:pt x="790976" y="521133"/>
                </a:cubicBezTo>
                <a:cubicBezTo>
                  <a:pt x="798837" y="528861"/>
                  <a:pt x="809315" y="532718"/>
                  <a:pt x="822409" y="532718"/>
                </a:cubicBezTo>
                <a:cubicBezTo>
                  <a:pt x="835796" y="532718"/>
                  <a:pt x="846337" y="528861"/>
                  <a:pt x="854059" y="521133"/>
                </a:cubicBezTo>
                <a:cubicBezTo>
                  <a:pt x="861774" y="513430"/>
                  <a:pt x="865632" y="502010"/>
                  <a:pt x="865632" y="486873"/>
                </a:cubicBezTo>
                <a:lnTo>
                  <a:pt x="865632" y="363336"/>
                </a:lnTo>
                <a:lnTo>
                  <a:pt x="925424" y="363336"/>
                </a:lnTo>
                <a:lnTo>
                  <a:pt x="925424" y="493423"/>
                </a:lnTo>
                <a:cubicBezTo>
                  <a:pt x="925424" y="512055"/>
                  <a:pt x="921057" y="528339"/>
                  <a:pt x="912330" y="542311"/>
                </a:cubicBezTo>
                <a:cubicBezTo>
                  <a:pt x="903602" y="556277"/>
                  <a:pt x="891520" y="567048"/>
                  <a:pt x="876103" y="574616"/>
                </a:cubicBezTo>
                <a:cubicBezTo>
                  <a:pt x="860673" y="582172"/>
                  <a:pt x="842766" y="585966"/>
                  <a:pt x="822409" y="585966"/>
                </a:cubicBezTo>
                <a:cubicBezTo>
                  <a:pt x="791555" y="585966"/>
                  <a:pt x="766666" y="577748"/>
                  <a:pt x="747760" y="561293"/>
                </a:cubicBezTo>
                <a:cubicBezTo>
                  <a:pt x="728854" y="544864"/>
                  <a:pt x="719382" y="522234"/>
                  <a:pt x="719382" y="493423"/>
                </a:cubicBezTo>
                <a:close/>
                <a:moveTo>
                  <a:pt x="451312" y="363157"/>
                </a:moveTo>
                <a:lnTo>
                  <a:pt x="451312" y="420817"/>
                </a:lnTo>
                <a:cubicBezTo>
                  <a:pt x="412946" y="420817"/>
                  <a:pt x="393722" y="437609"/>
                  <a:pt x="384104" y="453447"/>
                </a:cubicBezTo>
                <a:cubicBezTo>
                  <a:pt x="377509" y="464281"/>
                  <a:pt x="374441" y="476897"/>
                  <a:pt x="374441" y="489584"/>
                </a:cubicBezTo>
                <a:lnTo>
                  <a:pt x="374441" y="581631"/>
                </a:lnTo>
                <a:lnTo>
                  <a:pt x="314642" y="581631"/>
                </a:lnTo>
                <a:lnTo>
                  <a:pt x="314642" y="363373"/>
                </a:lnTo>
                <a:lnTo>
                  <a:pt x="364103" y="363373"/>
                </a:lnTo>
                <a:lnTo>
                  <a:pt x="373460" y="394597"/>
                </a:lnTo>
                <a:cubicBezTo>
                  <a:pt x="393779" y="376945"/>
                  <a:pt x="419726" y="363157"/>
                  <a:pt x="451312" y="363157"/>
                </a:cubicBezTo>
                <a:close/>
                <a:moveTo>
                  <a:pt x="578226" y="358972"/>
                </a:moveTo>
                <a:cubicBezTo>
                  <a:pt x="600626" y="358972"/>
                  <a:pt x="620703" y="363708"/>
                  <a:pt x="638463" y="373154"/>
                </a:cubicBezTo>
                <a:cubicBezTo>
                  <a:pt x="656211" y="382614"/>
                  <a:pt x="670170" y="395854"/>
                  <a:pt x="680368" y="412888"/>
                </a:cubicBezTo>
                <a:cubicBezTo>
                  <a:pt x="690553" y="429910"/>
                  <a:pt x="695658" y="449758"/>
                  <a:pt x="695658" y="472464"/>
                </a:cubicBezTo>
                <a:cubicBezTo>
                  <a:pt x="695658" y="495164"/>
                  <a:pt x="690553" y="515031"/>
                  <a:pt x="680368" y="532046"/>
                </a:cubicBezTo>
                <a:cubicBezTo>
                  <a:pt x="670170" y="549068"/>
                  <a:pt x="656211" y="562321"/>
                  <a:pt x="638463" y="571774"/>
                </a:cubicBezTo>
                <a:cubicBezTo>
                  <a:pt x="620703" y="581227"/>
                  <a:pt x="600626" y="585956"/>
                  <a:pt x="578226" y="585956"/>
                </a:cubicBezTo>
                <a:cubicBezTo>
                  <a:pt x="555806" y="585956"/>
                  <a:pt x="535806" y="581227"/>
                  <a:pt x="518205" y="571774"/>
                </a:cubicBezTo>
                <a:cubicBezTo>
                  <a:pt x="500597" y="562321"/>
                  <a:pt x="486701" y="549068"/>
                  <a:pt x="476516" y="532046"/>
                </a:cubicBezTo>
                <a:cubicBezTo>
                  <a:pt x="466325" y="515031"/>
                  <a:pt x="461239" y="495164"/>
                  <a:pt x="461239" y="472464"/>
                </a:cubicBezTo>
                <a:cubicBezTo>
                  <a:pt x="461239" y="449758"/>
                  <a:pt x="466325" y="429910"/>
                  <a:pt x="476516" y="412888"/>
                </a:cubicBezTo>
                <a:cubicBezTo>
                  <a:pt x="486701" y="395854"/>
                  <a:pt x="500597" y="382614"/>
                  <a:pt x="518205" y="373154"/>
                </a:cubicBezTo>
                <a:cubicBezTo>
                  <a:pt x="535806" y="363708"/>
                  <a:pt x="555806" y="358972"/>
                  <a:pt x="578226" y="358972"/>
                </a:cubicBezTo>
                <a:close/>
                <a:moveTo>
                  <a:pt x="1082633" y="358968"/>
                </a:moveTo>
                <a:cubicBezTo>
                  <a:pt x="1102125" y="358968"/>
                  <a:pt x="1120012" y="363704"/>
                  <a:pt x="1136321" y="373151"/>
                </a:cubicBezTo>
                <a:cubicBezTo>
                  <a:pt x="1152617" y="382610"/>
                  <a:pt x="1165800" y="395851"/>
                  <a:pt x="1175832" y="412885"/>
                </a:cubicBezTo>
                <a:cubicBezTo>
                  <a:pt x="1185877" y="429907"/>
                  <a:pt x="1190893" y="449755"/>
                  <a:pt x="1190893" y="472461"/>
                </a:cubicBezTo>
                <a:cubicBezTo>
                  <a:pt x="1190893" y="495160"/>
                  <a:pt x="1185877" y="515027"/>
                  <a:pt x="1175832" y="532043"/>
                </a:cubicBezTo>
                <a:cubicBezTo>
                  <a:pt x="1165800" y="549064"/>
                  <a:pt x="1152617" y="562318"/>
                  <a:pt x="1136321" y="571770"/>
                </a:cubicBezTo>
                <a:cubicBezTo>
                  <a:pt x="1120012" y="581223"/>
                  <a:pt x="1102125" y="585953"/>
                  <a:pt x="1082633" y="585953"/>
                </a:cubicBezTo>
                <a:cubicBezTo>
                  <a:pt x="1064294" y="585953"/>
                  <a:pt x="1047992" y="581370"/>
                  <a:pt x="1033746" y="572203"/>
                </a:cubicBezTo>
                <a:cubicBezTo>
                  <a:pt x="1029691" y="569593"/>
                  <a:pt x="1025903" y="566665"/>
                  <a:pt x="1022396" y="563431"/>
                </a:cubicBezTo>
                <a:lnTo>
                  <a:pt x="1022396" y="664517"/>
                </a:lnTo>
                <a:lnTo>
                  <a:pt x="962591" y="664517"/>
                </a:lnTo>
                <a:lnTo>
                  <a:pt x="962591" y="363335"/>
                </a:lnTo>
                <a:lnTo>
                  <a:pt x="1004941" y="363335"/>
                </a:lnTo>
                <a:lnTo>
                  <a:pt x="1016049" y="385564"/>
                </a:lnTo>
                <a:cubicBezTo>
                  <a:pt x="1020747" y="380885"/>
                  <a:pt x="1025929" y="376748"/>
                  <a:pt x="1031562" y="373151"/>
                </a:cubicBezTo>
                <a:cubicBezTo>
                  <a:pt x="1046407" y="363704"/>
                  <a:pt x="1063422" y="358968"/>
                  <a:pt x="1082633" y="358968"/>
                </a:cubicBezTo>
                <a:close/>
                <a:moveTo>
                  <a:pt x="145810" y="297857"/>
                </a:moveTo>
                <a:cubicBezTo>
                  <a:pt x="171992" y="297857"/>
                  <a:pt x="194755" y="302510"/>
                  <a:pt x="214113" y="311816"/>
                </a:cubicBezTo>
                <a:cubicBezTo>
                  <a:pt x="233452" y="321142"/>
                  <a:pt x="249035" y="333364"/>
                  <a:pt x="260824" y="348482"/>
                </a:cubicBezTo>
                <a:cubicBezTo>
                  <a:pt x="272606" y="363620"/>
                  <a:pt x="279952" y="379916"/>
                  <a:pt x="282861" y="397370"/>
                </a:cubicBezTo>
                <a:lnTo>
                  <a:pt x="219142" y="397370"/>
                </a:lnTo>
                <a:cubicBezTo>
                  <a:pt x="217099" y="390387"/>
                  <a:pt x="212948" y="383557"/>
                  <a:pt x="206704" y="376860"/>
                </a:cubicBezTo>
                <a:cubicBezTo>
                  <a:pt x="200427" y="370157"/>
                  <a:pt x="192279" y="364638"/>
                  <a:pt x="182247" y="360271"/>
                </a:cubicBezTo>
                <a:cubicBezTo>
                  <a:pt x="172215" y="355911"/>
                  <a:pt x="160203" y="353721"/>
                  <a:pt x="146243" y="353721"/>
                </a:cubicBezTo>
                <a:cubicBezTo>
                  <a:pt x="129935" y="353721"/>
                  <a:pt x="115466" y="357356"/>
                  <a:pt x="102811" y="364638"/>
                </a:cubicBezTo>
                <a:cubicBezTo>
                  <a:pt x="90137" y="371914"/>
                  <a:pt x="80251" y="382093"/>
                  <a:pt x="73122" y="395199"/>
                </a:cubicBezTo>
                <a:cubicBezTo>
                  <a:pt x="65986" y="408287"/>
                  <a:pt x="62434" y="423857"/>
                  <a:pt x="62434" y="441897"/>
                </a:cubicBezTo>
                <a:cubicBezTo>
                  <a:pt x="62434" y="459944"/>
                  <a:pt x="66056" y="475661"/>
                  <a:pt x="73338" y="489041"/>
                </a:cubicBezTo>
                <a:cubicBezTo>
                  <a:pt x="80614" y="502428"/>
                  <a:pt x="90729" y="512759"/>
                  <a:pt x="103676" y="520029"/>
                </a:cubicBezTo>
                <a:cubicBezTo>
                  <a:pt x="116618" y="527317"/>
                  <a:pt x="131399" y="530946"/>
                  <a:pt x="147981" y="530946"/>
                </a:cubicBezTo>
                <a:cubicBezTo>
                  <a:pt x="163411" y="530946"/>
                  <a:pt x="176862" y="528552"/>
                  <a:pt x="188364" y="523753"/>
                </a:cubicBezTo>
                <a:cubicBezTo>
                  <a:pt x="199848" y="518940"/>
                  <a:pt x="208881" y="511734"/>
                  <a:pt x="215418" y="502135"/>
                </a:cubicBezTo>
                <a:cubicBezTo>
                  <a:pt x="220307" y="494993"/>
                  <a:pt x="223509" y="486539"/>
                  <a:pt x="225081" y="476819"/>
                </a:cubicBezTo>
                <a:lnTo>
                  <a:pt x="130959" y="476819"/>
                </a:lnTo>
                <a:lnTo>
                  <a:pt x="130959" y="425309"/>
                </a:lnTo>
                <a:lnTo>
                  <a:pt x="288107" y="425309"/>
                </a:lnTo>
                <a:cubicBezTo>
                  <a:pt x="288692" y="429096"/>
                  <a:pt x="289036" y="433107"/>
                  <a:pt x="289195" y="437314"/>
                </a:cubicBezTo>
                <a:cubicBezTo>
                  <a:pt x="289342" y="441535"/>
                  <a:pt x="289399" y="445691"/>
                  <a:pt x="289399" y="449753"/>
                </a:cubicBezTo>
                <a:cubicBezTo>
                  <a:pt x="289399" y="477984"/>
                  <a:pt x="283154" y="502294"/>
                  <a:pt x="270639" y="522651"/>
                </a:cubicBezTo>
                <a:cubicBezTo>
                  <a:pt x="258125" y="543021"/>
                  <a:pt x="241180" y="558662"/>
                  <a:pt x="219798" y="569579"/>
                </a:cubicBezTo>
                <a:cubicBezTo>
                  <a:pt x="198396" y="580483"/>
                  <a:pt x="174175" y="585951"/>
                  <a:pt x="147115" y="585951"/>
                </a:cubicBezTo>
                <a:cubicBezTo>
                  <a:pt x="126166" y="585951"/>
                  <a:pt x="106738" y="582380"/>
                  <a:pt x="88845" y="575250"/>
                </a:cubicBezTo>
                <a:cubicBezTo>
                  <a:pt x="70945" y="568121"/>
                  <a:pt x="55368" y="558012"/>
                  <a:pt x="42121" y="544918"/>
                </a:cubicBezTo>
                <a:cubicBezTo>
                  <a:pt x="28881" y="531824"/>
                  <a:pt x="18556" y="516534"/>
                  <a:pt x="11140" y="499086"/>
                </a:cubicBezTo>
                <a:cubicBezTo>
                  <a:pt x="3711" y="481619"/>
                  <a:pt x="0" y="462573"/>
                  <a:pt x="0" y="441897"/>
                </a:cubicBezTo>
                <a:cubicBezTo>
                  <a:pt x="0" y="421235"/>
                  <a:pt x="3641" y="402170"/>
                  <a:pt x="10917" y="384715"/>
                </a:cubicBezTo>
                <a:cubicBezTo>
                  <a:pt x="18187" y="367261"/>
                  <a:pt x="28391" y="352053"/>
                  <a:pt x="41485" y="339106"/>
                </a:cubicBezTo>
                <a:cubicBezTo>
                  <a:pt x="54572" y="326158"/>
                  <a:pt x="69983" y="316037"/>
                  <a:pt x="87743" y="308761"/>
                </a:cubicBezTo>
                <a:cubicBezTo>
                  <a:pt x="105497" y="301491"/>
                  <a:pt x="124848" y="297857"/>
                  <a:pt x="145810" y="297857"/>
                </a:cubicBezTo>
                <a:close/>
                <a:moveTo>
                  <a:pt x="862583" y="109711"/>
                </a:moveTo>
                <a:cubicBezTo>
                  <a:pt x="851825" y="109711"/>
                  <a:pt x="842213" y="112175"/>
                  <a:pt x="833772" y="117134"/>
                </a:cubicBezTo>
                <a:cubicBezTo>
                  <a:pt x="825338" y="122080"/>
                  <a:pt x="818635" y="129063"/>
                  <a:pt x="813695" y="138083"/>
                </a:cubicBezTo>
                <a:cubicBezTo>
                  <a:pt x="808756" y="147103"/>
                  <a:pt x="806273" y="157874"/>
                  <a:pt x="806273" y="170388"/>
                </a:cubicBezTo>
                <a:cubicBezTo>
                  <a:pt x="806273" y="182610"/>
                  <a:pt x="808756" y="193234"/>
                  <a:pt x="813695" y="202248"/>
                </a:cubicBezTo>
                <a:cubicBezTo>
                  <a:pt x="818635" y="211268"/>
                  <a:pt x="825338" y="218258"/>
                  <a:pt x="833772" y="223204"/>
                </a:cubicBezTo>
                <a:cubicBezTo>
                  <a:pt x="842213" y="228156"/>
                  <a:pt x="851825" y="230626"/>
                  <a:pt x="862583" y="230626"/>
                </a:cubicBezTo>
                <a:cubicBezTo>
                  <a:pt x="873354" y="230626"/>
                  <a:pt x="882953" y="228156"/>
                  <a:pt x="891394" y="223204"/>
                </a:cubicBezTo>
                <a:cubicBezTo>
                  <a:pt x="899828" y="218258"/>
                  <a:pt x="906525" y="211268"/>
                  <a:pt x="911471" y="202248"/>
                </a:cubicBezTo>
                <a:cubicBezTo>
                  <a:pt x="916417" y="193234"/>
                  <a:pt x="918893" y="182610"/>
                  <a:pt x="918893" y="170388"/>
                </a:cubicBezTo>
                <a:cubicBezTo>
                  <a:pt x="918893" y="157874"/>
                  <a:pt x="916417" y="147103"/>
                  <a:pt x="911471" y="138083"/>
                </a:cubicBezTo>
                <a:cubicBezTo>
                  <a:pt x="906525" y="129063"/>
                  <a:pt x="899828" y="122080"/>
                  <a:pt x="891394" y="117134"/>
                </a:cubicBezTo>
                <a:cubicBezTo>
                  <a:pt x="882953" y="112175"/>
                  <a:pt x="873354" y="109711"/>
                  <a:pt x="862583" y="109711"/>
                </a:cubicBezTo>
                <a:close/>
                <a:moveTo>
                  <a:pt x="371169" y="105801"/>
                </a:moveTo>
                <a:cubicBezTo>
                  <a:pt x="361564" y="105801"/>
                  <a:pt x="352747" y="107762"/>
                  <a:pt x="344758" y="111690"/>
                </a:cubicBezTo>
                <a:cubicBezTo>
                  <a:pt x="336738" y="115617"/>
                  <a:pt x="330347" y="122244"/>
                  <a:pt x="325541" y="131550"/>
                </a:cubicBezTo>
                <a:cubicBezTo>
                  <a:pt x="323326" y="135866"/>
                  <a:pt x="321613" y="140959"/>
                  <a:pt x="320423" y="146834"/>
                </a:cubicBezTo>
                <a:lnTo>
                  <a:pt x="422794" y="146834"/>
                </a:lnTo>
                <a:cubicBezTo>
                  <a:pt x="421725" y="139552"/>
                  <a:pt x="419535" y="133282"/>
                  <a:pt x="416117" y="128055"/>
                </a:cubicBezTo>
                <a:cubicBezTo>
                  <a:pt x="411177" y="120500"/>
                  <a:pt x="404780" y="114904"/>
                  <a:pt x="396905" y="111257"/>
                </a:cubicBezTo>
                <a:cubicBezTo>
                  <a:pt x="389050" y="107628"/>
                  <a:pt x="380463" y="105801"/>
                  <a:pt x="371169" y="105801"/>
                </a:cubicBezTo>
                <a:close/>
                <a:moveTo>
                  <a:pt x="1009883" y="61251"/>
                </a:moveTo>
                <a:lnTo>
                  <a:pt x="1069700" y="61251"/>
                </a:lnTo>
                <a:lnTo>
                  <a:pt x="1069700" y="184789"/>
                </a:lnTo>
                <a:cubicBezTo>
                  <a:pt x="1069700" y="199926"/>
                  <a:pt x="1073628" y="211346"/>
                  <a:pt x="1081477" y="219048"/>
                </a:cubicBezTo>
                <a:cubicBezTo>
                  <a:pt x="1089351" y="226776"/>
                  <a:pt x="1099816" y="230634"/>
                  <a:pt x="1112910" y="230634"/>
                </a:cubicBezTo>
                <a:cubicBezTo>
                  <a:pt x="1126290" y="230634"/>
                  <a:pt x="1136845" y="226776"/>
                  <a:pt x="1144560" y="219048"/>
                </a:cubicBezTo>
                <a:cubicBezTo>
                  <a:pt x="1152275" y="211346"/>
                  <a:pt x="1156126" y="199926"/>
                  <a:pt x="1156126" y="184789"/>
                </a:cubicBezTo>
                <a:lnTo>
                  <a:pt x="1156126" y="61251"/>
                </a:lnTo>
                <a:lnTo>
                  <a:pt x="1215918" y="61251"/>
                </a:lnTo>
                <a:lnTo>
                  <a:pt x="1215918" y="191339"/>
                </a:lnTo>
                <a:cubicBezTo>
                  <a:pt x="1215918" y="209971"/>
                  <a:pt x="1211564" y="226254"/>
                  <a:pt x="1202824" y="240227"/>
                </a:cubicBezTo>
                <a:cubicBezTo>
                  <a:pt x="1194109" y="254193"/>
                  <a:pt x="1182027" y="264963"/>
                  <a:pt x="1166597" y="272532"/>
                </a:cubicBezTo>
                <a:cubicBezTo>
                  <a:pt x="1151186" y="280088"/>
                  <a:pt x="1133280" y="283882"/>
                  <a:pt x="1112910" y="283882"/>
                </a:cubicBezTo>
                <a:cubicBezTo>
                  <a:pt x="1082056" y="283882"/>
                  <a:pt x="1057179" y="275664"/>
                  <a:pt x="1038267" y="259209"/>
                </a:cubicBezTo>
                <a:cubicBezTo>
                  <a:pt x="1019355" y="242779"/>
                  <a:pt x="1009883" y="220149"/>
                  <a:pt x="1009883" y="191339"/>
                </a:cubicBezTo>
                <a:close/>
                <a:moveTo>
                  <a:pt x="372901" y="56914"/>
                </a:moveTo>
                <a:cubicBezTo>
                  <a:pt x="394143" y="56914"/>
                  <a:pt x="412915" y="61497"/>
                  <a:pt x="429211" y="70663"/>
                </a:cubicBezTo>
                <a:cubicBezTo>
                  <a:pt x="445507" y="79823"/>
                  <a:pt x="458321" y="92784"/>
                  <a:pt x="467627" y="109512"/>
                </a:cubicBezTo>
                <a:cubicBezTo>
                  <a:pt x="476953" y="126248"/>
                  <a:pt x="481593" y="146255"/>
                  <a:pt x="481593" y="169534"/>
                </a:cubicBezTo>
                <a:cubicBezTo>
                  <a:pt x="481593" y="178738"/>
                  <a:pt x="481007" y="184092"/>
                  <a:pt x="480721" y="186995"/>
                </a:cubicBezTo>
                <a:lnTo>
                  <a:pt x="319563" y="186995"/>
                </a:lnTo>
                <a:cubicBezTo>
                  <a:pt x="320754" y="194525"/>
                  <a:pt x="322816" y="201075"/>
                  <a:pt x="325764" y="206639"/>
                </a:cubicBezTo>
                <a:cubicBezTo>
                  <a:pt x="330710" y="215958"/>
                  <a:pt x="337540" y="222788"/>
                  <a:pt x="346280" y="227155"/>
                </a:cubicBezTo>
                <a:cubicBezTo>
                  <a:pt x="355020" y="231516"/>
                  <a:pt x="364753" y="233693"/>
                  <a:pt x="375523" y="233693"/>
                </a:cubicBezTo>
                <a:cubicBezTo>
                  <a:pt x="384263" y="233693"/>
                  <a:pt x="391596" y="232540"/>
                  <a:pt x="397574" y="230211"/>
                </a:cubicBezTo>
                <a:cubicBezTo>
                  <a:pt x="403519" y="227874"/>
                  <a:pt x="408478" y="224603"/>
                  <a:pt x="412418" y="220382"/>
                </a:cubicBezTo>
                <a:cubicBezTo>
                  <a:pt x="416333" y="216174"/>
                  <a:pt x="419032" y="211432"/>
                  <a:pt x="420490" y="206187"/>
                </a:cubicBezTo>
                <a:lnTo>
                  <a:pt x="479849" y="206187"/>
                </a:lnTo>
                <a:cubicBezTo>
                  <a:pt x="477513" y="221630"/>
                  <a:pt x="471555" y="235157"/>
                  <a:pt x="461943" y="246799"/>
                </a:cubicBezTo>
                <a:cubicBezTo>
                  <a:pt x="452343" y="258436"/>
                  <a:pt x="440198" y="267526"/>
                  <a:pt x="425512" y="274082"/>
                </a:cubicBezTo>
                <a:cubicBezTo>
                  <a:pt x="410808" y="280620"/>
                  <a:pt x="394143" y="283898"/>
                  <a:pt x="375523" y="283898"/>
                </a:cubicBezTo>
                <a:cubicBezTo>
                  <a:pt x="353409" y="283898"/>
                  <a:pt x="333682" y="279175"/>
                  <a:pt x="316374" y="269703"/>
                </a:cubicBezTo>
                <a:cubicBezTo>
                  <a:pt x="299060" y="260263"/>
                  <a:pt x="285463" y="247016"/>
                  <a:pt x="275558" y="229994"/>
                </a:cubicBezTo>
                <a:cubicBezTo>
                  <a:pt x="265666" y="212960"/>
                  <a:pt x="260726" y="193099"/>
                  <a:pt x="260726" y="170406"/>
                </a:cubicBezTo>
                <a:cubicBezTo>
                  <a:pt x="260726" y="147706"/>
                  <a:pt x="265526" y="127839"/>
                  <a:pt x="275125" y="110817"/>
                </a:cubicBezTo>
                <a:cubicBezTo>
                  <a:pt x="284731" y="93796"/>
                  <a:pt x="297965" y="80562"/>
                  <a:pt x="314847" y="71096"/>
                </a:cubicBezTo>
                <a:cubicBezTo>
                  <a:pt x="331722" y="61643"/>
                  <a:pt x="351079" y="56914"/>
                  <a:pt x="372901" y="56914"/>
                </a:cubicBezTo>
                <a:close/>
                <a:moveTo>
                  <a:pt x="853862" y="56896"/>
                </a:moveTo>
                <a:cubicBezTo>
                  <a:pt x="873354" y="56896"/>
                  <a:pt x="890452" y="61619"/>
                  <a:pt x="905150" y="71079"/>
                </a:cubicBezTo>
                <a:cubicBezTo>
                  <a:pt x="910809" y="74726"/>
                  <a:pt x="916016" y="78946"/>
                  <a:pt x="920752" y="83721"/>
                </a:cubicBezTo>
                <a:lnTo>
                  <a:pt x="931987" y="61256"/>
                </a:lnTo>
                <a:lnTo>
                  <a:pt x="974331" y="61256"/>
                </a:lnTo>
                <a:lnTo>
                  <a:pt x="974331" y="279514"/>
                </a:lnTo>
                <a:lnTo>
                  <a:pt x="931987" y="279514"/>
                </a:lnTo>
                <a:lnTo>
                  <a:pt x="920752" y="257037"/>
                </a:lnTo>
                <a:cubicBezTo>
                  <a:pt x="916016" y="261811"/>
                  <a:pt x="910809" y="266038"/>
                  <a:pt x="905150" y="269685"/>
                </a:cubicBezTo>
                <a:cubicBezTo>
                  <a:pt x="890452" y="279151"/>
                  <a:pt x="873354" y="283874"/>
                  <a:pt x="853862" y="283874"/>
                </a:cubicBezTo>
                <a:cubicBezTo>
                  <a:pt x="834657" y="283874"/>
                  <a:pt x="816897" y="279151"/>
                  <a:pt x="800601" y="269685"/>
                </a:cubicBezTo>
                <a:cubicBezTo>
                  <a:pt x="784312" y="260232"/>
                  <a:pt x="771141" y="246992"/>
                  <a:pt x="761109" y="229970"/>
                </a:cubicBezTo>
                <a:cubicBezTo>
                  <a:pt x="751064" y="212936"/>
                  <a:pt x="746048" y="193075"/>
                  <a:pt x="746048" y="170388"/>
                </a:cubicBezTo>
                <a:cubicBezTo>
                  <a:pt x="746048" y="147682"/>
                  <a:pt x="751064" y="127822"/>
                  <a:pt x="761109" y="110800"/>
                </a:cubicBezTo>
                <a:cubicBezTo>
                  <a:pt x="771141" y="93778"/>
                  <a:pt x="784312" y="80538"/>
                  <a:pt x="800601" y="71079"/>
                </a:cubicBezTo>
                <a:cubicBezTo>
                  <a:pt x="816897" y="61619"/>
                  <a:pt x="834657" y="56896"/>
                  <a:pt x="853862" y="56896"/>
                </a:cubicBezTo>
                <a:close/>
                <a:moveTo>
                  <a:pt x="628802" y="56892"/>
                </a:moveTo>
                <a:cubicBezTo>
                  <a:pt x="646549" y="56892"/>
                  <a:pt x="662335" y="60540"/>
                  <a:pt x="676168" y="67809"/>
                </a:cubicBezTo>
                <a:cubicBezTo>
                  <a:pt x="689975" y="75085"/>
                  <a:pt x="700968" y="85550"/>
                  <a:pt x="709123" y="99236"/>
                </a:cubicBezTo>
                <a:cubicBezTo>
                  <a:pt x="717258" y="112922"/>
                  <a:pt x="721344" y="129205"/>
                  <a:pt x="721344" y="148130"/>
                </a:cubicBezTo>
                <a:lnTo>
                  <a:pt x="721344" y="279510"/>
                </a:lnTo>
                <a:lnTo>
                  <a:pt x="661540" y="279510"/>
                </a:lnTo>
                <a:lnTo>
                  <a:pt x="661540" y="157290"/>
                </a:lnTo>
                <a:cubicBezTo>
                  <a:pt x="661540" y="147398"/>
                  <a:pt x="659649" y="138887"/>
                  <a:pt x="655868" y="131758"/>
                </a:cubicBezTo>
                <a:cubicBezTo>
                  <a:pt x="652087" y="124628"/>
                  <a:pt x="646765" y="119173"/>
                  <a:pt x="639941" y="115386"/>
                </a:cubicBezTo>
                <a:cubicBezTo>
                  <a:pt x="633092" y="111604"/>
                  <a:pt x="625160" y="109708"/>
                  <a:pt x="616140" y="109708"/>
                </a:cubicBezTo>
                <a:cubicBezTo>
                  <a:pt x="602181" y="109708"/>
                  <a:pt x="591047" y="113852"/>
                  <a:pt x="582740" y="122146"/>
                </a:cubicBezTo>
                <a:cubicBezTo>
                  <a:pt x="574458" y="130440"/>
                  <a:pt x="570314" y="142166"/>
                  <a:pt x="570314" y="157290"/>
                </a:cubicBezTo>
                <a:lnTo>
                  <a:pt x="570314" y="279510"/>
                </a:lnTo>
                <a:lnTo>
                  <a:pt x="510510" y="279510"/>
                </a:lnTo>
                <a:lnTo>
                  <a:pt x="510510" y="61259"/>
                </a:lnTo>
                <a:lnTo>
                  <a:pt x="552860" y="61259"/>
                </a:lnTo>
                <a:lnTo>
                  <a:pt x="564070" y="83691"/>
                </a:lnTo>
                <a:cubicBezTo>
                  <a:pt x="569990" y="77058"/>
                  <a:pt x="577132" y="71444"/>
                  <a:pt x="585592" y="66937"/>
                </a:cubicBezTo>
                <a:cubicBezTo>
                  <a:pt x="598094" y="60240"/>
                  <a:pt x="612493" y="56892"/>
                  <a:pt x="628802" y="56892"/>
                </a:cubicBezTo>
                <a:close/>
                <a:moveTo>
                  <a:pt x="77740" y="54276"/>
                </a:moveTo>
                <a:lnTo>
                  <a:pt x="77740" y="135902"/>
                </a:lnTo>
                <a:lnTo>
                  <a:pt x="137093" y="135902"/>
                </a:lnTo>
                <a:cubicBezTo>
                  <a:pt x="151053" y="135902"/>
                  <a:pt x="161894" y="132274"/>
                  <a:pt x="169609" y="124998"/>
                </a:cubicBezTo>
                <a:cubicBezTo>
                  <a:pt x="177324" y="117722"/>
                  <a:pt x="181181" y="107830"/>
                  <a:pt x="181181" y="95309"/>
                </a:cubicBezTo>
                <a:cubicBezTo>
                  <a:pt x="181181" y="82215"/>
                  <a:pt x="177324" y="72106"/>
                  <a:pt x="169609" y="64977"/>
                </a:cubicBezTo>
                <a:cubicBezTo>
                  <a:pt x="161894" y="57847"/>
                  <a:pt x="151053" y="54276"/>
                  <a:pt x="137093" y="54276"/>
                </a:cubicBezTo>
                <a:close/>
                <a:moveTo>
                  <a:pt x="16612" y="143"/>
                </a:moveTo>
                <a:lnTo>
                  <a:pt x="135343" y="143"/>
                </a:lnTo>
                <a:cubicBezTo>
                  <a:pt x="169093" y="143"/>
                  <a:pt x="195510" y="8450"/>
                  <a:pt x="214575" y="25032"/>
                </a:cubicBezTo>
                <a:cubicBezTo>
                  <a:pt x="233627" y="41621"/>
                  <a:pt x="243163" y="64754"/>
                  <a:pt x="243163" y="94437"/>
                </a:cubicBezTo>
                <a:cubicBezTo>
                  <a:pt x="243163" y="123534"/>
                  <a:pt x="233627" y="146456"/>
                  <a:pt x="214575" y="163185"/>
                </a:cubicBezTo>
                <a:cubicBezTo>
                  <a:pt x="208114" y="168870"/>
                  <a:pt x="200794" y="173548"/>
                  <a:pt x="192646" y="177298"/>
                </a:cubicBezTo>
                <a:lnTo>
                  <a:pt x="251903" y="279516"/>
                </a:lnTo>
                <a:lnTo>
                  <a:pt x="181627" y="279516"/>
                </a:lnTo>
                <a:lnTo>
                  <a:pt x="133357" y="188285"/>
                </a:lnTo>
                <a:lnTo>
                  <a:pt x="77740" y="188285"/>
                </a:lnTo>
                <a:lnTo>
                  <a:pt x="77740" y="279516"/>
                </a:lnTo>
                <a:lnTo>
                  <a:pt x="16612" y="279516"/>
                </a:lnTo>
                <a:close/>
                <a:moveTo>
                  <a:pt x="1343248" y="116"/>
                </a:moveTo>
                <a:lnTo>
                  <a:pt x="1403072" y="116"/>
                </a:lnTo>
                <a:lnTo>
                  <a:pt x="1403072" y="61239"/>
                </a:lnTo>
                <a:lnTo>
                  <a:pt x="1470102" y="61239"/>
                </a:lnTo>
                <a:lnTo>
                  <a:pt x="1470102" y="110999"/>
                </a:lnTo>
                <a:lnTo>
                  <a:pt x="1403072" y="110999"/>
                </a:lnTo>
                <a:lnTo>
                  <a:pt x="1403072" y="193503"/>
                </a:lnTo>
                <a:cubicBezTo>
                  <a:pt x="1403072" y="204280"/>
                  <a:pt x="1405542" y="212135"/>
                  <a:pt x="1410482" y="217069"/>
                </a:cubicBezTo>
                <a:cubicBezTo>
                  <a:pt x="1415421" y="222021"/>
                  <a:pt x="1423270" y="224491"/>
                  <a:pt x="1434054" y="224491"/>
                </a:cubicBezTo>
                <a:lnTo>
                  <a:pt x="1470280" y="224491"/>
                </a:lnTo>
                <a:lnTo>
                  <a:pt x="1470280" y="279496"/>
                </a:lnTo>
                <a:lnTo>
                  <a:pt x="1432303" y="279496"/>
                </a:lnTo>
                <a:cubicBezTo>
                  <a:pt x="1411354" y="279496"/>
                  <a:pt x="1394332" y="276651"/>
                  <a:pt x="1381238" y="270985"/>
                </a:cubicBezTo>
                <a:cubicBezTo>
                  <a:pt x="1368144" y="265301"/>
                  <a:pt x="1358539" y="256427"/>
                  <a:pt x="1352421" y="244352"/>
                </a:cubicBezTo>
                <a:cubicBezTo>
                  <a:pt x="1346310" y="232289"/>
                  <a:pt x="1343248" y="216935"/>
                  <a:pt x="1343248" y="198290"/>
                </a:cubicBezTo>
                <a:close/>
                <a:moveTo>
                  <a:pt x="1249855" y="0"/>
                </a:moveTo>
                <a:lnTo>
                  <a:pt x="1309666" y="0"/>
                </a:lnTo>
                <a:lnTo>
                  <a:pt x="1309666" y="279361"/>
                </a:lnTo>
                <a:lnTo>
                  <a:pt x="1249855" y="279361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B6B0BE4C-9A25-4D0D-9CC3-4D42C3704D2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93395" y="5724541"/>
            <a:ext cx="11209655" cy="19389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400" strike="noStrike" cap="all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Date or presentation subtitle</a:t>
            </a:r>
          </a:p>
        </p:txBody>
      </p:sp>
    </p:spTree>
    <p:extLst>
      <p:ext uri="{BB962C8B-B14F-4D97-AF65-F5344CB8AC3E}">
        <p14:creationId xmlns:p14="http://schemas.microsoft.com/office/powerpoint/2010/main" val="5794868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31045CF-7F3F-084D-B94E-83312076E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1"/>
              <a:t>Presentation title</a:t>
            </a:r>
          </a:p>
        </p:txBody>
      </p:sp>
      <p:sp>
        <p:nvSpPr>
          <p:cNvPr id="4" name="Espace réservé du texte 5">
            <a:extLst>
              <a:ext uri="{FF2B5EF4-FFF2-40B4-BE49-F238E27FC236}">
                <a16:creationId xmlns:a16="http://schemas.microsoft.com/office/drawing/2014/main" id="{7A7ACEE7-A439-B343-AD04-A1F3A355E06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775" y="422275"/>
            <a:ext cx="9359900" cy="298450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1" i="0">
                <a:latin typeface="+mj-lt"/>
              </a:defRPr>
            </a:lvl1pPr>
          </a:lstStyle>
          <a:p>
            <a:pPr lvl="0"/>
            <a:r>
              <a:rPr lang="en-GB" noProof="1"/>
              <a:t>Title</a:t>
            </a:r>
          </a:p>
        </p:txBody>
      </p:sp>
      <p:sp>
        <p:nvSpPr>
          <p:cNvPr id="5" name="Espace réservé du texte 15">
            <a:extLst>
              <a:ext uri="{FF2B5EF4-FFF2-40B4-BE49-F238E27FC236}">
                <a16:creationId xmlns:a16="http://schemas.microsoft.com/office/drawing/2014/main" id="{46F97424-888C-4B44-94EA-03D67FB23C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22376" y="1734503"/>
            <a:ext cx="4625974" cy="61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 lang="da-DK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Aft>
                <a:spcPts val="0"/>
              </a:spcAft>
              <a:buNone/>
              <a:defRPr lang="fr-FR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5pPr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  <p:sp>
        <p:nvSpPr>
          <p:cNvPr id="6" name="Espace réservé du texte 15">
            <a:extLst>
              <a:ext uri="{FF2B5EF4-FFF2-40B4-BE49-F238E27FC236}">
                <a16:creationId xmlns:a16="http://schemas.microsoft.com/office/drawing/2014/main" id="{19B3A1B0-5A01-6B48-AAFA-667E78208BD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5775" y="1734503"/>
            <a:ext cx="488950" cy="4154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lang="fr-FR" sz="30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>
              <a:defRPr b="1"/>
            </a:lvl2pPr>
            <a:lvl5pPr>
              <a:defRPr/>
            </a:lvl5pPr>
          </a:lstStyle>
          <a:p>
            <a:pPr lvl="0"/>
            <a:r>
              <a:rPr lang="en-GB" noProof="1"/>
              <a:t>01</a:t>
            </a:r>
          </a:p>
        </p:txBody>
      </p:sp>
      <p:sp>
        <p:nvSpPr>
          <p:cNvPr id="27" name="Espace réservé du texte 15">
            <a:extLst>
              <a:ext uri="{FF2B5EF4-FFF2-40B4-BE49-F238E27FC236}">
                <a16:creationId xmlns:a16="http://schemas.microsoft.com/office/drawing/2014/main" id="{382A972F-B474-1F4C-ADBD-2802BE31CEA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222376" y="2768048"/>
            <a:ext cx="4625974" cy="61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 lang="da-DK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Aft>
                <a:spcPts val="0"/>
              </a:spcAft>
              <a:buNone/>
              <a:defRPr lang="fr-FR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5pPr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  <p:sp>
        <p:nvSpPr>
          <p:cNvPr id="28" name="Espace réservé du texte 15">
            <a:extLst>
              <a:ext uri="{FF2B5EF4-FFF2-40B4-BE49-F238E27FC236}">
                <a16:creationId xmlns:a16="http://schemas.microsoft.com/office/drawing/2014/main" id="{F8DD454B-C11C-F24D-89A7-8F4724DCDA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5775" y="2768048"/>
            <a:ext cx="488950" cy="4154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lang="fr-FR" sz="30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>
              <a:defRPr b="1"/>
            </a:lvl2pPr>
            <a:lvl5pPr>
              <a:defRPr/>
            </a:lvl5pPr>
          </a:lstStyle>
          <a:p>
            <a:pPr lvl="0"/>
            <a:r>
              <a:rPr lang="en-GB" noProof="1"/>
              <a:t>02</a:t>
            </a:r>
          </a:p>
        </p:txBody>
      </p:sp>
      <p:sp>
        <p:nvSpPr>
          <p:cNvPr id="29" name="Espace réservé du texte 15">
            <a:extLst>
              <a:ext uri="{FF2B5EF4-FFF2-40B4-BE49-F238E27FC236}">
                <a16:creationId xmlns:a16="http://schemas.microsoft.com/office/drawing/2014/main" id="{53C8DB35-923C-1242-A20F-EBC9F8BD81A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22376" y="3801593"/>
            <a:ext cx="4625974" cy="61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 lang="da-DK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Aft>
                <a:spcPts val="0"/>
              </a:spcAft>
              <a:buNone/>
              <a:defRPr lang="fr-FR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5pPr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  <p:sp>
        <p:nvSpPr>
          <p:cNvPr id="30" name="Espace réservé du texte 15">
            <a:extLst>
              <a:ext uri="{FF2B5EF4-FFF2-40B4-BE49-F238E27FC236}">
                <a16:creationId xmlns:a16="http://schemas.microsoft.com/office/drawing/2014/main" id="{1E7A1BF8-675E-3C49-8FE9-21D281575FD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85775" y="3801593"/>
            <a:ext cx="488950" cy="4154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lang="fr-FR" sz="30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>
              <a:defRPr b="1"/>
            </a:lvl2pPr>
            <a:lvl5pPr>
              <a:defRPr/>
            </a:lvl5pPr>
          </a:lstStyle>
          <a:p>
            <a:pPr lvl="0"/>
            <a:r>
              <a:rPr lang="en-GB" noProof="1"/>
              <a:t>03</a:t>
            </a:r>
          </a:p>
        </p:txBody>
      </p:sp>
      <p:sp>
        <p:nvSpPr>
          <p:cNvPr id="31" name="Espace réservé du texte 15">
            <a:extLst>
              <a:ext uri="{FF2B5EF4-FFF2-40B4-BE49-F238E27FC236}">
                <a16:creationId xmlns:a16="http://schemas.microsoft.com/office/drawing/2014/main" id="{5E934149-10A5-6B41-A809-AC36561335E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222376" y="4835139"/>
            <a:ext cx="4625974" cy="61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 lang="da-DK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Aft>
                <a:spcPts val="0"/>
              </a:spcAft>
              <a:buNone/>
              <a:defRPr lang="fr-FR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5pPr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  <p:sp>
        <p:nvSpPr>
          <p:cNvPr id="32" name="Espace réservé du texte 15">
            <a:extLst>
              <a:ext uri="{FF2B5EF4-FFF2-40B4-BE49-F238E27FC236}">
                <a16:creationId xmlns:a16="http://schemas.microsoft.com/office/drawing/2014/main" id="{E3299AD5-326E-724F-9D7D-0707F9BB75D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5775" y="4835139"/>
            <a:ext cx="488950" cy="4154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lang="fr-FR" sz="30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>
              <a:defRPr b="1"/>
            </a:lvl2pPr>
            <a:lvl5pPr>
              <a:defRPr/>
            </a:lvl5pPr>
          </a:lstStyle>
          <a:p>
            <a:pPr lvl="0"/>
            <a:r>
              <a:rPr lang="en-GB" noProof="1"/>
              <a:t>04</a:t>
            </a:r>
          </a:p>
        </p:txBody>
      </p:sp>
      <p:sp>
        <p:nvSpPr>
          <p:cNvPr id="33" name="Espace réservé du texte 15">
            <a:extLst>
              <a:ext uri="{FF2B5EF4-FFF2-40B4-BE49-F238E27FC236}">
                <a16:creationId xmlns:a16="http://schemas.microsoft.com/office/drawing/2014/main" id="{32A45F41-86FF-8944-AB89-E3CB3D6FB9B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080440" y="1734503"/>
            <a:ext cx="4625974" cy="61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 lang="da-DK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Aft>
                <a:spcPts val="0"/>
              </a:spcAft>
              <a:buNone/>
              <a:defRPr lang="fr-FR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5pPr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  <p:sp>
        <p:nvSpPr>
          <p:cNvPr id="34" name="Espace réservé du texte 15">
            <a:extLst>
              <a:ext uri="{FF2B5EF4-FFF2-40B4-BE49-F238E27FC236}">
                <a16:creationId xmlns:a16="http://schemas.microsoft.com/office/drawing/2014/main" id="{3EFA4410-6E3F-1749-836D-F3D77FF011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43839" y="1734503"/>
            <a:ext cx="488950" cy="4154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lang="fr-FR" sz="3000" b="1" kern="1200" dirty="0">
                <a:solidFill>
                  <a:schemeClr val="tx1"/>
                </a:solidFill>
                <a:latin typeface="Renault Group" pitchFamily="2" charset="0"/>
                <a:ea typeface="+mn-ea"/>
                <a:cs typeface="+mn-cs"/>
              </a:defRPr>
            </a:lvl1pPr>
            <a:lvl2pPr marL="0">
              <a:defRPr b="1"/>
            </a:lvl2pPr>
            <a:lvl5pPr>
              <a:defRPr/>
            </a:lvl5pPr>
          </a:lstStyle>
          <a:p>
            <a:pPr lvl="0"/>
            <a:r>
              <a:rPr lang="en-GB" noProof="1"/>
              <a:t>05</a:t>
            </a:r>
          </a:p>
        </p:txBody>
      </p:sp>
      <p:sp>
        <p:nvSpPr>
          <p:cNvPr id="35" name="Espace réservé du texte 15">
            <a:extLst>
              <a:ext uri="{FF2B5EF4-FFF2-40B4-BE49-F238E27FC236}">
                <a16:creationId xmlns:a16="http://schemas.microsoft.com/office/drawing/2014/main" id="{2EF9F75F-BA2C-B040-91F3-AE0DF719509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080440" y="2768048"/>
            <a:ext cx="4625974" cy="61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 lang="da-DK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Aft>
                <a:spcPts val="0"/>
              </a:spcAft>
              <a:buNone/>
              <a:defRPr lang="fr-FR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5pPr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  <p:sp>
        <p:nvSpPr>
          <p:cNvPr id="36" name="Espace réservé du texte 15">
            <a:extLst>
              <a:ext uri="{FF2B5EF4-FFF2-40B4-BE49-F238E27FC236}">
                <a16:creationId xmlns:a16="http://schemas.microsoft.com/office/drawing/2014/main" id="{634191D2-D2BA-AD4C-8CAB-5CC0CC35890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43839" y="2768048"/>
            <a:ext cx="488950" cy="4154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lang="fr-FR" sz="3000" b="1" kern="1200" dirty="0">
                <a:solidFill>
                  <a:schemeClr val="tx1"/>
                </a:solidFill>
                <a:latin typeface="Renault Group" pitchFamily="2" charset="0"/>
                <a:ea typeface="+mn-ea"/>
                <a:cs typeface="+mn-cs"/>
              </a:defRPr>
            </a:lvl1pPr>
            <a:lvl2pPr marL="0">
              <a:defRPr b="1"/>
            </a:lvl2pPr>
            <a:lvl5pPr>
              <a:defRPr/>
            </a:lvl5pPr>
          </a:lstStyle>
          <a:p>
            <a:pPr lvl="0"/>
            <a:r>
              <a:rPr lang="en-GB" noProof="1"/>
              <a:t>06</a:t>
            </a:r>
          </a:p>
        </p:txBody>
      </p:sp>
      <p:sp>
        <p:nvSpPr>
          <p:cNvPr id="37" name="Espace réservé du texte 15">
            <a:extLst>
              <a:ext uri="{FF2B5EF4-FFF2-40B4-BE49-F238E27FC236}">
                <a16:creationId xmlns:a16="http://schemas.microsoft.com/office/drawing/2014/main" id="{1574E94A-61DC-E04B-A42D-FF72D7E7078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80440" y="3801593"/>
            <a:ext cx="4625974" cy="61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 lang="da-DK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Aft>
                <a:spcPts val="0"/>
              </a:spcAft>
              <a:buNone/>
              <a:defRPr lang="fr-FR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5pPr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  <p:sp>
        <p:nvSpPr>
          <p:cNvPr id="38" name="Espace réservé du texte 15">
            <a:extLst>
              <a:ext uri="{FF2B5EF4-FFF2-40B4-BE49-F238E27FC236}">
                <a16:creationId xmlns:a16="http://schemas.microsoft.com/office/drawing/2014/main" id="{39471245-5BEA-DD42-ACA1-1F4C83CCEBB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43839" y="3801593"/>
            <a:ext cx="488950" cy="4154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lang="fr-FR" sz="3000" b="1" kern="1200" dirty="0">
                <a:solidFill>
                  <a:schemeClr val="tx1"/>
                </a:solidFill>
                <a:latin typeface="Renault Group" pitchFamily="2" charset="0"/>
                <a:ea typeface="+mn-ea"/>
                <a:cs typeface="+mn-cs"/>
              </a:defRPr>
            </a:lvl1pPr>
            <a:lvl2pPr marL="0">
              <a:defRPr b="1"/>
            </a:lvl2pPr>
            <a:lvl5pPr>
              <a:defRPr/>
            </a:lvl5pPr>
          </a:lstStyle>
          <a:p>
            <a:pPr lvl="0"/>
            <a:r>
              <a:rPr lang="en-GB" noProof="1"/>
              <a:t>07</a:t>
            </a:r>
          </a:p>
        </p:txBody>
      </p:sp>
      <p:sp>
        <p:nvSpPr>
          <p:cNvPr id="39" name="Espace réservé du texte 15">
            <a:extLst>
              <a:ext uri="{FF2B5EF4-FFF2-40B4-BE49-F238E27FC236}">
                <a16:creationId xmlns:a16="http://schemas.microsoft.com/office/drawing/2014/main" id="{3E078CC2-A186-B54D-A1EE-7C14E59DB5C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080440" y="4835139"/>
            <a:ext cx="4625974" cy="61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 lang="da-DK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Aft>
                <a:spcPts val="0"/>
              </a:spcAft>
              <a:buNone/>
              <a:defRPr lang="fr-FR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5pPr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  <p:sp>
        <p:nvSpPr>
          <p:cNvPr id="40" name="Espace réservé du texte 15">
            <a:extLst>
              <a:ext uri="{FF2B5EF4-FFF2-40B4-BE49-F238E27FC236}">
                <a16:creationId xmlns:a16="http://schemas.microsoft.com/office/drawing/2014/main" id="{0746AB7D-ADB9-2C4D-B610-FF45F977575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43839" y="4835139"/>
            <a:ext cx="488950" cy="41549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lang="fr-FR" sz="3000" b="1" kern="1200" dirty="0">
                <a:solidFill>
                  <a:schemeClr val="tx1"/>
                </a:solidFill>
                <a:latin typeface="Renault Group" pitchFamily="2" charset="0"/>
                <a:ea typeface="+mn-ea"/>
                <a:cs typeface="+mn-cs"/>
              </a:defRPr>
            </a:lvl1pPr>
            <a:lvl2pPr marL="0">
              <a:defRPr b="1"/>
            </a:lvl2pPr>
            <a:lvl5pPr>
              <a:defRPr/>
            </a:lvl5pPr>
          </a:lstStyle>
          <a:p>
            <a:pPr lvl="0"/>
            <a:r>
              <a:rPr lang="en-GB" noProof="1"/>
              <a:t>08</a:t>
            </a:r>
          </a:p>
        </p:txBody>
      </p:sp>
    </p:spTree>
    <p:extLst>
      <p:ext uri="{BB962C8B-B14F-4D97-AF65-F5344CB8AC3E}">
        <p14:creationId xmlns:p14="http://schemas.microsoft.com/office/powerpoint/2010/main" val="11905971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4">
          <p15:clr>
            <a:srgbClr val="5ACBF0"/>
          </p15:clr>
        </p15:guide>
        <p15:guide id="3" pos="3684">
          <p15:clr>
            <a:srgbClr val="5ACBF0"/>
          </p15:clr>
        </p15:guide>
        <p15:guide id="4" pos="614">
          <p15:clr>
            <a:srgbClr val="5ACBF0"/>
          </p15:clr>
        </p15:guide>
        <p15:guide id="5" pos="770">
          <p15:clr>
            <a:srgbClr val="5ACBF0"/>
          </p15:clr>
        </p15:guide>
        <p15:guide id="6" pos="4460">
          <p15:clr>
            <a:srgbClr val="5ACBF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14">
            <a:extLst>
              <a:ext uri="{FF2B5EF4-FFF2-40B4-BE49-F238E27FC236}">
                <a16:creationId xmlns:a16="http://schemas.microsoft.com/office/drawing/2014/main" id="{832A62AD-C22D-4114-A10C-3A64C51331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05700" y="0"/>
            <a:ext cx="46863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1"/>
              <a:t>Click icon to add picture</a:t>
            </a:r>
            <a:endParaRPr lang="en-GB" noProof="1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C52FF19-C736-454C-A6D9-3AB351A7C1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5775" y="3860398"/>
            <a:ext cx="1381662" cy="830997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lang="fr-FR" sz="60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noProof="1"/>
              <a:t>00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5201888-7424-674A-8C08-22C62DC45C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5775" y="4749422"/>
            <a:ext cx="6537325" cy="16196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spcAft>
                <a:spcPts val="1200"/>
              </a:spcAft>
              <a:defRPr lang="fr-FR" sz="2600" b="0" kern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0" indent="0" algn="l" defTabSz="91437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lang="fr-FR" sz="1400" strike="noStrike" kern="1200" cap="all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00" indent="-126000">
              <a:defRPr/>
            </a:lvl3pPr>
            <a:lvl4pPr marL="126000" indent="-126000">
              <a:defRPr/>
            </a:lvl4pPr>
            <a:lvl5pPr marL="126000" indent="-126000">
              <a:defRPr/>
            </a:lvl5pPr>
          </a:lstStyle>
          <a:p>
            <a:pPr lvl="0"/>
            <a:r>
              <a:rPr lang="en-GB" noProof="1"/>
              <a:t>Chapter title</a:t>
            </a:r>
          </a:p>
          <a:p>
            <a:pPr lvl="1"/>
            <a:r>
              <a:rPr lang="en-GB" noProof="1"/>
              <a:t>Chapter subtitle</a:t>
            </a:r>
          </a:p>
        </p:txBody>
      </p:sp>
    </p:spTree>
    <p:extLst>
      <p:ext uri="{BB962C8B-B14F-4D97-AF65-F5344CB8AC3E}">
        <p14:creationId xmlns:p14="http://schemas.microsoft.com/office/powerpoint/2010/main" val="14187592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728">
          <p15:clr>
            <a:srgbClr val="5ACBF0"/>
          </p15:clr>
        </p15:guide>
        <p15:guide id="2" pos="4424">
          <p15:clr>
            <a:srgbClr val="5ACBF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887795-5782-5340-96A4-4030EDC35E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775" y="1149350"/>
            <a:ext cx="11217275" cy="48600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>
                <a:latin typeface="+mn-lt"/>
              </a:defRPr>
            </a:lvl1pPr>
          </a:lstStyle>
          <a:p>
            <a:r>
              <a:rPr lang="en-GB" noProof="1"/>
              <a:t>Title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E7ACA1-781D-D245-A615-1BA99DDADC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1"/>
              <a:t>Presentation title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742C5D36-EB7D-E341-A312-C09503CAD4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6849" y="481626"/>
            <a:ext cx="477225" cy="232747"/>
          </a:xfrm>
          <a:prstGeom prst="rect">
            <a:avLst/>
          </a:prstGeom>
        </p:spPr>
      </p:pic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6173BC7-F836-E64C-9918-06E2532200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775" y="422275"/>
            <a:ext cx="9359900" cy="298450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1" i="0">
                <a:latin typeface="Renault Group" pitchFamily="2" charset="0"/>
              </a:defRPr>
            </a:lvl1pPr>
          </a:lstStyle>
          <a:p>
            <a:pPr lvl="0"/>
            <a:r>
              <a:rPr lang="en-GB" noProof="1"/>
              <a:t>Chapter title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6BA7F692-6109-4850-BB77-52C7765E2D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5776" y="1835150"/>
            <a:ext cx="11218298" cy="45339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>
                <a:latin typeface="+mn-lt"/>
              </a:defRPr>
            </a:lvl2pPr>
            <a:lvl3pPr marL="269875" indent="-1825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>
                <a:latin typeface="+mn-lt"/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Renault Group" pitchFamily="2" charset="0"/>
              <a:buChar char="-"/>
              <a:defRPr sz="1400">
                <a:solidFill>
                  <a:schemeClr val="tx1"/>
                </a:solidFill>
                <a:latin typeface="+mn-lt"/>
              </a:defRPr>
            </a:lvl4pPr>
            <a:lvl5pPr marL="53975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en-GB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1437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96938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7950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541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en-GB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noProof="1"/>
              <a:t>Text level 1</a:t>
            </a:r>
          </a:p>
          <a:p>
            <a:pPr lvl="1"/>
            <a:r>
              <a:rPr lang="en-GB" noProof="1"/>
              <a:t>Text level 2</a:t>
            </a:r>
          </a:p>
          <a:p>
            <a:pPr lvl="2"/>
            <a:r>
              <a:rPr lang="en-GB" noProof="1"/>
              <a:t>Text level 3</a:t>
            </a:r>
          </a:p>
          <a:p>
            <a:pPr lvl="3"/>
            <a:r>
              <a:rPr lang="en-GB" noProof="1"/>
              <a:t>Text level 4</a:t>
            </a:r>
          </a:p>
          <a:p>
            <a:pPr lvl="4"/>
            <a:r>
              <a:rPr lang="en-GB" noProof="1"/>
              <a:t>Text level 5</a:t>
            </a:r>
          </a:p>
          <a:p>
            <a:pPr lvl="5"/>
            <a:r>
              <a:rPr lang="en-GB" noProof="1"/>
              <a:t>Text level 6</a:t>
            </a:r>
          </a:p>
          <a:p>
            <a:pPr lvl="6"/>
            <a:r>
              <a:rPr lang="en-GB" noProof="1"/>
              <a:t>Text level 7</a:t>
            </a:r>
          </a:p>
          <a:p>
            <a:pPr lvl="7"/>
            <a:r>
              <a:rPr lang="en-GB" noProof="1"/>
              <a:t>Text level 8</a:t>
            </a:r>
          </a:p>
          <a:p>
            <a:pPr lvl="8"/>
            <a:r>
              <a:rPr lang="en-GB" noProof="1"/>
              <a:t>Text level 9</a:t>
            </a:r>
          </a:p>
        </p:txBody>
      </p:sp>
    </p:spTree>
    <p:extLst>
      <p:ext uri="{BB962C8B-B14F-4D97-AF65-F5344CB8AC3E}">
        <p14:creationId xmlns:p14="http://schemas.microsoft.com/office/powerpoint/2010/main" val="16584636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887795-5782-5340-96A4-4030EDC35E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8753" y="1149350"/>
            <a:ext cx="6534297" cy="48600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>
                <a:latin typeface="+mn-lt"/>
              </a:defRPr>
            </a:lvl1pPr>
          </a:lstStyle>
          <a:p>
            <a:r>
              <a:rPr lang="en-GB" noProof="1"/>
              <a:t>Title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E7ACA1-781D-D245-A615-1BA99DDADC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1"/>
              <a:t>Presentation title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742C5D36-EB7D-E341-A312-C09503CAD4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6849" y="481626"/>
            <a:ext cx="477225" cy="232747"/>
          </a:xfrm>
          <a:prstGeom prst="rect">
            <a:avLst/>
          </a:prstGeom>
        </p:spPr>
      </p:pic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6173BC7-F836-E64C-9918-06E2532200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775" y="422275"/>
            <a:ext cx="9359900" cy="298450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1" i="0">
                <a:latin typeface="+mj-lt"/>
              </a:defRPr>
            </a:lvl1pPr>
          </a:lstStyle>
          <a:p>
            <a:pPr lvl="0"/>
            <a:r>
              <a:rPr lang="en-GB" noProof="1"/>
              <a:t>Chapter title</a:t>
            </a:r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F9978675-3FB6-FE46-A5F5-3A9220E47E2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5776" y="1223963"/>
            <a:ext cx="4197350" cy="5145087"/>
          </a:xfrm>
          <a:prstGeom prst="rect">
            <a:avLst/>
          </a:prstGeom>
          <a:solidFill>
            <a:schemeClr val="bg2"/>
          </a:solidFill>
        </p:spPr>
        <p:txBody>
          <a:bodyPr lIns="0" tIns="0" rIns="0" bIns="720000" anchor="ctr"/>
          <a:lstStyle>
            <a:lvl1pPr algn="ctr">
              <a:defRPr sz="1000"/>
            </a:lvl1pPr>
          </a:lstStyle>
          <a:p>
            <a:r>
              <a:rPr lang="en-GB" noProof="1"/>
              <a:t>Image</a:t>
            </a:r>
          </a:p>
        </p:txBody>
      </p:sp>
      <p:sp>
        <p:nvSpPr>
          <p:cNvPr id="9" name="Espace réservé du texte 9">
            <a:extLst>
              <a:ext uri="{FF2B5EF4-FFF2-40B4-BE49-F238E27FC236}">
                <a16:creationId xmlns:a16="http://schemas.microsoft.com/office/drawing/2014/main" id="{0AB671BF-7184-45C5-99F1-30B0853CDC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68752" y="1835150"/>
            <a:ext cx="6535321" cy="45339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>
                <a:latin typeface="+mn-lt"/>
              </a:defRPr>
            </a:lvl2pPr>
            <a:lvl3pPr marL="269875" indent="-1825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>
                <a:latin typeface="+mn-lt"/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Renault Group" pitchFamily="2" charset="0"/>
              <a:buChar char="-"/>
              <a:defRPr sz="1400">
                <a:solidFill>
                  <a:schemeClr val="tx1"/>
                </a:solidFill>
                <a:latin typeface="+mn-lt"/>
              </a:defRPr>
            </a:lvl4pPr>
            <a:lvl5pPr marL="53975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en-GB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1437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96938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7950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541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en-GB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noProof="1"/>
              <a:t>Text level 1</a:t>
            </a:r>
          </a:p>
          <a:p>
            <a:pPr lvl="1"/>
            <a:r>
              <a:rPr lang="en-GB" noProof="1"/>
              <a:t>Text level 2</a:t>
            </a:r>
          </a:p>
          <a:p>
            <a:pPr lvl="2"/>
            <a:r>
              <a:rPr lang="en-GB" noProof="1"/>
              <a:t>Text level 3</a:t>
            </a:r>
          </a:p>
          <a:p>
            <a:pPr lvl="3"/>
            <a:r>
              <a:rPr lang="en-GB" noProof="1"/>
              <a:t>Text level 4</a:t>
            </a:r>
          </a:p>
          <a:p>
            <a:pPr lvl="4"/>
            <a:r>
              <a:rPr lang="en-GB" noProof="1"/>
              <a:t>Text level 5</a:t>
            </a:r>
          </a:p>
          <a:p>
            <a:pPr lvl="5"/>
            <a:r>
              <a:rPr lang="en-GB" noProof="1"/>
              <a:t>Text level 6</a:t>
            </a:r>
          </a:p>
          <a:p>
            <a:pPr lvl="6"/>
            <a:r>
              <a:rPr lang="en-GB" noProof="1"/>
              <a:t>Text level 7</a:t>
            </a:r>
          </a:p>
          <a:p>
            <a:pPr lvl="7"/>
            <a:r>
              <a:rPr lang="en-GB" noProof="1"/>
              <a:t>Text level 8</a:t>
            </a:r>
          </a:p>
          <a:p>
            <a:pPr lvl="8"/>
            <a:r>
              <a:rPr lang="en-GB" noProof="1"/>
              <a:t>Text level 9</a:t>
            </a:r>
          </a:p>
        </p:txBody>
      </p:sp>
    </p:spTree>
    <p:extLst>
      <p:ext uri="{BB962C8B-B14F-4D97-AF65-F5344CB8AC3E}">
        <p14:creationId xmlns:p14="http://schemas.microsoft.com/office/powerpoint/2010/main" val="17314256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50">
          <p15:clr>
            <a:srgbClr val="5ACBF0"/>
          </p15:clr>
        </p15:guide>
        <p15:guide id="2" pos="3254">
          <p15:clr>
            <a:srgbClr val="5ACBF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887795-5782-5340-96A4-4030EDC35E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8753" y="1149350"/>
            <a:ext cx="6534297" cy="48600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>
                <a:latin typeface="+mn-lt"/>
              </a:defRPr>
            </a:lvl1pPr>
          </a:lstStyle>
          <a:p>
            <a:r>
              <a:rPr lang="en-GB" noProof="1"/>
              <a:t>Title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E7ACA1-781D-D245-A615-1BA99DDADC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1"/>
              <a:t>Presentation title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742C5D36-EB7D-E341-A312-C09503CAD4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6849" y="481626"/>
            <a:ext cx="477225" cy="232747"/>
          </a:xfrm>
          <a:prstGeom prst="rect">
            <a:avLst/>
          </a:prstGeom>
        </p:spPr>
      </p:pic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6173BC7-F836-E64C-9918-06E2532200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775" y="422275"/>
            <a:ext cx="9359900" cy="298450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1" i="0">
                <a:latin typeface="+mj-lt"/>
              </a:defRPr>
            </a:lvl1pPr>
          </a:lstStyle>
          <a:p>
            <a:pPr lvl="0"/>
            <a:r>
              <a:rPr lang="en-GB" noProof="1"/>
              <a:t>Chapter title</a:t>
            </a:r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8AA58855-F4CB-4C81-ADF4-0A4537DD142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85776" y="1177700"/>
            <a:ext cx="4197349" cy="266233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lang="fr-FR" sz="105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</a:lstStyle>
          <a:p>
            <a:pPr lvl="0"/>
            <a:r>
              <a:rPr lang="en-GB" noProof="1"/>
              <a:t>Graph title</a:t>
            </a:r>
          </a:p>
        </p:txBody>
      </p:sp>
      <p:sp>
        <p:nvSpPr>
          <p:cNvPr id="9" name="Espace réservé du graphique 13">
            <a:extLst>
              <a:ext uri="{FF2B5EF4-FFF2-40B4-BE49-F238E27FC236}">
                <a16:creationId xmlns:a16="http://schemas.microsoft.com/office/drawing/2014/main" id="{C3325CD3-4E42-4158-B33B-E83651FCE5CB}"/>
              </a:ext>
            </a:extLst>
          </p:cNvPr>
          <p:cNvSpPr>
            <a:spLocks noGrp="1"/>
          </p:cNvSpPr>
          <p:nvPr>
            <p:ph type="chart" sz="quarter" idx="27" hasCustomPrompt="1"/>
          </p:nvPr>
        </p:nvSpPr>
        <p:spPr>
          <a:xfrm>
            <a:off x="485775" y="1449000"/>
            <a:ext cx="4197349" cy="1980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 noProof="1"/>
              <a:t>Graph</a:t>
            </a:r>
          </a:p>
        </p:txBody>
      </p:sp>
      <p:sp>
        <p:nvSpPr>
          <p:cNvPr id="12" name="Espace réservé du texte 15">
            <a:extLst>
              <a:ext uri="{FF2B5EF4-FFF2-40B4-BE49-F238E27FC236}">
                <a16:creationId xmlns:a16="http://schemas.microsoft.com/office/drawing/2014/main" id="{CEF1DF7B-58A1-4089-9150-D68F4BC0F6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5524" y="4123308"/>
            <a:ext cx="4197600" cy="266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lang="fr-FR" sz="105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</a:lstStyle>
          <a:p>
            <a:pPr lvl="0"/>
            <a:r>
              <a:rPr lang="en-GB" noProof="1"/>
              <a:t>Graph title</a:t>
            </a:r>
          </a:p>
        </p:txBody>
      </p:sp>
      <p:sp>
        <p:nvSpPr>
          <p:cNvPr id="13" name="Espace réservé du graphique 13">
            <a:extLst>
              <a:ext uri="{FF2B5EF4-FFF2-40B4-BE49-F238E27FC236}">
                <a16:creationId xmlns:a16="http://schemas.microsoft.com/office/drawing/2014/main" id="{F77B3A83-4A1D-4283-98E9-D97650717CC2}"/>
              </a:ext>
            </a:extLst>
          </p:cNvPr>
          <p:cNvSpPr>
            <a:spLocks noGrp="1"/>
          </p:cNvSpPr>
          <p:nvPr>
            <p:ph type="chart" sz="quarter" idx="29" hasCustomPrompt="1"/>
          </p:nvPr>
        </p:nvSpPr>
        <p:spPr>
          <a:xfrm>
            <a:off x="485524" y="4389050"/>
            <a:ext cx="4197348" cy="1980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 noProof="1"/>
              <a:t>Graph</a:t>
            </a:r>
          </a:p>
        </p:txBody>
      </p:sp>
      <p:sp>
        <p:nvSpPr>
          <p:cNvPr id="15" name="Espace réservé du texte 9">
            <a:extLst>
              <a:ext uri="{FF2B5EF4-FFF2-40B4-BE49-F238E27FC236}">
                <a16:creationId xmlns:a16="http://schemas.microsoft.com/office/drawing/2014/main" id="{837B8CE6-D226-4C62-BC54-4F653DD6BF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68752" y="1835150"/>
            <a:ext cx="6535321" cy="45339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>
                <a:latin typeface="+mn-lt"/>
              </a:defRPr>
            </a:lvl2pPr>
            <a:lvl3pPr marL="269875" indent="-1825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>
                <a:latin typeface="+mn-lt"/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Renault Group" pitchFamily="2" charset="0"/>
              <a:buChar char="-"/>
              <a:defRPr sz="1400">
                <a:solidFill>
                  <a:schemeClr val="tx1"/>
                </a:solidFill>
                <a:latin typeface="+mn-lt"/>
              </a:defRPr>
            </a:lvl4pPr>
            <a:lvl5pPr marL="53975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en-GB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1437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96938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7950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541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en-GB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noProof="1"/>
              <a:t>Text level 1</a:t>
            </a:r>
          </a:p>
          <a:p>
            <a:pPr lvl="1"/>
            <a:r>
              <a:rPr lang="en-GB" noProof="1"/>
              <a:t>Text level 2</a:t>
            </a:r>
          </a:p>
          <a:p>
            <a:pPr lvl="2"/>
            <a:r>
              <a:rPr lang="en-GB" noProof="1"/>
              <a:t>Text level 3</a:t>
            </a:r>
          </a:p>
          <a:p>
            <a:pPr lvl="3"/>
            <a:r>
              <a:rPr lang="en-GB" noProof="1"/>
              <a:t>Text level 4</a:t>
            </a:r>
          </a:p>
          <a:p>
            <a:pPr lvl="4"/>
            <a:r>
              <a:rPr lang="en-GB" noProof="1"/>
              <a:t>Text level 5</a:t>
            </a:r>
          </a:p>
          <a:p>
            <a:pPr lvl="5"/>
            <a:r>
              <a:rPr lang="en-GB" noProof="1"/>
              <a:t>Text level 6</a:t>
            </a:r>
          </a:p>
          <a:p>
            <a:pPr lvl="6"/>
            <a:r>
              <a:rPr lang="en-GB" noProof="1"/>
              <a:t>Text level 7</a:t>
            </a:r>
          </a:p>
          <a:p>
            <a:pPr lvl="7"/>
            <a:r>
              <a:rPr lang="en-GB" noProof="1"/>
              <a:t>Text level 8</a:t>
            </a:r>
          </a:p>
          <a:p>
            <a:pPr lvl="8"/>
            <a:r>
              <a:rPr lang="en-GB" noProof="1"/>
              <a:t>Text level 9</a:t>
            </a:r>
          </a:p>
        </p:txBody>
      </p:sp>
    </p:spTree>
    <p:extLst>
      <p:ext uri="{BB962C8B-B14F-4D97-AF65-F5344CB8AC3E}">
        <p14:creationId xmlns:p14="http://schemas.microsoft.com/office/powerpoint/2010/main" val="231846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50">
          <p15:clr>
            <a:srgbClr val="5ACBF0"/>
          </p15:clr>
        </p15:guide>
        <p15:guide id="2" pos="3254">
          <p15:clr>
            <a:srgbClr val="5ACBF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r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1C450284-40CF-4647-9290-044D232CB4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5">
            <a:extLst>
              <a:ext uri="{FF2B5EF4-FFF2-40B4-BE49-F238E27FC236}">
                <a16:creationId xmlns:a16="http://schemas.microsoft.com/office/drawing/2014/main" id="{0D520229-33C0-DF47-98FE-6F7FF09C67F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774" y="4425049"/>
            <a:ext cx="11217275" cy="1944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3600" b="1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700106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1C450284-40CF-4647-9290-044D232CB4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5">
            <a:extLst>
              <a:ext uri="{FF2B5EF4-FFF2-40B4-BE49-F238E27FC236}">
                <a16:creationId xmlns:a16="http://schemas.microsoft.com/office/drawing/2014/main" id="{0D520229-33C0-DF47-98FE-6F7FF09C67F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774" y="4425049"/>
            <a:ext cx="11217275" cy="1944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3600" b="1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8854044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8BAC4-C2BE-8958-1E96-1715DE918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21E9E-74B4-4AAB-3948-C314122183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A7472F-D38A-5E6E-F36C-0F945890A8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8A360E-1BA9-7AAE-D661-D12B7A1C3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D3A1-62D6-4FE6-AA4A-5FC7AD706021}" type="datetimeFigureOut">
              <a:rPr lang="en-US" smtClean="0"/>
              <a:t>5/27/2025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FB8FE8-0ECD-4A6B-3725-98BA27B78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BFD8A3-0671-B259-A3D1-B91F367C9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956C-F8DA-44C1-9F43-953F9E384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766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los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1C450284-40CF-4647-9290-044D232CB4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6" name="Espace réservé du graphique SmartArt 5">
            <a:extLst>
              <a:ext uri="{FF2B5EF4-FFF2-40B4-BE49-F238E27FC236}">
                <a16:creationId xmlns:a16="http://schemas.microsoft.com/office/drawing/2014/main" id="{E99DBA04-CA01-42B4-9AD6-A6385222D12C}"/>
              </a:ext>
            </a:extLst>
          </p:cNvPr>
          <p:cNvSpPr>
            <a:spLocks noGrp="1" noChangeAspect="1"/>
          </p:cNvSpPr>
          <p:nvPr>
            <p:ph type="dgm" sz="quarter" idx="27"/>
          </p:nvPr>
        </p:nvSpPr>
        <p:spPr>
          <a:xfrm>
            <a:off x="4686300" y="2742511"/>
            <a:ext cx="2819400" cy="1372978"/>
          </a:xfrm>
          <a:custGeom>
            <a:avLst/>
            <a:gdLst>
              <a:gd name="connsiteX0" fmla="*/ 96088 w 930162"/>
              <a:gd name="connsiteY0" fmla="*/ 91969 h 452966"/>
              <a:gd name="connsiteX1" fmla="*/ 96088 w 930162"/>
              <a:gd name="connsiteY1" fmla="*/ 220306 h 452966"/>
              <a:gd name="connsiteX2" fmla="*/ 189429 w 930162"/>
              <a:gd name="connsiteY2" fmla="*/ 220306 h 452966"/>
              <a:gd name="connsiteX3" fmla="*/ 240546 w 930162"/>
              <a:gd name="connsiteY3" fmla="*/ 203145 h 452966"/>
              <a:gd name="connsiteX4" fmla="*/ 258740 w 930162"/>
              <a:gd name="connsiteY4" fmla="*/ 156477 h 452966"/>
              <a:gd name="connsiteX5" fmla="*/ 240546 w 930162"/>
              <a:gd name="connsiteY5" fmla="*/ 108777 h 452966"/>
              <a:gd name="connsiteX6" fmla="*/ 189429 w 930162"/>
              <a:gd name="connsiteY6" fmla="*/ 91969 h 452966"/>
              <a:gd name="connsiteX7" fmla="*/ 0 w 930162"/>
              <a:gd name="connsiteY7" fmla="*/ 6863 h 452966"/>
              <a:gd name="connsiteX8" fmla="*/ 186683 w 930162"/>
              <a:gd name="connsiteY8" fmla="*/ 6863 h 452966"/>
              <a:gd name="connsiteX9" fmla="*/ 311230 w 930162"/>
              <a:gd name="connsiteY9" fmla="*/ 45985 h 452966"/>
              <a:gd name="connsiteX10" fmla="*/ 349129 w 930162"/>
              <a:gd name="connsiteY10" fmla="*/ 104441 h 452966"/>
              <a:gd name="connsiteX11" fmla="*/ 349129 w 930162"/>
              <a:gd name="connsiteY11" fmla="*/ 49054 h 452966"/>
              <a:gd name="connsiteX12" fmla="*/ 390736 w 930162"/>
              <a:gd name="connsiteY12" fmla="*/ 155108 h 452966"/>
              <a:gd name="connsiteX13" fmla="*/ 349129 w 930162"/>
              <a:gd name="connsiteY13" fmla="*/ 260107 h 452966"/>
              <a:gd name="connsiteX14" fmla="*/ 349129 w 930162"/>
              <a:gd name="connsiteY14" fmla="*/ 204954 h 452966"/>
              <a:gd name="connsiteX15" fmla="*/ 311230 w 930162"/>
              <a:gd name="connsiteY15" fmla="*/ 263200 h 452966"/>
              <a:gd name="connsiteX16" fmla="*/ 276763 w 930162"/>
              <a:gd name="connsiteY16" fmla="*/ 285384 h 452966"/>
              <a:gd name="connsiteX17" fmla="*/ 349129 w 930162"/>
              <a:gd name="connsiteY17" fmla="*/ 410209 h 452966"/>
              <a:gd name="connsiteX18" fmla="*/ 349129 w 930162"/>
              <a:gd name="connsiteY18" fmla="*/ 350637 h 452966"/>
              <a:gd name="connsiteX19" fmla="*/ 404468 w 930162"/>
              <a:gd name="connsiteY19" fmla="*/ 446104 h 452966"/>
              <a:gd name="connsiteX20" fmla="*/ 259427 w 930162"/>
              <a:gd name="connsiteY20" fmla="*/ 446104 h 452966"/>
              <a:gd name="connsiteX21" fmla="*/ 183559 w 930162"/>
              <a:gd name="connsiteY21" fmla="*/ 302662 h 452966"/>
              <a:gd name="connsiteX22" fmla="*/ 96088 w 930162"/>
              <a:gd name="connsiteY22" fmla="*/ 302662 h 452966"/>
              <a:gd name="connsiteX23" fmla="*/ 96088 w 930162"/>
              <a:gd name="connsiteY23" fmla="*/ 446104 h 452966"/>
              <a:gd name="connsiteX24" fmla="*/ 0 w 930162"/>
              <a:gd name="connsiteY24" fmla="*/ 446104 h 452966"/>
              <a:gd name="connsiteX25" fmla="*/ 676056 w 930162"/>
              <a:gd name="connsiteY25" fmla="*/ 0 h 452966"/>
              <a:gd name="connsiteX26" fmla="*/ 778426 w 930162"/>
              <a:gd name="connsiteY26" fmla="*/ 21964 h 452966"/>
              <a:gd name="connsiteX27" fmla="*/ 848423 w 930162"/>
              <a:gd name="connsiteY27" fmla="*/ 79613 h 452966"/>
              <a:gd name="connsiteX28" fmla="*/ 874823 w 930162"/>
              <a:gd name="connsiteY28" fmla="*/ 129525 h 452966"/>
              <a:gd name="connsiteX29" fmla="*/ 874823 w 930162"/>
              <a:gd name="connsiteY29" fmla="*/ 64656 h 452966"/>
              <a:gd name="connsiteX30" fmla="*/ 887319 w 930162"/>
              <a:gd name="connsiteY30" fmla="*/ 79613 h 452966"/>
              <a:gd name="connsiteX31" fmla="*/ 920343 w 930162"/>
              <a:gd name="connsiteY31" fmla="*/ 156480 h 452966"/>
              <a:gd name="connsiteX32" fmla="*/ 785944 w 930162"/>
              <a:gd name="connsiteY32" fmla="*/ 156480 h 452966"/>
              <a:gd name="connsiteX33" fmla="*/ 767303 w 930162"/>
              <a:gd name="connsiteY33" fmla="*/ 124221 h 452966"/>
              <a:gd name="connsiteX34" fmla="*/ 730674 w 930162"/>
              <a:gd name="connsiteY34" fmla="*/ 98141 h 452966"/>
              <a:gd name="connsiteX35" fmla="*/ 676709 w 930162"/>
              <a:gd name="connsiteY35" fmla="*/ 87845 h 452966"/>
              <a:gd name="connsiteX36" fmla="*/ 611620 w 930162"/>
              <a:gd name="connsiteY36" fmla="*/ 105007 h 452966"/>
              <a:gd name="connsiteX37" fmla="*/ 567130 w 930162"/>
              <a:gd name="connsiteY37" fmla="*/ 153047 h 452966"/>
              <a:gd name="connsiteX38" fmla="*/ 551098 w 930162"/>
              <a:gd name="connsiteY38" fmla="*/ 226485 h 452966"/>
              <a:gd name="connsiteX39" fmla="*/ 567438 w 930162"/>
              <a:gd name="connsiteY39" fmla="*/ 300605 h 452966"/>
              <a:gd name="connsiteX40" fmla="*/ 612925 w 930162"/>
              <a:gd name="connsiteY40" fmla="*/ 349332 h 452966"/>
              <a:gd name="connsiteX41" fmla="*/ 679317 w 930162"/>
              <a:gd name="connsiteY41" fmla="*/ 366487 h 452966"/>
              <a:gd name="connsiteX42" fmla="*/ 739806 w 930162"/>
              <a:gd name="connsiteY42" fmla="*/ 355165 h 452966"/>
              <a:gd name="connsiteX43" fmla="*/ 780383 w 930162"/>
              <a:gd name="connsiteY43" fmla="*/ 321192 h 452966"/>
              <a:gd name="connsiteX44" fmla="*/ 794870 w 930162"/>
              <a:gd name="connsiteY44" fmla="*/ 281387 h 452966"/>
              <a:gd name="connsiteX45" fmla="*/ 653811 w 930162"/>
              <a:gd name="connsiteY45" fmla="*/ 281387 h 452966"/>
              <a:gd name="connsiteX46" fmla="*/ 653811 w 930162"/>
              <a:gd name="connsiteY46" fmla="*/ 200404 h 452966"/>
              <a:gd name="connsiteX47" fmla="*/ 928205 w 930162"/>
              <a:gd name="connsiteY47" fmla="*/ 200404 h 452966"/>
              <a:gd name="connsiteX48" fmla="*/ 929853 w 930162"/>
              <a:gd name="connsiteY48" fmla="*/ 219275 h 452966"/>
              <a:gd name="connsiteX49" fmla="*/ 930162 w 930162"/>
              <a:gd name="connsiteY49" fmla="*/ 238836 h 452966"/>
              <a:gd name="connsiteX50" fmla="*/ 902046 w 930162"/>
              <a:gd name="connsiteY50" fmla="*/ 353448 h 452966"/>
              <a:gd name="connsiteX51" fmla="*/ 874823 w 930162"/>
              <a:gd name="connsiteY51" fmla="*/ 389782 h 452966"/>
              <a:gd name="connsiteX52" fmla="*/ 874823 w 930162"/>
              <a:gd name="connsiteY52" fmla="*/ 329754 h 452966"/>
              <a:gd name="connsiteX53" fmla="*/ 863151 w 930162"/>
              <a:gd name="connsiteY53" fmla="*/ 353448 h 452966"/>
              <a:gd name="connsiteX54" fmla="*/ 786940 w 930162"/>
              <a:gd name="connsiteY54" fmla="*/ 427225 h 452966"/>
              <a:gd name="connsiteX55" fmla="*/ 678013 w 930162"/>
              <a:gd name="connsiteY55" fmla="*/ 452966 h 452966"/>
              <a:gd name="connsiteX56" fmla="*/ 590679 w 930162"/>
              <a:gd name="connsiteY56" fmla="*/ 436148 h 452966"/>
              <a:gd name="connsiteX57" fmla="*/ 520682 w 930162"/>
              <a:gd name="connsiteY57" fmla="*/ 388450 h 452966"/>
              <a:gd name="connsiteX58" fmla="*/ 475745 w 930162"/>
              <a:gd name="connsiteY58" fmla="*/ 320008 h 452966"/>
              <a:gd name="connsiteX59" fmla="*/ 475745 w 930162"/>
              <a:gd name="connsiteY59" fmla="*/ 379913 h 452966"/>
              <a:gd name="connsiteX60" fmla="*/ 437056 w 930162"/>
              <a:gd name="connsiteY60" fmla="*/ 316390 h 452966"/>
              <a:gd name="connsiteX61" fmla="*/ 420406 w 930162"/>
              <a:gd name="connsiteY61" fmla="*/ 226481 h 452966"/>
              <a:gd name="connsiteX62" fmla="*/ 436747 w 930162"/>
              <a:gd name="connsiteY62" fmla="*/ 136576 h 452966"/>
              <a:gd name="connsiteX63" fmla="*/ 475745 w 930162"/>
              <a:gd name="connsiteY63" fmla="*/ 72277 h 452966"/>
              <a:gd name="connsiteX64" fmla="*/ 475745 w 930162"/>
              <a:gd name="connsiteY64" fmla="*/ 132086 h 452966"/>
              <a:gd name="connsiteX65" fmla="*/ 519686 w 930162"/>
              <a:gd name="connsiteY65" fmla="*/ 64855 h 452966"/>
              <a:gd name="connsiteX66" fmla="*/ 589032 w 930162"/>
              <a:gd name="connsiteY66" fmla="*/ 17158 h 452966"/>
              <a:gd name="connsiteX67" fmla="*/ 676056 w 930162"/>
              <a:gd name="connsiteY67" fmla="*/ 0 h 45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930162" h="452966">
                <a:moveTo>
                  <a:pt x="96088" y="91969"/>
                </a:moveTo>
                <a:lnTo>
                  <a:pt x="96088" y="220306"/>
                </a:lnTo>
                <a:lnTo>
                  <a:pt x="189429" y="220306"/>
                </a:lnTo>
                <a:cubicBezTo>
                  <a:pt x="211400" y="220306"/>
                  <a:pt x="228427" y="214590"/>
                  <a:pt x="240546" y="203145"/>
                </a:cubicBezTo>
                <a:cubicBezTo>
                  <a:pt x="252664" y="191713"/>
                  <a:pt x="258740" y="176155"/>
                  <a:pt x="258740" y="156477"/>
                </a:cubicBezTo>
                <a:cubicBezTo>
                  <a:pt x="258740" y="135887"/>
                  <a:pt x="252664" y="119996"/>
                  <a:pt x="240546" y="108777"/>
                </a:cubicBezTo>
                <a:cubicBezTo>
                  <a:pt x="228427" y="97575"/>
                  <a:pt x="211400" y="91969"/>
                  <a:pt x="189429" y="91969"/>
                </a:cubicBezTo>
                <a:close/>
                <a:moveTo>
                  <a:pt x="0" y="6863"/>
                </a:moveTo>
                <a:lnTo>
                  <a:pt x="186683" y="6863"/>
                </a:lnTo>
                <a:cubicBezTo>
                  <a:pt x="239756" y="6863"/>
                  <a:pt x="281260" y="19905"/>
                  <a:pt x="311230" y="45985"/>
                </a:cubicBezTo>
                <a:cubicBezTo>
                  <a:pt x="329321" y="61718"/>
                  <a:pt x="341954" y="81207"/>
                  <a:pt x="349129" y="104441"/>
                </a:cubicBezTo>
                <a:lnTo>
                  <a:pt x="349129" y="49054"/>
                </a:lnTo>
                <a:cubicBezTo>
                  <a:pt x="376833" y="74890"/>
                  <a:pt x="390736" y="110225"/>
                  <a:pt x="390736" y="155108"/>
                </a:cubicBezTo>
                <a:cubicBezTo>
                  <a:pt x="390736" y="199107"/>
                  <a:pt x="376833" y="234093"/>
                  <a:pt x="349129" y="260107"/>
                </a:cubicBezTo>
                <a:lnTo>
                  <a:pt x="349129" y="204954"/>
                </a:lnTo>
                <a:cubicBezTo>
                  <a:pt x="341954" y="227906"/>
                  <a:pt x="329321" y="247326"/>
                  <a:pt x="311230" y="263200"/>
                </a:cubicBezTo>
                <a:cubicBezTo>
                  <a:pt x="301068" y="272119"/>
                  <a:pt x="289568" y="279490"/>
                  <a:pt x="276763" y="285384"/>
                </a:cubicBezTo>
                <a:lnTo>
                  <a:pt x="349129" y="410209"/>
                </a:lnTo>
                <a:lnTo>
                  <a:pt x="349129" y="350637"/>
                </a:lnTo>
                <a:lnTo>
                  <a:pt x="404468" y="446104"/>
                </a:lnTo>
                <a:lnTo>
                  <a:pt x="259427" y="446104"/>
                </a:lnTo>
                <a:lnTo>
                  <a:pt x="183559" y="302662"/>
                </a:lnTo>
                <a:lnTo>
                  <a:pt x="96088" y="302662"/>
                </a:lnTo>
                <a:lnTo>
                  <a:pt x="96088" y="446104"/>
                </a:lnTo>
                <a:lnTo>
                  <a:pt x="0" y="446104"/>
                </a:lnTo>
                <a:close/>
                <a:moveTo>
                  <a:pt x="676056" y="0"/>
                </a:moveTo>
                <a:cubicBezTo>
                  <a:pt x="715295" y="0"/>
                  <a:pt x="749418" y="7323"/>
                  <a:pt x="778426" y="21964"/>
                </a:cubicBezTo>
                <a:cubicBezTo>
                  <a:pt x="807434" y="36609"/>
                  <a:pt x="830744" y="55826"/>
                  <a:pt x="848423" y="79613"/>
                </a:cubicBezTo>
                <a:cubicBezTo>
                  <a:pt x="860164" y="95439"/>
                  <a:pt x="868953" y="112079"/>
                  <a:pt x="874823" y="129525"/>
                </a:cubicBezTo>
                <a:lnTo>
                  <a:pt x="874823" y="64656"/>
                </a:lnTo>
                <a:cubicBezTo>
                  <a:pt x="879251" y="69435"/>
                  <a:pt x="883439" y="74395"/>
                  <a:pt x="887319" y="79613"/>
                </a:cubicBezTo>
                <a:cubicBezTo>
                  <a:pt x="904964" y="103407"/>
                  <a:pt x="915984" y="129027"/>
                  <a:pt x="920343" y="156480"/>
                </a:cubicBezTo>
                <a:lnTo>
                  <a:pt x="785944" y="156480"/>
                </a:lnTo>
                <a:cubicBezTo>
                  <a:pt x="782889" y="145498"/>
                  <a:pt x="776676" y="134753"/>
                  <a:pt x="767303" y="124221"/>
                </a:cubicBezTo>
                <a:cubicBezTo>
                  <a:pt x="757931" y="113702"/>
                  <a:pt x="745710" y="105007"/>
                  <a:pt x="730674" y="98141"/>
                </a:cubicBezTo>
                <a:cubicBezTo>
                  <a:pt x="715604" y="91278"/>
                  <a:pt x="697615" y="87845"/>
                  <a:pt x="676709" y="87845"/>
                </a:cubicBezTo>
                <a:cubicBezTo>
                  <a:pt x="652266" y="87845"/>
                  <a:pt x="630570" y="93575"/>
                  <a:pt x="611620" y="105007"/>
                </a:cubicBezTo>
                <a:cubicBezTo>
                  <a:pt x="592636" y="116445"/>
                  <a:pt x="577806" y="132456"/>
                  <a:pt x="567130" y="153047"/>
                </a:cubicBezTo>
                <a:cubicBezTo>
                  <a:pt x="556419" y="173635"/>
                  <a:pt x="551098" y="198118"/>
                  <a:pt x="551098" y="226485"/>
                </a:cubicBezTo>
                <a:cubicBezTo>
                  <a:pt x="551098" y="254854"/>
                  <a:pt x="556522" y="279565"/>
                  <a:pt x="567438" y="300605"/>
                </a:cubicBezTo>
                <a:cubicBezTo>
                  <a:pt x="578355" y="321652"/>
                  <a:pt x="593494" y="337900"/>
                  <a:pt x="612925" y="349332"/>
                </a:cubicBezTo>
                <a:cubicBezTo>
                  <a:pt x="632321" y="360774"/>
                  <a:pt x="654463" y="366487"/>
                  <a:pt x="679317" y="366487"/>
                </a:cubicBezTo>
                <a:cubicBezTo>
                  <a:pt x="702421" y="366487"/>
                  <a:pt x="722573" y="362714"/>
                  <a:pt x="739806" y="355165"/>
                </a:cubicBezTo>
                <a:cubicBezTo>
                  <a:pt x="757039" y="347616"/>
                  <a:pt x="770565" y="336290"/>
                  <a:pt x="780383" y="321192"/>
                </a:cubicBezTo>
                <a:cubicBezTo>
                  <a:pt x="787695" y="309953"/>
                  <a:pt x="792501" y="296681"/>
                  <a:pt x="794870" y="281387"/>
                </a:cubicBezTo>
                <a:lnTo>
                  <a:pt x="653811" y="281387"/>
                </a:lnTo>
                <a:lnTo>
                  <a:pt x="653811" y="200404"/>
                </a:lnTo>
                <a:lnTo>
                  <a:pt x="928205" y="200404"/>
                </a:lnTo>
                <a:cubicBezTo>
                  <a:pt x="929063" y="206354"/>
                  <a:pt x="929612" y="212650"/>
                  <a:pt x="929853" y="219275"/>
                </a:cubicBezTo>
                <a:cubicBezTo>
                  <a:pt x="930058" y="225911"/>
                  <a:pt x="930162" y="232434"/>
                  <a:pt x="930162" y="238836"/>
                </a:cubicBezTo>
                <a:cubicBezTo>
                  <a:pt x="930162" y="283221"/>
                  <a:pt x="920790" y="321429"/>
                  <a:pt x="902046" y="353448"/>
                </a:cubicBezTo>
                <a:cubicBezTo>
                  <a:pt x="894150" y="366898"/>
                  <a:pt x="885053" y="378955"/>
                  <a:pt x="874823" y="389782"/>
                </a:cubicBezTo>
                <a:lnTo>
                  <a:pt x="874823" y="329754"/>
                </a:lnTo>
                <a:cubicBezTo>
                  <a:pt x="871424" y="337993"/>
                  <a:pt x="867545" y="345899"/>
                  <a:pt x="863151" y="353448"/>
                </a:cubicBezTo>
                <a:cubicBezTo>
                  <a:pt x="844373" y="385481"/>
                  <a:pt x="818969" y="410071"/>
                  <a:pt x="786940" y="427225"/>
                </a:cubicBezTo>
                <a:cubicBezTo>
                  <a:pt x="754876" y="444387"/>
                  <a:pt x="718556" y="452966"/>
                  <a:pt x="678013" y="452966"/>
                </a:cubicBezTo>
                <a:cubicBezTo>
                  <a:pt x="646602" y="452966"/>
                  <a:pt x="617491" y="447356"/>
                  <a:pt x="590679" y="436148"/>
                </a:cubicBezTo>
                <a:cubicBezTo>
                  <a:pt x="563834" y="424943"/>
                  <a:pt x="540524" y="409041"/>
                  <a:pt x="520682" y="388450"/>
                </a:cubicBezTo>
                <a:cubicBezTo>
                  <a:pt x="501698" y="368773"/>
                  <a:pt x="486730" y="345954"/>
                  <a:pt x="475745" y="320008"/>
                </a:cubicBezTo>
                <a:lnTo>
                  <a:pt x="475745" y="379913"/>
                </a:lnTo>
                <a:cubicBezTo>
                  <a:pt x="459576" y="361299"/>
                  <a:pt x="446703" y="340135"/>
                  <a:pt x="437056" y="316390"/>
                </a:cubicBezTo>
                <a:cubicBezTo>
                  <a:pt x="425968" y="288936"/>
                  <a:pt x="420406" y="258974"/>
                  <a:pt x="420406" y="226481"/>
                </a:cubicBezTo>
                <a:cubicBezTo>
                  <a:pt x="420406" y="194002"/>
                  <a:pt x="425830" y="164029"/>
                  <a:pt x="436747" y="136576"/>
                </a:cubicBezTo>
                <a:cubicBezTo>
                  <a:pt x="446359" y="112388"/>
                  <a:pt x="459370" y="90963"/>
                  <a:pt x="475745" y="72277"/>
                </a:cubicBezTo>
                <a:lnTo>
                  <a:pt x="475745" y="132086"/>
                </a:lnTo>
                <a:cubicBezTo>
                  <a:pt x="486490" y="106514"/>
                  <a:pt x="501149" y="84104"/>
                  <a:pt x="519686" y="64855"/>
                </a:cubicBezTo>
                <a:cubicBezTo>
                  <a:pt x="539323" y="44505"/>
                  <a:pt x="562426" y="28600"/>
                  <a:pt x="589032" y="17158"/>
                </a:cubicBezTo>
                <a:cubicBezTo>
                  <a:pt x="615637" y="5726"/>
                  <a:pt x="644645" y="0"/>
                  <a:pt x="676056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16634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19156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6D6556AC-24E5-3646-BCAB-9EDB710D61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8126" y="222251"/>
            <a:ext cx="8750300" cy="250826"/>
          </a:xfrm>
          <a:prstGeom prst="rect">
            <a:avLst/>
          </a:prstGeom>
        </p:spPr>
        <p:txBody>
          <a:bodyPr tIns="0" anchor="t" anchorCtr="0"/>
          <a:lstStyle/>
          <a:p>
            <a:r>
              <a:rPr lang="en-GB" dirty="0"/>
              <a:t>Title</a:t>
            </a:r>
          </a:p>
        </p:txBody>
      </p:sp>
      <p:sp>
        <p:nvSpPr>
          <p:cNvPr id="36" name="Espace réservé du texte 26">
            <a:extLst>
              <a:ext uri="{FF2B5EF4-FFF2-40B4-BE49-F238E27FC236}">
                <a16:creationId xmlns:a16="http://schemas.microsoft.com/office/drawing/2014/main" id="{169D14EF-1077-B047-9018-A6BE639D955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12250" y="0"/>
            <a:ext cx="3079750" cy="6607174"/>
          </a:xfrm>
          <a:prstGeom prst="rect">
            <a:avLst/>
          </a:prstGeom>
        </p:spPr>
        <p:txBody>
          <a:bodyPr lIns="251999" tIns="251999" rIns="251999" bIns="251999"/>
          <a:lstStyle>
            <a:lvl1pPr marL="0" indent="0">
              <a:spcBef>
                <a:spcPts val="3000"/>
              </a:spcBef>
              <a:spcAft>
                <a:spcPts val="600"/>
              </a:spcAft>
              <a:buNone/>
              <a:tabLst/>
              <a:defRPr sz="1000" cap="all" spc="450" baseline="0">
                <a:solidFill>
                  <a:schemeClr val="bg1">
                    <a:lumMod val="75000"/>
                  </a:schemeClr>
                </a:solidFill>
              </a:defRPr>
            </a:lvl1pPr>
            <a:lvl2pPr marL="0" inden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  <a:tabLst/>
              <a:defRPr sz="1400">
                <a:solidFill>
                  <a:schemeClr val="tx1"/>
                </a:solidFill>
              </a:defRPr>
            </a:lvl2pPr>
            <a:lvl3pPr marL="180000" indent="-18000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§"/>
              <a:tabLst/>
              <a:defRPr sz="1400">
                <a:solidFill>
                  <a:schemeClr val="tx1"/>
                </a:solidFill>
              </a:defRPr>
            </a:lvl3pPr>
            <a:lvl4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4pPr>
            <a:lvl5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5pPr>
          </a:lstStyle>
          <a:p>
            <a:pPr lvl="0"/>
            <a:r>
              <a:rPr lang="fr-FR" dirty="0"/>
              <a:t>Key </a:t>
            </a:r>
            <a:r>
              <a:rPr lang="fr-FR" dirty="0" err="1"/>
              <a:t>takeaways</a:t>
            </a:r>
            <a:endParaRPr lang="fr-FR" dirty="0"/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  <a:endParaRPr lang="en-GB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D778A358-1973-984B-805B-8BB6968F978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z="1000"/>
              <a:t>Department / Date</a:t>
            </a:r>
            <a:endParaRPr lang="en-GB" sz="1000" dirty="0"/>
          </a:p>
        </p:txBody>
      </p:sp>
      <p:sp>
        <p:nvSpPr>
          <p:cNvPr id="7" name="Espace réservé du contenu 8">
            <a:extLst>
              <a:ext uri="{FF2B5EF4-FFF2-40B4-BE49-F238E27FC236}">
                <a16:creationId xmlns:a16="http://schemas.microsoft.com/office/drawing/2014/main" id="{C8B73233-183B-4815-9F11-4246A7410FE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52000" y="1006475"/>
            <a:ext cx="8736426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 dirty="0"/>
              <a:t>Text level 1</a:t>
            </a:r>
          </a:p>
          <a:p>
            <a:pPr lvl="1"/>
            <a:r>
              <a:rPr lang="en-GB" dirty="0"/>
              <a:t>Text level 2</a:t>
            </a:r>
          </a:p>
          <a:p>
            <a:pPr lvl="2"/>
            <a:r>
              <a:rPr lang="en-GB" dirty="0"/>
              <a:t>Text level 3</a:t>
            </a:r>
          </a:p>
          <a:p>
            <a:pPr lvl="3"/>
            <a:r>
              <a:rPr lang="en-GB" dirty="0"/>
              <a:t>Text level 4</a:t>
            </a:r>
          </a:p>
          <a:p>
            <a:pPr lvl="4"/>
            <a:r>
              <a:rPr lang="en-GB" dirty="0"/>
              <a:t>Text level 5</a:t>
            </a:r>
          </a:p>
          <a:p>
            <a:pPr lvl="5"/>
            <a:r>
              <a:rPr lang="en-GB" dirty="0"/>
              <a:t>Text level 6</a:t>
            </a:r>
          </a:p>
          <a:p>
            <a:pPr lvl="6"/>
            <a:r>
              <a:rPr lang="en-GB" dirty="0"/>
              <a:t>Text level 7</a:t>
            </a:r>
          </a:p>
          <a:p>
            <a:pPr lvl="7"/>
            <a:r>
              <a:rPr lang="en-GB" dirty="0"/>
              <a:t>Text level 8</a:t>
            </a:r>
          </a:p>
          <a:p>
            <a:pPr lvl="8"/>
            <a:r>
              <a:rPr lang="en-GB" dirty="0"/>
              <a:t>Text level 9</a:t>
            </a:r>
          </a:p>
        </p:txBody>
      </p:sp>
    </p:spTree>
    <p:extLst>
      <p:ext uri="{BB962C8B-B14F-4D97-AF65-F5344CB8AC3E}">
        <p14:creationId xmlns:p14="http://schemas.microsoft.com/office/powerpoint/2010/main" val="245962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EDIA X2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5">
            <a:extLst>
              <a:ext uri="{FF2B5EF4-FFF2-40B4-BE49-F238E27FC236}">
                <a16:creationId xmlns:a16="http://schemas.microsoft.com/office/drawing/2014/main" id="{08CAB872-20E9-E144-9776-D48A362491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8126" y="222251"/>
            <a:ext cx="8750300" cy="250826"/>
          </a:xfrm>
          <a:prstGeom prst="rect">
            <a:avLst/>
          </a:prstGeom>
        </p:spPr>
        <p:txBody>
          <a:bodyPr tIns="0" anchor="t" anchorCtr="0"/>
          <a:lstStyle/>
          <a:p>
            <a:r>
              <a:rPr lang="en-GB" dirty="0"/>
              <a:t>Title</a:t>
            </a:r>
          </a:p>
        </p:txBody>
      </p:sp>
      <p:sp>
        <p:nvSpPr>
          <p:cNvPr id="14" name="Espace réservé du texte 26">
            <a:extLst>
              <a:ext uri="{FF2B5EF4-FFF2-40B4-BE49-F238E27FC236}">
                <a16:creationId xmlns:a16="http://schemas.microsoft.com/office/drawing/2014/main" id="{11A5F5A5-710F-BF42-802B-70DAD9AB64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112250" y="0"/>
            <a:ext cx="3079750" cy="6607174"/>
          </a:xfrm>
          <a:prstGeom prst="rect">
            <a:avLst/>
          </a:prstGeom>
        </p:spPr>
        <p:txBody>
          <a:bodyPr lIns="251999" tIns="251999" rIns="251999" bIns="251999"/>
          <a:lstStyle>
            <a:lvl1pPr marL="0" indent="0">
              <a:spcBef>
                <a:spcPts val="3000"/>
              </a:spcBef>
              <a:spcAft>
                <a:spcPts val="600"/>
              </a:spcAft>
              <a:buNone/>
              <a:tabLst/>
              <a:defRPr lang="fr-FR" sz="1000" kern="1200" cap="all" spc="450" baseline="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  <a:tabLst/>
              <a:defRPr sz="1400">
                <a:solidFill>
                  <a:schemeClr val="tx1"/>
                </a:solidFill>
              </a:defRPr>
            </a:lvl2pPr>
            <a:lvl3pPr marL="180000" indent="-180000">
              <a:lnSpc>
                <a:spcPct val="100000"/>
              </a:lnSpc>
              <a:buClr>
                <a:schemeClr val="tx1"/>
              </a:buClr>
              <a:buFont typeface="Wingdings" pitchFamily="2" charset="2"/>
              <a:buChar char="§"/>
              <a:tabLst/>
              <a:defRPr sz="1400">
                <a:solidFill>
                  <a:schemeClr val="tx1"/>
                </a:solidFill>
              </a:defRPr>
            </a:lvl3pPr>
            <a:lvl4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4pPr>
            <a:lvl5pPr marL="180000" indent="-180000">
              <a:lnSpc>
                <a:spcPct val="100000"/>
              </a:lnSpc>
              <a:buClr>
                <a:schemeClr val="accent2"/>
              </a:buClr>
              <a:buFont typeface="Wingdings" pitchFamily="2" charset="2"/>
              <a:buChar char="§"/>
              <a:tabLst/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3000"/>
              </a:spcBef>
              <a:spcAft>
                <a:spcPts val="600"/>
              </a:spcAft>
              <a:buFont typeface="Arial" panose="020B0604020202020204" pitchFamily="34" charset="0"/>
              <a:buNone/>
              <a:tabLst/>
            </a:pPr>
            <a:r>
              <a:rPr lang="fr-FR" dirty="0"/>
              <a:t>Key </a:t>
            </a:r>
            <a:r>
              <a:rPr lang="fr-FR" dirty="0" err="1"/>
              <a:t>takeaways</a:t>
            </a:r>
            <a:endParaRPr lang="fr-FR" dirty="0"/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  <a:endParaRPr lang="en-GB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C5C1CCA-E974-ED40-B01E-15F715C3383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sz="1000"/>
              <a:t>Department / Date</a:t>
            </a:r>
            <a:endParaRPr lang="en-GB" sz="1000" dirty="0"/>
          </a:p>
        </p:txBody>
      </p:sp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5EA7DAA4-C3DE-448B-8230-A9A4D06411A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52000" y="1006474"/>
            <a:ext cx="8736426" cy="27360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 dirty="0"/>
              <a:t>Text level 1</a:t>
            </a:r>
          </a:p>
          <a:p>
            <a:pPr lvl="1"/>
            <a:r>
              <a:rPr lang="en-GB" dirty="0"/>
              <a:t>Text level 2</a:t>
            </a:r>
          </a:p>
          <a:p>
            <a:pPr lvl="2"/>
            <a:r>
              <a:rPr lang="en-GB" dirty="0"/>
              <a:t>Text level 3</a:t>
            </a:r>
          </a:p>
          <a:p>
            <a:pPr lvl="3"/>
            <a:r>
              <a:rPr lang="en-GB" dirty="0"/>
              <a:t>Text level 4</a:t>
            </a:r>
          </a:p>
          <a:p>
            <a:pPr lvl="4"/>
            <a:r>
              <a:rPr lang="en-GB" dirty="0"/>
              <a:t>Text level 5</a:t>
            </a:r>
          </a:p>
          <a:p>
            <a:pPr lvl="5"/>
            <a:r>
              <a:rPr lang="en-GB" dirty="0"/>
              <a:t>Text level 6</a:t>
            </a:r>
          </a:p>
          <a:p>
            <a:pPr lvl="6"/>
            <a:r>
              <a:rPr lang="en-GB" dirty="0"/>
              <a:t>Text level 7</a:t>
            </a:r>
          </a:p>
          <a:p>
            <a:pPr lvl="7"/>
            <a:r>
              <a:rPr lang="en-GB" dirty="0"/>
              <a:t>Text level 8</a:t>
            </a:r>
          </a:p>
          <a:p>
            <a:pPr lvl="8"/>
            <a:r>
              <a:rPr lang="en-GB" dirty="0"/>
              <a:t>Text level 9</a:t>
            </a:r>
          </a:p>
        </p:txBody>
      </p:sp>
      <p:sp>
        <p:nvSpPr>
          <p:cNvPr id="12" name="Espace réservé du contenu 8">
            <a:extLst>
              <a:ext uri="{FF2B5EF4-FFF2-40B4-BE49-F238E27FC236}">
                <a16:creationId xmlns:a16="http://schemas.microsoft.com/office/drawing/2014/main" id="{DBDAFA32-85FE-4578-9085-EB6E24DEA5C3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52000" y="3873600"/>
            <a:ext cx="8736426" cy="27360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 dirty="0"/>
              <a:t>Text level 1</a:t>
            </a:r>
          </a:p>
          <a:p>
            <a:pPr lvl="1"/>
            <a:r>
              <a:rPr lang="en-GB" dirty="0"/>
              <a:t>Text level 2</a:t>
            </a:r>
          </a:p>
          <a:p>
            <a:pPr lvl="2"/>
            <a:r>
              <a:rPr lang="en-GB" dirty="0"/>
              <a:t>Text level 3</a:t>
            </a:r>
          </a:p>
          <a:p>
            <a:pPr lvl="3"/>
            <a:r>
              <a:rPr lang="en-GB" dirty="0"/>
              <a:t>Text level 4</a:t>
            </a:r>
          </a:p>
          <a:p>
            <a:pPr lvl="4"/>
            <a:r>
              <a:rPr lang="en-GB" dirty="0"/>
              <a:t>Text level 5</a:t>
            </a:r>
          </a:p>
          <a:p>
            <a:pPr lvl="5"/>
            <a:r>
              <a:rPr lang="en-GB" dirty="0"/>
              <a:t>Text level 6</a:t>
            </a:r>
          </a:p>
          <a:p>
            <a:pPr lvl="6"/>
            <a:r>
              <a:rPr lang="en-GB" dirty="0"/>
              <a:t>Text level 7</a:t>
            </a:r>
          </a:p>
          <a:p>
            <a:pPr lvl="7"/>
            <a:r>
              <a:rPr lang="en-GB" dirty="0"/>
              <a:t>Text level 8</a:t>
            </a:r>
          </a:p>
          <a:p>
            <a:pPr lvl="8"/>
            <a:r>
              <a:rPr lang="en-GB" dirty="0"/>
              <a:t>Text level 9</a:t>
            </a:r>
          </a:p>
        </p:txBody>
      </p:sp>
    </p:spTree>
    <p:extLst>
      <p:ext uri="{BB962C8B-B14F-4D97-AF65-F5344CB8AC3E}">
        <p14:creationId xmlns:p14="http://schemas.microsoft.com/office/powerpoint/2010/main" val="339063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E7ACA1-781D-D245-A615-1BA99DDADC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1"/>
              <a:t>Presentation title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742C5D36-EB7D-E341-A312-C09503CAD4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6849" y="259651"/>
            <a:ext cx="477225" cy="232747"/>
          </a:xfrm>
          <a:prstGeom prst="rect">
            <a:avLst/>
          </a:prstGeom>
        </p:spPr>
      </p:pic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6173BC7-F836-E64C-9918-06E2532200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775" y="266400"/>
            <a:ext cx="9359900" cy="298450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b="1" i="0">
                <a:latin typeface="+mj-lt"/>
              </a:defRPr>
            </a:lvl1pPr>
          </a:lstStyle>
          <a:p>
            <a:pPr lvl="0"/>
            <a:r>
              <a:rPr lang="en-GB" noProof="1"/>
              <a:t>Title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6BA7F692-6109-4850-BB77-52C7765E2D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5776" y="873125"/>
            <a:ext cx="11218298" cy="5495925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800" b="1" cap="all" baseline="0">
                <a:solidFill>
                  <a:schemeClr val="tx2"/>
                </a:solidFill>
                <a:latin typeface="Read" panose="020B0501020204020B04" pitchFamily="34" charset="0"/>
                <a:cs typeface="Read" panose="020B0501020204020B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b="0" i="0">
                <a:latin typeface="+mn-lt"/>
              </a:defRPr>
            </a:lvl2pPr>
            <a:lvl3pPr marL="269875" indent="-1825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b="0" i="0">
                <a:latin typeface="+mn-lt"/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Renault Group" pitchFamily="2" charset="0"/>
              <a:buChar char="-"/>
              <a:defRPr sz="1400" b="0" i="0">
                <a:solidFill>
                  <a:schemeClr val="tx1"/>
                </a:solidFill>
                <a:latin typeface="+mn-lt"/>
              </a:defRPr>
            </a:lvl4pPr>
            <a:lvl5pPr marL="53975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en-GB" sz="14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1437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96938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7950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fr-FR" sz="14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541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lang="en-GB" sz="14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noProof="1"/>
              <a:t>Text level 1</a:t>
            </a:r>
          </a:p>
          <a:p>
            <a:pPr lvl="1"/>
            <a:r>
              <a:rPr lang="en-GB" noProof="1"/>
              <a:t>Text level 2</a:t>
            </a:r>
          </a:p>
          <a:p>
            <a:pPr lvl="2"/>
            <a:r>
              <a:rPr lang="en-GB" noProof="1"/>
              <a:t>Text level 3</a:t>
            </a:r>
          </a:p>
          <a:p>
            <a:pPr lvl="3"/>
            <a:r>
              <a:rPr lang="en-GB" noProof="1"/>
              <a:t>Text level 4</a:t>
            </a:r>
          </a:p>
          <a:p>
            <a:pPr lvl="4"/>
            <a:r>
              <a:rPr lang="en-GB" noProof="1"/>
              <a:t>Text level 5</a:t>
            </a:r>
          </a:p>
          <a:p>
            <a:pPr lvl="5"/>
            <a:r>
              <a:rPr lang="en-GB" noProof="1"/>
              <a:t>Text level 6</a:t>
            </a:r>
          </a:p>
          <a:p>
            <a:pPr lvl="6"/>
            <a:r>
              <a:rPr lang="en-GB" noProof="1"/>
              <a:t>Text level 7</a:t>
            </a:r>
          </a:p>
          <a:p>
            <a:pPr lvl="7"/>
            <a:r>
              <a:rPr lang="en-GB" noProof="1"/>
              <a:t>Text level 8</a:t>
            </a:r>
          </a:p>
          <a:p>
            <a:pPr lvl="8"/>
            <a:r>
              <a:rPr lang="en-GB" noProof="1"/>
              <a:t>Text level 9</a:t>
            </a:r>
          </a:p>
        </p:txBody>
      </p:sp>
      <p:sp>
        <p:nvSpPr>
          <p:cNvPr id="8" name="ZoneTexte 10">
            <a:extLst>
              <a:ext uri="{FF2B5EF4-FFF2-40B4-BE49-F238E27FC236}">
                <a16:creationId xmlns:a16="http://schemas.microsoft.com/office/drawing/2014/main" id="{78FA019C-7B3A-41C3-9562-C08140C29BDD}"/>
              </a:ext>
            </a:extLst>
          </p:cNvPr>
          <p:cNvSpPr txBox="1"/>
          <p:nvPr userDrawn="1"/>
        </p:nvSpPr>
        <p:spPr>
          <a:xfrm>
            <a:off x="10733088" y="6661574"/>
            <a:ext cx="1353312" cy="144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lIns="54000" tIns="0" rIns="0" bIns="0" rtlCol="0" anchor="ctr" anchorCtr="0">
            <a:noAutofit/>
          </a:bodyPr>
          <a:lstStyle/>
          <a:p>
            <a:pPr algn="l"/>
            <a:r>
              <a:rPr lang="fr-FR"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Renault</a:t>
            </a:r>
          </a:p>
        </p:txBody>
      </p:sp>
    </p:spTree>
    <p:extLst>
      <p:ext uri="{BB962C8B-B14F-4D97-AF65-F5344CB8AC3E}">
        <p14:creationId xmlns:p14="http://schemas.microsoft.com/office/powerpoint/2010/main" val="38526864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05B84175-CB4D-E947-A00E-D1C020E75D8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260475" y="1006475"/>
            <a:ext cx="9672638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120000"/>
              <a:buFont typeface="Wingdings" pitchFamily="2" charset="2"/>
              <a:buChar char="§"/>
              <a:tabLst/>
              <a:defRPr sz="1800" b="0">
                <a:solidFill>
                  <a:schemeClr val="tx1"/>
                </a:solidFill>
                <a:latin typeface="+mj-lt"/>
              </a:defRPr>
            </a:lvl1pPr>
            <a:lvl2pPr marL="355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Renault Group Light" pitchFamily="2" charset="0"/>
              <a:buChar char="-"/>
              <a:tabLst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9pPr>
          </a:lstStyle>
          <a:p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  <a:p>
            <a:pPr lvl="5"/>
            <a:r>
              <a:rPr lang="en-GB"/>
              <a:t>Text level 6</a:t>
            </a:r>
          </a:p>
          <a:p>
            <a:pPr lvl="6"/>
            <a:r>
              <a:rPr lang="en-GB"/>
              <a:t>Text level 7</a:t>
            </a:r>
          </a:p>
          <a:p>
            <a:pPr lvl="7"/>
            <a:r>
              <a:rPr lang="en-GB"/>
              <a:t>Text level 8</a:t>
            </a:r>
          </a:p>
          <a:p>
            <a:pPr lvl="8"/>
            <a:r>
              <a:rPr lang="en-GB"/>
              <a:t>Text level 9</a:t>
            </a:r>
          </a:p>
        </p:txBody>
      </p:sp>
      <p:sp>
        <p:nvSpPr>
          <p:cNvPr id="11" name="Titre 5">
            <a:extLst>
              <a:ext uri="{FF2B5EF4-FFF2-40B4-BE49-F238E27FC236}">
                <a16:creationId xmlns:a16="http://schemas.microsoft.com/office/drawing/2014/main" id="{452511EF-AE31-B34A-8C9E-8A017164E0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8126" y="222251"/>
            <a:ext cx="11699874" cy="250826"/>
          </a:xfrm>
          <a:prstGeom prst="rect">
            <a:avLst/>
          </a:prstGeom>
        </p:spPr>
        <p:txBody>
          <a:bodyPr tIns="0" anchor="t" anchorCtr="0"/>
          <a:lstStyle/>
          <a:p>
            <a:r>
              <a:rPr lang="en-GB"/>
              <a:t>Title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54053C18-C238-5A44-9180-283ACB1F8AA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z="1000"/>
              <a:t>Department / Date</a:t>
            </a:r>
          </a:p>
        </p:txBody>
      </p:sp>
    </p:spTree>
    <p:extLst>
      <p:ext uri="{BB962C8B-B14F-4D97-AF65-F5344CB8AC3E}">
        <p14:creationId xmlns:p14="http://schemas.microsoft.com/office/powerpoint/2010/main" val="151368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 columns with a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8C7A5F77-9A92-46CF-AF0E-296CA94F0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6456" y="1440919"/>
            <a:ext cx="5472000" cy="183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38D92F9C-9CF1-426A-9EA7-935D5427C4D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" y="449849"/>
            <a:ext cx="9683261" cy="335964"/>
          </a:xfrm>
          <a:custGeom>
            <a:avLst/>
            <a:gdLst>
              <a:gd name="connsiteX0" fmla="*/ 9609373 w 9683261"/>
              <a:gd name="connsiteY0" fmla="*/ 237817 h 335964"/>
              <a:gd name="connsiteX1" fmla="*/ 9632706 w 9683261"/>
              <a:gd name="connsiteY1" fmla="*/ 261358 h 335964"/>
              <a:gd name="connsiteX2" fmla="*/ 9609373 w 9683261"/>
              <a:gd name="connsiteY2" fmla="*/ 284899 h 335964"/>
              <a:gd name="connsiteX3" fmla="*/ 9586041 w 9683261"/>
              <a:gd name="connsiteY3" fmla="*/ 261358 h 335964"/>
              <a:gd name="connsiteX4" fmla="*/ 9609373 w 9683261"/>
              <a:gd name="connsiteY4" fmla="*/ 237817 h 335964"/>
              <a:gd name="connsiteX5" fmla="*/ 9669650 w 9683261"/>
              <a:gd name="connsiteY5" fmla="*/ 200069 h 335964"/>
              <a:gd name="connsiteX6" fmla="*/ 9683261 w 9683261"/>
              <a:gd name="connsiteY6" fmla="*/ 212909 h 335964"/>
              <a:gd name="connsiteX7" fmla="*/ 9669650 w 9683261"/>
              <a:gd name="connsiteY7" fmla="*/ 225749 h 335964"/>
              <a:gd name="connsiteX8" fmla="*/ 9656038 w 9683261"/>
              <a:gd name="connsiteY8" fmla="*/ 212909 h 335964"/>
              <a:gd name="connsiteX9" fmla="*/ 9669650 w 9683261"/>
              <a:gd name="connsiteY9" fmla="*/ 200069 h 335964"/>
              <a:gd name="connsiteX10" fmla="*/ 9609373 w 9683261"/>
              <a:gd name="connsiteY10" fmla="*/ 143445 h 335964"/>
              <a:gd name="connsiteX11" fmla="*/ 9632706 w 9683261"/>
              <a:gd name="connsiteY11" fmla="*/ 166987 h 335964"/>
              <a:gd name="connsiteX12" fmla="*/ 9609373 w 9683261"/>
              <a:gd name="connsiteY12" fmla="*/ 190527 h 335964"/>
              <a:gd name="connsiteX13" fmla="*/ 9586041 w 9683261"/>
              <a:gd name="connsiteY13" fmla="*/ 166987 h 335964"/>
              <a:gd name="connsiteX14" fmla="*/ 9609373 w 9683261"/>
              <a:gd name="connsiteY14" fmla="*/ 143445 h 335964"/>
              <a:gd name="connsiteX15" fmla="*/ 9669650 w 9683261"/>
              <a:gd name="connsiteY15" fmla="*/ 101921 h 335964"/>
              <a:gd name="connsiteX16" fmla="*/ 9683261 w 9683261"/>
              <a:gd name="connsiteY16" fmla="*/ 114762 h 335964"/>
              <a:gd name="connsiteX17" fmla="*/ 9669650 w 9683261"/>
              <a:gd name="connsiteY17" fmla="*/ 127602 h 335964"/>
              <a:gd name="connsiteX18" fmla="*/ 9656038 w 9683261"/>
              <a:gd name="connsiteY18" fmla="*/ 114762 h 335964"/>
              <a:gd name="connsiteX19" fmla="*/ 9669650 w 9683261"/>
              <a:gd name="connsiteY19" fmla="*/ 101921 h 335964"/>
              <a:gd name="connsiteX20" fmla="*/ 9609373 w 9683261"/>
              <a:gd name="connsiteY20" fmla="*/ 50961 h 335964"/>
              <a:gd name="connsiteX21" fmla="*/ 9632706 w 9683261"/>
              <a:gd name="connsiteY21" fmla="*/ 74501 h 335964"/>
              <a:gd name="connsiteX22" fmla="*/ 9609373 w 9683261"/>
              <a:gd name="connsiteY22" fmla="*/ 98043 h 335964"/>
              <a:gd name="connsiteX23" fmla="*/ 9586041 w 9683261"/>
              <a:gd name="connsiteY23" fmla="*/ 74501 h 335964"/>
              <a:gd name="connsiteX24" fmla="*/ 9609373 w 9683261"/>
              <a:gd name="connsiteY24" fmla="*/ 50961 h 335964"/>
              <a:gd name="connsiteX25" fmla="*/ 0 w 9683261"/>
              <a:gd name="connsiteY25" fmla="*/ 0 h 335964"/>
              <a:gd name="connsiteX26" fmla="*/ 739665 w 9683261"/>
              <a:gd name="connsiteY26" fmla="*/ 0 h 335964"/>
              <a:gd name="connsiteX27" fmla="*/ 9540864 w 9683261"/>
              <a:gd name="connsiteY27" fmla="*/ 0 h 335964"/>
              <a:gd name="connsiteX28" fmla="*/ 9568541 w 9683261"/>
              <a:gd name="connsiteY28" fmla="*/ 27997 h 335964"/>
              <a:gd name="connsiteX29" fmla="*/ 9540864 w 9683261"/>
              <a:gd name="connsiteY29" fmla="*/ 55995 h 335964"/>
              <a:gd name="connsiteX30" fmla="*/ 9522411 w 9683261"/>
              <a:gd name="connsiteY30" fmla="*/ 74659 h 335964"/>
              <a:gd name="connsiteX31" fmla="*/ 9540864 w 9683261"/>
              <a:gd name="connsiteY31" fmla="*/ 97990 h 335964"/>
              <a:gd name="connsiteX32" fmla="*/ 9568541 w 9683261"/>
              <a:gd name="connsiteY32" fmla="*/ 121320 h 335964"/>
              <a:gd name="connsiteX33" fmla="*/ 9545478 w 9683261"/>
              <a:gd name="connsiteY33" fmla="*/ 149317 h 335964"/>
              <a:gd name="connsiteX34" fmla="*/ 9540864 w 9683261"/>
              <a:gd name="connsiteY34" fmla="*/ 149317 h 335964"/>
              <a:gd name="connsiteX35" fmla="*/ 9522411 w 9683261"/>
              <a:gd name="connsiteY35" fmla="*/ 167982 h 335964"/>
              <a:gd name="connsiteX36" fmla="*/ 9540864 w 9683261"/>
              <a:gd name="connsiteY36" fmla="*/ 191313 h 335964"/>
              <a:gd name="connsiteX37" fmla="*/ 9568541 w 9683261"/>
              <a:gd name="connsiteY37" fmla="*/ 214644 h 335964"/>
              <a:gd name="connsiteX38" fmla="*/ 9540864 w 9683261"/>
              <a:gd name="connsiteY38" fmla="*/ 242641 h 335964"/>
              <a:gd name="connsiteX39" fmla="*/ 9522411 w 9683261"/>
              <a:gd name="connsiteY39" fmla="*/ 265971 h 335964"/>
              <a:gd name="connsiteX40" fmla="*/ 9540864 w 9683261"/>
              <a:gd name="connsiteY40" fmla="*/ 284636 h 335964"/>
              <a:gd name="connsiteX41" fmla="*/ 9568541 w 9683261"/>
              <a:gd name="connsiteY41" fmla="*/ 312633 h 335964"/>
              <a:gd name="connsiteX42" fmla="*/ 9540864 w 9683261"/>
              <a:gd name="connsiteY42" fmla="*/ 335964 h 335964"/>
              <a:gd name="connsiteX43" fmla="*/ 845227 w 9683261"/>
              <a:gd name="connsiteY43" fmla="*/ 335964 h 335964"/>
              <a:gd name="connsiteX44" fmla="*/ 0 w 9683261"/>
              <a:gd name="connsiteY44" fmla="*/ 335964 h 335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683261" h="335964">
                <a:moveTo>
                  <a:pt x="9609373" y="237817"/>
                </a:moveTo>
                <a:cubicBezTo>
                  <a:pt x="9622259" y="237817"/>
                  <a:pt x="9632706" y="248357"/>
                  <a:pt x="9632706" y="261358"/>
                </a:cubicBezTo>
                <a:cubicBezTo>
                  <a:pt x="9632706" y="274359"/>
                  <a:pt x="9622259" y="284899"/>
                  <a:pt x="9609373" y="284899"/>
                </a:cubicBezTo>
                <a:cubicBezTo>
                  <a:pt x="9596486" y="284899"/>
                  <a:pt x="9586041" y="274359"/>
                  <a:pt x="9586041" y="261358"/>
                </a:cubicBezTo>
                <a:cubicBezTo>
                  <a:pt x="9586041" y="248357"/>
                  <a:pt x="9596486" y="237817"/>
                  <a:pt x="9609373" y="237817"/>
                </a:cubicBezTo>
                <a:close/>
                <a:moveTo>
                  <a:pt x="9669650" y="200069"/>
                </a:moveTo>
                <a:cubicBezTo>
                  <a:pt x="9677168" y="200069"/>
                  <a:pt x="9683261" y="205817"/>
                  <a:pt x="9683261" y="212909"/>
                </a:cubicBezTo>
                <a:cubicBezTo>
                  <a:pt x="9683261" y="220001"/>
                  <a:pt x="9677168" y="225749"/>
                  <a:pt x="9669650" y="225749"/>
                </a:cubicBezTo>
                <a:cubicBezTo>
                  <a:pt x="9662132" y="225749"/>
                  <a:pt x="9656038" y="220001"/>
                  <a:pt x="9656038" y="212909"/>
                </a:cubicBezTo>
                <a:cubicBezTo>
                  <a:pt x="9656038" y="205817"/>
                  <a:pt x="9662132" y="200069"/>
                  <a:pt x="9669650" y="200069"/>
                </a:cubicBezTo>
                <a:close/>
                <a:moveTo>
                  <a:pt x="9609373" y="143445"/>
                </a:moveTo>
                <a:cubicBezTo>
                  <a:pt x="9622259" y="143445"/>
                  <a:pt x="9632706" y="153985"/>
                  <a:pt x="9632706" y="166987"/>
                </a:cubicBezTo>
                <a:cubicBezTo>
                  <a:pt x="9632706" y="179987"/>
                  <a:pt x="9622259" y="190527"/>
                  <a:pt x="9609373" y="190527"/>
                </a:cubicBezTo>
                <a:cubicBezTo>
                  <a:pt x="9596486" y="190527"/>
                  <a:pt x="9586041" y="179987"/>
                  <a:pt x="9586041" y="166987"/>
                </a:cubicBezTo>
                <a:cubicBezTo>
                  <a:pt x="9586041" y="153985"/>
                  <a:pt x="9596486" y="143445"/>
                  <a:pt x="9609373" y="143445"/>
                </a:cubicBezTo>
                <a:close/>
                <a:moveTo>
                  <a:pt x="9669650" y="101921"/>
                </a:moveTo>
                <a:cubicBezTo>
                  <a:pt x="9677168" y="101921"/>
                  <a:pt x="9683261" y="107670"/>
                  <a:pt x="9683261" y="114762"/>
                </a:cubicBezTo>
                <a:cubicBezTo>
                  <a:pt x="9683261" y="121855"/>
                  <a:pt x="9677168" y="127602"/>
                  <a:pt x="9669650" y="127602"/>
                </a:cubicBezTo>
                <a:cubicBezTo>
                  <a:pt x="9662132" y="127602"/>
                  <a:pt x="9656038" y="121855"/>
                  <a:pt x="9656038" y="114762"/>
                </a:cubicBezTo>
                <a:cubicBezTo>
                  <a:pt x="9656038" y="107670"/>
                  <a:pt x="9662132" y="101921"/>
                  <a:pt x="9669650" y="101921"/>
                </a:cubicBezTo>
                <a:close/>
                <a:moveTo>
                  <a:pt x="9609373" y="50961"/>
                </a:moveTo>
                <a:cubicBezTo>
                  <a:pt x="9622259" y="50961"/>
                  <a:pt x="9632706" y="61501"/>
                  <a:pt x="9632706" y="74501"/>
                </a:cubicBezTo>
                <a:cubicBezTo>
                  <a:pt x="9632706" y="87503"/>
                  <a:pt x="9622259" y="98043"/>
                  <a:pt x="9609373" y="98043"/>
                </a:cubicBezTo>
                <a:cubicBezTo>
                  <a:pt x="9596486" y="98043"/>
                  <a:pt x="9586041" y="87503"/>
                  <a:pt x="9586041" y="74501"/>
                </a:cubicBezTo>
                <a:cubicBezTo>
                  <a:pt x="9586041" y="61501"/>
                  <a:pt x="9596486" y="50961"/>
                  <a:pt x="9609373" y="50961"/>
                </a:cubicBezTo>
                <a:close/>
                <a:moveTo>
                  <a:pt x="0" y="0"/>
                </a:moveTo>
                <a:lnTo>
                  <a:pt x="739665" y="0"/>
                </a:lnTo>
                <a:cubicBezTo>
                  <a:pt x="2800514" y="0"/>
                  <a:pt x="5636951" y="0"/>
                  <a:pt x="9540864" y="0"/>
                </a:cubicBezTo>
                <a:cubicBezTo>
                  <a:pt x="9559315" y="0"/>
                  <a:pt x="9568541" y="13999"/>
                  <a:pt x="9568541" y="27997"/>
                </a:cubicBezTo>
                <a:cubicBezTo>
                  <a:pt x="9568541" y="41996"/>
                  <a:pt x="9559315" y="55995"/>
                  <a:pt x="9540864" y="55995"/>
                </a:cubicBezTo>
                <a:cubicBezTo>
                  <a:pt x="9531638" y="55995"/>
                  <a:pt x="9522411" y="65327"/>
                  <a:pt x="9522411" y="74659"/>
                </a:cubicBezTo>
                <a:cubicBezTo>
                  <a:pt x="9522411" y="83992"/>
                  <a:pt x="9531638" y="93323"/>
                  <a:pt x="9540864" y="97990"/>
                </a:cubicBezTo>
                <a:cubicBezTo>
                  <a:pt x="9559315" y="97990"/>
                  <a:pt x="9568541" y="107321"/>
                  <a:pt x="9568541" y="121320"/>
                </a:cubicBezTo>
                <a:cubicBezTo>
                  <a:pt x="9568541" y="135319"/>
                  <a:pt x="9559315" y="149317"/>
                  <a:pt x="9545478" y="149317"/>
                </a:cubicBezTo>
                <a:cubicBezTo>
                  <a:pt x="9545478" y="149317"/>
                  <a:pt x="9545478" y="149317"/>
                  <a:pt x="9540864" y="149317"/>
                </a:cubicBezTo>
                <a:cubicBezTo>
                  <a:pt x="9531638" y="149317"/>
                  <a:pt x="9522411" y="158650"/>
                  <a:pt x="9522411" y="167982"/>
                </a:cubicBezTo>
                <a:cubicBezTo>
                  <a:pt x="9522411" y="181981"/>
                  <a:pt x="9531638" y="191313"/>
                  <a:pt x="9540864" y="191313"/>
                </a:cubicBezTo>
                <a:cubicBezTo>
                  <a:pt x="9559315" y="191313"/>
                  <a:pt x="9568541" y="200645"/>
                  <a:pt x="9568541" y="214644"/>
                </a:cubicBezTo>
                <a:cubicBezTo>
                  <a:pt x="9568541" y="233309"/>
                  <a:pt x="9559315" y="242641"/>
                  <a:pt x="9540864" y="242641"/>
                </a:cubicBezTo>
                <a:cubicBezTo>
                  <a:pt x="9531638" y="242641"/>
                  <a:pt x="9522411" y="251972"/>
                  <a:pt x="9522411" y="265971"/>
                </a:cubicBezTo>
                <a:cubicBezTo>
                  <a:pt x="9522411" y="275305"/>
                  <a:pt x="9531638" y="284636"/>
                  <a:pt x="9540864" y="284636"/>
                </a:cubicBezTo>
                <a:cubicBezTo>
                  <a:pt x="9559315" y="284636"/>
                  <a:pt x="9568541" y="298634"/>
                  <a:pt x="9568541" y="312633"/>
                </a:cubicBezTo>
                <a:cubicBezTo>
                  <a:pt x="9568541" y="326632"/>
                  <a:pt x="9559315" y="335964"/>
                  <a:pt x="9540864" y="335964"/>
                </a:cubicBezTo>
                <a:cubicBezTo>
                  <a:pt x="9540864" y="335964"/>
                  <a:pt x="9540864" y="335964"/>
                  <a:pt x="845227" y="335964"/>
                </a:cubicBezTo>
                <a:lnTo>
                  <a:pt x="0" y="335964"/>
                </a:lnTo>
                <a:close/>
              </a:path>
            </a:pathLst>
          </a:custGeom>
          <a:solidFill>
            <a:schemeClr val="tx2"/>
          </a:solidFill>
          <a:ln w="3175">
            <a:noFill/>
          </a:ln>
        </p:spPr>
        <p:txBody>
          <a:bodyPr wrap="square" lIns="630000" tIns="0" rIns="360000" bIns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500" b="1" cap="all" baseline="0">
                <a:solidFill>
                  <a:schemeClr val="bg1"/>
                </a:solidFill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23D345-337F-488B-8D03-DF3DDDA5DDF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noProof="0"/>
              <a:t>YYYY/MM/DD</a:t>
            </a:r>
            <a:endParaRPr lang="en-US" b="0" noProof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509EADAA-0C96-4D73-B394-C1A53CEA102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/>
              <a:t>Communication Department</a:t>
            </a:r>
            <a:endParaRPr lang="en-US" b="0" noProof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257223AC-9555-4A04-BCAD-D73603C5E65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75A587B-5814-4D9B-9598-FE9CB954CB01}" type="slidenum">
              <a:rPr lang="en-US" noProof="0" smtClean="0"/>
              <a:pPr/>
              <a:t>‹#›</a:t>
            </a:fld>
            <a:endParaRPr lang="en-US" b="0" noProof="0"/>
          </a:p>
        </p:txBody>
      </p:sp>
      <p:sp>
        <p:nvSpPr>
          <p:cNvPr id="13" name="Espace réservé du texte 10">
            <a:extLst>
              <a:ext uri="{FF2B5EF4-FFF2-40B4-BE49-F238E27FC236}">
                <a16:creationId xmlns:a16="http://schemas.microsoft.com/office/drawing/2014/main" id="{C616F341-424E-4ECC-B11D-0008CB10FA1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62805" y="1440919"/>
            <a:ext cx="5472000" cy="183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" name="Espace réservé pour une image  33">
            <a:extLst>
              <a:ext uri="{FF2B5EF4-FFF2-40B4-BE49-F238E27FC236}">
                <a16:creationId xmlns:a16="http://schemas.microsoft.com/office/drawing/2014/main" id="{4DCA1355-34B5-49FC-BA6B-273A843D5348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642938" y="3425825"/>
            <a:ext cx="10906128" cy="2916609"/>
          </a:xfrm>
          <a:prstGeom prst="rect">
            <a:avLst/>
          </a:prstGeom>
          <a:noFill/>
          <a:ln w="3175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 b="0" cap="none" baseline="0">
                <a:solidFill>
                  <a:schemeClr val="tx2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noProof="0"/>
              <a:t>Photo</a:t>
            </a:r>
          </a:p>
        </p:txBody>
      </p:sp>
    </p:spTree>
    <p:extLst>
      <p:ext uri="{BB962C8B-B14F-4D97-AF65-F5344CB8AC3E}">
        <p14:creationId xmlns:p14="http://schemas.microsoft.com/office/powerpoint/2010/main" val="699618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67E53-B0DF-C143-6967-C27A374C1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40B98C-06B4-254C-ECF4-263EBE624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E6E189-76D0-1B23-DDAC-7CCB678090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5556AE-B096-F415-0743-C7FD8FBBC7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7A5424-D4E7-0145-D244-9BCFF0D14D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30E2CC-BD99-D94E-C238-9B476EA03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D3A1-62D6-4FE6-AA4A-5FC7AD706021}" type="datetimeFigureOut">
              <a:rPr lang="en-US" smtClean="0"/>
              <a:t>5/27/2025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C25DEF-D39E-3879-9160-83D0D5BB0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56A1DA-5A7B-171B-0026-5DF9C68B7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956C-F8DA-44C1-9F43-953F9E384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541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E25A4-02BA-E24B-901F-60A873192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0E32AC-80D2-94A2-4C6A-2C7012384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D3A1-62D6-4FE6-AA4A-5FC7AD706021}" type="datetimeFigureOut">
              <a:rPr lang="en-US" smtClean="0"/>
              <a:t>5/27/2025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68C750-BDB8-DFFE-F88F-9865A61B0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66DC3A-20F8-FD11-EEC1-60BA97D13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956C-F8DA-44C1-9F43-953F9E384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44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3D4512-EB58-F1DF-B379-E8821E16D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D3A1-62D6-4FE6-AA4A-5FC7AD706021}" type="datetimeFigureOut">
              <a:rPr lang="en-US" smtClean="0"/>
              <a:t>5/27/2025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FEDA9F-0FC2-92A7-900C-D9448AE88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824B30-B71D-260E-238F-3D513E88B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956C-F8DA-44C1-9F43-953F9E384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24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5D6B1-9C2C-5B9B-2CFD-BB00352C1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947B4-9277-CB9E-06B4-38525C0587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646998-B569-20AA-B3FD-EB5A1BCBDF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D82BE-4472-5296-5F03-5FD861017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D3A1-62D6-4FE6-AA4A-5FC7AD706021}" type="datetimeFigureOut">
              <a:rPr lang="en-US" smtClean="0"/>
              <a:t>5/27/2025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35A574-6117-8AD5-3A2F-E6CCEEE4E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9FF685-E642-B6FA-9456-14F5A376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956C-F8DA-44C1-9F43-953F9E384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45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3F89D-08B7-DB34-06E1-62EA3C089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C2957C-16E2-D9C8-3123-810D835398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39AD3C-A527-625B-8809-E2CAC0EF0E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313F1D-46D3-2989-973A-A1460C3EB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CD3A1-62D6-4FE6-AA4A-5FC7AD706021}" type="datetimeFigureOut">
              <a:rPr lang="en-US" smtClean="0"/>
              <a:t>5/27/2025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BDD9D3-8326-5542-5434-183B6ADCE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8C24D9-214A-B7DD-348A-7FF3B9344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9956C-F8DA-44C1-9F43-953F9E384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04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10" Type="http://schemas.openxmlformats.org/officeDocument/2006/relationships/image" Target="../media/image4.svg"/><Relationship Id="rId4" Type="http://schemas.openxmlformats.org/officeDocument/2006/relationships/slideLayout" Target="../slideLayouts/slideLayout28.xml"/><Relationship Id="rId9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D4DD56-293A-FA04-32F6-3F243670F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EB9A40-BA26-BA8E-0639-C31C3983C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0F01F-69BD-E52F-F1E0-21110B4BF1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9CD3A1-62D6-4FE6-AA4A-5FC7AD706021}" type="datetimeFigureOut">
              <a:rPr lang="en-US" smtClean="0"/>
              <a:t>5/27/2025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8166A5-3F73-497B-AC6E-787C15F1A9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17FBF-CDAE-9BF7-7C9E-988496220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89956C-F8DA-44C1-9F43-953F9E384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52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Espace réservé du pied de page 30">
            <a:extLst>
              <a:ext uri="{FF2B5EF4-FFF2-40B4-BE49-F238E27FC236}">
                <a16:creationId xmlns:a16="http://schemas.microsoft.com/office/drawing/2014/main" id="{EFD3CD4C-C046-44F2-9C39-75791495C1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68753" y="6479633"/>
            <a:ext cx="6044698" cy="15766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>
              <a:defRPr lang="fr-FR" sz="9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/>
              <a:t>Presentation title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F1109BB-9CF6-7F46-883A-3ED6C11FBE6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58250" y="6479633"/>
            <a:ext cx="244800" cy="15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 anchorCtr="0"/>
          <a:lstStyle/>
          <a:p>
            <a:pPr marL="0" algn="r" defTabSz="914400" rtl="0" eaLnBrk="1" latinLnBrk="0" hangingPunct="1"/>
            <a:fld id="{78210625-ECA7-4862-B00E-5DC0AA3A3D4E}" type="slidenum">
              <a:rPr lang="en-GB" sz="900" b="1" kern="1200" noProof="1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900" b="1" kern="1200" noProof="1">
              <a:solidFill>
                <a:schemeClr val="tx1"/>
              </a:solidFill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3928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0"/>
        </a:spcBef>
        <a:spcAft>
          <a:spcPts val="200"/>
        </a:spcAft>
        <a:buFont typeface="Arial" panose="020B0604020202020204" pitchFamily="34" charset="0"/>
        <a:buNone/>
        <a:defRPr sz="1400" kern="1200">
          <a:solidFill>
            <a:schemeClr val="tx1"/>
          </a:solidFill>
          <a:latin typeface="Renault Group Light" pitchFamily="2" charset="0"/>
          <a:ea typeface="+mn-ea"/>
          <a:cs typeface="+mn-cs"/>
        </a:defRPr>
      </a:lvl1pPr>
      <a:lvl2pPr marL="126000" indent="-126000" algn="l" defTabSz="914377" rtl="0" eaLnBrk="1" latinLnBrk="0" hangingPunct="1">
        <a:lnSpc>
          <a:spcPct val="90000"/>
        </a:lnSpc>
        <a:spcBef>
          <a:spcPts val="0"/>
        </a:spcBef>
        <a:spcAft>
          <a:spcPts val="200"/>
        </a:spcAft>
        <a:buClr>
          <a:schemeClr val="tx2"/>
        </a:buClr>
        <a:buFont typeface="Wingdings" panose="05000000000000000000" pitchFamily="2" charset="2"/>
        <a:buChar char=""/>
        <a:defRPr sz="1400" kern="1200">
          <a:solidFill>
            <a:schemeClr val="tx1"/>
          </a:solidFill>
          <a:latin typeface="Renault Group Light" pitchFamily="2" charset="0"/>
          <a:ea typeface="+mn-ea"/>
          <a:cs typeface="+mn-cs"/>
        </a:defRPr>
      </a:lvl2pPr>
      <a:lvl3pPr marL="306000" indent="-180000" algn="l" defTabSz="914377" rtl="0" eaLnBrk="1" latinLnBrk="0" hangingPunct="1">
        <a:lnSpc>
          <a:spcPct val="90000"/>
        </a:lnSpc>
        <a:spcBef>
          <a:spcPts val="0"/>
        </a:spcBef>
        <a:spcAft>
          <a:spcPts val="200"/>
        </a:spcAft>
        <a:buClr>
          <a:schemeClr val="tx2"/>
        </a:buClr>
        <a:buFont typeface="Renault Group" pitchFamily="2" charset="0"/>
        <a:buChar char="—"/>
        <a:defRPr sz="1400" kern="1200">
          <a:solidFill>
            <a:schemeClr val="tx1"/>
          </a:solidFill>
          <a:latin typeface="Renault Group Light" pitchFamily="2" charset="0"/>
          <a:ea typeface="+mn-ea"/>
          <a:cs typeface="+mn-cs"/>
        </a:defRPr>
      </a:lvl3pPr>
      <a:lvl4pPr marL="0" indent="0" algn="l" defTabSz="914377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2000" b="0" kern="1200">
          <a:solidFill>
            <a:schemeClr val="tx2"/>
          </a:solidFill>
          <a:latin typeface="Renault Group Semibold" pitchFamily="2" charset="0"/>
          <a:ea typeface="+mn-ea"/>
          <a:cs typeface="+mn-cs"/>
        </a:defRPr>
      </a:lvl4pPr>
      <a:lvl5pPr marL="1828754" indent="0" algn="l" defTabSz="914377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pos="306">
          <p15:clr>
            <a:srgbClr val="F26B43"/>
          </p15:clr>
        </p15:guide>
        <p15:guide id="6" pos="7372">
          <p15:clr>
            <a:srgbClr val="F26B43"/>
          </p15:clr>
        </p15:guide>
        <p15:guide id="8" orient="horz" pos="306">
          <p15:clr>
            <a:srgbClr val="F26B43"/>
          </p15:clr>
        </p15:guide>
        <p15:guide id="9" orient="horz" pos="4012">
          <p15:clr>
            <a:srgbClr val="F26B43"/>
          </p15:clr>
        </p15:guide>
        <p15:guide id="18" orient="horz" pos="416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6998B1E-DC00-A34E-B64E-A85B4AA1B46C}"/>
              </a:ext>
            </a:extLst>
          </p:cNvPr>
          <p:cNvSpPr>
            <a:spLocks noChangeAspect="1"/>
          </p:cNvSpPr>
          <p:nvPr userDrawn="1"/>
        </p:nvSpPr>
        <p:spPr>
          <a:xfrm>
            <a:off x="9112250" y="0"/>
            <a:ext cx="307975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1999" tIns="251999" rIns="251999" bIns="251999" rtlCol="0" anchor="t" anchorCtr="0"/>
          <a:lstStyle/>
          <a:p>
            <a:pPr marL="7938" lvl="1">
              <a:spcBef>
                <a:spcPts val="3000"/>
              </a:spcBef>
              <a:spcAft>
                <a:spcPts val="1800"/>
              </a:spcAft>
            </a:pPr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DAF85FE-49F9-3842-AD19-F2B795AE6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125" y="223200"/>
            <a:ext cx="11699875" cy="2508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/>
              <a:t>Title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46C46A0-D6D1-5F43-BD01-29A0F5F946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5600" y="6606000"/>
            <a:ext cx="3805200" cy="25199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sz="1000"/>
              <a:t>Department / Date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00CF24-2FCE-D949-B403-48F70A4150C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438478" y="6607175"/>
            <a:ext cx="545855" cy="2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fld id="{78210625-ECA7-4862-B00E-5DC0AA3A3D4E}" type="slidenum">
              <a:rPr lang="en-GB" sz="1000" b="0" noProof="1" smtClean="0">
                <a:solidFill>
                  <a:schemeClr val="tx1"/>
                </a:solidFill>
              </a:rPr>
              <a:pPr algn="ctr"/>
              <a:t>‹#›</a:t>
            </a:fld>
            <a:endParaRPr lang="en-GB" sz="800" b="0" noProof="1">
              <a:solidFill>
                <a:schemeClr val="tx1"/>
              </a:solidFill>
            </a:endParaRPr>
          </a:p>
        </p:txBody>
      </p:sp>
      <p:pic>
        <p:nvPicPr>
          <p:cNvPr id="9" name="Graphique 8">
            <a:extLst>
              <a:ext uri="{FF2B5EF4-FFF2-40B4-BE49-F238E27FC236}">
                <a16:creationId xmlns:a16="http://schemas.microsoft.com/office/drawing/2014/main" id="{11CDB577-FE38-9C42-8382-B4FFD085B93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895788" y="6647462"/>
            <a:ext cx="419475" cy="189331"/>
          </a:xfrm>
          <a:prstGeom prst="rect">
            <a:avLst/>
          </a:prstGeom>
        </p:spPr>
      </p:pic>
      <p:sp>
        <p:nvSpPr>
          <p:cNvPr id="8" name="ZoneTexte 6">
            <a:extLst>
              <a:ext uri="{FF2B5EF4-FFF2-40B4-BE49-F238E27FC236}">
                <a16:creationId xmlns:a16="http://schemas.microsoft.com/office/drawing/2014/main" id="{E8E2E760-2297-4F93-8134-D277E45056EA}"/>
              </a:ext>
            </a:extLst>
          </p:cNvPr>
          <p:cNvSpPr txBox="1"/>
          <p:nvPr userDrawn="1"/>
        </p:nvSpPr>
        <p:spPr>
          <a:xfrm>
            <a:off x="10666800" y="6661574"/>
            <a:ext cx="1418400" cy="14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lIns="54000" tIns="0" rIns="0" bIns="0" rtlCol="0" anchor="ctr" anchorCtr="0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050" b="0" i="0">
                <a:solidFill>
                  <a:schemeClr val="tx1"/>
                </a:solidFill>
                <a:latin typeface="Renault Group" pitchFamily="2" charset="0"/>
                <a:cs typeface="Arial" panose="020B0604020202020204" pitchFamily="34" charset="0"/>
              </a:rPr>
              <a:t>Renault</a:t>
            </a:r>
          </a:p>
        </p:txBody>
      </p:sp>
    </p:spTree>
    <p:extLst>
      <p:ext uri="{BB962C8B-B14F-4D97-AF65-F5344CB8AC3E}">
        <p14:creationId xmlns:p14="http://schemas.microsoft.com/office/powerpoint/2010/main" val="567413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58">
          <p15:clr>
            <a:srgbClr val="F26B43"/>
          </p15:clr>
        </p15:guide>
        <p15:guide id="3" orient="horz" pos="158">
          <p15:clr>
            <a:srgbClr val="F26B43"/>
          </p15:clr>
        </p15:guide>
        <p15:guide id="4" orient="horz" pos="316">
          <p15:clr>
            <a:srgbClr val="F26B43"/>
          </p15:clr>
        </p15:guide>
        <p15:guide id="7" pos="7520">
          <p15:clr>
            <a:srgbClr val="F26B43"/>
          </p15:clr>
        </p15:guide>
        <p15:guide id="11" orient="horz" pos="474">
          <p15:clr>
            <a:srgbClr val="F26B43"/>
          </p15:clr>
        </p15:guide>
        <p15:guide id="13" orient="horz" pos="4162">
          <p15:clr>
            <a:srgbClr val="F26B43"/>
          </p15:clr>
        </p15:guide>
        <p15:guide id="14" pos="3800">
          <p15:clr>
            <a:srgbClr val="FBAE40"/>
          </p15:clr>
        </p15:guide>
        <p15:guide id="16" pos="3880">
          <p15:clr>
            <a:srgbClr val="FBAE40"/>
          </p15:clr>
        </p15:guide>
        <p15:guide id="20" pos="2950">
          <p15:clr>
            <a:srgbClr val="FBAE40"/>
          </p15:clr>
        </p15:guide>
        <p15:guide id="21" pos="2868">
          <p15:clr>
            <a:srgbClr val="FBAE40"/>
          </p15:clr>
        </p15:guide>
        <p15:guide id="23" pos="1940">
          <p15:clr>
            <a:srgbClr val="FBAE40"/>
          </p15:clr>
        </p15:guide>
        <p15:guide id="24" pos="5662">
          <p15:clr>
            <a:srgbClr val="547EBF"/>
          </p15:clr>
        </p15:guide>
        <p15:guide id="25" pos="5740">
          <p15:clr>
            <a:srgbClr val="547EBF"/>
          </p15:clr>
        </p15:guide>
        <p15:guide id="29" orient="horz" pos="2356">
          <p15:clr>
            <a:srgbClr val="FBAE40"/>
          </p15:clr>
        </p15:guide>
        <p15:guide id="30" orient="horz" pos="2438">
          <p15:clr>
            <a:srgbClr val="FBAE40"/>
          </p15:clr>
        </p15:guide>
        <p15:guide id="31" pos="2018">
          <p15:clr>
            <a:srgbClr val="FBAE40"/>
          </p15:clr>
        </p15:guide>
        <p15:guide id="34" orient="horz" pos="634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Espace réservé du pied de page 30">
            <a:extLst>
              <a:ext uri="{FF2B5EF4-FFF2-40B4-BE49-F238E27FC236}">
                <a16:creationId xmlns:a16="http://schemas.microsoft.com/office/drawing/2014/main" id="{EFD3CD4C-C046-44F2-9C39-75791495C1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68753" y="6479633"/>
            <a:ext cx="6044698" cy="15766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>
              <a:defRPr lang="fr-FR" sz="9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/>
              <a:t>Presentation title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F1109BB-9CF6-7F46-883A-3ED6C11FBE6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58250" y="6479633"/>
            <a:ext cx="244800" cy="15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 anchorCtr="0"/>
          <a:lstStyle/>
          <a:p>
            <a:pPr marL="0" algn="r" defTabSz="914400" rtl="0" eaLnBrk="1" latinLnBrk="0" hangingPunct="1"/>
            <a:fld id="{78210625-ECA7-4862-B00E-5DC0AA3A3D4E}" type="slidenum">
              <a:rPr lang="en-GB" sz="900" b="1" kern="1200" noProof="1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GB" sz="900" b="1" kern="1200" noProof="1">
              <a:solidFill>
                <a:schemeClr val="tx1"/>
              </a:solidFill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130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0"/>
        </a:spcBef>
        <a:spcAft>
          <a:spcPts val="200"/>
        </a:spcAft>
        <a:buFont typeface="Arial" panose="020B0604020202020204" pitchFamily="34" charset="0"/>
        <a:buNone/>
        <a:defRPr sz="1400" kern="1200">
          <a:solidFill>
            <a:schemeClr val="tx1"/>
          </a:solidFill>
          <a:latin typeface="Renault Group Light" pitchFamily="2" charset="0"/>
          <a:ea typeface="+mn-ea"/>
          <a:cs typeface="+mn-cs"/>
        </a:defRPr>
      </a:lvl1pPr>
      <a:lvl2pPr marL="126000" indent="-126000" algn="l" defTabSz="914377" rtl="0" eaLnBrk="1" latinLnBrk="0" hangingPunct="1">
        <a:lnSpc>
          <a:spcPct val="90000"/>
        </a:lnSpc>
        <a:spcBef>
          <a:spcPts val="0"/>
        </a:spcBef>
        <a:spcAft>
          <a:spcPts val="200"/>
        </a:spcAft>
        <a:buClr>
          <a:schemeClr val="tx2"/>
        </a:buClr>
        <a:buFont typeface="Wingdings" panose="05000000000000000000" pitchFamily="2" charset="2"/>
        <a:buChar char=""/>
        <a:defRPr sz="1400" kern="1200">
          <a:solidFill>
            <a:schemeClr val="tx1"/>
          </a:solidFill>
          <a:latin typeface="Renault Group Light" pitchFamily="2" charset="0"/>
          <a:ea typeface="+mn-ea"/>
          <a:cs typeface="+mn-cs"/>
        </a:defRPr>
      </a:lvl2pPr>
      <a:lvl3pPr marL="306000" indent="-180000" algn="l" defTabSz="914377" rtl="0" eaLnBrk="1" latinLnBrk="0" hangingPunct="1">
        <a:lnSpc>
          <a:spcPct val="90000"/>
        </a:lnSpc>
        <a:spcBef>
          <a:spcPts val="0"/>
        </a:spcBef>
        <a:spcAft>
          <a:spcPts val="200"/>
        </a:spcAft>
        <a:buClr>
          <a:schemeClr val="tx2"/>
        </a:buClr>
        <a:buFont typeface="Renault Group" pitchFamily="2" charset="0"/>
        <a:buChar char="—"/>
        <a:defRPr sz="1400" kern="1200">
          <a:solidFill>
            <a:schemeClr val="tx1"/>
          </a:solidFill>
          <a:latin typeface="Renault Group Light" pitchFamily="2" charset="0"/>
          <a:ea typeface="+mn-ea"/>
          <a:cs typeface="+mn-cs"/>
        </a:defRPr>
      </a:lvl3pPr>
      <a:lvl4pPr marL="0" indent="0" algn="l" defTabSz="914377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2000" b="0" kern="1200">
          <a:solidFill>
            <a:schemeClr val="tx2"/>
          </a:solidFill>
          <a:latin typeface="Renault Group Semibold" pitchFamily="2" charset="0"/>
          <a:ea typeface="+mn-ea"/>
          <a:cs typeface="+mn-cs"/>
        </a:defRPr>
      </a:lvl4pPr>
      <a:lvl5pPr marL="1828754" indent="0" algn="l" defTabSz="914377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pos="306">
          <p15:clr>
            <a:srgbClr val="F26B43"/>
          </p15:clr>
        </p15:guide>
        <p15:guide id="6" pos="7372">
          <p15:clr>
            <a:srgbClr val="F26B43"/>
          </p15:clr>
        </p15:guide>
        <p15:guide id="8" orient="horz" pos="306">
          <p15:clr>
            <a:srgbClr val="F26B43"/>
          </p15:clr>
        </p15:guide>
        <p15:guide id="9" orient="horz" pos="4012">
          <p15:clr>
            <a:srgbClr val="F26B43"/>
          </p15:clr>
        </p15:guide>
        <p15:guide id="18" orient="horz" pos="41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68.sv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12" Type="http://schemas.openxmlformats.org/officeDocument/2006/relationships/image" Target="../media/image67.png"/><Relationship Id="rId17" Type="http://schemas.openxmlformats.org/officeDocument/2006/relationships/image" Target="../media/image52.sv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3.png"/><Relationship Id="rId11" Type="http://schemas.openxmlformats.org/officeDocument/2006/relationships/image" Target="../media/image66.svg"/><Relationship Id="rId5" Type="http://schemas.openxmlformats.org/officeDocument/2006/relationships/image" Target="../media/image62.jpeg"/><Relationship Id="rId15" Type="http://schemas.openxmlformats.org/officeDocument/2006/relationships/image" Target="../media/image70.svg"/><Relationship Id="rId10" Type="http://schemas.openxmlformats.org/officeDocument/2006/relationships/image" Target="../media/image65.png"/><Relationship Id="rId4" Type="http://schemas.openxmlformats.org/officeDocument/2006/relationships/image" Target="../media/image61.png"/><Relationship Id="rId9" Type="http://schemas.openxmlformats.org/officeDocument/2006/relationships/image" Target="../media/image41.png"/><Relationship Id="rId14" Type="http://schemas.openxmlformats.org/officeDocument/2006/relationships/image" Target="../media/image6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50.svg"/><Relationship Id="rId7" Type="http://schemas.openxmlformats.org/officeDocument/2006/relationships/image" Target="../media/image4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4.png"/><Relationship Id="rId11" Type="http://schemas.openxmlformats.org/officeDocument/2006/relationships/image" Target="../media/image73.png"/><Relationship Id="rId5" Type="http://schemas.openxmlformats.org/officeDocument/2006/relationships/image" Target="../media/image41.png"/><Relationship Id="rId10" Type="http://schemas.openxmlformats.org/officeDocument/2006/relationships/image" Target="../media/image72.png"/><Relationship Id="rId4" Type="http://schemas.openxmlformats.org/officeDocument/2006/relationships/image" Target="../media/image40.png"/><Relationship Id="rId9" Type="http://schemas.openxmlformats.org/officeDocument/2006/relationships/image" Target="../media/image7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50.svg"/><Relationship Id="rId7" Type="http://schemas.openxmlformats.org/officeDocument/2006/relationships/image" Target="../media/image4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2.png"/><Relationship Id="rId11" Type="http://schemas.openxmlformats.org/officeDocument/2006/relationships/image" Target="../media/image71.png"/><Relationship Id="rId5" Type="http://schemas.openxmlformats.org/officeDocument/2006/relationships/image" Target="../media/image40.png"/><Relationship Id="rId10" Type="http://schemas.openxmlformats.org/officeDocument/2006/relationships/image" Target="../media/image73.png"/><Relationship Id="rId4" Type="http://schemas.openxmlformats.org/officeDocument/2006/relationships/image" Target="../media/image41.png"/><Relationship Id="rId9" Type="http://schemas.openxmlformats.org/officeDocument/2006/relationships/image" Target="../media/image7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18" Type="http://schemas.openxmlformats.org/officeDocument/2006/relationships/image" Target="../media/image22.png"/><Relationship Id="rId26" Type="http://schemas.openxmlformats.org/officeDocument/2006/relationships/image" Target="../media/image30.png"/><Relationship Id="rId3" Type="http://schemas.openxmlformats.org/officeDocument/2006/relationships/image" Target="../media/image7.png"/><Relationship Id="rId21" Type="http://schemas.openxmlformats.org/officeDocument/2006/relationships/image" Target="../media/image25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5" Type="http://schemas.openxmlformats.org/officeDocument/2006/relationships/image" Target="../media/image29.sv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29" Type="http://schemas.openxmlformats.org/officeDocument/2006/relationships/image" Target="../media/image33.svg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24" Type="http://schemas.openxmlformats.org/officeDocument/2006/relationships/image" Target="../media/image28.pn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23" Type="http://schemas.openxmlformats.org/officeDocument/2006/relationships/image" Target="../media/image27.svg"/><Relationship Id="rId28" Type="http://schemas.openxmlformats.org/officeDocument/2006/relationships/image" Target="../media/image32.png"/><Relationship Id="rId10" Type="http://schemas.openxmlformats.org/officeDocument/2006/relationships/image" Target="../media/image14.png"/><Relationship Id="rId19" Type="http://schemas.openxmlformats.org/officeDocument/2006/relationships/image" Target="../media/image23.sv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Relationship Id="rId22" Type="http://schemas.openxmlformats.org/officeDocument/2006/relationships/image" Target="../media/image26.png"/><Relationship Id="rId27" Type="http://schemas.openxmlformats.org/officeDocument/2006/relationships/image" Target="../media/image31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47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3.png"/><Relationship Id="rId11" Type="http://schemas.openxmlformats.org/officeDocument/2006/relationships/image" Target="../media/image46.svg"/><Relationship Id="rId5" Type="http://schemas.openxmlformats.org/officeDocument/2006/relationships/image" Target="../media/image42.png"/><Relationship Id="rId15" Type="http://schemas.openxmlformats.org/officeDocument/2006/relationships/image" Target="../media/image49.png"/><Relationship Id="rId10" Type="http://schemas.openxmlformats.org/officeDocument/2006/relationships/image" Target="../media/image45.png"/><Relationship Id="rId4" Type="http://schemas.openxmlformats.org/officeDocument/2006/relationships/image" Target="../media/image41.png"/><Relationship Id="rId9" Type="http://schemas.openxmlformats.org/officeDocument/2006/relationships/image" Target="../media/image35.svg"/><Relationship Id="rId14" Type="http://schemas.openxmlformats.org/officeDocument/2006/relationships/image" Target="../media/image4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39.png"/><Relationship Id="rId3" Type="http://schemas.openxmlformats.org/officeDocument/2006/relationships/image" Target="../media/image51.png"/><Relationship Id="rId7" Type="http://schemas.openxmlformats.org/officeDocument/2006/relationships/image" Target="../media/image43.png"/><Relationship Id="rId12" Type="http://schemas.openxmlformats.org/officeDocument/2006/relationships/image" Target="../media/image56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2.png"/><Relationship Id="rId11" Type="http://schemas.openxmlformats.org/officeDocument/2006/relationships/image" Target="../media/image55.png"/><Relationship Id="rId5" Type="http://schemas.openxmlformats.org/officeDocument/2006/relationships/image" Target="../media/image41.png"/><Relationship Id="rId10" Type="http://schemas.openxmlformats.org/officeDocument/2006/relationships/image" Target="../media/image54.svg"/><Relationship Id="rId4" Type="http://schemas.openxmlformats.org/officeDocument/2006/relationships/image" Target="../media/image52.svg"/><Relationship Id="rId9" Type="http://schemas.openxmlformats.org/officeDocument/2006/relationships/image" Target="../media/image5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svg"/><Relationship Id="rId3" Type="http://schemas.openxmlformats.org/officeDocument/2006/relationships/image" Target="../media/image39.png"/><Relationship Id="rId7" Type="http://schemas.openxmlformats.org/officeDocument/2006/relationships/image" Target="../media/image45.png"/><Relationship Id="rId12" Type="http://schemas.openxmlformats.org/officeDocument/2006/relationships/image" Target="../media/image59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3.png"/><Relationship Id="rId11" Type="http://schemas.openxmlformats.org/officeDocument/2006/relationships/image" Target="../media/image58.png"/><Relationship Id="rId5" Type="http://schemas.openxmlformats.org/officeDocument/2006/relationships/image" Target="../media/image42.png"/><Relationship Id="rId10" Type="http://schemas.openxmlformats.org/officeDocument/2006/relationships/image" Target="../media/image35.svg"/><Relationship Id="rId4" Type="http://schemas.openxmlformats.org/officeDocument/2006/relationships/image" Target="../media/image40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700D0-45D4-DCC4-6849-2C8D4F3D08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Representative Vehicle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7F03F1-9B90-8267-4540-F900A076F1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Explanation of draft </a:t>
            </a:r>
          </a:p>
        </p:txBody>
      </p:sp>
    </p:spTree>
    <p:extLst>
      <p:ext uri="{BB962C8B-B14F-4D97-AF65-F5344CB8AC3E}">
        <p14:creationId xmlns:p14="http://schemas.microsoft.com/office/powerpoint/2010/main" val="3898421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54EF1B1-4ED3-DC3C-066D-0D9B80B19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887" y="2832100"/>
            <a:ext cx="10058399" cy="1663699"/>
          </a:xfrm>
        </p:spPr>
        <p:txBody>
          <a:bodyPr/>
          <a:lstStyle/>
          <a:p>
            <a:pPr algn="ctr"/>
            <a:r>
              <a:rPr lang="en-GB" dirty="0"/>
              <a:t>Example how to follow Representative vehicle approach </a:t>
            </a:r>
          </a:p>
        </p:txBody>
      </p:sp>
    </p:spTree>
    <p:extLst>
      <p:ext uri="{BB962C8B-B14F-4D97-AF65-F5344CB8AC3E}">
        <p14:creationId xmlns:p14="http://schemas.microsoft.com/office/powerpoint/2010/main" val="76261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453CD4-B454-661A-3340-D7F063E16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>
            <a:extLst>
              <a:ext uri="{FF2B5EF4-FFF2-40B4-BE49-F238E27FC236}">
                <a16:creationId xmlns:a16="http://schemas.microsoft.com/office/drawing/2014/main" id="{6C1B61F1-7A7A-0006-B3B5-6AEDAA5A8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rgbClr val="000000"/>
                </a:solidFill>
                <a:latin typeface="Renault Group"/>
              </a:rPr>
              <a:t>Representative vehicle: How can be implemented ? </a:t>
            </a:r>
          </a:p>
        </p:txBody>
      </p:sp>
      <p:grpSp>
        <p:nvGrpSpPr>
          <p:cNvPr id="2" name="Groupe 5">
            <a:extLst>
              <a:ext uri="{FF2B5EF4-FFF2-40B4-BE49-F238E27FC236}">
                <a16:creationId xmlns:a16="http://schemas.microsoft.com/office/drawing/2014/main" id="{F21BEDD2-2CB9-D292-67CA-288CD51F89F0}"/>
              </a:ext>
            </a:extLst>
          </p:cNvPr>
          <p:cNvGrpSpPr/>
          <p:nvPr/>
        </p:nvGrpSpPr>
        <p:grpSpPr>
          <a:xfrm>
            <a:off x="10109827" y="3463507"/>
            <a:ext cx="1941439" cy="1371600"/>
            <a:chOff x="9710003" y="905780"/>
            <a:chExt cx="2081121" cy="1402281"/>
          </a:xfrm>
        </p:grpSpPr>
        <p:pic>
          <p:nvPicPr>
            <p:cNvPr id="25" name="Image 125">
              <a:extLst>
                <a:ext uri="{FF2B5EF4-FFF2-40B4-BE49-F238E27FC236}">
                  <a16:creationId xmlns:a16="http://schemas.microsoft.com/office/drawing/2014/main" id="{AD404DA4-1937-2A2B-F33E-AB59D6A93B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3279" y="1024338"/>
              <a:ext cx="877845" cy="877845"/>
            </a:xfrm>
            <a:prstGeom prst="rect">
              <a:avLst/>
            </a:prstGeom>
          </p:spPr>
        </p:pic>
        <p:grpSp>
          <p:nvGrpSpPr>
            <p:cNvPr id="26" name="Groupe 4">
              <a:extLst>
                <a:ext uri="{FF2B5EF4-FFF2-40B4-BE49-F238E27FC236}">
                  <a16:creationId xmlns:a16="http://schemas.microsoft.com/office/drawing/2014/main" id="{6549A86E-70A7-2114-BC21-F0614EA8C4D3}"/>
                </a:ext>
              </a:extLst>
            </p:cNvPr>
            <p:cNvGrpSpPr/>
            <p:nvPr/>
          </p:nvGrpSpPr>
          <p:grpSpPr>
            <a:xfrm>
              <a:off x="9710003" y="905780"/>
              <a:ext cx="2016000" cy="1402281"/>
              <a:chOff x="9710003" y="905780"/>
              <a:chExt cx="2016000" cy="1402281"/>
            </a:xfrm>
          </p:grpSpPr>
          <p:pic>
            <p:nvPicPr>
              <p:cNvPr id="27" name="Image 2">
                <a:extLst>
                  <a:ext uri="{FF2B5EF4-FFF2-40B4-BE49-F238E27FC236}">
                    <a16:creationId xmlns:a16="http://schemas.microsoft.com/office/drawing/2014/main" id="{75202695-5791-DE11-6FB7-19FFD8ABC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282533" y="1869508"/>
                <a:ext cx="432000" cy="432000"/>
              </a:xfrm>
              <a:prstGeom prst="rect">
                <a:avLst/>
              </a:prstGeom>
            </p:spPr>
          </p:pic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B4E7646-2C5F-6E81-391B-237955C1F42F}"/>
                  </a:ext>
                </a:extLst>
              </p:cNvPr>
              <p:cNvSpPr/>
              <p:nvPr/>
            </p:nvSpPr>
            <p:spPr>
              <a:xfrm>
                <a:off x="9710003" y="905780"/>
                <a:ext cx="2016000" cy="1402281"/>
              </a:xfrm>
              <a:prstGeom prst="rect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algn="ctr"/>
                <a:endParaRPr lang="en-US"/>
              </a:p>
            </p:txBody>
          </p:sp>
          <p:sp>
            <p:nvSpPr>
              <p:cNvPr id="30" name="ZoneTexte 113">
                <a:extLst>
                  <a:ext uri="{FF2B5EF4-FFF2-40B4-BE49-F238E27FC236}">
                    <a16:creationId xmlns:a16="http://schemas.microsoft.com/office/drawing/2014/main" id="{6A10391B-85DD-42F0-E175-35791BD08E0E}"/>
                  </a:ext>
                </a:extLst>
              </p:cNvPr>
              <p:cNvSpPr txBox="1"/>
              <p:nvPr/>
            </p:nvSpPr>
            <p:spPr>
              <a:xfrm>
                <a:off x="10003674" y="971942"/>
                <a:ext cx="128240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1400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Customer </a:t>
                </a:r>
                <a:r>
                  <a:rPr lang="en-US" sz="1400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Order</a:t>
                </a:r>
              </a:p>
            </p:txBody>
          </p:sp>
          <p:sp>
            <p:nvSpPr>
              <p:cNvPr id="33" name="ZoneTexte 114">
                <a:extLst>
                  <a:ext uri="{FF2B5EF4-FFF2-40B4-BE49-F238E27FC236}">
                    <a16:creationId xmlns:a16="http://schemas.microsoft.com/office/drawing/2014/main" id="{B327F6CC-3A19-2390-8091-ACED24F030DC}"/>
                  </a:ext>
                </a:extLst>
              </p:cNvPr>
              <p:cNvSpPr txBox="1"/>
              <p:nvPr/>
            </p:nvSpPr>
            <p:spPr>
              <a:xfrm>
                <a:off x="9775124" y="1197259"/>
                <a:ext cx="1161593" cy="6607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050" dirty="0"/>
                  <a:t>Choice of </a:t>
                </a: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en-US" sz="1050" dirty="0"/>
                  <a:t>Vehicle type </a:t>
                </a: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en-US" sz="1050" dirty="0"/>
                  <a:t>Powertrain type </a:t>
                </a: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en-US" sz="1050" dirty="0"/>
                  <a:t>Options etc.</a:t>
                </a:r>
              </a:p>
            </p:txBody>
          </p:sp>
          <p:pic>
            <p:nvPicPr>
              <p:cNvPr id="34" name="Picture 22" descr="http://cosy03.bmwgroup.com/next/cosySec?COSY-EU-100-7331c9Nv2Z7d5yKlHS9PxP8O303BRvWPfNwEUnVI19mpM%25lZyv4NHP0MA84Ct9%25UtNDPlNcfZ7dWM7DNgU5mlD9Uwmu1R7Gq3A89RIhNQSht%25lZyh3NA%250MA82XM9%25UfXpZKLayVG8YCjgkRCzChSYC5GaXbtClxN8snNysj">
                <a:extLst>
                  <a:ext uri="{FF2B5EF4-FFF2-40B4-BE49-F238E27FC236}">
                    <a16:creationId xmlns:a16="http://schemas.microsoft.com/office/drawing/2014/main" id="{A6E7DC99-4959-174F-8419-763B5A5C88F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 cstate="print"/>
              <a:srcRect l="16847"/>
              <a:stretch/>
            </p:blipFill>
            <p:spPr bwMode="auto">
              <a:xfrm>
                <a:off x="10181821" y="1917445"/>
                <a:ext cx="521562" cy="355428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</p:spPr>
          </p:pic>
          <p:pic>
            <p:nvPicPr>
              <p:cNvPr id="35" name="Picture 17">
                <a:extLst>
                  <a:ext uri="{FF2B5EF4-FFF2-40B4-BE49-F238E27FC236}">
                    <a16:creationId xmlns:a16="http://schemas.microsoft.com/office/drawing/2014/main" id="{51BF23A0-A957-B8EC-2CC1-C29C22B2D3E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789827" y="1905508"/>
                <a:ext cx="367522" cy="36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" name="Picture 2" descr="http://cosy03.bmwgroup.com/next/cosySec?COSY-EU-100-7331c9Nv2Z7d5yKlHS9PxP8O303BRvWPfNwEUnVI19mhL%25lZyv4NHP0MA8mFB9%25UtNDPlNcfZ7dWM7HfSz5mlD9Uwmu1R7Gq3A89RIhNQSht%25lZyh3NA%250MA82XM9%25UfXpZKLayVG8YCjgkRCzChZjH5GaXbtClxN8snNDsj">
                <a:extLst>
                  <a:ext uri="{FF2B5EF4-FFF2-40B4-BE49-F238E27FC236}">
                    <a16:creationId xmlns:a16="http://schemas.microsoft.com/office/drawing/2014/main" id="{059179B3-1859-67BC-B5A5-9218604E12C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727740" y="1966477"/>
                <a:ext cx="567350" cy="320044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735552D-AC48-794D-8009-1CF41A8E9F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340178"/>
              </p:ext>
            </p:extLst>
          </p:nvPr>
        </p:nvGraphicFramePr>
        <p:xfrm>
          <a:off x="352558" y="1406108"/>
          <a:ext cx="1920240" cy="16459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920240">
                  <a:extLst>
                    <a:ext uri="{9D8B030D-6E8A-4147-A177-3AD203B41FA5}">
                      <a16:colId xmlns:a16="http://schemas.microsoft.com/office/drawing/2014/main" val="14296055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LCA group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2525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LCA Group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1994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i="1" dirty="0">
                          <a:solidFill>
                            <a:srgbClr val="C00000"/>
                          </a:solidFill>
                        </a:rPr>
                        <a:t>LCA Group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15245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LCA Group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243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LCA Group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33178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LCA Group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97241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7DB7E3AD-DD95-61B2-4660-ECD6AD64DB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59885"/>
              </p:ext>
            </p:extLst>
          </p:nvPr>
        </p:nvGraphicFramePr>
        <p:xfrm>
          <a:off x="352558" y="3384297"/>
          <a:ext cx="1920240" cy="10972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920240">
                  <a:extLst>
                    <a:ext uri="{9D8B030D-6E8A-4147-A177-3AD203B41FA5}">
                      <a16:colId xmlns:a16="http://schemas.microsoft.com/office/drawing/2014/main" val="14296055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Battery Type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2525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Battery model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1994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i="1" dirty="0">
                          <a:solidFill>
                            <a:srgbClr val="C00000"/>
                          </a:solidFill>
                        </a:rPr>
                        <a:t>Battery model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243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Battery model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331784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7912EFA6-07A1-1C1E-6EC6-E223F37D86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577393"/>
              </p:ext>
            </p:extLst>
          </p:nvPr>
        </p:nvGraphicFramePr>
        <p:xfrm>
          <a:off x="352558" y="4896670"/>
          <a:ext cx="1920240" cy="16459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920240">
                  <a:extLst>
                    <a:ext uri="{9D8B030D-6E8A-4147-A177-3AD203B41FA5}">
                      <a16:colId xmlns:a16="http://schemas.microsoft.com/office/drawing/2014/main" val="14296055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Powertrain Family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2525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IP Family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1994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Renault Group Light"/>
                          <a:ea typeface="+mn-ea"/>
                          <a:cs typeface="+mn-cs"/>
                        </a:rPr>
                        <a:t>IP Family 2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15245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Renault Group Light"/>
                          <a:ea typeface="+mn-ea"/>
                          <a:cs typeface="+mn-cs"/>
                        </a:rPr>
                        <a:t>IP Family 3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243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0" lang="en-US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Renault Group Light"/>
                          <a:ea typeface="+mn-ea"/>
                          <a:cs typeface="+mn-cs"/>
                        </a:rPr>
                        <a:t>IP Family 4</a:t>
                      </a:r>
                      <a:endParaRPr lang="en-US" sz="1200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33178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IP Family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97241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B62016D2-8940-735A-FE0B-91FA6E1633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764457"/>
              </p:ext>
            </p:extLst>
          </p:nvPr>
        </p:nvGraphicFramePr>
        <p:xfrm>
          <a:off x="3807451" y="1406108"/>
          <a:ext cx="3688981" cy="21945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688981">
                  <a:extLst>
                    <a:ext uri="{9D8B030D-6E8A-4147-A177-3AD203B41FA5}">
                      <a16:colId xmlns:a16="http://schemas.microsoft.com/office/drawing/2014/main" val="14296055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 Narrow" panose="020B0606020202030204" pitchFamily="34" charset="0"/>
                        </a:rPr>
                        <a:t>Upstream &amp; End of Life emission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2525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 Narrow" panose="020B0606020202030204" pitchFamily="34" charset="0"/>
                        </a:rPr>
                        <a:t>Vehicle structure family, Powertrain type, production region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1994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╚&gt; 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Emission factor</a:t>
                      </a:r>
                      <a:r>
                        <a:rPr lang="en-BE" sz="1200" dirty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DE" sz="1200" dirty="0" err="1">
                          <a:latin typeface="Arial Narrow" panose="020B0606020202030204" pitchFamily="34" charset="0"/>
                        </a:rPr>
                        <a:t>upstream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 = </a:t>
                      </a:r>
                      <a:r>
                        <a:rPr lang="en-BE" sz="1200" b="1" dirty="0">
                          <a:latin typeface="Arial Narrow" panose="020B0606020202030204" pitchFamily="34" charset="0"/>
                        </a:rPr>
                        <a:t>5</a:t>
                      </a:r>
                      <a:r>
                        <a:rPr lang="en-BE" sz="1200" dirty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kg CO</a:t>
                      </a:r>
                      <a:r>
                        <a:rPr lang="en-US" sz="1200" baseline="-25000" dirty="0">
                          <a:latin typeface="Arial Narrow" panose="020B0606020202030204" pitchFamily="34" charset="0"/>
                        </a:rPr>
                        <a:t>2e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/kg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15245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╚&gt; 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Emission factor</a:t>
                      </a:r>
                      <a:r>
                        <a:rPr lang="en-BE" sz="1200" dirty="0">
                          <a:latin typeface="Arial Narrow" panose="020B0606020202030204" pitchFamily="34" charset="0"/>
                        </a:rPr>
                        <a:t> EoL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 = </a:t>
                      </a:r>
                      <a:r>
                        <a:rPr lang="en-US" sz="1200" b="1" dirty="0">
                          <a:latin typeface="Arial Narrow" panose="020B0606020202030204" pitchFamily="34" charset="0"/>
                        </a:rPr>
                        <a:t>0.15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 kg CO</a:t>
                      </a:r>
                      <a:r>
                        <a:rPr lang="en-US" sz="1200" baseline="-25000" dirty="0">
                          <a:latin typeface="Arial Narrow" panose="020B0606020202030204" pitchFamily="34" charset="0"/>
                        </a:rPr>
                        <a:t>2e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/kg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45334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 Narrow" panose="020B0606020202030204" pitchFamily="34" charset="0"/>
                        </a:rPr>
                        <a:t>Actual Vehicle mass </a:t>
                      </a:r>
                      <a:r>
                        <a:rPr lang="en-BE" sz="1200" dirty="0"/>
                        <a:t>with installed options 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without battery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243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╚&gt; mass w/o battery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 = </a:t>
                      </a:r>
                      <a:r>
                        <a:rPr lang="en-US" sz="1200" b="1" dirty="0">
                          <a:latin typeface="Arial Narrow" panose="020B0606020202030204" pitchFamily="34" charset="0"/>
                        </a:rPr>
                        <a:t>1398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 kg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33178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 Narrow" panose="020B0606020202030204" pitchFamily="34" charset="0"/>
                        </a:rPr>
                        <a:t>Battery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9724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╚&gt; Battery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 carbon footprint </a:t>
                      </a:r>
                      <a:r>
                        <a:rPr lang="en-US" sz="1200" b="1" dirty="0">
                          <a:latin typeface="Arial Narrow" panose="020B0606020202030204" pitchFamily="34" charset="0"/>
                        </a:rPr>
                        <a:t>6350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 kg CO</a:t>
                      </a:r>
                      <a:r>
                        <a:rPr lang="en-US" sz="1200" baseline="-25000" dirty="0">
                          <a:latin typeface="Arial Narrow" panose="020B0606020202030204" pitchFamily="34" charset="0"/>
                        </a:rPr>
                        <a:t>2e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5995941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9CA861CF-646A-A911-8126-42E90F1067B1}"/>
              </a:ext>
            </a:extLst>
          </p:cNvPr>
          <p:cNvSpPr/>
          <p:nvPr/>
        </p:nvSpPr>
        <p:spPr>
          <a:xfrm>
            <a:off x="275521" y="1937245"/>
            <a:ext cx="2011680" cy="290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DDED2CBD-298B-4C96-5C02-4345F68DB243}"/>
              </a:ext>
            </a:extLst>
          </p:cNvPr>
          <p:cNvCxnSpPr>
            <a:cxnSpLocks/>
            <a:stCxn id="22" idx="3"/>
            <a:endCxn id="19" idx="1"/>
          </p:cNvCxnSpPr>
          <p:nvPr/>
        </p:nvCxnSpPr>
        <p:spPr>
          <a:xfrm>
            <a:off x="2287201" y="2082583"/>
            <a:ext cx="1520250" cy="42080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0F7FFD6B-383C-BA35-41F2-CB7D2BFE8EE6}"/>
              </a:ext>
            </a:extLst>
          </p:cNvPr>
          <p:cNvSpPr/>
          <p:nvPr/>
        </p:nvSpPr>
        <p:spPr>
          <a:xfrm>
            <a:off x="300795" y="3915434"/>
            <a:ext cx="2011680" cy="2733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0F0A69BD-4F43-E346-512B-DD607F062871}"/>
              </a:ext>
            </a:extLst>
          </p:cNvPr>
          <p:cNvCxnSpPr>
            <a:cxnSpLocks/>
            <a:stCxn id="31" idx="3"/>
            <a:endCxn id="19" idx="1"/>
          </p:cNvCxnSpPr>
          <p:nvPr/>
        </p:nvCxnSpPr>
        <p:spPr>
          <a:xfrm flipV="1">
            <a:off x="2312475" y="2503388"/>
            <a:ext cx="1494976" cy="154871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D8459ACD-E9C2-9734-1AC9-3A5B9F192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797312"/>
              </p:ext>
            </p:extLst>
          </p:nvPr>
        </p:nvGraphicFramePr>
        <p:xfrm>
          <a:off x="3703936" y="5005369"/>
          <a:ext cx="3296666" cy="13716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296666">
                  <a:extLst>
                    <a:ext uri="{9D8B030D-6E8A-4147-A177-3AD203B41FA5}">
                      <a16:colId xmlns:a16="http://schemas.microsoft.com/office/drawing/2014/main" val="14296055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 Narrow" panose="020B0606020202030204" pitchFamily="34" charset="0"/>
                        </a:rPr>
                        <a:t>Use </a:t>
                      </a:r>
                      <a:r>
                        <a:rPr lang="en-BE" sz="1200" dirty="0">
                          <a:latin typeface="Arial Narrow" panose="020B0606020202030204" pitchFamily="34" charset="0"/>
                        </a:rPr>
                        <a:t>p</a:t>
                      </a:r>
                      <a:r>
                        <a:rPr lang="en-US" sz="1200" dirty="0" err="1">
                          <a:latin typeface="Arial Narrow" panose="020B0606020202030204" pitchFamily="34" charset="0"/>
                        </a:rPr>
                        <a:t>hase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 emission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2525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 Narrow" panose="020B0606020202030204" pitchFamily="34" charset="0"/>
                        </a:rPr>
                        <a:t>Powertrain family =&gt; IP family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1994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╚&gt; energy consumption real life (</a:t>
                      </a:r>
                      <a:r>
                        <a:rPr lang="en-BE" sz="1200" dirty="0" err="1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WTW</a:t>
                      </a:r>
                      <a:r>
                        <a:rPr lang="en-US" sz="1200" dirty="0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= </a:t>
                      </a:r>
                      <a:r>
                        <a:rPr lang="en-US" sz="1200" b="1" dirty="0">
                          <a:latin typeface="Arial Narrow" panose="020B0606020202030204" pitchFamily="34" charset="0"/>
                        </a:rPr>
                        <a:t>9412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 kg CO</a:t>
                      </a:r>
                      <a:r>
                        <a:rPr lang="en-US" sz="1200" baseline="-25000" dirty="0">
                          <a:latin typeface="Arial Narrow" panose="020B0606020202030204" pitchFamily="34" charset="0"/>
                        </a:rPr>
                        <a:t>2e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15245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 Narrow" panose="020B0606020202030204" pitchFamily="34" charset="0"/>
                        </a:rPr>
                        <a:t>Powertrain family =&gt; IP family 4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243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╚&gt; maintenance factor 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= </a:t>
                      </a:r>
                      <a:r>
                        <a:rPr lang="en-US" sz="1200" b="1" dirty="0">
                          <a:latin typeface="Arial Narrow" panose="020B0606020202030204" pitchFamily="34" charset="0"/>
                        </a:rPr>
                        <a:t>148</a:t>
                      </a:r>
                      <a:r>
                        <a:rPr lang="en-US" sz="1200" dirty="0">
                          <a:latin typeface="Arial Narrow" panose="020B0606020202030204" pitchFamily="34" charset="0"/>
                        </a:rPr>
                        <a:t> kg CO</a:t>
                      </a:r>
                      <a:r>
                        <a:rPr lang="en-US" sz="1200" baseline="-25000" dirty="0">
                          <a:latin typeface="Arial Narrow" panose="020B0606020202030204" pitchFamily="34" charset="0"/>
                        </a:rPr>
                        <a:t>2e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331784"/>
                  </a:ext>
                </a:extLst>
              </a:tr>
            </a:tbl>
          </a:graphicData>
        </a:graphic>
      </p:graphicFrame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ACE487FE-14A7-147C-90F7-664EDA236ED8}"/>
              </a:ext>
            </a:extLst>
          </p:cNvPr>
          <p:cNvCxnSpPr>
            <a:cxnSpLocks/>
            <a:stCxn id="30" idx="0"/>
            <a:endCxn id="19" idx="3"/>
          </p:cNvCxnSpPr>
          <p:nvPr/>
        </p:nvCxnSpPr>
        <p:spPr>
          <a:xfrm rot="16200000" flipV="1">
            <a:off x="8726776" y="1273045"/>
            <a:ext cx="1024833" cy="348552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3" name="Picture 2" descr="Engine icon - Free download on Iconfinder">
            <a:extLst>
              <a:ext uri="{FF2B5EF4-FFF2-40B4-BE49-F238E27FC236}">
                <a16:creationId xmlns:a16="http://schemas.microsoft.com/office/drawing/2014/main" id="{F2FE0CBF-E6AF-B91A-4CA8-92C968286B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154" y="4879167"/>
            <a:ext cx="274320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FB632ECC-6A7D-0028-B2CE-A3F54889AD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8673" y="1439970"/>
            <a:ext cx="443345" cy="182880"/>
          </a:xfrm>
          <a:prstGeom prst="rect">
            <a:avLst/>
          </a:prstGeom>
        </p:spPr>
      </p:pic>
      <p:pic>
        <p:nvPicPr>
          <p:cNvPr id="55" name="Graphic 54" descr="Factory outline">
            <a:extLst>
              <a:ext uri="{FF2B5EF4-FFF2-40B4-BE49-F238E27FC236}">
                <a16:creationId xmlns:a16="http://schemas.microsoft.com/office/drawing/2014/main" id="{4F9C8D06-995A-959E-4FB4-2307BA30799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800215" y="1394250"/>
            <a:ext cx="274320" cy="274320"/>
          </a:xfrm>
          <a:prstGeom prst="rect">
            <a:avLst/>
          </a:prstGeom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1A2004A2-08F8-5C64-EEB4-174A3D64B597}"/>
              </a:ext>
            </a:extLst>
          </p:cNvPr>
          <p:cNvSpPr/>
          <p:nvPr/>
        </p:nvSpPr>
        <p:spPr>
          <a:xfrm>
            <a:off x="295622" y="5987373"/>
            <a:ext cx="2011680" cy="2852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2A860DC7-5FC6-3D75-A22F-11A2E807AF96}"/>
              </a:ext>
            </a:extLst>
          </p:cNvPr>
          <p:cNvCxnSpPr>
            <a:cxnSpLocks/>
            <a:stCxn id="56" idx="3"/>
            <a:endCxn id="39" idx="1"/>
          </p:cNvCxnSpPr>
          <p:nvPr/>
        </p:nvCxnSpPr>
        <p:spPr>
          <a:xfrm flipV="1">
            <a:off x="2307302" y="5691169"/>
            <a:ext cx="1396634" cy="4388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6ED9663F-4046-52E4-4587-A322E5BC4E59}"/>
              </a:ext>
            </a:extLst>
          </p:cNvPr>
          <p:cNvCxnSpPr>
            <a:cxnSpLocks/>
            <a:stCxn id="28" idx="2"/>
            <a:endCxn id="39" idx="3"/>
          </p:cNvCxnSpPr>
          <p:nvPr/>
        </p:nvCxnSpPr>
        <p:spPr>
          <a:xfrm rot="5400000">
            <a:off x="8597356" y="3238353"/>
            <a:ext cx="856062" cy="404957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9" name="Graphic 78" descr="Full battery outline">
            <a:extLst>
              <a:ext uri="{FF2B5EF4-FFF2-40B4-BE49-F238E27FC236}">
                <a16:creationId xmlns:a16="http://schemas.microsoft.com/office/drawing/2014/main" id="{435B915A-927C-2775-3F55-E5C6A3A6D9E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843130" y="3338526"/>
            <a:ext cx="365760" cy="365760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1CFF5B3E-A202-BC1B-01F0-0EA45A04CEB5}"/>
              </a:ext>
            </a:extLst>
          </p:cNvPr>
          <p:cNvSpPr/>
          <p:nvPr/>
        </p:nvSpPr>
        <p:spPr>
          <a:xfrm>
            <a:off x="3322462" y="3885475"/>
            <a:ext cx="4456038" cy="6400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Upstream + EoL </a:t>
            </a:r>
            <a:r>
              <a:rPr lang="en-US" sz="1400" dirty="0">
                <a:solidFill>
                  <a:schemeClr val="tx1"/>
                </a:solidFill>
              </a:rPr>
              <a:t>= </a:t>
            </a:r>
            <a:r>
              <a:rPr lang="en-BE" sz="1400" dirty="0">
                <a:solidFill>
                  <a:schemeClr val="tx1"/>
                </a:solidFill>
              </a:rPr>
              <a:t>(</a:t>
            </a:r>
            <a:r>
              <a:rPr lang="en-US" sz="1400" dirty="0">
                <a:solidFill>
                  <a:schemeClr val="tx1"/>
                </a:solidFill>
              </a:rPr>
              <a:t>5 </a:t>
            </a:r>
            <a:r>
              <a:rPr lang="en-BE" sz="1400" dirty="0">
                <a:solidFill>
                  <a:schemeClr val="tx1"/>
                </a:solidFill>
              </a:rPr>
              <a:t>+ 0</a:t>
            </a:r>
            <a:r>
              <a:rPr lang="en-US" sz="1400" dirty="0">
                <a:solidFill>
                  <a:schemeClr val="tx1"/>
                </a:solidFill>
              </a:rPr>
              <a:t>.15</a:t>
            </a:r>
            <a:r>
              <a:rPr lang="en-BE" sz="1400" dirty="0">
                <a:solidFill>
                  <a:schemeClr val="tx1"/>
                </a:solidFill>
              </a:rPr>
              <a:t>)</a:t>
            </a:r>
            <a:r>
              <a:rPr lang="en-US" sz="1400" dirty="0">
                <a:solidFill>
                  <a:schemeClr val="tx1"/>
                </a:solidFill>
              </a:rPr>
              <a:t> * 1398 + 6350 = 13550 kg CO</a:t>
            </a:r>
            <a:r>
              <a:rPr lang="en-US" sz="1400" baseline="-25000" dirty="0">
                <a:solidFill>
                  <a:schemeClr val="tx1"/>
                </a:solidFill>
              </a:rPr>
              <a:t>2e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</a:rPr>
              <a:t>Use phase</a:t>
            </a:r>
            <a:r>
              <a:rPr lang="en-US" sz="1400" dirty="0">
                <a:solidFill>
                  <a:schemeClr val="tx1"/>
                </a:solidFill>
              </a:rPr>
              <a:t>= 9412 + 148 = 9560 kg CO</a:t>
            </a:r>
            <a:r>
              <a:rPr lang="en-US" sz="1400" baseline="-25000" dirty="0">
                <a:solidFill>
                  <a:schemeClr val="tx1"/>
                </a:solidFill>
              </a:rPr>
              <a:t>2e</a:t>
            </a:r>
          </a:p>
        </p:txBody>
      </p:sp>
      <p:sp>
        <p:nvSpPr>
          <p:cNvPr id="85" name="Arrow: Down 84">
            <a:extLst>
              <a:ext uri="{FF2B5EF4-FFF2-40B4-BE49-F238E27FC236}">
                <a16:creationId xmlns:a16="http://schemas.microsoft.com/office/drawing/2014/main" id="{DF7571A0-C353-C4E9-C0E6-4D21FC5706E5}"/>
              </a:ext>
            </a:extLst>
          </p:cNvPr>
          <p:cNvSpPr/>
          <p:nvPr/>
        </p:nvSpPr>
        <p:spPr>
          <a:xfrm>
            <a:off x="5352269" y="3602278"/>
            <a:ext cx="277788" cy="323489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Arrow: Down 85">
            <a:extLst>
              <a:ext uri="{FF2B5EF4-FFF2-40B4-BE49-F238E27FC236}">
                <a16:creationId xmlns:a16="http://schemas.microsoft.com/office/drawing/2014/main" id="{AD782B2F-42E7-0912-4F31-D2AF3E935032}"/>
              </a:ext>
            </a:extLst>
          </p:cNvPr>
          <p:cNvSpPr/>
          <p:nvPr/>
        </p:nvSpPr>
        <p:spPr>
          <a:xfrm rot="10800000">
            <a:off x="5352269" y="4606907"/>
            <a:ext cx="277788" cy="323489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36885B-65BD-3D5A-2D08-70930ED3712E}"/>
              </a:ext>
            </a:extLst>
          </p:cNvPr>
          <p:cNvSpPr/>
          <p:nvPr/>
        </p:nvSpPr>
        <p:spPr>
          <a:xfrm>
            <a:off x="8535254" y="3886758"/>
            <a:ext cx="1428963" cy="6400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Total CFP</a:t>
            </a:r>
          </a:p>
          <a:p>
            <a:pPr algn="ctr"/>
            <a:r>
              <a:rPr lang="en-US" sz="1600">
                <a:solidFill>
                  <a:schemeClr val="tx1"/>
                </a:solidFill>
              </a:rPr>
              <a:t>23 110 </a:t>
            </a:r>
            <a:r>
              <a:rPr lang="en-US" sz="1600" dirty="0">
                <a:solidFill>
                  <a:schemeClr val="tx1"/>
                </a:solidFill>
              </a:rPr>
              <a:t>kg CO</a:t>
            </a:r>
            <a:r>
              <a:rPr lang="en-US" sz="1600" baseline="-25000" dirty="0">
                <a:solidFill>
                  <a:schemeClr val="tx1"/>
                </a:solidFill>
              </a:rPr>
              <a:t>2e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05641F31-6C20-B992-8A36-434F97E787BC}"/>
              </a:ext>
            </a:extLst>
          </p:cNvPr>
          <p:cNvSpPr/>
          <p:nvPr/>
        </p:nvSpPr>
        <p:spPr>
          <a:xfrm>
            <a:off x="7738823" y="4089703"/>
            <a:ext cx="457827" cy="271904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Graphic 22" descr="Fuel with solid fill">
            <a:extLst>
              <a:ext uri="{FF2B5EF4-FFF2-40B4-BE49-F238E27FC236}">
                <a16:creationId xmlns:a16="http://schemas.microsoft.com/office/drawing/2014/main" id="{54863274-2A02-8606-D772-76E10AF66C4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055729" y="1376692"/>
            <a:ext cx="274320" cy="274320"/>
          </a:xfrm>
          <a:prstGeom prst="rect">
            <a:avLst/>
          </a:prstGeom>
        </p:spPr>
      </p:pic>
      <p:pic>
        <p:nvPicPr>
          <p:cNvPr id="6" name="Graphic 5" descr="Europe with solid fill">
            <a:extLst>
              <a:ext uri="{FF2B5EF4-FFF2-40B4-BE49-F238E27FC236}">
                <a16:creationId xmlns:a16="http://schemas.microsoft.com/office/drawing/2014/main" id="{C42D80D1-ED55-3ED1-6552-D32FA682961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287201" y="4840424"/>
            <a:ext cx="548640" cy="5486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88B559-0720-5EE8-98FD-0AB5B5D83F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12384" y="6038555"/>
            <a:ext cx="443345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58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1" grpId="0" animBg="1"/>
      <p:bldP spid="56" grpId="0" animBg="1"/>
      <p:bldP spid="80" grpId="0" animBg="1"/>
      <p:bldP spid="85" grpId="0" animBg="1"/>
      <p:bldP spid="86" grpId="0" animBg="1"/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4F696-7CD1-F831-22B4-71CD4F4C3B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raphic 33" descr="Full battery outline">
            <a:extLst>
              <a:ext uri="{FF2B5EF4-FFF2-40B4-BE49-F238E27FC236}">
                <a16:creationId xmlns:a16="http://schemas.microsoft.com/office/drawing/2014/main" id="{128B1D09-8F8A-EC08-913E-2F21875D5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10152" y="5737505"/>
            <a:ext cx="365760" cy="36576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B2326C26-8FBC-FD7B-4F0D-8B5D7BAEF9A3}"/>
              </a:ext>
            </a:extLst>
          </p:cNvPr>
          <p:cNvSpPr txBox="1"/>
          <p:nvPr/>
        </p:nvSpPr>
        <p:spPr>
          <a:xfrm>
            <a:off x="9853977" y="6036396"/>
            <a:ext cx="534692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384 kg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85884E8E-87F8-8A52-C627-02B2C82A81CA}"/>
              </a:ext>
            </a:extLst>
          </p:cNvPr>
          <p:cNvSpPr/>
          <p:nvPr/>
        </p:nvSpPr>
        <p:spPr>
          <a:xfrm>
            <a:off x="243852" y="175285"/>
            <a:ext cx="704850" cy="1654175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Step 1</a:t>
            </a:r>
            <a:endParaRPr kumimoji="0" lang="en-US" sz="11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Rep-</a:t>
            </a:r>
            <a:r>
              <a:rPr kumimoji="0" lang="en-US" sz="900" b="0" i="0" u="none" strike="noStrike" kern="1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resentative</a:t>
            </a:r>
            <a:r>
              <a:rPr kumimoji="0" lang="en-US" sz="9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Vehicle </a:t>
            </a:r>
            <a:endParaRPr kumimoji="0" lang="en-US" sz="11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90F4F80-0C19-D16F-0F26-47A007881C33}"/>
              </a:ext>
            </a:extLst>
          </p:cNvPr>
          <p:cNvSpPr/>
          <p:nvPr/>
        </p:nvSpPr>
        <p:spPr>
          <a:xfrm>
            <a:off x="9073602" y="5424538"/>
            <a:ext cx="614068" cy="1199975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Traction battery emission</a:t>
            </a:r>
            <a:endParaRPr kumimoji="0" lang="en-US" sz="11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8EC5EDD-5C58-91F0-E6CA-9D82C1AB0BCC}"/>
              </a:ext>
            </a:extLst>
          </p:cNvPr>
          <p:cNvSpPr txBox="1"/>
          <p:nvPr/>
        </p:nvSpPr>
        <p:spPr>
          <a:xfrm>
            <a:off x="9743049" y="6428699"/>
            <a:ext cx="802529" cy="195814"/>
          </a:xfrm>
          <a:prstGeom prst="rect">
            <a:avLst/>
          </a:prstGeom>
          <a:solidFill>
            <a:srgbClr val="FFFF99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tIns="36000" rIns="0" bIns="3600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6.350 kg CO</a:t>
            </a:r>
            <a:r>
              <a:rPr kumimoji="0" lang="en-GB" sz="8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2,eq</a:t>
            </a: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958B09BE-4B83-B4A2-D8EC-F43CE1841D26}"/>
              </a:ext>
            </a:extLst>
          </p:cNvPr>
          <p:cNvSpPr/>
          <p:nvPr/>
        </p:nvSpPr>
        <p:spPr>
          <a:xfrm>
            <a:off x="9765983" y="1162636"/>
            <a:ext cx="691165" cy="3624757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Total carbon footprint</a:t>
            </a:r>
            <a:endParaRPr kumimoji="0" lang="en-US" sz="11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17" name="Picture 116">
            <a:extLst>
              <a:ext uri="{FF2B5EF4-FFF2-40B4-BE49-F238E27FC236}">
                <a16:creationId xmlns:a16="http://schemas.microsoft.com/office/drawing/2014/main" id="{DDDB074A-1DE2-2EF3-A0F8-E7A5E709D2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6451" y="1295194"/>
            <a:ext cx="722013" cy="318924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37" name="TextBox 136">
            <a:extLst>
              <a:ext uri="{FF2B5EF4-FFF2-40B4-BE49-F238E27FC236}">
                <a16:creationId xmlns:a16="http://schemas.microsoft.com/office/drawing/2014/main" id="{86EEED3E-15AB-87AE-6B70-2D1721F2C8CA}"/>
              </a:ext>
            </a:extLst>
          </p:cNvPr>
          <p:cNvSpPr txBox="1"/>
          <p:nvPr/>
        </p:nvSpPr>
        <p:spPr>
          <a:xfrm>
            <a:off x="10817498" y="1694853"/>
            <a:ext cx="1269587" cy="318924"/>
          </a:xfrm>
          <a:prstGeom prst="rect">
            <a:avLst/>
          </a:prstGeom>
          <a:solidFill>
            <a:srgbClr val="FFFF99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tIns="36000" rIns="0" bIns="3600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prstClr val="black"/>
                </a:solidFill>
                <a:latin typeface="Renault Group Light"/>
              </a:rPr>
              <a:t>6.935</a:t>
            </a: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+ 6.350 + 9.640 +208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= 23.133 kg CO</a:t>
            </a:r>
            <a:r>
              <a:rPr kumimoji="0" lang="en-GB" sz="8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2,eq</a:t>
            </a: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47F7C0A-9B14-BA67-B5E2-ADA8F1CC31E9}"/>
              </a:ext>
            </a:extLst>
          </p:cNvPr>
          <p:cNvSpPr txBox="1"/>
          <p:nvPr/>
        </p:nvSpPr>
        <p:spPr>
          <a:xfrm>
            <a:off x="9791942" y="5424539"/>
            <a:ext cx="704741" cy="30777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txBody>
          <a:bodyPr wrap="square" lIns="36000" tIns="0" rIns="36000" bIns="0" rtlCol="0">
            <a:spAutoFit/>
          </a:bodyPr>
          <a:lstStyle>
            <a:defPPr>
              <a:defRPr lang="en-US"/>
            </a:defPPr>
            <a:lvl1pPr algn="ct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Separate calculation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C41666C-4413-CE9E-EAED-F800E54E3A64}"/>
              </a:ext>
            </a:extLst>
          </p:cNvPr>
          <p:cNvGrpSpPr/>
          <p:nvPr/>
        </p:nvGrpSpPr>
        <p:grpSpPr>
          <a:xfrm>
            <a:off x="1102250" y="247839"/>
            <a:ext cx="4567470" cy="1527546"/>
            <a:chOff x="1102250" y="247839"/>
            <a:chExt cx="4567470" cy="152754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E4B357C-A385-D7A6-6AEC-C2F721C8CA77}"/>
                </a:ext>
              </a:extLst>
            </p:cNvPr>
            <p:cNvGrpSpPr/>
            <p:nvPr/>
          </p:nvGrpSpPr>
          <p:grpSpPr>
            <a:xfrm>
              <a:off x="1364513" y="888900"/>
              <a:ext cx="1527320" cy="415646"/>
              <a:chOff x="7806268" y="884690"/>
              <a:chExt cx="728596" cy="198281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DF4C6C5-5F2B-D95B-FB16-9AA3679117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51984" y="1002190"/>
                <a:ext cx="182880" cy="80781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94C21D7A-A656-A399-6275-B5AAC1B481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64251" y="1002190"/>
                <a:ext cx="182880" cy="7543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8B4ECB49-7E5A-F81E-EF8C-D122864FF2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06268" y="884690"/>
                <a:ext cx="182880" cy="70605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EB7220A7-E127-2F4F-4861-F9D8DE4D75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806268" y="1007622"/>
                <a:ext cx="182880" cy="7315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539DB835-E9BC-234D-F323-6DC0CA6FF9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047921" y="884690"/>
                <a:ext cx="182880" cy="67733"/>
              </a:xfrm>
              <a:prstGeom prst="rect">
                <a:avLst/>
              </a:prstGeom>
            </p:spPr>
          </p:pic>
        </p:grpSp>
        <p:sp>
          <p:nvSpPr>
            <p:cNvPr id="28" name="Arrow: Down 27">
              <a:extLst>
                <a:ext uri="{FF2B5EF4-FFF2-40B4-BE49-F238E27FC236}">
                  <a16:creationId xmlns:a16="http://schemas.microsoft.com/office/drawing/2014/main" id="{8978F36E-3EF7-1AA2-CE0C-3C39EDBA748E}"/>
                </a:ext>
              </a:extLst>
            </p:cNvPr>
            <p:cNvSpPr/>
            <p:nvPr/>
          </p:nvSpPr>
          <p:spPr>
            <a:xfrm>
              <a:off x="2565712" y="810531"/>
              <a:ext cx="289867" cy="260206"/>
            </a:xfrm>
            <a:prstGeom prst="down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FF7ED87-F57F-6C0F-1262-183B91F55367}"/>
                </a:ext>
              </a:extLst>
            </p:cNvPr>
            <p:cNvSpPr txBox="1"/>
            <p:nvPr/>
          </p:nvSpPr>
          <p:spPr>
            <a:xfrm>
              <a:off x="1806716" y="582752"/>
              <a:ext cx="14854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Representative vehicle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DBC82AB-DD65-96D2-1ADD-D15F5B308653}"/>
                </a:ext>
              </a:extLst>
            </p:cNvPr>
            <p:cNvSpPr txBox="1"/>
            <p:nvPr/>
          </p:nvSpPr>
          <p:spPr>
            <a:xfrm>
              <a:off x="1910976" y="1332637"/>
              <a:ext cx="1272072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800" dirty="0"/>
                <a:t>Actual </a:t>
              </a:r>
              <a:r>
                <a:rPr lang="de-DE" sz="800" dirty="0" err="1"/>
                <a:t>vehicle</a:t>
              </a:r>
              <a:r>
                <a:rPr lang="de-DE" sz="800" dirty="0"/>
                <a:t> </a:t>
              </a:r>
              <a:r>
                <a:rPr lang="de-DE" sz="800" dirty="0" err="1"/>
                <a:t>mass</a:t>
              </a:r>
              <a:r>
                <a:rPr lang="en-BE" sz="800" dirty="0"/>
                <a:t>, with installed options</a:t>
              </a:r>
              <a:r>
                <a:rPr lang="de-DE" sz="800" dirty="0"/>
                <a:t> w/o </a:t>
              </a:r>
              <a:r>
                <a:rPr lang="de-DE" sz="800" dirty="0" err="1"/>
                <a:t>Battery</a:t>
              </a:r>
              <a:r>
                <a:rPr lang="de-DE" sz="800" dirty="0"/>
                <a:t>:</a:t>
              </a:r>
              <a:r>
                <a:rPr lang="en-BE" sz="800" dirty="0"/>
                <a:t> </a:t>
              </a: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1.387 kg</a:t>
              </a:r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8850CE09-457B-8CE4-A7B6-4B5D6602B29E}"/>
                </a:ext>
              </a:extLst>
            </p:cNvPr>
            <p:cNvSpPr/>
            <p:nvPr/>
          </p:nvSpPr>
          <p:spPr>
            <a:xfrm>
              <a:off x="1102250" y="277366"/>
              <a:ext cx="2170916" cy="1498019"/>
            </a:xfrm>
            <a:custGeom>
              <a:avLst/>
              <a:gdLst>
                <a:gd name="connsiteX0" fmla="*/ 0 w 2170916"/>
                <a:gd name="connsiteY0" fmla="*/ 152199 h 1498019"/>
                <a:gd name="connsiteX1" fmla="*/ 152199 w 2170916"/>
                <a:gd name="connsiteY1" fmla="*/ 0 h 1498019"/>
                <a:gd name="connsiteX2" fmla="*/ 656159 w 2170916"/>
                <a:gd name="connsiteY2" fmla="*/ 0 h 1498019"/>
                <a:gd name="connsiteX3" fmla="*/ 1122788 w 2170916"/>
                <a:gd name="connsiteY3" fmla="*/ 0 h 1498019"/>
                <a:gd name="connsiteX4" fmla="*/ 2018717 w 2170916"/>
                <a:gd name="connsiteY4" fmla="*/ 0 h 1498019"/>
                <a:gd name="connsiteX5" fmla="*/ 2170916 w 2170916"/>
                <a:gd name="connsiteY5" fmla="*/ 152199 h 1498019"/>
                <a:gd name="connsiteX6" fmla="*/ 2170916 w 2170916"/>
                <a:gd name="connsiteY6" fmla="*/ 760946 h 1498019"/>
                <a:gd name="connsiteX7" fmla="*/ 2170916 w 2170916"/>
                <a:gd name="connsiteY7" fmla="*/ 1345820 h 1498019"/>
                <a:gd name="connsiteX8" fmla="*/ 2018717 w 2170916"/>
                <a:gd name="connsiteY8" fmla="*/ 1498019 h 1498019"/>
                <a:gd name="connsiteX9" fmla="*/ 1552088 w 2170916"/>
                <a:gd name="connsiteY9" fmla="*/ 1498019 h 1498019"/>
                <a:gd name="connsiteX10" fmla="*/ 1066793 w 2170916"/>
                <a:gd name="connsiteY10" fmla="*/ 1498019 h 1498019"/>
                <a:gd name="connsiteX11" fmla="*/ 618829 w 2170916"/>
                <a:gd name="connsiteY11" fmla="*/ 1498019 h 1498019"/>
                <a:gd name="connsiteX12" fmla="*/ 152199 w 2170916"/>
                <a:gd name="connsiteY12" fmla="*/ 1498019 h 1498019"/>
                <a:gd name="connsiteX13" fmla="*/ 0 w 2170916"/>
                <a:gd name="connsiteY13" fmla="*/ 1345820 h 1498019"/>
                <a:gd name="connsiteX14" fmla="*/ 0 w 2170916"/>
                <a:gd name="connsiteY14" fmla="*/ 737073 h 1498019"/>
                <a:gd name="connsiteX15" fmla="*/ 0 w 2170916"/>
                <a:gd name="connsiteY15" fmla="*/ 152199 h 1498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70916" h="1498019" extrusionOk="0">
                  <a:moveTo>
                    <a:pt x="0" y="152199"/>
                  </a:moveTo>
                  <a:cubicBezTo>
                    <a:pt x="11583" y="77760"/>
                    <a:pt x="81019" y="8241"/>
                    <a:pt x="152199" y="0"/>
                  </a:cubicBezTo>
                  <a:cubicBezTo>
                    <a:pt x="361759" y="-9122"/>
                    <a:pt x="546371" y="55290"/>
                    <a:pt x="656159" y="0"/>
                  </a:cubicBezTo>
                  <a:cubicBezTo>
                    <a:pt x="765947" y="-55290"/>
                    <a:pt x="993551" y="18138"/>
                    <a:pt x="1122788" y="0"/>
                  </a:cubicBezTo>
                  <a:cubicBezTo>
                    <a:pt x="1252025" y="-18138"/>
                    <a:pt x="1693451" y="78628"/>
                    <a:pt x="2018717" y="0"/>
                  </a:cubicBezTo>
                  <a:cubicBezTo>
                    <a:pt x="2096139" y="9063"/>
                    <a:pt x="2180421" y="47909"/>
                    <a:pt x="2170916" y="152199"/>
                  </a:cubicBezTo>
                  <a:cubicBezTo>
                    <a:pt x="2210839" y="442937"/>
                    <a:pt x="2134358" y="634420"/>
                    <a:pt x="2170916" y="760946"/>
                  </a:cubicBezTo>
                  <a:cubicBezTo>
                    <a:pt x="2207474" y="887472"/>
                    <a:pt x="2169995" y="1152230"/>
                    <a:pt x="2170916" y="1345820"/>
                  </a:cubicBezTo>
                  <a:cubicBezTo>
                    <a:pt x="2173790" y="1428084"/>
                    <a:pt x="2091890" y="1488812"/>
                    <a:pt x="2018717" y="1498019"/>
                  </a:cubicBezTo>
                  <a:cubicBezTo>
                    <a:pt x="1833137" y="1524581"/>
                    <a:pt x="1760423" y="1471437"/>
                    <a:pt x="1552088" y="1498019"/>
                  </a:cubicBezTo>
                  <a:cubicBezTo>
                    <a:pt x="1343753" y="1524601"/>
                    <a:pt x="1243216" y="1448011"/>
                    <a:pt x="1066793" y="1498019"/>
                  </a:cubicBezTo>
                  <a:cubicBezTo>
                    <a:pt x="890371" y="1548027"/>
                    <a:pt x="730667" y="1459609"/>
                    <a:pt x="618829" y="1498019"/>
                  </a:cubicBezTo>
                  <a:cubicBezTo>
                    <a:pt x="506991" y="1536429"/>
                    <a:pt x="252463" y="1450085"/>
                    <a:pt x="152199" y="1498019"/>
                  </a:cubicBezTo>
                  <a:cubicBezTo>
                    <a:pt x="63418" y="1475400"/>
                    <a:pt x="2645" y="1435953"/>
                    <a:pt x="0" y="1345820"/>
                  </a:cubicBezTo>
                  <a:cubicBezTo>
                    <a:pt x="-72660" y="1064773"/>
                    <a:pt x="57572" y="995535"/>
                    <a:pt x="0" y="737073"/>
                  </a:cubicBezTo>
                  <a:cubicBezTo>
                    <a:pt x="-57572" y="478611"/>
                    <a:pt x="20538" y="429197"/>
                    <a:pt x="0" y="152199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851133033">
                    <a:prstGeom prst="roundRect">
                      <a:avLst>
                        <a:gd name="adj" fmla="val 10160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07C9D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LCA Group 2</a:t>
              </a:r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AA1F04FF-4613-49D4-E0A5-6222C8756B61}"/>
                </a:ext>
              </a:extLst>
            </p:cNvPr>
            <p:cNvSpPr/>
            <p:nvPr/>
          </p:nvSpPr>
          <p:spPr>
            <a:xfrm>
              <a:off x="3601819" y="247839"/>
              <a:ext cx="2067901" cy="1527546"/>
            </a:xfrm>
            <a:custGeom>
              <a:avLst/>
              <a:gdLst>
                <a:gd name="connsiteX0" fmla="*/ 0 w 2067901"/>
                <a:gd name="connsiteY0" fmla="*/ 155199 h 1527546"/>
                <a:gd name="connsiteX1" fmla="*/ 155199 w 2067901"/>
                <a:gd name="connsiteY1" fmla="*/ 0 h 1527546"/>
                <a:gd name="connsiteX2" fmla="*/ 776183 w 2067901"/>
                <a:gd name="connsiteY2" fmla="*/ 0 h 1527546"/>
                <a:gd name="connsiteX3" fmla="*/ 1362018 w 2067901"/>
                <a:gd name="connsiteY3" fmla="*/ 0 h 1527546"/>
                <a:gd name="connsiteX4" fmla="*/ 1912702 w 2067901"/>
                <a:gd name="connsiteY4" fmla="*/ 0 h 1527546"/>
                <a:gd name="connsiteX5" fmla="*/ 2067901 w 2067901"/>
                <a:gd name="connsiteY5" fmla="*/ 155199 h 1527546"/>
                <a:gd name="connsiteX6" fmla="*/ 2067901 w 2067901"/>
                <a:gd name="connsiteY6" fmla="*/ 573086 h 1527546"/>
                <a:gd name="connsiteX7" fmla="*/ 2067901 w 2067901"/>
                <a:gd name="connsiteY7" fmla="*/ 978802 h 1527546"/>
                <a:gd name="connsiteX8" fmla="*/ 2067901 w 2067901"/>
                <a:gd name="connsiteY8" fmla="*/ 1372347 h 1527546"/>
                <a:gd name="connsiteX9" fmla="*/ 1912702 w 2067901"/>
                <a:gd name="connsiteY9" fmla="*/ 1527546 h 1527546"/>
                <a:gd name="connsiteX10" fmla="*/ 1344443 w 2067901"/>
                <a:gd name="connsiteY10" fmla="*/ 1527546 h 1527546"/>
                <a:gd name="connsiteX11" fmla="*/ 776183 w 2067901"/>
                <a:gd name="connsiteY11" fmla="*/ 1527546 h 1527546"/>
                <a:gd name="connsiteX12" fmla="*/ 155199 w 2067901"/>
                <a:gd name="connsiteY12" fmla="*/ 1527546 h 1527546"/>
                <a:gd name="connsiteX13" fmla="*/ 0 w 2067901"/>
                <a:gd name="connsiteY13" fmla="*/ 1372347 h 1527546"/>
                <a:gd name="connsiteX14" fmla="*/ 0 w 2067901"/>
                <a:gd name="connsiteY14" fmla="*/ 954460 h 1527546"/>
                <a:gd name="connsiteX15" fmla="*/ 0 w 2067901"/>
                <a:gd name="connsiteY15" fmla="*/ 585258 h 1527546"/>
                <a:gd name="connsiteX16" fmla="*/ 0 w 2067901"/>
                <a:gd name="connsiteY16" fmla="*/ 155199 h 1527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67901" h="1527546" extrusionOk="0">
                  <a:moveTo>
                    <a:pt x="0" y="155199"/>
                  </a:moveTo>
                  <a:cubicBezTo>
                    <a:pt x="15684" y="82507"/>
                    <a:pt x="81254" y="7532"/>
                    <a:pt x="155199" y="0"/>
                  </a:cubicBezTo>
                  <a:cubicBezTo>
                    <a:pt x="280999" y="-61750"/>
                    <a:pt x="487501" y="8461"/>
                    <a:pt x="776183" y="0"/>
                  </a:cubicBezTo>
                  <a:cubicBezTo>
                    <a:pt x="1064865" y="-8461"/>
                    <a:pt x="1099131" y="14918"/>
                    <a:pt x="1362018" y="0"/>
                  </a:cubicBezTo>
                  <a:cubicBezTo>
                    <a:pt x="1624906" y="-14918"/>
                    <a:pt x="1741336" y="12123"/>
                    <a:pt x="1912702" y="0"/>
                  </a:cubicBezTo>
                  <a:cubicBezTo>
                    <a:pt x="1994737" y="5026"/>
                    <a:pt x="2069047" y="67045"/>
                    <a:pt x="2067901" y="155199"/>
                  </a:cubicBezTo>
                  <a:cubicBezTo>
                    <a:pt x="2100772" y="322543"/>
                    <a:pt x="2050798" y="377755"/>
                    <a:pt x="2067901" y="573086"/>
                  </a:cubicBezTo>
                  <a:cubicBezTo>
                    <a:pt x="2085004" y="768417"/>
                    <a:pt x="2034791" y="854154"/>
                    <a:pt x="2067901" y="978802"/>
                  </a:cubicBezTo>
                  <a:cubicBezTo>
                    <a:pt x="2101011" y="1103450"/>
                    <a:pt x="2059656" y="1190987"/>
                    <a:pt x="2067901" y="1372347"/>
                  </a:cubicBezTo>
                  <a:cubicBezTo>
                    <a:pt x="2063717" y="1432777"/>
                    <a:pt x="1988520" y="1544553"/>
                    <a:pt x="1912702" y="1527546"/>
                  </a:cubicBezTo>
                  <a:cubicBezTo>
                    <a:pt x="1798508" y="1545328"/>
                    <a:pt x="1523851" y="1461143"/>
                    <a:pt x="1344443" y="1527546"/>
                  </a:cubicBezTo>
                  <a:cubicBezTo>
                    <a:pt x="1165035" y="1593949"/>
                    <a:pt x="995486" y="1469817"/>
                    <a:pt x="776183" y="1527546"/>
                  </a:cubicBezTo>
                  <a:cubicBezTo>
                    <a:pt x="556880" y="1585275"/>
                    <a:pt x="336681" y="1487212"/>
                    <a:pt x="155199" y="1527546"/>
                  </a:cubicBezTo>
                  <a:cubicBezTo>
                    <a:pt x="65445" y="1508200"/>
                    <a:pt x="3487" y="1466073"/>
                    <a:pt x="0" y="1372347"/>
                  </a:cubicBezTo>
                  <a:cubicBezTo>
                    <a:pt x="-40296" y="1166386"/>
                    <a:pt x="37190" y="1098570"/>
                    <a:pt x="0" y="954460"/>
                  </a:cubicBezTo>
                  <a:cubicBezTo>
                    <a:pt x="-37190" y="810350"/>
                    <a:pt x="6003" y="703506"/>
                    <a:pt x="0" y="585258"/>
                  </a:cubicBezTo>
                  <a:cubicBezTo>
                    <a:pt x="-6003" y="467010"/>
                    <a:pt x="28274" y="255198"/>
                    <a:pt x="0" y="155199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851133033">
                    <a:prstGeom prst="roundRect">
                      <a:avLst>
                        <a:gd name="adj" fmla="val 10160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07C9D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Carbon footprint calculation* 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07C9D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 Upstream: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200" b="1" dirty="0">
                <a:solidFill>
                  <a:srgbClr val="107C9D"/>
                </a:solidFill>
                <a:latin typeface="Renault Group Light"/>
              </a:endParaRP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dirty="0">
                  <a:solidFill>
                    <a:srgbClr val="107C9D"/>
                  </a:solidFill>
                  <a:latin typeface="Renault Group Light"/>
                </a:rPr>
                <a:t>  EoL: </a:t>
              </a:r>
              <a:endPara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B9EC386-98C6-AFEC-C844-48FBDE04E75D}"/>
                </a:ext>
              </a:extLst>
            </p:cNvPr>
            <p:cNvSpPr txBox="1"/>
            <p:nvPr/>
          </p:nvSpPr>
          <p:spPr>
            <a:xfrm>
              <a:off x="4753859" y="868564"/>
              <a:ext cx="802529" cy="195814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lIns="0" tIns="36000" rIns="0" bIns="3600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6.935 kg CO</a:t>
              </a:r>
              <a:r>
                <a:rPr kumimoji="0" lang="en-GB" sz="800" b="1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2,eq</a:t>
              </a: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</a:p>
          </p:txBody>
        </p: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72DB61D6-D688-9778-D0D9-9E0B21B940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36369" y="555029"/>
              <a:ext cx="519658" cy="229541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</p:pic>
        <p:pic>
          <p:nvPicPr>
            <p:cNvPr id="59" name="Picture 6" descr="Corporate Carbon Footprint vs. Product Carbon Footprint: Unterschiede  verstehen">
              <a:extLst>
                <a:ext uri="{FF2B5EF4-FFF2-40B4-BE49-F238E27FC236}">
                  <a16:creationId xmlns:a16="http://schemas.microsoft.com/office/drawing/2014/main" id="{F1004088-0C24-675C-A556-92FCB17B31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43814">
              <a:off x="4305278" y="508024"/>
              <a:ext cx="491618" cy="257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" name="내용 개체 틀 5">
              <a:extLst>
                <a:ext uri="{FF2B5EF4-FFF2-40B4-BE49-F238E27FC236}">
                  <a16:creationId xmlns:a16="http://schemas.microsoft.com/office/drawing/2014/main" id="{659EDA6B-FF7E-05FF-A765-FE459171F7D0}"/>
                </a:ext>
              </a:extLst>
            </p:cNvPr>
            <p:cNvSpPr txBox="1">
              <a:spLocks/>
            </p:cNvSpPr>
            <p:nvPr/>
          </p:nvSpPr>
          <p:spPr>
            <a:xfrm>
              <a:off x="3660660" y="1094429"/>
              <a:ext cx="1895727" cy="200055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lIns="36000" rIns="36000" rtlCol="0">
              <a:spAutoFit/>
            </a:bodyPr>
            <a:lstStyle>
              <a:defPPr>
                <a:defRPr lang="en-US"/>
              </a:defPPr>
              <a:lvl1pPr>
                <a:defRPr sz="1200"/>
              </a:lvl1pPr>
              <a:lvl2pPr marL="265113" indent="-125413" algn="l" defTabSz="914400" rtl="0" eaLnBrk="1" latinLnBrk="1" hangingPunct="1">
                <a:lnSpc>
                  <a:spcPct val="13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현대산스 Text" panose="020B0600000101010101" pitchFamily="50" charset="-127"/>
                  <a:ea typeface="현대산스 Text" panose="020B0600000101010101" pitchFamily="50" charset="-127"/>
                  <a:cs typeface="+mn-cs"/>
                </a:defRPr>
              </a:lvl2pPr>
              <a:lvl3pPr marL="444500" indent="-119063" algn="l" defTabSz="914400" rtl="0" eaLnBrk="1" latinLnBrk="1" hangingPunct="1">
                <a:lnSpc>
                  <a:spcPct val="130000"/>
                </a:lnSpc>
                <a:spcBef>
                  <a:spcPts val="600"/>
                </a:spcBef>
                <a:buFont typeface="현대하모니 L" panose="02020603020101020101" pitchFamily="18" charset="-127"/>
                <a:buChar char="-"/>
                <a:tabLst/>
                <a:defRPr sz="1100" kern="1200">
                  <a:solidFill>
                    <a:schemeClr val="tx1"/>
                  </a:solidFill>
                  <a:latin typeface="현대산스 Text" panose="020B0600000101010101" pitchFamily="50" charset="-127"/>
                  <a:ea typeface="현대산스 Text" panose="020B0600000101010101" pitchFamily="50" charset="-127"/>
                  <a:cs typeface="+mn-cs"/>
                </a:defRPr>
              </a:lvl3pPr>
              <a:lvl4pPr marL="598488" indent="-153988" algn="l" defTabSz="914400" rtl="0" eaLnBrk="1" latinLnBrk="1" hangingPunct="1">
                <a:lnSpc>
                  <a:spcPct val="130000"/>
                </a:lnSpc>
                <a:spcBef>
                  <a:spcPts val="600"/>
                </a:spcBef>
                <a:buFont typeface="현대하모니 L" panose="02020603020101020101" pitchFamily="18" charset="-127"/>
                <a:buChar char="└"/>
                <a:defRPr sz="1050" kern="1200">
                  <a:solidFill>
                    <a:schemeClr val="tx1"/>
                  </a:solidFill>
                  <a:latin typeface="현대산스 Text" panose="020B0600000101010101" pitchFamily="50" charset="-127"/>
                  <a:ea typeface="현대산스 Text" panose="020B0600000101010101" pitchFamily="50" charset="-127"/>
                  <a:cs typeface="+mn-cs"/>
                </a:defRPr>
              </a:lvl4pPr>
              <a:lvl5pPr marL="674688" indent="-85725" algn="l" defTabSz="914400" rtl="0" eaLnBrk="1" latinLnBrk="1" hangingPunct="1">
                <a:lnSpc>
                  <a:spcPct val="130000"/>
                </a:lnSpc>
                <a:spcBef>
                  <a:spcPts val="600"/>
                </a:spcBef>
                <a:buFont typeface="Arial" pitchFamily="34" charset="0"/>
                <a:buChar char="-"/>
                <a:defRPr sz="900" kern="1200">
                  <a:solidFill>
                    <a:schemeClr val="tx1"/>
                  </a:solidFill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ko-KR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Upstream E</a:t>
              </a:r>
              <a:r>
                <a:rPr kumimoji="0" lang="ko-KR" altLang="en-US" sz="7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mission</a:t>
              </a:r>
              <a:r>
                <a:rPr kumimoji="0" lang="ko-KR" alt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  <a:r>
                <a:rPr kumimoji="0" lang="de-DE" altLang="ko-KR" sz="7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factor</a:t>
              </a:r>
              <a:r>
                <a:rPr kumimoji="0" lang="de-DE" altLang="ko-KR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: UEF = 5,0 kg </a:t>
              </a: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CO</a:t>
              </a:r>
              <a:r>
                <a:rPr kumimoji="0" lang="en-GB" sz="7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2,eq</a:t>
              </a: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  <a:r>
                <a:rPr kumimoji="0" lang="de-DE" altLang="ko-KR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/kg</a:t>
              </a:r>
              <a:endParaRPr kumimoji="0" lang="ko-KR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  <p:sp>
          <p:nvSpPr>
            <p:cNvPr id="95" name="Arrow: Right 94">
              <a:extLst>
                <a:ext uri="{FF2B5EF4-FFF2-40B4-BE49-F238E27FC236}">
                  <a16:creationId xmlns:a16="http://schemas.microsoft.com/office/drawing/2014/main" id="{21E5C616-3E50-32DA-20C4-45866FA6C42E}"/>
                </a:ext>
              </a:extLst>
            </p:cNvPr>
            <p:cNvSpPr/>
            <p:nvPr/>
          </p:nvSpPr>
          <p:spPr>
            <a:xfrm>
              <a:off x="3369940" y="724171"/>
              <a:ext cx="168586" cy="509293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1135052-076F-5F1C-F814-575E91E362E4}"/>
                </a:ext>
              </a:extLst>
            </p:cNvPr>
            <p:cNvSpPr txBox="1"/>
            <p:nvPr/>
          </p:nvSpPr>
          <p:spPr>
            <a:xfrm>
              <a:off x="4760467" y="1313568"/>
              <a:ext cx="802529" cy="195814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lIns="0" tIns="36000" rIns="0" bIns="3600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208 kg CO</a:t>
              </a:r>
              <a:r>
                <a:rPr kumimoji="0" lang="en-GB" sz="800" b="1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2,eq</a:t>
              </a: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3" name="내용 개체 틀 5">
              <a:extLst>
                <a:ext uri="{FF2B5EF4-FFF2-40B4-BE49-F238E27FC236}">
                  <a16:creationId xmlns:a16="http://schemas.microsoft.com/office/drawing/2014/main" id="{D153C27E-26C3-DF43-A186-F4CCFC35683A}"/>
                </a:ext>
              </a:extLst>
            </p:cNvPr>
            <p:cNvSpPr txBox="1">
              <a:spLocks/>
            </p:cNvSpPr>
            <p:nvPr/>
          </p:nvSpPr>
          <p:spPr>
            <a:xfrm>
              <a:off x="3836369" y="1528466"/>
              <a:ext cx="1726627" cy="200054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lIns="36000" rIns="36000" rtlCol="0">
              <a:spAutoFit/>
            </a:bodyPr>
            <a:lstStyle>
              <a:defPPr>
                <a:defRPr lang="en-US"/>
              </a:defPPr>
              <a:lvl1pPr>
                <a:defRPr sz="1200"/>
              </a:lvl1pPr>
              <a:lvl2pPr marL="265113" indent="-125413" algn="l" defTabSz="914400" rtl="0" eaLnBrk="1" latinLnBrk="1" hangingPunct="1">
                <a:lnSpc>
                  <a:spcPct val="13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현대산스 Text" panose="020B0600000101010101" pitchFamily="50" charset="-127"/>
                  <a:ea typeface="현대산스 Text" panose="020B0600000101010101" pitchFamily="50" charset="-127"/>
                  <a:cs typeface="+mn-cs"/>
                </a:defRPr>
              </a:lvl2pPr>
              <a:lvl3pPr marL="444500" indent="-119063" algn="l" defTabSz="914400" rtl="0" eaLnBrk="1" latinLnBrk="1" hangingPunct="1">
                <a:lnSpc>
                  <a:spcPct val="130000"/>
                </a:lnSpc>
                <a:spcBef>
                  <a:spcPts val="600"/>
                </a:spcBef>
                <a:buFont typeface="현대하모니 L" panose="02020603020101020101" pitchFamily="18" charset="-127"/>
                <a:buChar char="-"/>
                <a:tabLst/>
                <a:defRPr sz="1100" kern="1200">
                  <a:solidFill>
                    <a:schemeClr val="tx1"/>
                  </a:solidFill>
                  <a:latin typeface="현대산스 Text" panose="020B0600000101010101" pitchFamily="50" charset="-127"/>
                  <a:ea typeface="현대산스 Text" panose="020B0600000101010101" pitchFamily="50" charset="-127"/>
                  <a:cs typeface="+mn-cs"/>
                </a:defRPr>
              </a:lvl3pPr>
              <a:lvl4pPr marL="598488" indent="-153988" algn="l" defTabSz="914400" rtl="0" eaLnBrk="1" latinLnBrk="1" hangingPunct="1">
                <a:lnSpc>
                  <a:spcPct val="130000"/>
                </a:lnSpc>
                <a:spcBef>
                  <a:spcPts val="600"/>
                </a:spcBef>
                <a:buFont typeface="현대하모니 L" panose="02020603020101020101" pitchFamily="18" charset="-127"/>
                <a:buChar char="└"/>
                <a:defRPr sz="1050" kern="1200">
                  <a:solidFill>
                    <a:schemeClr val="tx1"/>
                  </a:solidFill>
                  <a:latin typeface="현대산스 Text" panose="020B0600000101010101" pitchFamily="50" charset="-127"/>
                  <a:ea typeface="현대산스 Text" panose="020B0600000101010101" pitchFamily="50" charset="-127"/>
                  <a:cs typeface="+mn-cs"/>
                </a:defRPr>
              </a:lvl4pPr>
              <a:lvl5pPr marL="674688" indent="-85725" algn="l" defTabSz="914400" rtl="0" eaLnBrk="1" latinLnBrk="1" hangingPunct="1">
                <a:lnSpc>
                  <a:spcPct val="130000"/>
                </a:lnSpc>
                <a:spcBef>
                  <a:spcPts val="600"/>
                </a:spcBef>
                <a:buFont typeface="Arial" pitchFamily="34" charset="0"/>
                <a:buChar char="-"/>
                <a:defRPr sz="900" kern="1200">
                  <a:solidFill>
                    <a:schemeClr val="tx1"/>
                  </a:solidFill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ko-KR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EoL E</a:t>
              </a:r>
              <a:r>
                <a:rPr kumimoji="0" lang="ko-KR" altLang="en-US" sz="7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mission</a:t>
              </a:r>
              <a:r>
                <a:rPr kumimoji="0" lang="ko-KR" alt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  <a:r>
                <a:rPr kumimoji="0" lang="de-DE" altLang="ko-KR" sz="7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factor</a:t>
              </a:r>
              <a:r>
                <a:rPr kumimoji="0" lang="de-DE" altLang="ko-KR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: EEF = </a:t>
              </a:r>
              <a:r>
                <a:rPr lang="de-DE" altLang="ko-KR" sz="700" dirty="0">
                  <a:solidFill>
                    <a:prstClr val="black"/>
                  </a:solidFill>
                  <a:latin typeface="Renault Group Light"/>
                </a:rPr>
                <a:t>0</a:t>
              </a:r>
              <a:r>
                <a:rPr kumimoji="0" lang="de-DE" altLang="ko-KR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,</a:t>
              </a:r>
              <a:r>
                <a:rPr lang="de-DE" altLang="ko-KR" sz="700" dirty="0">
                  <a:solidFill>
                    <a:prstClr val="black"/>
                  </a:solidFill>
                  <a:latin typeface="Renault Group Light"/>
                </a:rPr>
                <a:t>15</a:t>
              </a:r>
              <a:r>
                <a:rPr kumimoji="0" lang="de-DE" altLang="ko-KR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kg </a:t>
              </a: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CO</a:t>
              </a:r>
              <a:r>
                <a:rPr kumimoji="0" lang="en-GB" sz="7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2,eq</a:t>
              </a: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  <a:r>
                <a:rPr kumimoji="0" lang="de-DE" altLang="ko-KR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/kg</a:t>
              </a:r>
              <a:endParaRPr kumimoji="0" lang="ko-KR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5DED5108-CC6F-CAED-10A0-FFA8432B8487}"/>
                </a:ext>
              </a:extLst>
            </p:cNvPr>
            <p:cNvSpPr txBox="1"/>
            <p:nvPr/>
          </p:nvSpPr>
          <p:spPr>
            <a:xfrm>
              <a:off x="4991141" y="531784"/>
              <a:ext cx="556665" cy="2000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1.387 kg</a:t>
              </a:r>
            </a:p>
          </p:txBody>
        </p:sp>
      </p:grpSp>
      <p:sp>
        <p:nvSpPr>
          <p:cNvPr id="192" name="TextBox 191">
            <a:extLst>
              <a:ext uri="{FF2B5EF4-FFF2-40B4-BE49-F238E27FC236}">
                <a16:creationId xmlns:a16="http://schemas.microsoft.com/office/drawing/2014/main" id="{FE75B6F3-34CF-2381-DB1D-332CFF40CDF7}"/>
              </a:ext>
            </a:extLst>
          </p:cNvPr>
          <p:cNvSpPr txBox="1"/>
          <p:nvPr/>
        </p:nvSpPr>
        <p:spPr>
          <a:xfrm>
            <a:off x="10809518" y="2048460"/>
            <a:ext cx="1281634" cy="276999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txBody>
          <a:bodyPr wrap="square" lIns="36000" tIns="0" rIns="36000" bIns="0" rtlCol="0">
            <a:spAutoFit/>
          </a:bodyPr>
          <a:lstStyle>
            <a:defPPr>
              <a:defRPr lang="en-US"/>
            </a:defPPr>
            <a:lvl1pPr algn="ct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Representative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vehicle </a:t>
            </a:r>
            <a:b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</a:b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for LCA Group 2 </a:t>
            </a:r>
          </a:p>
        </p:txBody>
      </p: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6CCE2B47-031F-2B66-3C99-69A4356A0694}"/>
              </a:ext>
            </a:extLst>
          </p:cNvPr>
          <p:cNvCxnSpPr>
            <a:cxnSpLocks/>
            <a:stCxn id="35" idx="3"/>
            <a:endCxn id="108" idx="2"/>
          </p:cNvCxnSpPr>
          <p:nvPr/>
        </p:nvCxnSpPr>
        <p:spPr>
          <a:xfrm flipH="1" flipV="1">
            <a:off x="10111566" y="4787393"/>
            <a:ext cx="277103" cy="1364419"/>
          </a:xfrm>
          <a:prstGeom prst="bentConnector4">
            <a:avLst>
              <a:gd name="adj1" fmla="val -82496"/>
              <a:gd name="adj2" fmla="val 69194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or: Elbow 177">
            <a:extLst>
              <a:ext uri="{FF2B5EF4-FFF2-40B4-BE49-F238E27FC236}">
                <a16:creationId xmlns:a16="http://schemas.microsoft.com/office/drawing/2014/main" id="{260977E1-C0BD-6C8E-CD40-B1286824AE88}"/>
              </a:ext>
            </a:extLst>
          </p:cNvPr>
          <p:cNvCxnSpPr>
            <a:cxnSpLocks/>
            <a:endCxn id="50" idx="0"/>
          </p:cNvCxnSpPr>
          <p:nvPr/>
        </p:nvCxnSpPr>
        <p:spPr>
          <a:xfrm rot="5400000">
            <a:off x="3314813" y="1628372"/>
            <a:ext cx="2711129" cy="4112516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C3EC6233-3356-E668-CDBB-65B01F3A2211}"/>
              </a:ext>
            </a:extLst>
          </p:cNvPr>
          <p:cNvSpPr/>
          <p:nvPr/>
        </p:nvSpPr>
        <p:spPr>
          <a:xfrm>
            <a:off x="11114614" y="5572667"/>
            <a:ext cx="965589" cy="29878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Calculated value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90ED14A-4F43-C13B-7A34-6D84CE1B6929}"/>
              </a:ext>
            </a:extLst>
          </p:cNvPr>
          <p:cNvSpPr/>
          <p:nvPr/>
        </p:nvSpPr>
        <p:spPr>
          <a:xfrm>
            <a:off x="11115712" y="5932007"/>
            <a:ext cx="965589" cy="298789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Estimated value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14414FD-5F91-BD09-5763-84728DB561F7}"/>
              </a:ext>
            </a:extLst>
          </p:cNvPr>
          <p:cNvSpPr/>
          <p:nvPr/>
        </p:nvSpPr>
        <p:spPr>
          <a:xfrm>
            <a:off x="232881" y="4880510"/>
            <a:ext cx="704850" cy="1782641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Step 3</a:t>
            </a:r>
            <a:endParaRPr kumimoji="0" lang="en-US" sz="11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Down-stream emission</a:t>
            </a:r>
            <a:endParaRPr kumimoji="0" lang="en-US" sz="11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4938D1E-9F74-A8D9-665E-9AA7CC79F122}"/>
              </a:ext>
            </a:extLst>
          </p:cNvPr>
          <p:cNvSpPr/>
          <p:nvPr/>
        </p:nvSpPr>
        <p:spPr>
          <a:xfrm>
            <a:off x="2198532" y="5040195"/>
            <a:ext cx="831173" cy="1450236"/>
          </a:xfrm>
          <a:custGeom>
            <a:avLst/>
            <a:gdLst>
              <a:gd name="connsiteX0" fmla="*/ 0 w 831173"/>
              <a:gd name="connsiteY0" fmla="*/ 84447 h 1450236"/>
              <a:gd name="connsiteX1" fmla="*/ 84447 w 831173"/>
              <a:gd name="connsiteY1" fmla="*/ 0 h 1450236"/>
              <a:gd name="connsiteX2" fmla="*/ 428832 w 831173"/>
              <a:gd name="connsiteY2" fmla="*/ 0 h 1450236"/>
              <a:gd name="connsiteX3" fmla="*/ 746726 w 831173"/>
              <a:gd name="connsiteY3" fmla="*/ 0 h 1450236"/>
              <a:gd name="connsiteX4" fmla="*/ 831173 w 831173"/>
              <a:gd name="connsiteY4" fmla="*/ 84447 h 1450236"/>
              <a:gd name="connsiteX5" fmla="*/ 831173 w 831173"/>
              <a:gd name="connsiteY5" fmla="*/ 524374 h 1450236"/>
              <a:gd name="connsiteX6" fmla="*/ 831173 w 831173"/>
              <a:gd name="connsiteY6" fmla="*/ 913048 h 1450236"/>
              <a:gd name="connsiteX7" fmla="*/ 831173 w 831173"/>
              <a:gd name="connsiteY7" fmla="*/ 1365789 h 1450236"/>
              <a:gd name="connsiteX8" fmla="*/ 746726 w 831173"/>
              <a:gd name="connsiteY8" fmla="*/ 1450236 h 1450236"/>
              <a:gd name="connsiteX9" fmla="*/ 415587 w 831173"/>
              <a:gd name="connsiteY9" fmla="*/ 1450236 h 1450236"/>
              <a:gd name="connsiteX10" fmla="*/ 84447 w 831173"/>
              <a:gd name="connsiteY10" fmla="*/ 1450236 h 1450236"/>
              <a:gd name="connsiteX11" fmla="*/ 0 w 831173"/>
              <a:gd name="connsiteY11" fmla="*/ 1365789 h 1450236"/>
              <a:gd name="connsiteX12" fmla="*/ 0 w 831173"/>
              <a:gd name="connsiteY12" fmla="*/ 913048 h 1450236"/>
              <a:gd name="connsiteX13" fmla="*/ 0 w 831173"/>
              <a:gd name="connsiteY13" fmla="*/ 460307 h 1450236"/>
              <a:gd name="connsiteX14" fmla="*/ 0 w 831173"/>
              <a:gd name="connsiteY14" fmla="*/ 84447 h 1450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31173" h="1450236" extrusionOk="0">
                <a:moveTo>
                  <a:pt x="0" y="84447"/>
                </a:moveTo>
                <a:cubicBezTo>
                  <a:pt x="2770" y="40108"/>
                  <a:pt x="46915" y="5828"/>
                  <a:pt x="84447" y="0"/>
                </a:cubicBezTo>
                <a:cubicBezTo>
                  <a:pt x="250792" y="-28960"/>
                  <a:pt x="278044" y="1327"/>
                  <a:pt x="428832" y="0"/>
                </a:cubicBezTo>
                <a:cubicBezTo>
                  <a:pt x="579620" y="-1327"/>
                  <a:pt x="669354" y="5294"/>
                  <a:pt x="746726" y="0"/>
                </a:cubicBezTo>
                <a:cubicBezTo>
                  <a:pt x="785909" y="6972"/>
                  <a:pt x="823619" y="40005"/>
                  <a:pt x="831173" y="84447"/>
                </a:cubicBezTo>
                <a:cubicBezTo>
                  <a:pt x="842943" y="250051"/>
                  <a:pt x="800989" y="338773"/>
                  <a:pt x="831173" y="524374"/>
                </a:cubicBezTo>
                <a:cubicBezTo>
                  <a:pt x="861357" y="709975"/>
                  <a:pt x="822967" y="727224"/>
                  <a:pt x="831173" y="913048"/>
                </a:cubicBezTo>
                <a:cubicBezTo>
                  <a:pt x="839379" y="1098872"/>
                  <a:pt x="800974" y="1246866"/>
                  <a:pt x="831173" y="1365789"/>
                </a:cubicBezTo>
                <a:cubicBezTo>
                  <a:pt x="842285" y="1405494"/>
                  <a:pt x="786099" y="1444089"/>
                  <a:pt x="746726" y="1450236"/>
                </a:cubicBezTo>
                <a:cubicBezTo>
                  <a:pt x="662705" y="1464287"/>
                  <a:pt x="490204" y="1424638"/>
                  <a:pt x="415587" y="1450236"/>
                </a:cubicBezTo>
                <a:cubicBezTo>
                  <a:pt x="340970" y="1475834"/>
                  <a:pt x="166597" y="1411281"/>
                  <a:pt x="84447" y="1450236"/>
                </a:cubicBezTo>
                <a:cubicBezTo>
                  <a:pt x="27841" y="1455574"/>
                  <a:pt x="-333" y="1398586"/>
                  <a:pt x="0" y="1365789"/>
                </a:cubicBezTo>
                <a:cubicBezTo>
                  <a:pt x="-6780" y="1158941"/>
                  <a:pt x="17046" y="1118863"/>
                  <a:pt x="0" y="913048"/>
                </a:cubicBezTo>
                <a:cubicBezTo>
                  <a:pt x="-17046" y="707233"/>
                  <a:pt x="10343" y="589887"/>
                  <a:pt x="0" y="460307"/>
                </a:cubicBezTo>
                <a:cubicBezTo>
                  <a:pt x="-10343" y="330727"/>
                  <a:pt x="23822" y="211381"/>
                  <a:pt x="0" y="84447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133033">
                  <a:prstGeom prst="roundRect">
                    <a:avLst>
                      <a:gd name="adj" fmla="val 1016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IP family 2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3E960547-0720-666B-0B3E-BD090F80FB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1952" y="5589972"/>
            <a:ext cx="412707" cy="16508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7748DDCD-C3D7-FA1C-AF6B-C6BC8AF55E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1951" y="5338191"/>
            <a:ext cx="412707" cy="165082"/>
          </a:xfrm>
          <a:prstGeom prst="rect">
            <a:avLst/>
          </a:prstGeom>
          <a:ln>
            <a:noFill/>
          </a:ln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653D258D-401A-76BC-7BD5-2E81F46CE8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9516" y="6013275"/>
            <a:ext cx="412707" cy="165082"/>
          </a:xfrm>
          <a:prstGeom prst="rect">
            <a:avLst/>
          </a:prstGeom>
          <a:ln>
            <a:noFill/>
          </a:ln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F4934DCB-2F47-4113-1C7F-6595368CB5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6024" y="6227370"/>
            <a:ext cx="412707" cy="165082"/>
          </a:xfrm>
          <a:prstGeom prst="rect">
            <a:avLst/>
          </a:prstGeom>
          <a:ln>
            <a:noFill/>
          </a:ln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EC4CF375-80D6-DCE9-8DAB-9B5E999880F6}"/>
              </a:ext>
            </a:extLst>
          </p:cNvPr>
          <p:cNvSpPr txBox="1"/>
          <p:nvPr/>
        </p:nvSpPr>
        <p:spPr>
          <a:xfrm>
            <a:off x="2269569" y="5359734"/>
            <a:ext cx="135617" cy="92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VH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3A766A2-23CF-1659-9B6F-6A5A031E6AA7}"/>
              </a:ext>
            </a:extLst>
          </p:cNvPr>
          <p:cNvSpPr txBox="1"/>
          <p:nvPr/>
        </p:nvSpPr>
        <p:spPr>
          <a:xfrm>
            <a:off x="2269569" y="6277237"/>
            <a:ext cx="135617" cy="92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VL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40F8310A-5B82-211A-2966-9BFCE5C615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1951" y="5802668"/>
            <a:ext cx="412707" cy="170241"/>
          </a:xfrm>
          <a:prstGeom prst="rect">
            <a:avLst/>
          </a:prstGeom>
          <a:ln>
            <a:noFill/>
          </a:ln>
        </p:spPr>
      </p:pic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1CAFE489-B04D-CD5F-CF63-01AA22D45EE8}"/>
              </a:ext>
            </a:extLst>
          </p:cNvPr>
          <p:cNvSpPr/>
          <p:nvPr/>
        </p:nvSpPr>
        <p:spPr>
          <a:xfrm>
            <a:off x="4266950" y="5386662"/>
            <a:ext cx="3841176" cy="791695"/>
          </a:xfrm>
          <a:custGeom>
            <a:avLst/>
            <a:gdLst>
              <a:gd name="connsiteX0" fmla="*/ 0 w 3841176"/>
              <a:gd name="connsiteY0" fmla="*/ 80436 h 791695"/>
              <a:gd name="connsiteX1" fmla="*/ 80436 w 3841176"/>
              <a:gd name="connsiteY1" fmla="*/ 0 h 791695"/>
              <a:gd name="connsiteX2" fmla="*/ 679800 w 3841176"/>
              <a:gd name="connsiteY2" fmla="*/ 0 h 791695"/>
              <a:gd name="connsiteX3" fmla="*/ 1205558 w 3841176"/>
              <a:gd name="connsiteY3" fmla="*/ 0 h 791695"/>
              <a:gd name="connsiteX4" fmla="*/ 1804921 w 3841176"/>
              <a:gd name="connsiteY4" fmla="*/ 0 h 791695"/>
              <a:gd name="connsiteX5" fmla="*/ 2404285 w 3841176"/>
              <a:gd name="connsiteY5" fmla="*/ 0 h 791695"/>
              <a:gd name="connsiteX6" fmla="*/ 3003649 w 3841176"/>
              <a:gd name="connsiteY6" fmla="*/ 0 h 791695"/>
              <a:gd name="connsiteX7" fmla="*/ 3760740 w 3841176"/>
              <a:gd name="connsiteY7" fmla="*/ 0 h 791695"/>
              <a:gd name="connsiteX8" fmla="*/ 3841176 w 3841176"/>
              <a:gd name="connsiteY8" fmla="*/ 80436 h 791695"/>
              <a:gd name="connsiteX9" fmla="*/ 3841176 w 3841176"/>
              <a:gd name="connsiteY9" fmla="*/ 402156 h 791695"/>
              <a:gd name="connsiteX10" fmla="*/ 3841176 w 3841176"/>
              <a:gd name="connsiteY10" fmla="*/ 711259 h 791695"/>
              <a:gd name="connsiteX11" fmla="*/ 3760740 w 3841176"/>
              <a:gd name="connsiteY11" fmla="*/ 791695 h 791695"/>
              <a:gd name="connsiteX12" fmla="*/ 3271785 w 3841176"/>
              <a:gd name="connsiteY12" fmla="*/ 791695 h 791695"/>
              <a:gd name="connsiteX13" fmla="*/ 2746028 w 3841176"/>
              <a:gd name="connsiteY13" fmla="*/ 791695 h 791695"/>
              <a:gd name="connsiteX14" fmla="*/ 2146664 w 3841176"/>
              <a:gd name="connsiteY14" fmla="*/ 791695 h 791695"/>
              <a:gd name="connsiteX15" fmla="*/ 1620906 w 3841176"/>
              <a:gd name="connsiteY15" fmla="*/ 791695 h 791695"/>
              <a:gd name="connsiteX16" fmla="*/ 1205558 w 3841176"/>
              <a:gd name="connsiteY16" fmla="*/ 791695 h 791695"/>
              <a:gd name="connsiteX17" fmla="*/ 753406 w 3841176"/>
              <a:gd name="connsiteY17" fmla="*/ 791695 h 791695"/>
              <a:gd name="connsiteX18" fmla="*/ 80436 w 3841176"/>
              <a:gd name="connsiteY18" fmla="*/ 791695 h 791695"/>
              <a:gd name="connsiteX19" fmla="*/ 0 w 3841176"/>
              <a:gd name="connsiteY19" fmla="*/ 711259 h 791695"/>
              <a:gd name="connsiteX20" fmla="*/ 0 w 3841176"/>
              <a:gd name="connsiteY20" fmla="*/ 414772 h 791695"/>
              <a:gd name="connsiteX21" fmla="*/ 0 w 3841176"/>
              <a:gd name="connsiteY21" fmla="*/ 80436 h 791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841176" h="791695" extrusionOk="0">
                <a:moveTo>
                  <a:pt x="0" y="80436"/>
                </a:moveTo>
                <a:cubicBezTo>
                  <a:pt x="2006" y="37678"/>
                  <a:pt x="39312" y="2112"/>
                  <a:pt x="80436" y="0"/>
                </a:cubicBezTo>
                <a:cubicBezTo>
                  <a:pt x="326705" y="-12864"/>
                  <a:pt x="530135" y="9214"/>
                  <a:pt x="679800" y="0"/>
                </a:cubicBezTo>
                <a:cubicBezTo>
                  <a:pt x="829465" y="-9214"/>
                  <a:pt x="949519" y="18663"/>
                  <a:pt x="1205558" y="0"/>
                </a:cubicBezTo>
                <a:cubicBezTo>
                  <a:pt x="1461597" y="-18663"/>
                  <a:pt x="1523702" y="19988"/>
                  <a:pt x="1804921" y="0"/>
                </a:cubicBezTo>
                <a:cubicBezTo>
                  <a:pt x="2086140" y="-19988"/>
                  <a:pt x="2229745" y="33908"/>
                  <a:pt x="2404285" y="0"/>
                </a:cubicBezTo>
                <a:cubicBezTo>
                  <a:pt x="2578825" y="-33908"/>
                  <a:pt x="2800438" y="2140"/>
                  <a:pt x="3003649" y="0"/>
                </a:cubicBezTo>
                <a:cubicBezTo>
                  <a:pt x="3206860" y="-2140"/>
                  <a:pt x="3598094" y="34913"/>
                  <a:pt x="3760740" y="0"/>
                </a:cubicBezTo>
                <a:cubicBezTo>
                  <a:pt x="3809810" y="2860"/>
                  <a:pt x="3840977" y="34895"/>
                  <a:pt x="3841176" y="80436"/>
                </a:cubicBezTo>
                <a:cubicBezTo>
                  <a:pt x="3871603" y="144837"/>
                  <a:pt x="3820748" y="287307"/>
                  <a:pt x="3841176" y="402156"/>
                </a:cubicBezTo>
                <a:cubicBezTo>
                  <a:pt x="3861604" y="517005"/>
                  <a:pt x="3830433" y="642661"/>
                  <a:pt x="3841176" y="711259"/>
                </a:cubicBezTo>
                <a:cubicBezTo>
                  <a:pt x="3847886" y="758160"/>
                  <a:pt x="3809113" y="792760"/>
                  <a:pt x="3760740" y="791695"/>
                </a:cubicBezTo>
                <a:cubicBezTo>
                  <a:pt x="3605262" y="816897"/>
                  <a:pt x="3410689" y="740297"/>
                  <a:pt x="3271785" y="791695"/>
                </a:cubicBezTo>
                <a:cubicBezTo>
                  <a:pt x="3132881" y="843093"/>
                  <a:pt x="2929464" y="776964"/>
                  <a:pt x="2746028" y="791695"/>
                </a:cubicBezTo>
                <a:cubicBezTo>
                  <a:pt x="2562592" y="806426"/>
                  <a:pt x="2384386" y="736954"/>
                  <a:pt x="2146664" y="791695"/>
                </a:cubicBezTo>
                <a:cubicBezTo>
                  <a:pt x="1908942" y="846436"/>
                  <a:pt x="1812549" y="745540"/>
                  <a:pt x="1620906" y="791695"/>
                </a:cubicBezTo>
                <a:cubicBezTo>
                  <a:pt x="1429263" y="837850"/>
                  <a:pt x="1383695" y="756997"/>
                  <a:pt x="1205558" y="791695"/>
                </a:cubicBezTo>
                <a:cubicBezTo>
                  <a:pt x="1027421" y="826393"/>
                  <a:pt x="943443" y="741798"/>
                  <a:pt x="753406" y="791695"/>
                </a:cubicBezTo>
                <a:cubicBezTo>
                  <a:pt x="563369" y="841592"/>
                  <a:pt x="309292" y="749415"/>
                  <a:pt x="80436" y="791695"/>
                </a:cubicBezTo>
                <a:cubicBezTo>
                  <a:pt x="35261" y="796014"/>
                  <a:pt x="1714" y="756373"/>
                  <a:pt x="0" y="711259"/>
                </a:cubicBezTo>
                <a:cubicBezTo>
                  <a:pt x="-275" y="564630"/>
                  <a:pt x="22997" y="534484"/>
                  <a:pt x="0" y="414772"/>
                </a:cubicBezTo>
                <a:cubicBezTo>
                  <a:pt x="-22997" y="295060"/>
                  <a:pt x="40028" y="208975"/>
                  <a:pt x="0" y="80436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133033">
                  <a:prstGeom prst="roundRect">
                    <a:avLst>
                      <a:gd name="adj" fmla="val 1016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IP family 2</a:t>
            </a:r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AE0D11CA-2EB2-E317-7BDC-8D22993771AA}"/>
              </a:ext>
            </a:extLst>
          </p:cNvPr>
          <p:cNvCxnSpPr>
            <a:cxnSpLocks/>
          </p:cNvCxnSpPr>
          <p:nvPr/>
        </p:nvCxnSpPr>
        <p:spPr>
          <a:xfrm flipV="1">
            <a:off x="3152242" y="5768675"/>
            <a:ext cx="1077838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C9CC9E43-1977-7070-84D5-3315F48A6C41}"/>
              </a:ext>
            </a:extLst>
          </p:cNvPr>
          <p:cNvSpPr txBox="1"/>
          <p:nvPr/>
        </p:nvSpPr>
        <p:spPr>
          <a:xfrm>
            <a:off x="5125413" y="5435273"/>
            <a:ext cx="2074081" cy="2112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tIns="36000" b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Calculate In-use energy consumption 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414ADFD7-4EBB-4A43-0159-720D13ABF0BA}"/>
              </a:ext>
            </a:extLst>
          </p:cNvPr>
          <p:cNvSpPr txBox="1"/>
          <p:nvPr/>
        </p:nvSpPr>
        <p:spPr>
          <a:xfrm>
            <a:off x="5130232" y="5758453"/>
            <a:ext cx="2069262" cy="2112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tIns="36000" b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Calculate Maintenance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307DA8F1-597B-3DD8-9F1F-B4B7D3BFC1E5}"/>
              </a:ext>
            </a:extLst>
          </p:cNvPr>
          <p:cNvSpPr txBox="1"/>
          <p:nvPr/>
        </p:nvSpPr>
        <p:spPr>
          <a:xfrm>
            <a:off x="6059558" y="5561610"/>
            <a:ext cx="2127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+</a:t>
            </a:r>
          </a:p>
        </p:txBody>
      </p:sp>
      <p:sp>
        <p:nvSpPr>
          <p:cNvPr id="140" name="Right Brace 139">
            <a:extLst>
              <a:ext uri="{FF2B5EF4-FFF2-40B4-BE49-F238E27FC236}">
                <a16:creationId xmlns:a16="http://schemas.microsoft.com/office/drawing/2014/main" id="{C2D60846-BE81-CF5D-6FD3-18C7FEF2513D}"/>
              </a:ext>
            </a:extLst>
          </p:cNvPr>
          <p:cNvSpPr/>
          <p:nvPr/>
        </p:nvSpPr>
        <p:spPr>
          <a:xfrm>
            <a:off x="7216639" y="5424466"/>
            <a:ext cx="86340" cy="538193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cxnSp>
        <p:nvCxnSpPr>
          <p:cNvPr id="153" name="Connector: Elbow 152">
            <a:extLst>
              <a:ext uri="{FF2B5EF4-FFF2-40B4-BE49-F238E27FC236}">
                <a16:creationId xmlns:a16="http://schemas.microsoft.com/office/drawing/2014/main" id="{F137DF4D-0025-DF6F-B3A3-9B6EA96484AD}"/>
              </a:ext>
            </a:extLst>
          </p:cNvPr>
          <p:cNvCxnSpPr>
            <a:cxnSpLocks/>
            <a:stCxn id="98" idx="3"/>
            <a:endCxn id="108" idx="1"/>
          </p:cNvCxnSpPr>
          <p:nvPr/>
        </p:nvCxnSpPr>
        <p:spPr>
          <a:xfrm flipV="1">
            <a:off x="8108126" y="2975015"/>
            <a:ext cx="1657857" cy="2807495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8" name="Picture 157">
            <a:extLst>
              <a:ext uri="{FF2B5EF4-FFF2-40B4-BE49-F238E27FC236}">
                <a16:creationId xmlns:a16="http://schemas.microsoft.com/office/drawing/2014/main" id="{30C4CCE6-3137-DC7B-D5A0-0F0C031172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7419" y="5642578"/>
            <a:ext cx="412707" cy="165082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59" name="TextBox 158">
            <a:extLst>
              <a:ext uri="{FF2B5EF4-FFF2-40B4-BE49-F238E27FC236}">
                <a16:creationId xmlns:a16="http://schemas.microsoft.com/office/drawing/2014/main" id="{99E1BED9-665E-BAE4-6D5D-1F25B045FAC0}"/>
              </a:ext>
            </a:extLst>
          </p:cNvPr>
          <p:cNvSpPr txBox="1"/>
          <p:nvPr/>
        </p:nvSpPr>
        <p:spPr>
          <a:xfrm>
            <a:off x="7393919" y="5526346"/>
            <a:ext cx="641660" cy="2000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txBody>
          <a:bodyPr wrap="square" lIns="36000" r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9.640 kg CO</a:t>
            </a:r>
            <a:r>
              <a:rPr kumimoji="0" lang="en-GB" sz="7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2,eq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</a:t>
            </a: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9AACB66E-8136-74C6-ADD8-4389F1ABC65F}"/>
              </a:ext>
            </a:extLst>
          </p:cNvPr>
          <p:cNvCxnSpPr>
            <a:cxnSpLocks/>
            <a:stCxn id="55" idx="2"/>
          </p:cNvCxnSpPr>
          <p:nvPr/>
        </p:nvCxnSpPr>
        <p:spPr>
          <a:xfrm rot="16200000" flipH="1">
            <a:off x="7001917" y="-590763"/>
            <a:ext cx="374987" cy="5107281"/>
          </a:xfrm>
          <a:prstGeom prst="bentConnector2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BDFFC100-4AE9-2B39-ACED-8879481B62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4264" y="2017770"/>
            <a:ext cx="704741" cy="311296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337067-6E76-A909-E6E0-86E41C60B21F}"/>
              </a:ext>
            </a:extLst>
          </p:cNvPr>
          <p:cNvSpPr txBox="1"/>
          <p:nvPr/>
        </p:nvSpPr>
        <p:spPr>
          <a:xfrm>
            <a:off x="4634413" y="1754316"/>
            <a:ext cx="19423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*Excluding: Use phase &amp; traction battery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D759F9F0-8836-D767-FF12-1162E153DBE7}"/>
              </a:ext>
            </a:extLst>
          </p:cNvPr>
          <p:cNvGrpSpPr/>
          <p:nvPr/>
        </p:nvGrpSpPr>
        <p:grpSpPr>
          <a:xfrm>
            <a:off x="5680249" y="247839"/>
            <a:ext cx="3551527" cy="1352761"/>
            <a:chOff x="4230080" y="2424867"/>
            <a:chExt cx="5860312" cy="2232167"/>
          </a:xfrm>
        </p:grpSpPr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4388637B-70EE-2523-9F22-A6B54E859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65108" y="2424867"/>
              <a:ext cx="4755292" cy="1658256"/>
            </a:xfrm>
            <a:prstGeom prst="rect">
              <a:avLst/>
            </a:prstGeom>
          </p:spPr>
        </p:pic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2F1E0A64-537D-BE25-FC23-E1D02D3A1948}"/>
                </a:ext>
              </a:extLst>
            </p:cNvPr>
            <p:cNvGrpSpPr/>
            <p:nvPr/>
          </p:nvGrpSpPr>
          <p:grpSpPr>
            <a:xfrm>
              <a:off x="4909115" y="2623548"/>
              <a:ext cx="4740455" cy="1645566"/>
              <a:chOff x="732612" y="2375295"/>
              <a:chExt cx="4740455" cy="1645566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FA4DF72E-9D99-6889-13BC-AB83E18FCCAC}"/>
                  </a:ext>
                </a:extLst>
              </p:cNvPr>
              <p:cNvSpPr/>
              <p:nvPr/>
            </p:nvSpPr>
            <p:spPr>
              <a:xfrm>
                <a:off x="732612" y="2375295"/>
                <a:ext cx="4740455" cy="16455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9" name="Picture 88">
                <a:extLst>
                  <a:ext uri="{FF2B5EF4-FFF2-40B4-BE49-F238E27FC236}">
                    <a16:creationId xmlns:a16="http://schemas.microsoft.com/office/drawing/2014/main" id="{B1BD5FC2-C759-ED5B-37AB-2F2EE5AF08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97471" y="2405868"/>
                <a:ext cx="4627265" cy="1572904"/>
              </a:xfrm>
              <a:prstGeom prst="rect">
                <a:avLst/>
              </a:prstGeom>
            </p:spPr>
          </p:pic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12696C4D-2F5F-B637-1727-6FD20518CEC2}"/>
                </a:ext>
              </a:extLst>
            </p:cNvPr>
            <p:cNvGrpSpPr/>
            <p:nvPr/>
          </p:nvGrpSpPr>
          <p:grpSpPr>
            <a:xfrm>
              <a:off x="5137253" y="2813544"/>
              <a:ext cx="4740455" cy="1645566"/>
              <a:chOff x="732612" y="2375295"/>
              <a:chExt cx="4740455" cy="1645566"/>
            </a:xfrm>
          </p:grpSpPr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EDFDE659-E3AE-B97A-DAE2-65A5815CB6D5}"/>
                  </a:ext>
                </a:extLst>
              </p:cNvPr>
              <p:cNvSpPr/>
              <p:nvPr/>
            </p:nvSpPr>
            <p:spPr>
              <a:xfrm>
                <a:off x="732612" y="2375295"/>
                <a:ext cx="4740455" cy="16455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D8FAA4CC-288F-0EF7-31F9-E50EDFCAF0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97471" y="2405868"/>
                <a:ext cx="4627265" cy="1572904"/>
              </a:xfrm>
              <a:prstGeom prst="rect">
                <a:avLst/>
              </a:prstGeom>
            </p:spPr>
          </p:pic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33ED3A7C-28E4-74EB-72A2-DB3D835CF5DC}"/>
                </a:ext>
              </a:extLst>
            </p:cNvPr>
            <p:cNvGrpSpPr/>
            <p:nvPr/>
          </p:nvGrpSpPr>
          <p:grpSpPr>
            <a:xfrm>
              <a:off x="5349937" y="3011468"/>
              <a:ext cx="4740455" cy="1645566"/>
              <a:chOff x="732612" y="2375295"/>
              <a:chExt cx="4740455" cy="1645566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B2FA7BF7-7A5A-75B7-9760-70812150C409}"/>
                  </a:ext>
                </a:extLst>
              </p:cNvPr>
              <p:cNvSpPr/>
              <p:nvPr/>
            </p:nvSpPr>
            <p:spPr>
              <a:xfrm>
                <a:off x="732612" y="2375295"/>
                <a:ext cx="4740455" cy="16455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51A0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99" name="Picture 98">
                <a:extLst>
                  <a:ext uri="{FF2B5EF4-FFF2-40B4-BE49-F238E27FC236}">
                    <a16:creationId xmlns:a16="http://schemas.microsoft.com/office/drawing/2014/main" id="{AF0E9AAC-59F4-FC32-91C2-483B4A513B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97471" y="2405868"/>
                <a:ext cx="4627265" cy="1572904"/>
              </a:xfrm>
              <a:prstGeom prst="rect">
                <a:avLst/>
              </a:prstGeom>
            </p:spPr>
          </p:pic>
        </p:grp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AFA6C910-0085-E41E-722D-5B0729222A7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30080" y="3336329"/>
              <a:ext cx="1119857" cy="0"/>
            </a:xfrm>
            <a:prstGeom prst="straightConnector1">
              <a:avLst/>
            </a:prstGeom>
            <a:ln w="19050">
              <a:solidFill>
                <a:srgbClr val="51A0A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86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102" grpId="0" animBg="1"/>
      <p:bldP spid="101" grpId="0" animBg="1"/>
      <p:bldP spid="107" grpId="0" animBg="1"/>
      <p:bldP spid="108" grpId="0" animBg="1"/>
      <p:bldP spid="137" grpId="0" animBg="1"/>
      <p:bldP spid="148" grpId="0" animBg="1"/>
      <p:bldP spid="192" grpId="0" animBg="1"/>
      <p:bldP spid="41" grpId="0" animBg="1"/>
      <p:bldP spid="44" grpId="0" animBg="1"/>
      <p:bldP spid="49" grpId="0" animBg="1"/>
      <p:bldP spid="50" grpId="0" animBg="1"/>
      <p:bldP spid="62" grpId="0" animBg="1"/>
      <p:bldP spid="72" grpId="0" animBg="1"/>
      <p:bldP spid="98" grpId="0" animBg="1"/>
      <p:bldP spid="118" grpId="0" animBg="1"/>
      <p:bldP spid="124" grpId="0" animBg="1"/>
      <p:bldP spid="130" grpId="0"/>
      <p:bldP spid="140" grpId="0" animBg="1"/>
      <p:bldP spid="159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90072F-717D-7277-1812-46BC0A85D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raphic 33" descr="Full battery outline">
            <a:extLst>
              <a:ext uri="{FF2B5EF4-FFF2-40B4-BE49-F238E27FC236}">
                <a16:creationId xmlns:a16="http://schemas.microsoft.com/office/drawing/2014/main" id="{ADDD48A5-F311-F399-1828-ECEBB31DE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83677" y="5875773"/>
            <a:ext cx="365760" cy="36576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ACC4434E-1F7E-9412-7926-204D6C5F6F62}"/>
              </a:ext>
            </a:extLst>
          </p:cNvPr>
          <p:cNvSpPr txBox="1"/>
          <p:nvPr/>
        </p:nvSpPr>
        <p:spPr>
          <a:xfrm>
            <a:off x="10127502" y="6174664"/>
            <a:ext cx="534692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384 kg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D6CCD2F-7FBF-560C-DD12-41D99725D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0782" y="2058231"/>
            <a:ext cx="684423" cy="282324"/>
          </a:xfrm>
          <a:prstGeom prst="rect">
            <a:avLst/>
          </a:prstGeom>
          <a:ln w="19050">
            <a:solidFill>
              <a:srgbClr val="FFC000"/>
            </a:solidFill>
            <a:prstDash val="sysDash"/>
          </a:ln>
        </p:spPr>
      </p:pic>
      <p:grpSp>
        <p:nvGrpSpPr>
          <p:cNvPr id="144" name="Group 143">
            <a:extLst>
              <a:ext uri="{FF2B5EF4-FFF2-40B4-BE49-F238E27FC236}">
                <a16:creationId xmlns:a16="http://schemas.microsoft.com/office/drawing/2014/main" id="{9FE49329-655B-752C-BA13-B935BD272EBF}"/>
              </a:ext>
            </a:extLst>
          </p:cNvPr>
          <p:cNvGrpSpPr/>
          <p:nvPr/>
        </p:nvGrpSpPr>
        <p:grpSpPr>
          <a:xfrm>
            <a:off x="3505948" y="2943803"/>
            <a:ext cx="2770576" cy="1713063"/>
            <a:chOff x="5384754" y="4774269"/>
            <a:chExt cx="3086573" cy="190844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AD022C3-9249-532F-FD63-5E991FA3DD69}"/>
                </a:ext>
              </a:extLst>
            </p:cNvPr>
            <p:cNvGrpSpPr/>
            <p:nvPr/>
          </p:nvGrpSpPr>
          <p:grpSpPr>
            <a:xfrm>
              <a:off x="5569300" y="4774272"/>
              <a:ext cx="2587555" cy="1728418"/>
              <a:chOff x="8316368" y="3278865"/>
              <a:chExt cx="1828800" cy="1097280"/>
            </a:xfrm>
          </p:grpSpPr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473338D3-7A8D-304A-B1DE-2793A712E3D6}"/>
                  </a:ext>
                </a:extLst>
              </p:cNvPr>
              <p:cNvCxnSpPr/>
              <p:nvPr/>
            </p:nvCxnSpPr>
            <p:spPr>
              <a:xfrm flipV="1">
                <a:off x="8316368" y="3278865"/>
                <a:ext cx="0" cy="1097280"/>
              </a:xfrm>
              <a:prstGeom prst="straightConnector1">
                <a:avLst/>
              </a:prstGeom>
              <a:ln w="12700">
                <a:solidFill>
                  <a:srgbClr val="107C9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CF5E62E1-4D72-9BE0-4579-96E455B406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6368" y="4376145"/>
                <a:ext cx="1828800" cy="0"/>
              </a:xfrm>
              <a:prstGeom prst="straightConnector1">
                <a:avLst/>
              </a:prstGeom>
              <a:ln w="12700">
                <a:solidFill>
                  <a:srgbClr val="107C9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FD1C40E-9E9D-C504-FD8F-5990C37582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10906" y="5002852"/>
              <a:ext cx="1967026" cy="13369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29381B6-651A-860D-8C37-BE5ECB97DB11}"/>
                </a:ext>
              </a:extLst>
            </p:cNvPr>
            <p:cNvSpPr txBox="1"/>
            <p:nvPr/>
          </p:nvSpPr>
          <p:spPr>
            <a:xfrm>
              <a:off x="5674086" y="6544216"/>
              <a:ext cx="2797241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BE" sz="800" dirty="0"/>
                <a:t>Actual vehicle mass, with installed options</a:t>
              </a:r>
              <a:r>
                <a:rPr lang="de-DE" sz="800" dirty="0"/>
                <a:t> w/o </a:t>
              </a:r>
              <a:r>
                <a:rPr lang="de-DE" sz="800" dirty="0" err="1"/>
                <a:t>battery</a:t>
              </a:r>
              <a:r>
                <a:rPr lang="en-BE" sz="800" dirty="0"/>
                <a:t> </a:t>
              </a:r>
              <a:r>
                <a:rPr lang="en-US" sz="800" dirty="0"/>
                <a:t>(kg)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62198FE-3FD1-8886-7CAF-1BC77266C0BC}"/>
                </a:ext>
              </a:extLst>
            </p:cNvPr>
            <p:cNvSpPr txBox="1"/>
            <p:nvPr/>
          </p:nvSpPr>
          <p:spPr>
            <a:xfrm flipH="1">
              <a:off x="5384754" y="4774269"/>
              <a:ext cx="137152" cy="1811962"/>
            </a:xfrm>
            <a:prstGeom prst="rect">
              <a:avLst/>
            </a:prstGeom>
            <a:noFill/>
          </p:spPr>
          <p:txBody>
            <a:bodyPr vert="vert270"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Upstream</a:t>
              </a: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Carbon Footprint (kgCO</a:t>
              </a:r>
              <a:r>
                <a:rPr kumimoji="0" lang="en-US" sz="8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2e</a:t>
              </a: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)</a:t>
              </a:r>
            </a:p>
          </p:txBody>
        </p:sp>
        <p:sp>
          <p:nvSpPr>
            <p:cNvPr id="12" name="Diamond 11">
              <a:extLst>
                <a:ext uri="{FF2B5EF4-FFF2-40B4-BE49-F238E27FC236}">
                  <a16:creationId xmlns:a16="http://schemas.microsoft.com/office/drawing/2014/main" id="{843F2507-6110-867D-01AF-B09A6D3B0089}"/>
                </a:ext>
              </a:extLst>
            </p:cNvPr>
            <p:cNvSpPr/>
            <p:nvPr/>
          </p:nvSpPr>
          <p:spPr>
            <a:xfrm>
              <a:off x="6828064" y="5412830"/>
              <a:ext cx="199077" cy="193921"/>
            </a:xfrm>
            <a:prstGeom prst="diamon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  <p:sp>
          <p:nvSpPr>
            <p:cNvPr id="21" name="Diamond 20">
              <a:extLst>
                <a:ext uri="{FF2B5EF4-FFF2-40B4-BE49-F238E27FC236}">
                  <a16:creationId xmlns:a16="http://schemas.microsoft.com/office/drawing/2014/main" id="{44A0E122-97D0-CF3F-32E9-144FD4802C15}"/>
                </a:ext>
              </a:extLst>
            </p:cNvPr>
            <p:cNvSpPr/>
            <p:nvPr/>
          </p:nvSpPr>
          <p:spPr>
            <a:xfrm>
              <a:off x="6267461" y="5782023"/>
              <a:ext cx="199077" cy="193921"/>
            </a:xfrm>
            <a:prstGeom prst="diamond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  <p:sp>
          <p:nvSpPr>
            <p:cNvPr id="22" name="Diamond 21">
              <a:extLst>
                <a:ext uri="{FF2B5EF4-FFF2-40B4-BE49-F238E27FC236}">
                  <a16:creationId xmlns:a16="http://schemas.microsoft.com/office/drawing/2014/main" id="{487D4233-4DFD-4EC7-4A0E-779A8928A9C1}"/>
                </a:ext>
              </a:extLst>
            </p:cNvPr>
            <p:cNvSpPr/>
            <p:nvPr/>
          </p:nvSpPr>
          <p:spPr>
            <a:xfrm>
              <a:off x="7394935" y="5048572"/>
              <a:ext cx="199077" cy="193921"/>
            </a:xfrm>
            <a:prstGeom prst="diamond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16D149E-A817-C724-D3CC-85BFF03A6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54409" y="5213802"/>
              <a:ext cx="343488" cy="156109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107E9BC-D680-C713-A70A-74299451B2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11586" y="4856828"/>
              <a:ext cx="343488" cy="145784"/>
            </a:xfrm>
            <a:prstGeom prst="rect">
              <a:avLst/>
            </a:prstGeom>
            <a:ln w="12700">
              <a:solidFill>
                <a:srgbClr val="00B050"/>
              </a:solidFill>
              <a:prstDash val="dash"/>
            </a:ln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830F7496-D8C0-AD24-B429-917601B985C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59164" y="5605228"/>
              <a:ext cx="343488" cy="141366"/>
            </a:xfrm>
            <a:prstGeom prst="rect">
              <a:avLst/>
            </a:prstGeom>
            <a:ln w="12700">
              <a:solidFill>
                <a:srgbClr val="FFC000"/>
              </a:solidFill>
              <a:prstDash val="dash"/>
            </a:ln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79245C0-2451-AE4C-3D07-B30375D008C7}"/>
                </a:ext>
              </a:extLst>
            </p:cNvPr>
            <p:cNvSpPr txBox="1"/>
            <p:nvPr/>
          </p:nvSpPr>
          <p:spPr>
            <a:xfrm>
              <a:off x="6762394" y="5639951"/>
              <a:ext cx="732080" cy="2057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600" dirty="0">
                  <a:solidFill>
                    <a:prstClr val="black"/>
                  </a:solidFill>
                  <a:latin typeface="Renault Group Light"/>
                </a:rPr>
                <a:t>6</a:t>
              </a: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.935 kg CO</a:t>
              </a:r>
              <a:r>
                <a:rPr kumimoji="0" lang="en-GB" sz="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2,eq</a:t>
              </a: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29F9FBF-9411-A731-A174-73C6DA6BCC66}"/>
                </a:ext>
              </a:extLst>
            </p:cNvPr>
            <p:cNvSpPr txBox="1"/>
            <p:nvPr/>
          </p:nvSpPr>
          <p:spPr>
            <a:xfrm>
              <a:off x="7394937" y="5272001"/>
              <a:ext cx="732080" cy="2057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600" dirty="0">
                  <a:solidFill>
                    <a:prstClr val="black"/>
                  </a:solidFill>
                  <a:latin typeface="Renault Group Light"/>
                </a:rPr>
                <a:t>6</a:t>
              </a: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.990 kg CO</a:t>
              </a:r>
              <a:r>
                <a:rPr kumimoji="0" lang="en-GB" sz="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2,eq</a:t>
              </a: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6B1E90C-141D-E40E-C4F1-878C2A1929A1}"/>
                </a:ext>
              </a:extLst>
            </p:cNvPr>
            <p:cNvSpPr txBox="1"/>
            <p:nvPr/>
          </p:nvSpPr>
          <p:spPr>
            <a:xfrm>
              <a:off x="6191693" y="5978900"/>
              <a:ext cx="732080" cy="2057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6.</a:t>
              </a:r>
              <a:r>
                <a:rPr lang="en-GB" sz="600" dirty="0">
                  <a:solidFill>
                    <a:prstClr val="black"/>
                  </a:solidFill>
                  <a:latin typeface="Renault Group Light"/>
                </a:rPr>
                <a:t>74</a:t>
              </a: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0 kg CO</a:t>
              </a:r>
              <a:r>
                <a:rPr kumimoji="0" lang="en-GB" sz="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2,eq</a:t>
              </a: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60" name="Arrow: Down 59">
              <a:extLst>
                <a:ext uri="{FF2B5EF4-FFF2-40B4-BE49-F238E27FC236}">
                  <a16:creationId xmlns:a16="http://schemas.microsoft.com/office/drawing/2014/main" id="{1BF5B9ED-2BFA-5790-CABA-CD7F7AFB37CE}"/>
                </a:ext>
              </a:extLst>
            </p:cNvPr>
            <p:cNvSpPr/>
            <p:nvPr/>
          </p:nvSpPr>
          <p:spPr>
            <a:xfrm>
              <a:off x="6828066" y="5022770"/>
              <a:ext cx="159940" cy="147724"/>
            </a:xfrm>
            <a:prstGeom prst="down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</p:grpSp>
      <p:sp>
        <p:nvSpPr>
          <p:cNvPr id="64" name="Arrow: Right 63">
            <a:extLst>
              <a:ext uri="{FF2B5EF4-FFF2-40B4-BE49-F238E27FC236}">
                <a16:creationId xmlns:a16="http://schemas.microsoft.com/office/drawing/2014/main" id="{61F06D5E-3151-FDCE-340F-6E3E70C75A91}"/>
              </a:ext>
            </a:extLst>
          </p:cNvPr>
          <p:cNvSpPr/>
          <p:nvPr/>
        </p:nvSpPr>
        <p:spPr>
          <a:xfrm>
            <a:off x="3298269" y="3281069"/>
            <a:ext cx="182199" cy="550419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6E23B739-5307-5B3D-44E8-122BA8F554F3}"/>
              </a:ext>
            </a:extLst>
          </p:cNvPr>
          <p:cNvSpPr/>
          <p:nvPr/>
        </p:nvSpPr>
        <p:spPr>
          <a:xfrm>
            <a:off x="175671" y="2671342"/>
            <a:ext cx="760729" cy="1952088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Step 2</a:t>
            </a:r>
            <a:endParaRPr kumimoji="0" lang="en-US" sz="11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8900" marR="0" lvl="0" indent="-88900" algn="ctr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AutoNum type="alphaLcParenR"/>
              <a:tabLst/>
              <a:defRPr/>
            </a:pPr>
            <a:r>
              <a:rPr kumimoji="0" lang="en-US" sz="9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Upstream  </a:t>
            </a:r>
          </a:p>
          <a:p>
            <a:pPr marL="88900" marR="0" lvl="0" indent="-88900" algn="ctr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AutoNum type="alphaLcParenR"/>
              <a:tabLst/>
              <a:defRPr/>
            </a:pPr>
            <a:r>
              <a:rPr kumimoji="0" lang="en-US" sz="9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End-of-Life emission</a:t>
            </a:r>
            <a:endParaRPr kumimoji="0" lang="en-US" sz="11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F73EA2D9-9753-9768-F557-1AFFEA02A63B}"/>
              </a:ext>
            </a:extLst>
          </p:cNvPr>
          <p:cNvSpPr/>
          <p:nvPr/>
        </p:nvSpPr>
        <p:spPr>
          <a:xfrm>
            <a:off x="242493" y="1960190"/>
            <a:ext cx="2127250" cy="380365"/>
          </a:xfrm>
          <a:prstGeom prst="rect">
            <a:avLst/>
          </a:prstGeom>
          <a:solidFill>
            <a:srgbClr val="A02B93">
              <a:lumMod val="60000"/>
              <a:lumOff val="40000"/>
            </a:srgbClr>
          </a:solidFill>
          <a:ln w="6350" cap="flat" cmpd="sng" algn="ctr">
            <a:solidFill>
              <a:srgbClr val="A02B93">
                <a:shade val="15000"/>
              </a:srgbClr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Vehicles</a:t>
            </a:r>
            <a:r>
              <a:rPr kumimoji="0" lang="en-US" sz="9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for LCA declarations </a:t>
            </a:r>
            <a:endParaRPr kumimoji="0" lang="en-US" sz="11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13" name="Picture 112">
            <a:extLst>
              <a:ext uri="{FF2B5EF4-FFF2-40B4-BE49-F238E27FC236}">
                <a16:creationId xmlns:a16="http://schemas.microsoft.com/office/drawing/2014/main" id="{1381084B-A38E-83C2-64F6-F2414C290C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6718" y="2055903"/>
            <a:ext cx="704743" cy="281896"/>
          </a:xfrm>
          <a:prstGeom prst="rect">
            <a:avLst/>
          </a:prstGeom>
          <a:ln w="19050">
            <a:solidFill>
              <a:srgbClr val="00B050"/>
            </a:solidFill>
            <a:prstDash val="sysDash"/>
          </a:ln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BFA758EB-BD06-804C-140C-4BC579029C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2571" y="3773525"/>
            <a:ext cx="414319" cy="183011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1661A8AD-1D80-74A1-3893-78D1E078F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0172" y="3774519"/>
            <a:ext cx="414319" cy="170906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7F483FBF-8D44-E389-A9FE-7DF6C56086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5705" y="3508320"/>
            <a:ext cx="414319" cy="159957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CDBFCEA8-1366-7AEF-4DA1-F9324FA425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5705" y="3786825"/>
            <a:ext cx="414319" cy="165727"/>
          </a:xfrm>
          <a:prstGeom prst="rect">
            <a:avLst/>
          </a:prstGeom>
          <a:ln w="19050">
            <a:solidFill>
              <a:srgbClr val="FFC000"/>
            </a:solidFill>
            <a:prstDash val="dash"/>
          </a:ln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AD16AACC-F900-05EF-2443-F24F2E6EF3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3176" y="3508320"/>
            <a:ext cx="414319" cy="153451"/>
          </a:xfrm>
          <a:prstGeom prst="rect">
            <a:avLst/>
          </a:prstGeom>
        </p:spPr>
      </p:pic>
      <p:cxnSp>
        <p:nvCxnSpPr>
          <p:cNvPr id="147" name="Connector: Elbow 146">
            <a:extLst>
              <a:ext uri="{FF2B5EF4-FFF2-40B4-BE49-F238E27FC236}">
                <a16:creationId xmlns:a16="http://schemas.microsoft.com/office/drawing/2014/main" id="{E570E1C5-82F6-3D6C-A128-F37B751E714F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2683737" y="1264896"/>
            <a:ext cx="313598" cy="2464917"/>
          </a:xfrm>
          <a:prstGeom prst="bentConnector3">
            <a:avLst>
              <a:gd name="adj1" fmla="val 25359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: Rounded Corners 165">
            <a:extLst>
              <a:ext uri="{FF2B5EF4-FFF2-40B4-BE49-F238E27FC236}">
                <a16:creationId xmlns:a16="http://schemas.microsoft.com/office/drawing/2014/main" id="{7E90C146-1959-4E91-6DE9-DF3A552DC9CB}"/>
              </a:ext>
            </a:extLst>
          </p:cNvPr>
          <p:cNvSpPr/>
          <p:nvPr/>
        </p:nvSpPr>
        <p:spPr>
          <a:xfrm>
            <a:off x="1080769" y="2714087"/>
            <a:ext cx="2124898" cy="1870061"/>
          </a:xfrm>
          <a:custGeom>
            <a:avLst/>
            <a:gdLst>
              <a:gd name="connsiteX0" fmla="*/ 0 w 2124898"/>
              <a:gd name="connsiteY0" fmla="*/ 189998 h 1870061"/>
              <a:gd name="connsiteX1" fmla="*/ 189998 w 2124898"/>
              <a:gd name="connsiteY1" fmla="*/ 0 h 1870061"/>
              <a:gd name="connsiteX2" fmla="*/ 806530 w 2124898"/>
              <a:gd name="connsiteY2" fmla="*/ 0 h 1870061"/>
              <a:gd name="connsiteX3" fmla="*/ 1388164 w 2124898"/>
              <a:gd name="connsiteY3" fmla="*/ 0 h 1870061"/>
              <a:gd name="connsiteX4" fmla="*/ 1934900 w 2124898"/>
              <a:gd name="connsiteY4" fmla="*/ 0 h 1870061"/>
              <a:gd name="connsiteX5" fmla="*/ 2124898 w 2124898"/>
              <a:gd name="connsiteY5" fmla="*/ 189998 h 1870061"/>
              <a:gd name="connsiteX6" fmla="*/ 2124898 w 2124898"/>
              <a:gd name="connsiteY6" fmla="*/ 701587 h 1870061"/>
              <a:gd name="connsiteX7" fmla="*/ 2124898 w 2124898"/>
              <a:gd name="connsiteY7" fmla="*/ 1198275 h 1870061"/>
              <a:gd name="connsiteX8" fmla="*/ 2124898 w 2124898"/>
              <a:gd name="connsiteY8" fmla="*/ 1680063 h 1870061"/>
              <a:gd name="connsiteX9" fmla="*/ 1934900 w 2124898"/>
              <a:gd name="connsiteY9" fmla="*/ 1870061 h 1870061"/>
              <a:gd name="connsiteX10" fmla="*/ 1370715 w 2124898"/>
              <a:gd name="connsiteY10" fmla="*/ 1870061 h 1870061"/>
              <a:gd name="connsiteX11" fmla="*/ 806530 w 2124898"/>
              <a:gd name="connsiteY11" fmla="*/ 1870061 h 1870061"/>
              <a:gd name="connsiteX12" fmla="*/ 189998 w 2124898"/>
              <a:gd name="connsiteY12" fmla="*/ 1870061 h 1870061"/>
              <a:gd name="connsiteX13" fmla="*/ 0 w 2124898"/>
              <a:gd name="connsiteY13" fmla="*/ 1680063 h 1870061"/>
              <a:gd name="connsiteX14" fmla="*/ 0 w 2124898"/>
              <a:gd name="connsiteY14" fmla="*/ 1168474 h 1870061"/>
              <a:gd name="connsiteX15" fmla="*/ 0 w 2124898"/>
              <a:gd name="connsiteY15" fmla="*/ 716488 h 1870061"/>
              <a:gd name="connsiteX16" fmla="*/ 0 w 2124898"/>
              <a:gd name="connsiteY16" fmla="*/ 189998 h 1870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24898" h="1870061" extrusionOk="0">
                <a:moveTo>
                  <a:pt x="0" y="189998"/>
                </a:moveTo>
                <a:cubicBezTo>
                  <a:pt x="4686" y="88956"/>
                  <a:pt x="101735" y="10669"/>
                  <a:pt x="189998" y="0"/>
                </a:cubicBezTo>
                <a:cubicBezTo>
                  <a:pt x="382975" y="-65046"/>
                  <a:pt x="535822" y="49957"/>
                  <a:pt x="806530" y="0"/>
                </a:cubicBezTo>
                <a:cubicBezTo>
                  <a:pt x="1077238" y="-49957"/>
                  <a:pt x="1241778" y="16694"/>
                  <a:pt x="1388164" y="0"/>
                </a:cubicBezTo>
                <a:cubicBezTo>
                  <a:pt x="1534550" y="-16694"/>
                  <a:pt x="1721931" y="3526"/>
                  <a:pt x="1934900" y="0"/>
                </a:cubicBezTo>
                <a:cubicBezTo>
                  <a:pt x="2035216" y="6306"/>
                  <a:pt x="2127884" y="78707"/>
                  <a:pt x="2124898" y="189998"/>
                </a:cubicBezTo>
                <a:cubicBezTo>
                  <a:pt x="2163295" y="422805"/>
                  <a:pt x="2095052" y="500270"/>
                  <a:pt x="2124898" y="701587"/>
                </a:cubicBezTo>
                <a:cubicBezTo>
                  <a:pt x="2154744" y="902904"/>
                  <a:pt x="2069534" y="1024680"/>
                  <a:pt x="2124898" y="1198275"/>
                </a:cubicBezTo>
                <a:cubicBezTo>
                  <a:pt x="2180262" y="1371870"/>
                  <a:pt x="2068904" y="1465888"/>
                  <a:pt x="2124898" y="1680063"/>
                </a:cubicBezTo>
                <a:cubicBezTo>
                  <a:pt x="2124525" y="1782741"/>
                  <a:pt x="2030030" y="1886907"/>
                  <a:pt x="1934900" y="1870061"/>
                </a:cubicBezTo>
                <a:cubicBezTo>
                  <a:pt x="1713021" y="1926039"/>
                  <a:pt x="1581648" y="1812731"/>
                  <a:pt x="1370715" y="1870061"/>
                </a:cubicBezTo>
                <a:cubicBezTo>
                  <a:pt x="1159783" y="1927391"/>
                  <a:pt x="981284" y="1857977"/>
                  <a:pt x="806530" y="1870061"/>
                </a:cubicBezTo>
                <a:cubicBezTo>
                  <a:pt x="631777" y="1882145"/>
                  <a:pt x="497255" y="1826938"/>
                  <a:pt x="189998" y="1870061"/>
                </a:cubicBezTo>
                <a:cubicBezTo>
                  <a:pt x="79712" y="1844429"/>
                  <a:pt x="10537" y="1809204"/>
                  <a:pt x="0" y="1680063"/>
                </a:cubicBezTo>
                <a:cubicBezTo>
                  <a:pt x="-37613" y="1452179"/>
                  <a:pt x="42569" y="1284228"/>
                  <a:pt x="0" y="1168474"/>
                </a:cubicBezTo>
                <a:cubicBezTo>
                  <a:pt x="-42569" y="1052720"/>
                  <a:pt x="43479" y="811431"/>
                  <a:pt x="0" y="716488"/>
                </a:cubicBezTo>
                <a:cubicBezTo>
                  <a:pt x="-43479" y="621545"/>
                  <a:pt x="33036" y="419646"/>
                  <a:pt x="0" y="189998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133033">
                  <a:prstGeom prst="roundRect">
                    <a:avLst>
                      <a:gd name="adj" fmla="val 1016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LCA Group 2</a:t>
            </a:r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31357CE2-57B0-9EC3-7F69-AC2F880DA994}"/>
              </a:ext>
            </a:extLst>
          </p:cNvPr>
          <p:cNvSpPr/>
          <p:nvPr/>
        </p:nvSpPr>
        <p:spPr>
          <a:xfrm>
            <a:off x="2656309" y="3581686"/>
            <a:ext cx="192922" cy="173181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50D37E4-D067-3420-ED40-4B2BBE288CD3}"/>
              </a:ext>
            </a:extLst>
          </p:cNvPr>
          <p:cNvSpPr txBox="1"/>
          <p:nvPr/>
        </p:nvSpPr>
        <p:spPr>
          <a:xfrm>
            <a:off x="4031322" y="2729094"/>
            <a:ext cx="2011073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Estimated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Upstream Carbon footprint</a:t>
            </a:r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29AFA06-063D-8CB8-D746-E3962F1BFC8C}"/>
              </a:ext>
            </a:extLst>
          </p:cNvPr>
          <p:cNvSpPr/>
          <p:nvPr/>
        </p:nvSpPr>
        <p:spPr>
          <a:xfrm>
            <a:off x="9347127" y="5562806"/>
            <a:ext cx="614068" cy="1199975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Traction battery emission</a:t>
            </a:r>
            <a:endParaRPr kumimoji="0" lang="en-US" sz="11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D06937C-DD41-F8C8-D027-82915385FF71}"/>
              </a:ext>
            </a:extLst>
          </p:cNvPr>
          <p:cNvSpPr txBox="1"/>
          <p:nvPr/>
        </p:nvSpPr>
        <p:spPr>
          <a:xfrm>
            <a:off x="10016574" y="6566967"/>
            <a:ext cx="802529" cy="195814"/>
          </a:xfrm>
          <a:prstGeom prst="rect">
            <a:avLst/>
          </a:prstGeom>
          <a:solidFill>
            <a:srgbClr val="FFFF99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tIns="36000" rIns="0" bIns="3600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6.350 kg CO</a:t>
            </a:r>
            <a:r>
              <a:rPr kumimoji="0" lang="en-GB" sz="8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2,eq</a:t>
            </a: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26974DB-6F70-8E75-464D-AC25E57F2424}"/>
              </a:ext>
            </a:extLst>
          </p:cNvPr>
          <p:cNvSpPr/>
          <p:nvPr/>
        </p:nvSpPr>
        <p:spPr>
          <a:xfrm>
            <a:off x="9765983" y="1162636"/>
            <a:ext cx="691165" cy="3624757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Total carbon footprint</a:t>
            </a:r>
            <a:endParaRPr kumimoji="0" lang="en-US" sz="11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11" name="Picture 110">
            <a:extLst>
              <a:ext uri="{FF2B5EF4-FFF2-40B4-BE49-F238E27FC236}">
                <a16:creationId xmlns:a16="http://schemas.microsoft.com/office/drawing/2014/main" id="{C3875249-67D0-5EA4-5420-2C4423BD4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5731" y="3818798"/>
            <a:ext cx="684423" cy="282324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529C3102-4AD8-481C-3AC7-BA9C774799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76451" y="2570342"/>
            <a:ext cx="704743" cy="281896"/>
          </a:xfrm>
          <a:prstGeom prst="rect">
            <a:avLst/>
          </a:prstGeom>
          <a:ln w="19050">
            <a:solidFill>
              <a:srgbClr val="FFC000"/>
            </a:solidFill>
            <a:prstDash val="dash"/>
          </a:ln>
        </p:spPr>
      </p:pic>
      <p:sp>
        <p:nvSpPr>
          <p:cNvPr id="115" name="TextBox 114">
            <a:extLst>
              <a:ext uri="{FF2B5EF4-FFF2-40B4-BE49-F238E27FC236}">
                <a16:creationId xmlns:a16="http://schemas.microsoft.com/office/drawing/2014/main" id="{E426E817-270C-ED92-CDF3-C254BC7F33E6}"/>
              </a:ext>
            </a:extLst>
          </p:cNvPr>
          <p:cNvSpPr txBox="1"/>
          <p:nvPr/>
        </p:nvSpPr>
        <p:spPr>
          <a:xfrm>
            <a:off x="10819494" y="4204199"/>
            <a:ext cx="1269587" cy="318924"/>
          </a:xfrm>
          <a:prstGeom prst="rect">
            <a:avLst/>
          </a:prstGeom>
          <a:solidFill>
            <a:srgbClr val="FFFF99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tIns="36000" rIns="0" bIns="3600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6.990 + 6.350 + 9.560 +210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= 23.110 kg CO</a:t>
            </a:r>
            <a:r>
              <a:rPr kumimoji="0" lang="en-GB" sz="8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2,eq</a:t>
            </a: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142308A-975D-F799-D7AA-01D1E5660EA2}"/>
              </a:ext>
            </a:extLst>
          </p:cNvPr>
          <p:cNvSpPr txBox="1"/>
          <p:nvPr/>
        </p:nvSpPr>
        <p:spPr>
          <a:xfrm>
            <a:off x="10817498" y="2959926"/>
            <a:ext cx="1269587" cy="318924"/>
          </a:xfrm>
          <a:prstGeom prst="rect">
            <a:avLst/>
          </a:prstGeom>
          <a:solidFill>
            <a:srgbClr val="FFFF99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tIns="36000" rIns="0" bIns="3600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6.740 + 6.350 + 8.620 +202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= 21.912 kg CO</a:t>
            </a:r>
            <a:r>
              <a:rPr kumimoji="0" lang="en-GB" sz="8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2,eq</a:t>
            </a: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</a:t>
            </a:r>
          </a:p>
        </p:txBody>
      </p:sp>
      <p:pic>
        <p:nvPicPr>
          <p:cNvPr id="117" name="Picture 116">
            <a:extLst>
              <a:ext uri="{FF2B5EF4-FFF2-40B4-BE49-F238E27FC236}">
                <a16:creationId xmlns:a16="http://schemas.microsoft.com/office/drawing/2014/main" id="{E46268AF-B9CB-F581-0CE1-874C1E25A6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6451" y="1295194"/>
            <a:ext cx="722013" cy="318924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48" name="TextBox 147">
            <a:extLst>
              <a:ext uri="{FF2B5EF4-FFF2-40B4-BE49-F238E27FC236}">
                <a16:creationId xmlns:a16="http://schemas.microsoft.com/office/drawing/2014/main" id="{BCF4C067-66C6-84FD-90B8-26E421504594}"/>
              </a:ext>
            </a:extLst>
          </p:cNvPr>
          <p:cNvSpPr txBox="1"/>
          <p:nvPr/>
        </p:nvSpPr>
        <p:spPr>
          <a:xfrm>
            <a:off x="10065467" y="5562807"/>
            <a:ext cx="704741" cy="30777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txBody>
          <a:bodyPr wrap="square" lIns="36000" tIns="0" rIns="36000" bIns="0" rtlCol="0">
            <a:spAutoFit/>
          </a:bodyPr>
          <a:lstStyle>
            <a:defPPr>
              <a:defRPr lang="en-US"/>
            </a:defPPr>
            <a:lvl1pPr algn="ct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Separate calculation 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2F121B11-5758-AD81-E416-717DD56B962A}"/>
              </a:ext>
            </a:extLst>
          </p:cNvPr>
          <p:cNvSpPr txBox="1"/>
          <p:nvPr/>
        </p:nvSpPr>
        <p:spPr>
          <a:xfrm>
            <a:off x="10811482" y="3333369"/>
            <a:ext cx="1281634" cy="138499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txBody>
          <a:bodyPr wrap="square" lIns="36000" tIns="0" rIns="36000" bIns="0" rtlCol="0">
            <a:spAutoFit/>
          </a:bodyPr>
          <a:lstStyle>
            <a:defPPr>
              <a:defRPr lang="en-US"/>
            </a:defPPr>
            <a:lvl1pPr algn="ct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Declared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vehicle 1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509BD48-7215-A0F5-788C-74F4FB509541}"/>
              </a:ext>
            </a:extLst>
          </p:cNvPr>
          <p:cNvSpPr txBox="1"/>
          <p:nvPr/>
        </p:nvSpPr>
        <p:spPr>
          <a:xfrm>
            <a:off x="10817498" y="4557806"/>
            <a:ext cx="1281634" cy="138499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txBody>
          <a:bodyPr wrap="square" lIns="36000" tIns="0" rIns="36000" bIns="0" rtlCol="0">
            <a:spAutoFit/>
          </a:bodyPr>
          <a:lstStyle>
            <a:defPPr>
              <a:defRPr lang="en-US"/>
            </a:defPPr>
            <a:lvl1pPr algn="ct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Declared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vehicle 2</a:t>
            </a: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63F61C3B-F359-BD50-83E8-86BFD6066FD6}"/>
              </a:ext>
            </a:extLst>
          </p:cNvPr>
          <p:cNvCxnSpPr>
            <a:cxnSpLocks/>
            <a:stCxn id="113" idx="2"/>
          </p:cNvCxnSpPr>
          <p:nvPr/>
        </p:nvCxnSpPr>
        <p:spPr>
          <a:xfrm rot="5400000">
            <a:off x="3869034" y="1091855"/>
            <a:ext cx="294112" cy="2786000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23C6478D-9C38-751D-11B8-77885FF6FCC1}"/>
              </a:ext>
            </a:extLst>
          </p:cNvPr>
          <p:cNvCxnSpPr>
            <a:cxnSpLocks/>
            <a:stCxn id="35" idx="3"/>
            <a:endCxn id="108" idx="2"/>
          </p:cNvCxnSpPr>
          <p:nvPr/>
        </p:nvCxnSpPr>
        <p:spPr>
          <a:xfrm flipH="1" flipV="1">
            <a:off x="10111566" y="4787393"/>
            <a:ext cx="550628" cy="1502687"/>
          </a:xfrm>
          <a:prstGeom prst="bentConnector4">
            <a:avLst>
              <a:gd name="adj1" fmla="val -41516"/>
              <a:gd name="adj2" fmla="val 53840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or: Elbow 163">
            <a:extLst>
              <a:ext uri="{FF2B5EF4-FFF2-40B4-BE49-F238E27FC236}">
                <a16:creationId xmlns:a16="http://schemas.microsoft.com/office/drawing/2014/main" id="{AC5633BB-9B56-BF8B-20A2-684B53281563}"/>
              </a:ext>
            </a:extLst>
          </p:cNvPr>
          <p:cNvCxnSpPr>
            <a:cxnSpLocks/>
            <a:stCxn id="165" idx="3"/>
          </p:cNvCxnSpPr>
          <p:nvPr/>
        </p:nvCxnSpPr>
        <p:spPr>
          <a:xfrm flipV="1">
            <a:off x="8702829" y="2631912"/>
            <a:ext cx="1063154" cy="205024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6" name="Picture 175">
            <a:extLst>
              <a:ext uri="{FF2B5EF4-FFF2-40B4-BE49-F238E27FC236}">
                <a16:creationId xmlns:a16="http://schemas.microsoft.com/office/drawing/2014/main" id="{C8DAEAE5-25AD-E9EE-BD31-26ADC5BF3F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4264" y="2017770"/>
            <a:ext cx="704741" cy="311296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6FF49B0F-593C-DA74-3944-BC4590032138}"/>
              </a:ext>
            </a:extLst>
          </p:cNvPr>
          <p:cNvSpPr/>
          <p:nvPr/>
        </p:nvSpPr>
        <p:spPr>
          <a:xfrm>
            <a:off x="11114614" y="5572667"/>
            <a:ext cx="965589" cy="29878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Calculated value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9F0827B-D016-882D-A280-006786A00A82}"/>
              </a:ext>
            </a:extLst>
          </p:cNvPr>
          <p:cNvSpPr/>
          <p:nvPr/>
        </p:nvSpPr>
        <p:spPr>
          <a:xfrm>
            <a:off x="11115712" y="5932007"/>
            <a:ext cx="965589" cy="298789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Estimated value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9869453-B791-5024-5B36-782D821B8A9D}"/>
              </a:ext>
            </a:extLst>
          </p:cNvPr>
          <p:cNvSpPr/>
          <p:nvPr/>
        </p:nvSpPr>
        <p:spPr>
          <a:xfrm>
            <a:off x="232881" y="4880510"/>
            <a:ext cx="704850" cy="1782641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Step 3</a:t>
            </a:r>
            <a:endParaRPr kumimoji="0" lang="en-US" sz="11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Down-stream emission</a:t>
            </a:r>
            <a:endParaRPr kumimoji="0" lang="en-US" sz="11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F2DD51DA-9CE8-910C-FF66-F0408F7E8950}"/>
              </a:ext>
            </a:extLst>
          </p:cNvPr>
          <p:cNvSpPr/>
          <p:nvPr/>
        </p:nvSpPr>
        <p:spPr>
          <a:xfrm>
            <a:off x="2198532" y="5040195"/>
            <a:ext cx="831173" cy="1450236"/>
          </a:xfrm>
          <a:custGeom>
            <a:avLst/>
            <a:gdLst>
              <a:gd name="connsiteX0" fmla="*/ 0 w 831173"/>
              <a:gd name="connsiteY0" fmla="*/ 84447 h 1450236"/>
              <a:gd name="connsiteX1" fmla="*/ 84447 w 831173"/>
              <a:gd name="connsiteY1" fmla="*/ 0 h 1450236"/>
              <a:gd name="connsiteX2" fmla="*/ 428832 w 831173"/>
              <a:gd name="connsiteY2" fmla="*/ 0 h 1450236"/>
              <a:gd name="connsiteX3" fmla="*/ 746726 w 831173"/>
              <a:gd name="connsiteY3" fmla="*/ 0 h 1450236"/>
              <a:gd name="connsiteX4" fmla="*/ 831173 w 831173"/>
              <a:gd name="connsiteY4" fmla="*/ 84447 h 1450236"/>
              <a:gd name="connsiteX5" fmla="*/ 831173 w 831173"/>
              <a:gd name="connsiteY5" fmla="*/ 524374 h 1450236"/>
              <a:gd name="connsiteX6" fmla="*/ 831173 w 831173"/>
              <a:gd name="connsiteY6" fmla="*/ 913048 h 1450236"/>
              <a:gd name="connsiteX7" fmla="*/ 831173 w 831173"/>
              <a:gd name="connsiteY7" fmla="*/ 1365789 h 1450236"/>
              <a:gd name="connsiteX8" fmla="*/ 746726 w 831173"/>
              <a:gd name="connsiteY8" fmla="*/ 1450236 h 1450236"/>
              <a:gd name="connsiteX9" fmla="*/ 415587 w 831173"/>
              <a:gd name="connsiteY9" fmla="*/ 1450236 h 1450236"/>
              <a:gd name="connsiteX10" fmla="*/ 84447 w 831173"/>
              <a:gd name="connsiteY10" fmla="*/ 1450236 h 1450236"/>
              <a:gd name="connsiteX11" fmla="*/ 0 w 831173"/>
              <a:gd name="connsiteY11" fmla="*/ 1365789 h 1450236"/>
              <a:gd name="connsiteX12" fmla="*/ 0 w 831173"/>
              <a:gd name="connsiteY12" fmla="*/ 913048 h 1450236"/>
              <a:gd name="connsiteX13" fmla="*/ 0 w 831173"/>
              <a:gd name="connsiteY13" fmla="*/ 460307 h 1450236"/>
              <a:gd name="connsiteX14" fmla="*/ 0 w 831173"/>
              <a:gd name="connsiteY14" fmla="*/ 84447 h 1450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31173" h="1450236" extrusionOk="0">
                <a:moveTo>
                  <a:pt x="0" y="84447"/>
                </a:moveTo>
                <a:cubicBezTo>
                  <a:pt x="2770" y="40108"/>
                  <a:pt x="46915" y="5828"/>
                  <a:pt x="84447" y="0"/>
                </a:cubicBezTo>
                <a:cubicBezTo>
                  <a:pt x="250792" y="-28960"/>
                  <a:pt x="278044" y="1327"/>
                  <a:pt x="428832" y="0"/>
                </a:cubicBezTo>
                <a:cubicBezTo>
                  <a:pt x="579620" y="-1327"/>
                  <a:pt x="669354" y="5294"/>
                  <a:pt x="746726" y="0"/>
                </a:cubicBezTo>
                <a:cubicBezTo>
                  <a:pt x="785909" y="6972"/>
                  <a:pt x="823619" y="40005"/>
                  <a:pt x="831173" y="84447"/>
                </a:cubicBezTo>
                <a:cubicBezTo>
                  <a:pt x="842943" y="250051"/>
                  <a:pt x="800989" y="338773"/>
                  <a:pt x="831173" y="524374"/>
                </a:cubicBezTo>
                <a:cubicBezTo>
                  <a:pt x="861357" y="709975"/>
                  <a:pt x="822967" y="727224"/>
                  <a:pt x="831173" y="913048"/>
                </a:cubicBezTo>
                <a:cubicBezTo>
                  <a:pt x="839379" y="1098872"/>
                  <a:pt x="800974" y="1246866"/>
                  <a:pt x="831173" y="1365789"/>
                </a:cubicBezTo>
                <a:cubicBezTo>
                  <a:pt x="842285" y="1405494"/>
                  <a:pt x="786099" y="1444089"/>
                  <a:pt x="746726" y="1450236"/>
                </a:cubicBezTo>
                <a:cubicBezTo>
                  <a:pt x="662705" y="1464287"/>
                  <a:pt x="490204" y="1424638"/>
                  <a:pt x="415587" y="1450236"/>
                </a:cubicBezTo>
                <a:cubicBezTo>
                  <a:pt x="340970" y="1475834"/>
                  <a:pt x="166597" y="1411281"/>
                  <a:pt x="84447" y="1450236"/>
                </a:cubicBezTo>
                <a:cubicBezTo>
                  <a:pt x="27841" y="1455574"/>
                  <a:pt x="-333" y="1398586"/>
                  <a:pt x="0" y="1365789"/>
                </a:cubicBezTo>
                <a:cubicBezTo>
                  <a:pt x="-6780" y="1158941"/>
                  <a:pt x="17046" y="1118863"/>
                  <a:pt x="0" y="913048"/>
                </a:cubicBezTo>
                <a:cubicBezTo>
                  <a:pt x="-17046" y="707233"/>
                  <a:pt x="10343" y="589887"/>
                  <a:pt x="0" y="460307"/>
                </a:cubicBezTo>
                <a:cubicBezTo>
                  <a:pt x="-10343" y="330727"/>
                  <a:pt x="23822" y="211381"/>
                  <a:pt x="0" y="84447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133033">
                  <a:prstGeom prst="roundRect">
                    <a:avLst>
                      <a:gd name="adj" fmla="val 1016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IP family 2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1ADFEDF6-087E-FA84-2DE1-EF2EDF6BD0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41952" y="5589972"/>
            <a:ext cx="412707" cy="16508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EA2E652-F9CE-82FA-45E1-8AD654F2B0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41951" y="5338191"/>
            <a:ext cx="412707" cy="165082"/>
          </a:xfrm>
          <a:prstGeom prst="rect">
            <a:avLst/>
          </a:prstGeom>
          <a:ln>
            <a:noFill/>
          </a:ln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0E37AAD2-8160-9AA0-DE62-91A8A90432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49516" y="6013275"/>
            <a:ext cx="412707" cy="165082"/>
          </a:xfrm>
          <a:prstGeom prst="rect">
            <a:avLst/>
          </a:prstGeom>
          <a:ln>
            <a:noFill/>
          </a:ln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0780DB3C-334A-4D10-5F5E-3C6B8D40E9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6024" y="6227370"/>
            <a:ext cx="412707" cy="165082"/>
          </a:xfrm>
          <a:prstGeom prst="rect">
            <a:avLst/>
          </a:prstGeom>
          <a:ln>
            <a:noFill/>
          </a:ln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567D8EB7-4BA5-9CE4-1005-85F8BE7F0561}"/>
              </a:ext>
            </a:extLst>
          </p:cNvPr>
          <p:cNvSpPr txBox="1"/>
          <p:nvPr/>
        </p:nvSpPr>
        <p:spPr>
          <a:xfrm>
            <a:off x="2269569" y="5359734"/>
            <a:ext cx="135617" cy="92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VH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3D42961-CECA-79BB-6C10-17C77E0B6092}"/>
              </a:ext>
            </a:extLst>
          </p:cNvPr>
          <p:cNvSpPr txBox="1"/>
          <p:nvPr/>
        </p:nvSpPr>
        <p:spPr>
          <a:xfrm>
            <a:off x="2269569" y="6277237"/>
            <a:ext cx="135617" cy="92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VL</a:t>
            </a: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A8FFCE22-446A-8D40-5132-2C6AA213520B}"/>
              </a:ext>
            </a:extLst>
          </p:cNvPr>
          <p:cNvSpPr/>
          <p:nvPr/>
        </p:nvSpPr>
        <p:spPr>
          <a:xfrm>
            <a:off x="1183519" y="5062437"/>
            <a:ext cx="831173" cy="1450236"/>
          </a:xfrm>
          <a:custGeom>
            <a:avLst/>
            <a:gdLst>
              <a:gd name="connsiteX0" fmla="*/ 0 w 831173"/>
              <a:gd name="connsiteY0" fmla="*/ 84447 h 1450236"/>
              <a:gd name="connsiteX1" fmla="*/ 84447 w 831173"/>
              <a:gd name="connsiteY1" fmla="*/ 0 h 1450236"/>
              <a:gd name="connsiteX2" fmla="*/ 428832 w 831173"/>
              <a:gd name="connsiteY2" fmla="*/ 0 h 1450236"/>
              <a:gd name="connsiteX3" fmla="*/ 746726 w 831173"/>
              <a:gd name="connsiteY3" fmla="*/ 0 h 1450236"/>
              <a:gd name="connsiteX4" fmla="*/ 831173 w 831173"/>
              <a:gd name="connsiteY4" fmla="*/ 84447 h 1450236"/>
              <a:gd name="connsiteX5" fmla="*/ 831173 w 831173"/>
              <a:gd name="connsiteY5" fmla="*/ 524374 h 1450236"/>
              <a:gd name="connsiteX6" fmla="*/ 831173 w 831173"/>
              <a:gd name="connsiteY6" fmla="*/ 913048 h 1450236"/>
              <a:gd name="connsiteX7" fmla="*/ 831173 w 831173"/>
              <a:gd name="connsiteY7" fmla="*/ 1365789 h 1450236"/>
              <a:gd name="connsiteX8" fmla="*/ 746726 w 831173"/>
              <a:gd name="connsiteY8" fmla="*/ 1450236 h 1450236"/>
              <a:gd name="connsiteX9" fmla="*/ 415587 w 831173"/>
              <a:gd name="connsiteY9" fmla="*/ 1450236 h 1450236"/>
              <a:gd name="connsiteX10" fmla="*/ 84447 w 831173"/>
              <a:gd name="connsiteY10" fmla="*/ 1450236 h 1450236"/>
              <a:gd name="connsiteX11" fmla="*/ 0 w 831173"/>
              <a:gd name="connsiteY11" fmla="*/ 1365789 h 1450236"/>
              <a:gd name="connsiteX12" fmla="*/ 0 w 831173"/>
              <a:gd name="connsiteY12" fmla="*/ 913048 h 1450236"/>
              <a:gd name="connsiteX13" fmla="*/ 0 w 831173"/>
              <a:gd name="connsiteY13" fmla="*/ 460307 h 1450236"/>
              <a:gd name="connsiteX14" fmla="*/ 0 w 831173"/>
              <a:gd name="connsiteY14" fmla="*/ 84447 h 1450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31173" h="1450236" extrusionOk="0">
                <a:moveTo>
                  <a:pt x="0" y="84447"/>
                </a:moveTo>
                <a:cubicBezTo>
                  <a:pt x="2770" y="40108"/>
                  <a:pt x="46915" y="5828"/>
                  <a:pt x="84447" y="0"/>
                </a:cubicBezTo>
                <a:cubicBezTo>
                  <a:pt x="250792" y="-28960"/>
                  <a:pt x="278044" y="1327"/>
                  <a:pt x="428832" y="0"/>
                </a:cubicBezTo>
                <a:cubicBezTo>
                  <a:pt x="579620" y="-1327"/>
                  <a:pt x="669354" y="5294"/>
                  <a:pt x="746726" y="0"/>
                </a:cubicBezTo>
                <a:cubicBezTo>
                  <a:pt x="785909" y="6972"/>
                  <a:pt x="823619" y="40005"/>
                  <a:pt x="831173" y="84447"/>
                </a:cubicBezTo>
                <a:cubicBezTo>
                  <a:pt x="842943" y="250051"/>
                  <a:pt x="800989" y="338773"/>
                  <a:pt x="831173" y="524374"/>
                </a:cubicBezTo>
                <a:cubicBezTo>
                  <a:pt x="861357" y="709975"/>
                  <a:pt x="822967" y="727224"/>
                  <a:pt x="831173" y="913048"/>
                </a:cubicBezTo>
                <a:cubicBezTo>
                  <a:pt x="839379" y="1098872"/>
                  <a:pt x="800974" y="1246866"/>
                  <a:pt x="831173" y="1365789"/>
                </a:cubicBezTo>
                <a:cubicBezTo>
                  <a:pt x="842285" y="1405494"/>
                  <a:pt x="786099" y="1444089"/>
                  <a:pt x="746726" y="1450236"/>
                </a:cubicBezTo>
                <a:cubicBezTo>
                  <a:pt x="662705" y="1464287"/>
                  <a:pt x="490204" y="1424638"/>
                  <a:pt x="415587" y="1450236"/>
                </a:cubicBezTo>
                <a:cubicBezTo>
                  <a:pt x="340970" y="1475834"/>
                  <a:pt x="166597" y="1411281"/>
                  <a:pt x="84447" y="1450236"/>
                </a:cubicBezTo>
                <a:cubicBezTo>
                  <a:pt x="27841" y="1455574"/>
                  <a:pt x="-333" y="1398586"/>
                  <a:pt x="0" y="1365789"/>
                </a:cubicBezTo>
                <a:cubicBezTo>
                  <a:pt x="-6780" y="1158941"/>
                  <a:pt x="17046" y="1118863"/>
                  <a:pt x="0" y="913048"/>
                </a:cubicBezTo>
                <a:cubicBezTo>
                  <a:pt x="-17046" y="707233"/>
                  <a:pt x="10343" y="589887"/>
                  <a:pt x="0" y="460307"/>
                </a:cubicBezTo>
                <a:cubicBezTo>
                  <a:pt x="-10343" y="330727"/>
                  <a:pt x="23822" y="211381"/>
                  <a:pt x="0" y="84447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133033">
                  <a:prstGeom prst="roundRect">
                    <a:avLst>
                      <a:gd name="adj" fmla="val 1016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IP family 1</a:t>
            </a:r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603A8E05-EEB9-CC26-FA2C-17ADFAC36B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2018" y="5357893"/>
            <a:ext cx="426780" cy="165082"/>
          </a:xfrm>
          <a:prstGeom prst="rect">
            <a:avLst/>
          </a:prstGeom>
          <a:ln>
            <a:noFill/>
          </a:ln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A81C9203-1E0E-25F5-AFCE-18E8115E71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6091" y="6247072"/>
            <a:ext cx="412707" cy="165082"/>
          </a:xfrm>
          <a:prstGeom prst="rect">
            <a:avLst/>
          </a:prstGeom>
          <a:ln>
            <a:noFill/>
          </a:ln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F023933C-645F-2345-0313-BD25F27F4B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39583" y="5820175"/>
            <a:ext cx="384463" cy="142393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9D1FC5D2-CA5D-C445-05DC-44243D0597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30249" y="5593384"/>
            <a:ext cx="384463" cy="142393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AC12769F-1C8A-E031-9E2E-3A84442950C1}"/>
              </a:ext>
            </a:extLst>
          </p:cNvPr>
          <p:cNvSpPr txBox="1"/>
          <p:nvPr/>
        </p:nvSpPr>
        <p:spPr>
          <a:xfrm>
            <a:off x="1246080" y="5383299"/>
            <a:ext cx="135617" cy="92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VH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EC27D09-EB39-3ED4-D003-5E9E5A846663}"/>
              </a:ext>
            </a:extLst>
          </p:cNvPr>
          <p:cNvSpPr txBox="1"/>
          <p:nvPr/>
        </p:nvSpPr>
        <p:spPr>
          <a:xfrm>
            <a:off x="1246080" y="6300802"/>
            <a:ext cx="135617" cy="92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VL</a:t>
            </a: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2E829E3D-8835-1E56-ABAD-3FF37361E2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9583" y="6032977"/>
            <a:ext cx="390960" cy="156383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B9672B34-560C-6A30-4C73-3E6EBFE3B7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1951" y="5802668"/>
            <a:ext cx="412707" cy="170241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EE5059BB-B46E-3C0F-5986-0B5B12401D11}"/>
              </a:ext>
            </a:extLst>
          </p:cNvPr>
          <p:cNvSpPr/>
          <p:nvPr/>
        </p:nvSpPr>
        <p:spPr>
          <a:xfrm>
            <a:off x="4267828" y="5062437"/>
            <a:ext cx="3841176" cy="635807"/>
          </a:xfrm>
          <a:custGeom>
            <a:avLst/>
            <a:gdLst>
              <a:gd name="connsiteX0" fmla="*/ 0 w 3841176"/>
              <a:gd name="connsiteY0" fmla="*/ 64598 h 635807"/>
              <a:gd name="connsiteX1" fmla="*/ 64598 w 3841176"/>
              <a:gd name="connsiteY1" fmla="*/ 0 h 635807"/>
              <a:gd name="connsiteX2" fmla="*/ 669120 w 3841176"/>
              <a:gd name="connsiteY2" fmla="*/ 0 h 635807"/>
              <a:gd name="connsiteX3" fmla="*/ 1199403 w 3841176"/>
              <a:gd name="connsiteY3" fmla="*/ 0 h 635807"/>
              <a:gd name="connsiteX4" fmla="*/ 1803926 w 3841176"/>
              <a:gd name="connsiteY4" fmla="*/ 0 h 635807"/>
              <a:gd name="connsiteX5" fmla="*/ 2408448 w 3841176"/>
              <a:gd name="connsiteY5" fmla="*/ 0 h 635807"/>
              <a:gd name="connsiteX6" fmla="*/ 3012971 w 3841176"/>
              <a:gd name="connsiteY6" fmla="*/ 0 h 635807"/>
              <a:gd name="connsiteX7" fmla="*/ 3776578 w 3841176"/>
              <a:gd name="connsiteY7" fmla="*/ 0 h 635807"/>
              <a:gd name="connsiteX8" fmla="*/ 3841176 w 3841176"/>
              <a:gd name="connsiteY8" fmla="*/ 64598 h 635807"/>
              <a:gd name="connsiteX9" fmla="*/ 3841176 w 3841176"/>
              <a:gd name="connsiteY9" fmla="*/ 571209 h 635807"/>
              <a:gd name="connsiteX10" fmla="*/ 3776578 w 3841176"/>
              <a:gd name="connsiteY10" fmla="*/ 635807 h 635807"/>
              <a:gd name="connsiteX11" fmla="*/ 3172056 w 3841176"/>
              <a:gd name="connsiteY11" fmla="*/ 635807 h 635807"/>
              <a:gd name="connsiteX12" fmla="*/ 2678892 w 3841176"/>
              <a:gd name="connsiteY12" fmla="*/ 635807 h 635807"/>
              <a:gd name="connsiteX13" fmla="*/ 2148610 w 3841176"/>
              <a:gd name="connsiteY13" fmla="*/ 635807 h 635807"/>
              <a:gd name="connsiteX14" fmla="*/ 1544087 w 3841176"/>
              <a:gd name="connsiteY14" fmla="*/ 635807 h 635807"/>
              <a:gd name="connsiteX15" fmla="*/ 1013804 w 3841176"/>
              <a:gd name="connsiteY15" fmla="*/ 635807 h 635807"/>
              <a:gd name="connsiteX16" fmla="*/ 594881 w 3841176"/>
              <a:gd name="connsiteY16" fmla="*/ 635807 h 635807"/>
              <a:gd name="connsiteX17" fmla="*/ 64598 w 3841176"/>
              <a:gd name="connsiteY17" fmla="*/ 635807 h 635807"/>
              <a:gd name="connsiteX18" fmla="*/ 0 w 3841176"/>
              <a:gd name="connsiteY18" fmla="*/ 571209 h 635807"/>
              <a:gd name="connsiteX19" fmla="*/ 0 w 3841176"/>
              <a:gd name="connsiteY19" fmla="*/ 64598 h 635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841176" h="635807" extrusionOk="0">
                <a:moveTo>
                  <a:pt x="0" y="64598"/>
                </a:moveTo>
                <a:cubicBezTo>
                  <a:pt x="5192" y="33233"/>
                  <a:pt x="33226" y="2755"/>
                  <a:pt x="64598" y="0"/>
                </a:cubicBezTo>
                <a:cubicBezTo>
                  <a:pt x="240187" y="-59892"/>
                  <a:pt x="443654" y="23437"/>
                  <a:pt x="669120" y="0"/>
                </a:cubicBezTo>
                <a:cubicBezTo>
                  <a:pt x="894586" y="-23437"/>
                  <a:pt x="1049865" y="6513"/>
                  <a:pt x="1199403" y="0"/>
                </a:cubicBezTo>
                <a:cubicBezTo>
                  <a:pt x="1348941" y="-6513"/>
                  <a:pt x="1534592" y="5486"/>
                  <a:pt x="1803926" y="0"/>
                </a:cubicBezTo>
                <a:cubicBezTo>
                  <a:pt x="2073260" y="-5486"/>
                  <a:pt x="2258295" y="15503"/>
                  <a:pt x="2408448" y="0"/>
                </a:cubicBezTo>
                <a:cubicBezTo>
                  <a:pt x="2558601" y="-15503"/>
                  <a:pt x="2856030" y="69862"/>
                  <a:pt x="3012971" y="0"/>
                </a:cubicBezTo>
                <a:cubicBezTo>
                  <a:pt x="3169912" y="-69862"/>
                  <a:pt x="3415158" y="84056"/>
                  <a:pt x="3776578" y="0"/>
                </a:cubicBezTo>
                <a:cubicBezTo>
                  <a:pt x="3817122" y="2997"/>
                  <a:pt x="3840907" y="27412"/>
                  <a:pt x="3841176" y="64598"/>
                </a:cubicBezTo>
                <a:cubicBezTo>
                  <a:pt x="3887158" y="178189"/>
                  <a:pt x="3805218" y="425789"/>
                  <a:pt x="3841176" y="571209"/>
                </a:cubicBezTo>
                <a:cubicBezTo>
                  <a:pt x="3843908" y="606314"/>
                  <a:pt x="3810051" y="642727"/>
                  <a:pt x="3776578" y="635807"/>
                </a:cubicBezTo>
                <a:cubicBezTo>
                  <a:pt x="3589770" y="704029"/>
                  <a:pt x="3321236" y="606399"/>
                  <a:pt x="3172056" y="635807"/>
                </a:cubicBezTo>
                <a:cubicBezTo>
                  <a:pt x="3022876" y="665215"/>
                  <a:pt x="2905760" y="608590"/>
                  <a:pt x="2678892" y="635807"/>
                </a:cubicBezTo>
                <a:cubicBezTo>
                  <a:pt x="2452024" y="663024"/>
                  <a:pt x="2310871" y="577352"/>
                  <a:pt x="2148610" y="635807"/>
                </a:cubicBezTo>
                <a:cubicBezTo>
                  <a:pt x="1986349" y="694262"/>
                  <a:pt x="1728456" y="601159"/>
                  <a:pt x="1544087" y="635807"/>
                </a:cubicBezTo>
                <a:cubicBezTo>
                  <a:pt x="1359718" y="670455"/>
                  <a:pt x="1266231" y="582415"/>
                  <a:pt x="1013804" y="635807"/>
                </a:cubicBezTo>
                <a:cubicBezTo>
                  <a:pt x="761377" y="689199"/>
                  <a:pt x="745544" y="624808"/>
                  <a:pt x="594881" y="635807"/>
                </a:cubicBezTo>
                <a:cubicBezTo>
                  <a:pt x="444218" y="646806"/>
                  <a:pt x="327302" y="628790"/>
                  <a:pt x="64598" y="635807"/>
                </a:cubicBezTo>
                <a:cubicBezTo>
                  <a:pt x="28143" y="634669"/>
                  <a:pt x="5031" y="609506"/>
                  <a:pt x="0" y="571209"/>
                </a:cubicBezTo>
                <a:cubicBezTo>
                  <a:pt x="-49199" y="424208"/>
                  <a:pt x="25873" y="261487"/>
                  <a:pt x="0" y="64598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133033">
                  <a:prstGeom prst="roundRect">
                    <a:avLst>
                      <a:gd name="adj" fmla="val 1016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IP family 1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48106937-572A-CA0B-4250-D83E2C5B4A83}"/>
              </a:ext>
            </a:extLst>
          </p:cNvPr>
          <p:cNvSpPr/>
          <p:nvPr/>
        </p:nvSpPr>
        <p:spPr>
          <a:xfrm>
            <a:off x="4238501" y="5871456"/>
            <a:ext cx="3841176" cy="791695"/>
          </a:xfrm>
          <a:custGeom>
            <a:avLst/>
            <a:gdLst>
              <a:gd name="connsiteX0" fmla="*/ 0 w 3841176"/>
              <a:gd name="connsiteY0" fmla="*/ 80436 h 791695"/>
              <a:gd name="connsiteX1" fmla="*/ 80436 w 3841176"/>
              <a:gd name="connsiteY1" fmla="*/ 0 h 791695"/>
              <a:gd name="connsiteX2" fmla="*/ 679800 w 3841176"/>
              <a:gd name="connsiteY2" fmla="*/ 0 h 791695"/>
              <a:gd name="connsiteX3" fmla="*/ 1205558 w 3841176"/>
              <a:gd name="connsiteY3" fmla="*/ 0 h 791695"/>
              <a:gd name="connsiteX4" fmla="*/ 1804921 w 3841176"/>
              <a:gd name="connsiteY4" fmla="*/ 0 h 791695"/>
              <a:gd name="connsiteX5" fmla="*/ 2404285 w 3841176"/>
              <a:gd name="connsiteY5" fmla="*/ 0 h 791695"/>
              <a:gd name="connsiteX6" fmla="*/ 3003649 w 3841176"/>
              <a:gd name="connsiteY6" fmla="*/ 0 h 791695"/>
              <a:gd name="connsiteX7" fmla="*/ 3760740 w 3841176"/>
              <a:gd name="connsiteY7" fmla="*/ 0 h 791695"/>
              <a:gd name="connsiteX8" fmla="*/ 3841176 w 3841176"/>
              <a:gd name="connsiteY8" fmla="*/ 80436 h 791695"/>
              <a:gd name="connsiteX9" fmla="*/ 3841176 w 3841176"/>
              <a:gd name="connsiteY9" fmla="*/ 402156 h 791695"/>
              <a:gd name="connsiteX10" fmla="*/ 3841176 w 3841176"/>
              <a:gd name="connsiteY10" fmla="*/ 711259 h 791695"/>
              <a:gd name="connsiteX11" fmla="*/ 3760740 w 3841176"/>
              <a:gd name="connsiteY11" fmla="*/ 791695 h 791695"/>
              <a:gd name="connsiteX12" fmla="*/ 3271785 w 3841176"/>
              <a:gd name="connsiteY12" fmla="*/ 791695 h 791695"/>
              <a:gd name="connsiteX13" fmla="*/ 2746028 w 3841176"/>
              <a:gd name="connsiteY13" fmla="*/ 791695 h 791695"/>
              <a:gd name="connsiteX14" fmla="*/ 2146664 w 3841176"/>
              <a:gd name="connsiteY14" fmla="*/ 791695 h 791695"/>
              <a:gd name="connsiteX15" fmla="*/ 1620906 w 3841176"/>
              <a:gd name="connsiteY15" fmla="*/ 791695 h 791695"/>
              <a:gd name="connsiteX16" fmla="*/ 1205558 w 3841176"/>
              <a:gd name="connsiteY16" fmla="*/ 791695 h 791695"/>
              <a:gd name="connsiteX17" fmla="*/ 753406 w 3841176"/>
              <a:gd name="connsiteY17" fmla="*/ 791695 h 791695"/>
              <a:gd name="connsiteX18" fmla="*/ 80436 w 3841176"/>
              <a:gd name="connsiteY18" fmla="*/ 791695 h 791695"/>
              <a:gd name="connsiteX19" fmla="*/ 0 w 3841176"/>
              <a:gd name="connsiteY19" fmla="*/ 711259 h 791695"/>
              <a:gd name="connsiteX20" fmla="*/ 0 w 3841176"/>
              <a:gd name="connsiteY20" fmla="*/ 414772 h 791695"/>
              <a:gd name="connsiteX21" fmla="*/ 0 w 3841176"/>
              <a:gd name="connsiteY21" fmla="*/ 80436 h 791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841176" h="791695" extrusionOk="0">
                <a:moveTo>
                  <a:pt x="0" y="80436"/>
                </a:moveTo>
                <a:cubicBezTo>
                  <a:pt x="2006" y="37678"/>
                  <a:pt x="39312" y="2112"/>
                  <a:pt x="80436" y="0"/>
                </a:cubicBezTo>
                <a:cubicBezTo>
                  <a:pt x="326705" y="-12864"/>
                  <a:pt x="530135" y="9214"/>
                  <a:pt x="679800" y="0"/>
                </a:cubicBezTo>
                <a:cubicBezTo>
                  <a:pt x="829465" y="-9214"/>
                  <a:pt x="949519" y="18663"/>
                  <a:pt x="1205558" y="0"/>
                </a:cubicBezTo>
                <a:cubicBezTo>
                  <a:pt x="1461597" y="-18663"/>
                  <a:pt x="1523702" y="19988"/>
                  <a:pt x="1804921" y="0"/>
                </a:cubicBezTo>
                <a:cubicBezTo>
                  <a:pt x="2086140" y="-19988"/>
                  <a:pt x="2229745" y="33908"/>
                  <a:pt x="2404285" y="0"/>
                </a:cubicBezTo>
                <a:cubicBezTo>
                  <a:pt x="2578825" y="-33908"/>
                  <a:pt x="2800438" y="2140"/>
                  <a:pt x="3003649" y="0"/>
                </a:cubicBezTo>
                <a:cubicBezTo>
                  <a:pt x="3206860" y="-2140"/>
                  <a:pt x="3598094" y="34913"/>
                  <a:pt x="3760740" y="0"/>
                </a:cubicBezTo>
                <a:cubicBezTo>
                  <a:pt x="3809810" y="2860"/>
                  <a:pt x="3840977" y="34895"/>
                  <a:pt x="3841176" y="80436"/>
                </a:cubicBezTo>
                <a:cubicBezTo>
                  <a:pt x="3871603" y="144837"/>
                  <a:pt x="3820748" y="287307"/>
                  <a:pt x="3841176" y="402156"/>
                </a:cubicBezTo>
                <a:cubicBezTo>
                  <a:pt x="3861604" y="517005"/>
                  <a:pt x="3830433" y="642661"/>
                  <a:pt x="3841176" y="711259"/>
                </a:cubicBezTo>
                <a:cubicBezTo>
                  <a:pt x="3847886" y="758160"/>
                  <a:pt x="3809113" y="792760"/>
                  <a:pt x="3760740" y="791695"/>
                </a:cubicBezTo>
                <a:cubicBezTo>
                  <a:pt x="3605262" y="816897"/>
                  <a:pt x="3410689" y="740297"/>
                  <a:pt x="3271785" y="791695"/>
                </a:cubicBezTo>
                <a:cubicBezTo>
                  <a:pt x="3132881" y="843093"/>
                  <a:pt x="2929464" y="776964"/>
                  <a:pt x="2746028" y="791695"/>
                </a:cubicBezTo>
                <a:cubicBezTo>
                  <a:pt x="2562592" y="806426"/>
                  <a:pt x="2384386" y="736954"/>
                  <a:pt x="2146664" y="791695"/>
                </a:cubicBezTo>
                <a:cubicBezTo>
                  <a:pt x="1908942" y="846436"/>
                  <a:pt x="1812549" y="745540"/>
                  <a:pt x="1620906" y="791695"/>
                </a:cubicBezTo>
                <a:cubicBezTo>
                  <a:pt x="1429263" y="837850"/>
                  <a:pt x="1383695" y="756997"/>
                  <a:pt x="1205558" y="791695"/>
                </a:cubicBezTo>
                <a:cubicBezTo>
                  <a:pt x="1027421" y="826393"/>
                  <a:pt x="943443" y="741798"/>
                  <a:pt x="753406" y="791695"/>
                </a:cubicBezTo>
                <a:cubicBezTo>
                  <a:pt x="563369" y="841592"/>
                  <a:pt x="309292" y="749415"/>
                  <a:pt x="80436" y="791695"/>
                </a:cubicBezTo>
                <a:cubicBezTo>
                  <a:pt x="35261" y="796014"/>
                  <a:pt x="1714" y="756373"/>
                  <a:pt x="0" y="711259"/>
                </a:cubicBezTo>
                <a:cubicBezTo>
                  <a:pt x="-275" y="564630"/>
                  <a:pt x="22997" y="534484"/>
                  <a:pt x="0" y="414772"/>
                </a:cubicBezTo>
                <a:cubicBezTo>
                  <a:pt x="-22997" y="295060"/>
                  <a:pt x="40028" y="208975"/>
                  <a:pt x="0" y="80436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133033">
                  <a:prstGeom prst="roundRect">
                    <a:avLst>
                      <a:gd name="adj" fmla="val 1016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IP family 2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1F866BD-6609-6A4A-69C5-B229D728FF29}"/>
              </a:ext>
            </a:extLst>
          </p:cNvPr>
          <p:cNvSpPr txBox="1"/>
          <p:nvPr/>
        </p:nvSpPr>
        <p:spPr>
          <a:xfrm>
            <a:off x="5092505" y="5114859"/>
            <a:ext cx="2074081" cy="2112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tIns="36000" b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Calculate In-use energy consumption 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44DC6F1-045B-CA40-A981-223F89F5857B}"/>
              </a:ext>
            </a:extLst>
          </p:cNvPr>
          <p:cNvSpPr txBox="1"/>
          <p:nvPr/>
        </p:nvSpPr>
        <p:spPr>
          <a:xfrm>
            <a:off x="5097324" y="5441849"/>
            <a:ext cx="2069262" cy="2112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tIns="36000" b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Calculate Maintenance  </a:t>
            </a:r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E7DB4C19-5F93-CA40-3EBE-09A192AE6CD0}"/>
              </a:ext>
            </a:extLst>
          </p:cNvPr>
          <p:cNvCxnSpPr>
            <a:cxnSpLocks/>
          </p:cNvCxnSpPr>
          <p:nvPr/>
        </p:nvCxnSpPr>
        <p:spPr>
          <a:xfrm flipV="1">
            <a:off x="3152242" y="5768675"/>
            <a:ext cx="1077838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08CD2A28-8032-4BEF-14F3-4B0F89495D26}"/>
              </a:ext>
            </a:extLst>
          </p:cNvPr>
          <p:cNvSpPr txBox="1"/>
          <p:nvPr/>
        </p:nvSpPr>
        <p:spPr>
          <a:xfrm>
            <a:off x="7323345" y="5305872"/>
            <a:ext cx="699617" cy="2000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36000" r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8.620 kg CO</a:t>
            </a:r>
            <a:r>
              <a:rPr kumimoji="0" lang="en-GB" sz="7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2,eq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651E1BAE-EB43-F289-05B3-BAC40B35E2A9}"/>
              </a:ext>
            </a:extLst>
          </p:cNvPr>
          <p:cNvSpPr txBox="1"/>
          <p:nvPr/>
        </p:nvSpPr>
        <p:spPr>
          <a:xfrm>
            <a:off x="7365470" y="6246940"/>
            <a:ext cx="641660" cy="2000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 wrap="square" lIns="36000" r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9.560 kg CO</a:t>
            </a:r>
            <a:r>
              <a:rPr kumimoji="0" lang="en-GB" sz="7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2,eq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F195A00-6113-2A5B-E07F-6594BFCC4C41}"/>
              </a:ext>
            </a:extLst>
          </p:cNvPr>
          <p:cNvSpPr txBox="1"/>
          <p:nvPr/>
        </p:nvSpPr>
        <p:spPr>
          <a:xfrm>
            <a:off x="5096964" y="5920067"/>
            <a:ext cx="2074081" cy="2112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tIns="36000" b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Calculate In-use energy consumption 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79D200E-BD13-9E80-668D-FB8967696C21}"/>
              </a:ext>
            </a:extLst>
          </p:cNvPr>
          <p:cNvSpPr txBox="1"/>
          <p:nvPr/>
        </p:nvSpPr>
        <p:spPr>
          <a:xfrm>
            <a:off x="5101783" y="6243247"/>
            <a:ext cx="2069262" cy="2112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tIns="36000" b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Calculate Maintenance  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14FB6BB5-7DC2-4FDA-494E-78166F5B938C}"/>
              </a:ext>
            </a:extLst>
          </p:cNvPr>
          <p:cNvSpPr txBox="1"/>
          <p:nvPr/>
        </p:nvSpPr>
        <p:spPr>
          <a:xfrm>
            <a:off x="6048678" y="5241646"/>
            <a:ext cx="2127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+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BE896A3E-26DF-E4A1-5B71-77253E9EB23E}"/>
              </a:ext>
            </a:extLst>
          </p:cNvPr>
          <p:cNvSpPr txBox="1"/>
          <p:nvPr/>
        </p:nvSpPr>
        <p:spPr>
          <a:xfrm>
            <a:off x="6031109" y="6046404"/>
            <a:ext cx="2127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+</a:t>
            </a:r>
          </a:p>
        </p:txBody>
      </p:sp>
      <p:sp>
        <p:nvSpPr>
          <p:cNvPr id="138" name="Right Brace 137">
            <a:extLst>
              <a:ext uri="{FF2B5EF4-FFF2-40B4-BE49-F238E27FC236}">
                <a16:creationId xmlns:a16="http://schemas.microsoft.com/office/drawing/2014/main" id="{4F2DBD2D-4D86-CFC7-EE23-5FCD3CD331F2}"/>
              </a:ext>
            </a:extLst>
          </p:cNvPr>
          <p:cNvSpPr/>
          <p:nvPr/>
        </p:nvSpPr>
        <p:spPr>
          <a:xfrm>
            <a:off x="7183067" y="5111243"/>
            <a:ext cx="86340" cy="538193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140" name="Right Brace 139">
            <a:extLst>
              <a:ext uri="{FF2B5EF4-FFF2-40B4-BE49-F238E27FC236}">
                <a16:creationId xmlns:a16="http://schemas.microsoft.com/office/drawing/2014/main" id="{404F7418-E6BC-80B0-9E07-34DBE3D6CB54}"/>
              </a:ext>
            </a:extLst>
          </p:cNvPr>
          <p:cNvSpPr/>
          <p:nvPr/>
        </p:nvSpPr>
        <p:spPr>
          <a:xfrm>
            <a:off x="7188190" y="5909260"/>
            <a:ext cx="86340" cy="538193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cxnSp>
        <p:nvCxnSpPr>
          <p:cNvPr id="152" name="Connector: Elbow 151">
            <a:extLst>
              <a:ext uri="{FF2B5EF4-FFF2-40B4-BE49-F238E27FC236}">
                <a16:creationId xmlns:a16="http://schemas.microsoft.com/office/drawing/2014/main" id="{C1766197-8925-D19E-FA86-028EE427885A}"/>
              </a:ext>
            </a:extLst>
          </p:cNvPr>
          <p:cNvCxnSpPr>
            <a:cxnSpLocks/>
            <a:stCxn id="96" idx="3"/>
            <a:endCxn id="108" idx="1"/>
          </p:cNvCxnSpPr>
          <p:nvPr/>
        </p:nvCxnSpPr>
        <p:spPr>
          <a:xfrm flipV="1">
            <a:off x="8109004" y="2975015"/>
            <a:ext cx="1656979" cy="2405326"/>
          </a:xfrm>
          <a:prstGeom prst="bentConnector3">
            <a:avLst>
              <a:gd name="adj1" fmla="val 60928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ctor: Elbow 152">
            <a:extLst>
              <a:ext uri="{FF2B5EF4-FFF2-40B4-BE49-F238E27FC236}">
                <a16:creationId xmlns:a16="http://schemas.microsoft.com/office/drawing/2014/main" id="{4F226207-D8E9-B2A2-25F0-81D6F273F869}"/>
              </a:ext>
            </a:extLst>
          </p:cNvPr>
          <p:cNvCxnSpPr>
            <a:cxnSpLocks/>
            <a:stCxn id="98" idx="3"/>
            <a:endCxn id="108" idx="1"/>
          </p:cNvCxnSpPr>
          <p:nvPr/>
        </p:nvCxnSpPr>
        <p:spPr>
          <a:xfrm flipV="1">
            <a:off x="8079677" y="2975015"/>
            <a:ext cx="1686306" cy="3292289"/>
          </a:xfrm>
          <a:prstGeom prst="bentConnector3">
            <a:avLst>
              <a:gd name="adj1" fmla="val 61811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6" name="Picture 155">
            <a:extLst>
              <a:ext uri="{FF2B5EF4-FFF2-40B4-BE49-F238E27FC236}">
                <a16:creationId xmlns:a16="http://schemas.microsoft.com/office/drawing/2014/main" id="{843B2C94-1C01-544B-101F-BE25DDF362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7337" y="5328300"/>
            <a:ext cx="390960" cy="156383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157" name="Picture 156">
            <a:extLst>
              <a:ext uri="{FF2B5EF4-FFF2-40B4-BE49-F238E27FC236}">
                <a16:creationId xmlns:a16="http://schemas.microsoft.com/office/drawing/2014/main" id="{ACA852AD-6C60-8A6F-B21D-2615D1D617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3789" y="6348848"/>
            <a:ext cx="412707" cy="170241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158" name="Picture 157">
            <a:extLst>
              <a:ext uri="{FF2B5EF4-FFF2-40B4-BE49-F238E27FC236}">
                <a16:creationId xmlns:a16="http://schemas.microsoft.com/office/drawing/2014/main" id="{E67EEB58-DCA1-13A7-6FF7-B74D61D5D5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8970" y="6127372"/>
            <a:ext cx="412707" cy="165082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59" name="TextBox 158">
            <a:extLst>
              <a:ext uri="{FF2B5EF4-FFF2-40B4-BE49-F238E27FC236}">
                <a16:creationId xmlns:a16="http://schemas.microsoft.com/office/drawing/2014/main" id="{003EBC24-FF44-EE70-BC7F-CC1F2FD05686}"/>
              </a:ext>
            </a:extLst>
          </p:cNvPr>
          <p:cNvSpPr txBox="1"/>
          <p:nvPr/>
        </p:nvSpPr>
        <p:spPr>
          <a:xfrm>
            <a:off x="7365470" y="6011140"/>
            <a:ext cx="641660" cy="2000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txBody>
          <a:bodyPr wrap="square" lIns="36000" r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9.640 kg CO</a:t>
            </a:r>
            <a:r>
              <a:rPr kumimoji="0" lang="en-GB" sz="7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2,eq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</a:t>
            </a:r>
          </a:p>
        </p:txBody>
      </p:sp>
      <p:cxnSp>
        <p:nvCxnSpPr>
          <p:cNvPr id="167" name="Connector: Elbow 166">
            <a:extLst>
              <a:ext uri="{FF2B5EF4-FFF2-40B4-BE49-F238E27FC236}">
                <a16:creationId xmlns:a16="http://schemas.microsoft.com/office/drawing/2014/main" id="{5BEBECD2-57E7-CC49-029C-35FCB0138A83}"/>
              </a:ext>
            </a:extLst>
          </p:cNvPr>
          <p:cNvCxnSpPr>
            <a:cxnSpLocks/>
            <a:stCxn id="122" idx="2"/>
            <a:endCxn id="84" idx="0"/>
          </p:cNvCxnSpPr>
          <p:nvPr/>
        </p:nvCxnSpPr>
        <p:spPr>
          <a:xfrm rot="16200000" flipH="1">
            <a:off x="1026043" y="4489373"/>
            <a:ext cx="1109885" cy="36241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or: Elbow 178">
            <a:extLst>
              <a:ext uri="{FF2B5EF4-FFF2-40B4-BE49-F238E27FC236}">
                <a16:creationId xmlns:a16="http://schemas.microsoft.com/office/drawing/2014/main" id="{77704EDD-5E2C-C784-1F1B-709C65B0A3EB}"/>
              </a:ext>
            </a:extLst>
          </p:cNvPr>
          <p:cNvCxnSpPr>
            <a:cxnSpLocks/>
            <a:stCxn id="119" idx="2"/>
            <a:endCxn id="50" idx="0"/>
          </p:cNvCxnSpPr>
          <p:nvPr/>
        </p:nvCxnSpPr>
        <p:spPr>
          <a:xfrm rot="5400000">
            <a:off x="2150096" y="4420559"/>
            <a:ext cx="1083659" cy="155612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Connector: Elbow 183">
            <a:extLst>
              <a:ext uri="{FF2B5EF4-FFF2-40B4-BE49-F238E27FC236}">
                <a16:creationId xmlns:a16="http://schemas.microsoft.com/office/drawing/2014/main" id="{04CFF994-33E9-7DA5-F935-9FC39F5A0649}"/>
              </a:ext>
            </a:extLst>
          </p:cNvPr>
          <p:cNvCxnSpPr>
            <a:cxnSpLocks/>
            <a:stCxn id="120" idx="2"/>
            <a:endCxn id="50" idx="0"/>
          </p:cNvCxnSpPr>
          <p:nvPr/>
        </p:nvCxnSpPr>
        <p:spPr>
          <a:xfrm rot="16200000" flipH="1">
            <a:off x="1833340" y="4259416"/>
            <a:ext cx="1094770" cy="466787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6A7B2F8F-40E6-B9AD-14C3-FF5D8986C2BE}"/>
              </a:ext>
            </a:extLst>
          </p:cNvPr>
          <p:cNvSpPr txBox="1"/>
          <p:nvPr/>
        </p:nvSpPr>
        <p:spPr>
          <a:xfrm>
            <a:off x="2510580" y="4006435"/>
            <a:ext cx="597151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1.387 kg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606AACE8-90ED-9CCD-8B6B-C4A69217EC53}"/>
              </a:ext>
            </a:extLst>
          </p:cNvPr>
          <p:cNvSpPr txBox="1"/>
          <p:nvPr/>
        </p:nvSpPr>
        <p:spPr>
          <a:xfrm>
            <a:off x="1861259" y="4007429"/>
            <a:ext cx="597151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1.398 kg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E56BD5C6-DE93-8316-C774-D93C65BD2779}"/>
              </a:ext>
            </a:extLst>
          </p:cNvPr>
          <p:cNvSpPr txBox="1"/>
          <p:nvPr/>
        </p:nvSpPr>
        <p:spPr>
          <a:xfrm>
            <a:off x="1211938" y="4007429"/>
            <a:ext cx="597151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1.348 kg</a:t>
            </a:r>
          </a:p>
        </p:txBody>
      </p:sp>
      <p:sp>
        <p:nvSpPr>
          <p:cNvPr id="198" name="내용 개체 틀 5">
            <a:extLst>
              <a:ext uri="{FF2B5EF4-FFF2-40B4-BE49-F238E27FC236}">
                <a16:creationId xmlns:a16="http://schemas.microsoft.com/office/drawing/2014/main" id="{12D19BA7-FBCA-F97C-C51C-51E9F4A83DD4}"/>
              </a:ext>
            </a:extLst>
          </p:cNvPr>
          <p:cNvSpPr txBox="1">
            <a:spLocks/>
          </p:cNvSpPr>
          <p:nvPr/>
        </p:nvSpPr>
        <p:spPr>
          <a:xfrm>
            <a:off x="1284616" y="2983286"/>
            <a:ext cx="1741813" cy="415498"/>
          </a:xfrm>
          <a:prstGeom prst="rect">
            <a:avLst/>
          </a:prstGeom>
          <a:solidFill>
            <a:srgbClr val="FFFF99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  <a:lvl2pPr marL="265113" indent="-125413" algn="l" defTabSz="914400" rtl="0" eaLnBrk="1" latinLnBrk="1" hangingPunct="1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현대산스 Text" panose="020B0600000101010101" pitchFamily="50" charset="-127"/>
                <a:ea typeface="현대산스 Text" panose="020B0600000101010101" pitchFamily="50" charset="-127"/>
                <a:cs typeface="+mn-cs"/>
              </a:defRPr>
            </a:lvl2pPr>
            <a:lvl3pPr marL="444500" indent="-119063" algn="l" defTabSz="914400" rtl="0" eaLnBrk="1" latinLnBrk="1" hangingPunct="1">
              <a:lnSpc>
                <a:spcPct val="130000"/>
              </a:lnSpc>
              <a:spcBef>
                <a:spcPts val="600"/>
              </a:spcBef>
              <a:buFont typeface="현대하모니 L" panose="02020603020101020101" pitchFamily="18" charset="-127"/>
              <a:buChar char="-"/>
              <a:tabLst/>
              <a:defRPr sz="1100" kern="1200">
                <a:solidFill>
                  <a:schemeClr val="tx1"/>
                </a:solidFill>
                <a:latin typeface="현대산스 Text" panose="020B0600000101010101" pitchFamily="50" charset="-127"/>
                <a:ea typeface="현대산스 Text" panose="020B0600000101010101" pitchFamily="50" charset="-127"/>
                <a:cs typeface="+mn-cs"/>
              </a:defRPr>
            </a:lvl3pPr>
            <a:lvl4pPr marL="598488" indent="-153988" algn="l" defTabSz="914400" rtl="0" eaLnBrk="1" latinLnBrk="1" hangingPunct="1">
              <a:lnSpc>
                <a:spcPct val="130000"/>
              </a:lnSpc>
              <a:spcBef>
                <a:spcPts val="600"/>
              </a:spcBef>
              <a:buFont typeface="현대하모니 L" panose="02020603020101020101" pitchFamily="18" charset="-127"/>
              <a:buChar char="└"/>
              <a:defRPr sz="1050" kern="1200">
                <a:solidFill>
                  <a:schemeClr val="tx1"/>
                </a:solidFill>
                <a:latin typeface="현대산스 Text" panose="020B0600000101010101" pitchFamily="50" charset="-127"/>
                <a:ea typeface="현대산스 Text" panose="020B0600000101010101" pitchFamily="50" charset="-127"/>
                <a:cs typeface="+mn-cs"/>
              </a:defRPr>
            </a:lvl4pPr>
            <a:lvl5pPr marL="674688" indent="-85725" algn="l" defTabSz="914400" rtl="0" eaLnBrk="1" latinLnBrk="1" hangingPunct="1">
              <a:lnSpc>
                <a:spcPct val="130000"/>
              </a:lnSpc>
              <a:spcBef>
                <a:spcPts val="600"/>
              </a:spcBef>
              <a:buFont typeface="Arial" pitchFamily="34" charset="0"/>
              <a:buChar char="-"/>
              <a:defRPr sz="900" kern="1200">
                <a:solidFill>
                  <a:schemeClr val="tx1"/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ko-KR" sz="7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E</a:t>
            </a:r>
            <a:r>
              <a:rPr kumimoji="0" lang="ko-KR" altLang="en-US" sz="7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mission</a:t>
            </a:r>
            <a:r>
              <a:rPr kumimoji="0" lang="ko-KR" altLang="en-US" sz="7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</a:t>
            </a:r>
            <a:r>
              <a:rPr kumimoji="0" lang="de-DE" altLang="ko-KR" sz="7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factors</a:t>
            </a:r>
            <a:r>
              <a:rPr kumimoji="0" lang="de-DE" altLang="ko-KR" sz="7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LCA </a:t>
            </a:r>
            <a:r>
              <a:rPr kumimoji="0" lang="de-DE" altLang="ko-KR" sz="7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group</a:t>
            </a:r>
            <a:r>
              <a:rPr kumimoji="0" lang="de-DE" altLang="ko-KR" sz="7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2: </a:t>
            </a:r>
            <a:br>
              <a:rPr kumimoji="0" lang="de-DE" altLang="ko-KR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</a:br>
            <a:r>
              <a:rPr kumimoji="0" lang="de-DE" altLang="ko-KR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UEF = 5,00 kg 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CO</a:t>
            </a:r>
            <a:r>
              <a:rPr kumimoji="0" lang="en-GB" sz="7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2,eq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</a:t>
            </a:r>
            <a:r>
              <a:rPr kumimoji="0" lang="de-DE" altLang="ko-KR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/kg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ko-KR" sz="700" dirty="0">
                <a:solidFill>
                  <a:prstClr val="black"/>
                </a:solidFill>
                <a:latin typeface="Renault Group Light"/>
              </a:rPr>
              <a:t>E</a:t>
            </a:r>
            <a:r>
              <a:rPr kumimoji="0" lang="de-DE" altLang="ko-KR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EF = 0,15 kg 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CO</a:t>
            </a:r>
            <a:r>
              <a:rPr kumimoji="0" lang="en-GB" sz="7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2,eq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</a:t>
            </a:r>
            <a:r>
              <a:rPr kumimoji="0" lang="de-DE" altLang="ko-KR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/kg</a:t>
            </a:r>
            <a:endParaRPr kumimoji="0" lang="ko-KR" altLang="en-US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8E36906B-C38C-D425-B787-4AD14555A1C7}"/>
              </a:ext>
            </a:extLst>
          </p:cNvPr>
          <p:cNvGrpSpPr/>
          <p:nvPr/>
        </p:nvGrpSpPr>
        <p:grpSpPr>
          <a:xfrm>
            <a:off x="6262212" y="2916553"/>
            <a:ext cx="2770576" cy="1713063"/>
            <a:chOff x="6262212" y="2817493"/>
            <a:chExt cx="2770576" cy="171306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2FDB8A3-8322-4419-ADFA-1531C3572E96}"/>
                </a:ext>
              </a:extLst>
            </p:cNvPr>
            <p:cNvGrpSpPr/>
            <p:nvPr/>
          </p:nvGrpSpPr>
          <p:grpSpPr>
            <a:xfrm>
              <a:off x="6427865" y="2817496"/>
              <a:ext cx="2322646" cy="1551466"/>
              <a:chOff x="8316368" y="3278865"/>
              <a:chExt cx="1828800" cy="1097280"/>
            </a:xfrm>
          </p:grpSpPr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E8745508-94D7-19C1-89CA-BFAFC700C061}"/>
                  </a:ext>
                </a:extLst>
              </p:cNvPr>
              <p:cNvCxnSpPr/>
              <p:nvPr/>
            </p:nvCxnSpPr>
            <p:spPr>
              <a:xfrm flipV="1">
                <a:off x="8316368" y="3278865"/>
                <a:ext cx="0" cy="1097280"/>
              </a:xfrm>
              <a:prstGeom prst="straightConnector1">
                <a:avLst/>
              </a:prstGeom>
              <a:ln w="12700">
                <a:solidFill>
                  <a:srgbClr val="107C9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BA0FA750-4C11-7B36-19DB-082D288D96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6368" y="4376145"/>
                <a:ext cx="1828800" cy="0"/>
              </a:xfrm>
              <a:prstGeom prst="straightConnector1">
                <a:avLst/>
              </a:prstGeom>
              <a:ln w="12700">
                <a:solidFill>
                  <a:srgbClr val="107C9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0086D3F9-81F1-73F0-CC37-3753873FB2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54973" y="3746500"/>
              <a:ext cx="2027052" cy="4762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353DA0A-DF7D-AC8E-82C7-377AE16791DA}"/>
                </a:ext>
              </a:extLst>
            </p:cNvPr>
            <p:cNvSpPr txBox="1"/>
            <p:nvPr/>
          </p:nvSpPr>
          <p:spPr>
            <a:xfrm>
              <a:off x="6521923" y="4406236"/>
              <a:ext cx="2510865" cy="12432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BE" sz="800" dirty="0"/>
                <a:t>Actual vehicle mass, with installed options</a:t>
              </a:r>
              <a:r>
                <a:rPr lang="de-DE" sz="800" dirty="0"/>
                <a:t> w/o </a:t>
              </a:r>
              <a:r>
                <a:rPr lang="de-DE" sz="800" dirty="0" err="1"/>
                <a:t>battery</a:t>
              </a:r>
              <a:r>
                <a:rPr lang="en-BE" sz="800" dirty="0"/>
                <a:t> </a:t>
              </a:r>
              <a:r>
                <a:rPr lang="en-US" sz="800" dirty="0"/>
                <a:t>(kg)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0D6B879-F88A-62C8-0658-35278541360C}"/>
                </a:ext>
              </a:extLst>
            </p:cNvPr>
            <p:cNvSpPr txBox="1"/>
            <p:nvPr/>
          </p:nvSpPr>
          <p:spPr>
            <a:xfrm flipH="1">
              <a:off x="6262212" y="2817493"/>
              <a:ext cx="123111" cy="1626457"/>
            </a:xfrm>
            <a:prstGeom prst="rect">
              <a:avLst/>
            </a:prstGeom>
            <a:noFill/>
          </p:spPr>
          <p:txBody>
            <a:bodyPr vert="vert270"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End-of-Life</a:t>
              </a: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Carbon Footprint (kgCO</a:t>
              </a:r>
              <a:r>
                <a:rPr kumimoji="0" lang="en-US" sz="8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2e</a:t>
              </a: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)</a:t>
              </a:r>
            </a:p>
          </p:txBody>
        </p:sp>
        <p:sp>
          <p:nvSpPr>
            <p:cNvPr id="20" name="Diamond 19">
              <a:extLst>
                <a:ext uri="{FF2B5EF4-FFF2-40B4-BE49-F238E27FC236}">
                  <a16:creationId xmlns:a16="http://schemas.microsoft.com/office/drawing/2014/main" id="{85B47538-D002-5E1D-93FC-068DAF7BD980}"/>
                </a:ext>
              </a:extLst>
            </p:cNvPr>
            <p:cNvSpPr/>
            <p:nvPr/>
          </p:nvSpPr>
          <p:spPr>
            <a:xfrm>
              <a:off x="7621507" y="3860791"/>
              <a:ext cx="178696" cy="174068"/>
            </a:xfrm>
            <a:prstGeom prst="diamon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  <p:sp>
          <p:nvSpPr>
            <p:cNvPr id="23" name="Diamond 22">
              <a:extLst>
                <a:ext uri="{FF2B5EF4-FFF2-40B4-BE49-F238E27FC236}">
                  <a16:creationId xmlns:a16="http://schemas.microsoft.com/office/drawing/2014/main" id="{1117FBFE-F283-1BA4-8C9E-61C005780846}"/>
                </a:ext>
              </a:extLst>
            </p:cNvPr>
            <p:cNvSpPr/>
            <p:nvPr/>
          </p:nvSpPr>
          <p:spPr>
            <a:xfrm>
              <a:off x="6969016" y="3991643"/>
              <a:ext cx="178696" cy="174068"/>
            </a:xfrm>
            <a:prstGeom prst="diamond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7318D607-A813-D08F-ED53-5352730D6081}"/>
                </a:ext>
              </a:extLst>
            </p:cNvPr>
            <p:cNvSpPr/>
            <p:nvPr/>
          </p:nvSpPr>
          <p:spPr>
            <a:xfrm>
              <a:off x="8111954" y="3736070"/>
              <a:ext cx="178696" cy="174068"/>
            </a:xfrm>
            <a:prstGeom prst="diamond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E59DB53-CC99-AFAA-404B-BC599160B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55393" y="3682139"/>
              <a:ext cx="308322" cy="140127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9C49F697-5AA2-D5EE-145E-8E9D1FCE38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37138" y="3563957"/>
              <a:ext cx="308322" cy="130859"/>
            </a:xfrm>
            <a:prstGeom prst="rect">
              <a:avLst/>
            </a:prstGeom>
            <a:ln w="12700">
              <a:solidFill>
                <a:srgbClr val="00B050"/>
              </a:solidFill>
              <a:prstDash val="dash"/>
            </a:ln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0A6EED2A-B8B4-E02C-8D02-350327C020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71806" y="3832948"/>
              <a:ext cx="308322" cy="126893"/>
            </a:xfrm>
            <a:prstGeom prst="rect">
              <a:avLst/>
            </a:prstGeom>
            <a:ln w="12700">
              <a:solidFill>
                <a:srgbClr val="FFC000"/>
              </a:solidFill>
              <a:prstDash val="dash"/>
            </a:ln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A7E3209-1439-4E18-B7E6-CC69A76B8D26}"/>
                </a:ext>
              </a:extLst>
            </p:cNvPr>
            <p:cNvSpPr txBox="1"/>
            <p:nvPr/>
          </p:nvSpPr>
          <p:spPr>
            <a:xfrm>
              <a:off x="7562560" y="4064660"/>
              <a:ext cx="657131" cy="184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600" dirty="0">
                  <a:solidFill>
                    <a:prstClr val="black"/>
                  </a:solidFill>
                  <a:latin typeface="Renault Group Light"/>
                </a:rPr>
                <a:t>208</a:t>
              </a: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kg CO</a:t>
              </a:r>
              <a:r>
                <a:rPr kumimoji="0" lang="en-GB" sz="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2,eq</a:t>
              </a: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0A70E0F-69B9-986C-917C-0D299EEBD5CE}"/>
                </a:ext>
              </a:extLst>
            </p:cNvPr>
            <p:cNvSpPr txBox="1"/>
            <p:nvPr/>
          </p:nvSpPr>
          <p:spPr>
            <a:xfrm>
              <a:off x="8180865" y="3916456"/>
              <a:ext cx="657131" cy="184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600" dirty="0">
                  <a:solidFill>
                    <a:prstClr val="black"/>
                  </a:solidFill>
                  <a:latin typeface="Renault Group Light"/>
                </a:rPr>
                <a:t>210</a:t>
              </a: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kg CO</a:t>
              </a:r>
              <a:r>
                <a:rPr kumimoji="0" lang="en-GB" sz="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2,eq</a:t>
              </a: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2310A26-E9EF-E5A7-641F-7F8CAA94619E}"/>
                </a:ext>
              </a:extLst>
            </p:cNvPr>
            <p:cNvSpPr txBox="1"/>
            <p:nvPr/>
          </p:nvSpPr>
          <p:spPr>
            <a:xfrm>
              <a:off x="6901005" y="4168364"/>
              <a:ext cx="657131" cy="184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202 kg CO</a:t>
              </a:r>
              <a:r>
                <a:rPr kumimoji="0" lang="en-GB" sz="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2,eq</a:t>
              </a: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47" name="Arrow: Down 46">
              <a:extLst>
                <a:ext uri="{FF2B5EF4-FFF2-40B4-BE49-F238E27FC236}">
                  <a16:creationId xmlns:a16="http://schemas.microsoft.com/office/drawing/2014/main" id="{3938DE12-BBBD-1141-A08C-B78D08EBF56E}"/>
                </a:ext>
              </a:extLst>
            </p:cNvPr>
            <p:cNvSpPr/>
            <p:nvPr/>
          </p:nvSpPr>
          <p:spPr>
            <a:xfrm>
              <a:off x="7621509" y="3510665"/>
              <a:ext cx="143566" cy="132600"/>
            </a:xfrm>
            <a:prstGeom prst="down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FB6F10E9-AA17-33F1-D686-44E372BF4542}"/>
              </a:ext>
            </a:extLst>
          </p:cNvPr>
          <p:cNvSpPr txBox="1"/>
          <p:nvPr/>
        </p:nvSpPr>
        <p:spPr>
          <a:xfrm>
            <a:off x="10817498" y="1694853"/>
            <a:ext cx="1269587" cy="318924"/>
          </a:xfrm>
          <a:prstGeom prst="rect">
            <a:avLst/>
          </a:prstGeom>
          <a:solidFill>
            <a:srgbClr val="FFFF99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0" tIns="36000" rIns="0" bIns="3600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prstClr val="black"/>
                </a:solidFill>
                <a:latin typeface="Renault Group Light"/>
              </a:rPr>
              <a:t>6.935</a:t>
            </a: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+ 6.350 + 9.640 +208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= 23.133 kg CO</a:t>
            </a:r>
            <a:r>
              <a:rPr kumimoji="0" lang="en-GB" sz="8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2,eq</a:t>
            </a: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9D23E02-73E1-3D8B-DAB0-8559CCC8C8D5}"/>
              </a:ext>
            </a:extLst>
          </p:cNvPr>
          <p:cNvSpPr txBox="1"/>
          <p:nvPr/>
        </p:nvSpPr>
        <p:spPr>
          <a:xfrm>
            <a:off x="10809518" y="2048460"/>
            <a:ext cx="1281634" cy="276999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txBody>
          <a:bodyPr wrap="square" lIns="36000" tIns="0" rIns="36000" bIns="0" rtlCol="0">
            <a:spAutoFit/>
          </a:bodyPr>
          <a:lstStyle>
            <a:defPPr>
              <a:defRPr lang="en-US"/>
            </a:defPPr>
            <a:lvl1pPr algn="ct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Representative</a:t>
            </a: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vehicle </a:t>
            </a:r>
            <a:b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</a:br>
            <a:r>
              <a:rPr kumimoji="0" lang="en-GB" sz="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for LCA Group 2 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8A3BB84B-A733-1505-A3E4-E84F6EE26129}"/>
              </a:ext>
            </a:extLst>
          </p:cNvPr>
          <p:cNvSpPr txBox="1"/>
          <p:nvPr/>
        </p:nvSpPr>
        <p:spPr>
          <a:xfrm>
            <a:off x="4634413" y="1754316"/>
            <a:ext cx="19423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*Excluding: Use phase &amp; traction battery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358AF0F6-B598-5E72-0817-957268B6D5B4}"/>
              </a:ext>
            </a:extLst>
          </p:cNvPr>
          <p:cNvSpPr txBox="1"/>
          <p:nvPr/>
        </p:nvSpPr>
        <p:spPr>
          <a:xfrm>
            <a:off x="6691756" y="2721520"/>
            <a:ext cx="2011073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Estimated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End of Life Carbon footprint</a:t>
            </a:r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080A58E-3BEB-4F3F-AE3B-BC6889BEB285}"/>
              </a:ext>
            </a:extLst>
          </p:cNvPr>
          <p:cNvGrpSpPr/>
          <p:nvPr/>
        </p:nvGrpSpPr>
        <p:grpSpPr>
          <a:xfrm>
            <a:off x="5680249" y="247839"/>
            <a:ext cx="3551527" cy="1352761"/>
            <a:chOff x="4230080" y="2424867"/>
            <a:chExt cx="5860312" cy="223216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181F997-7F0B-D4B4-D614-9311F03B2D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665108" y="2424867"/>
              <a:ext cx="4755292" cy="1658256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0D292A7-C44F-BB63-6A4A-91B0466D6DA7}"/>
                </a:ext>
              </a:extLst>
            </p:cNvPr>
            <p:cNvGrpSpPr/>
            <p:nvPr/>
          </p:nvGrpSpPr>
          <p:grpSpPr>
            <a:xfrm>
              <a:off x="4909115" y="2623548"/>
              <a:ext cx="4740455" cy="1645566"/>
              <a:chOff x="732612" y="2375295"/>
              <a:chExt cx="4740455" cy="1645566"/>
            </a:xfrm>
          </p:grpSpPr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F42C1085-2E08-37EA-5D89-1DAD2FA47A6E}"/>
                  </a:ext>
                </a:extLst>
              </p:cNvPr>
              <p:cNvSpPr/>
              <p:nvPr/>
            </p:nvSpPr>
            <p:spPr>
              <a:xfrm>
                <a:off x="732612" y="2375295"/>
                <a:ext cx="4740455" cy="16455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70" name="Picture 69">
                <a:extLst>
                  <a:ext uri="{FF2B5EF4-FFF2-40B4-BE49-F238E27FC236}">
                    <a16:creationId xmlns:a16="http://schemas.microsoft.com/office/drawing/2014/main" id="{ABB320B0-7694-3E2E-6D10-1E47A328D5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97471" y="2405868"/>
                <a:ext cx="4627265" cy="1572904"/>
              </a:xfrm>
              <a:prstGeom prst="rect">
                <a:avLst/>
              </a:prstGeom>
            </p:spPr>
          </p:pic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7AB44B4-3B8F-57AD-E1E4-1AAFFD6B34B7}"/>
                </a:ext>
              </a:extLst>
            </p:cNvPr>
            <p:cNvGrpSpPr/>
            <p:nvPr/>
          </p:nvGrpSpPr>
          <p:grpSpPr>
            <a:xfrm>
              <a:off x="5137253" y="2813544"/>
              <a:ext cx="4740455" cy="1645566"/>
              <a:chOff x="732612" y="2375295"/>
              <a:chExt cx="4740455" cy="1645566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C8F222B9-0D41-7F88-622F-19317FA48699}"/>
                  </a:ext>
                </a:extLst>
              </p:cNvPr>
              <p:cNvSpPr/>
              <p:nvPr/>
            </p:nvSpPr>
            <p:spPr>
              <a:xfrm>
                <a:off x="732612" y="2375295"/>
                <a:ext cx="4740455" cy="16455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FBD86F7E-5DB6-FFB6-7BF9-9AB0BBEFF3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97471" y="2405868"/>
                <a:ext cx="4627265" cy="1572904"/>
              </a:xfrm>
              <a:prstGeom prst="rect">
                <a:avLst/>
              </a:prstGeom>
            </p:spPr>
          </p:pic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2EAAC6B-DDCF-E1D6-B723-1556FFF16F37}"/>
                </a:ext>
              </a:extLst>
            </p:cNvPr>
            <p:cNvGrpSpPr/>
            <p:nvPr/>
          </p:nvGrpSpPr>
          <p:grpSpPr>
            <a:xfrm>
              <a:off x="5349937" y="3011468"/>
              <a:ext cx="4740455" cy="1645566"/>
              <a:chOff x="732612" y="2375295"/>
              <a:chExt cx="4740455" cy="1645566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4F056827-68F7-23B8-C13A-B5E27D818CD2}"/>
                  </a:ext>
                </a:extLst>
              </p:cNvPr>
              <p:cNvSpPr/>
              <p:nvPr/>
            </p:nvSpPr>
            <p:spPr>
              <a:xfrm>
                <a:off x="732612" y="2375295"/>
                <a:ext cx="4740455" cy="16455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51A0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E3DC0F5E-B417-4593-256C-4130DAF83A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97471" y="2405868"/>
                <a:ext cx="4627265" cy="1572904"/>
              </a:xfrm>
              <a:prstGeom prst="rect">
                <a:avLst/>
              </a:prstGeom>
            </p:spPr>
          </p:pic>
        </p:grp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62606289-A71D-F6F1-4A4B-42F19AFB3B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30080" y="3336329"/>
              <a:ext cx="1119857" cy="0"/>
            </a:xfrm>
            <a:prstGeom prst="straightConnector1">
              <a:avLst/>
            </a:prstGeom>
            <a:ln w="19050">
              <a:solidFill>
                <a:srgbClr val="51A0A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0A9BAA8A-40C7-5338-AFC9-5C283F83FF58}"/>
              </a:ext>
            </a:extLst>
          </p:cNvPr>
          <p:cNvSpPr/>
          <p:nvPr/>
        </p:nvSpPr>
        <p:spPr>
          <a:xfrm>
            <a:off x="243852" y="175285"/>
            <a:ext cx="704850" cy="1654175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Step 1</a:t>
            </a:r>
            <a:endParaRPr kumimoji="0" lang="en-US" sz="11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Rep-</a:t>
            </a:r>
            <a:r>
              <a:rPr kumimoji="0" lang="en-US" sz="900" b="0" i="0" u="none" strike="noStrike" kern="1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resentative</a:t>
            </a:r>
            <a:r>
              <a:rPr kumimoji="0" lang="en-US" sz="9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Vehicle </a:t>
            </a:r>
            <a:endParaRPr kumimoji="0" lang="en-US" sz="11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057F02E-FD4C-4BEC-3962-42E9B9850F03}"/>
              </a:ext>
            </a:extLst>
          </p:cNvPr>
          <p:cNvGrpSpPr/>
          <p:nvPr/>
        </p:nvGrpSpPr>
        <p:grpSpPr>
          <a:xfrm>
            <a:off x="1102250" y="247839"/>
            <a:ext cx="4567470" cy="1527546"/>
            <a:chOff x="1102250" y="247839"/>
            <a:chExt cx="4567470" cy="1527546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394F743E-43AD-3A1F-75CA-001532A5E4A6}"/>
                </a:ext>
              </a:extLst>
            </p:cNvPr>
            <p:cNvGrpSpPr/>
            <p:nvPr/>
          </p:nvGrpSpPr>
          <p:grpSpPr>
            <a:xfrm>
              <a:off x="1364513" y="888900"/>
              <a:ext cx="1527320" cy="415646"/>
              <a:chOff x="7806268" y="884690"/>
              <a:chExt cx="728596" cy="198281"/>
            </a:xfrm>
          </p:grpSpPr>
          <p:pic>
            <p:nvPicPr>
              <p:cNvPr id="170" name="Picture 169">
                <a:extLst>
                  <a:ext uri="{FF2B5EF4-FFF2-40B4-BE49-F238E27FC236}">
                    <a16:creationId xmlns:a16="http://schemas.microsoft.com/office/drawing/2014/main" id="{7D4705B4-8221-209A-D834-2583F34996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51984" y="1002190"/>
                <a:ext cx="182880" cy="80781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</p:pic>
          <p:pic>
            <p:nvPicPr>
              <p:cNvPr id="171" name="Picture 170">
                <a:extLst>
                  <a:ext uri="{FF2B5EF4-FFF2-40B4-BE49-F238E27FC236}">
                    <a16:creationId xmlns:a16="http://schemas.microsoft.com/office/drawing/2014/main" id="{10416EA2-59D6-D0AD-5D62-AC694093C9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64251" y="1002190"/>
                <a:ext cx="182880" cy="7543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2" name="Picture 171">
                <a:extLst>
                  <a:ext uri="{FF2B5EF4-FFF2-40B4-BE49-F238E27FC236}">
                    <a16:creationId xmlns:a16="http://schemas.microsoft.com/office/drawing/2014/main" id="{C2514BC3-A340-D243-E675-303E47FB8B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806268" y="884690"/>
                <a:ext cx="182880" cy="70605"/>
              </a:xfrm>
              <a:prstGeom prst="rect">
                <a:avLst/>
              </a:prstGeom>
            </p:spPr>
          </p:pic>
          <p:pic>
            <p:nvPicPr>
              <p:cNvPr id="173" name="Picture 172">
                <a:extLst>
                  <a:ext uri="{FF2B5EF4-FFF2-40B4-BE49-F238E27FC236}">
                    <a16:creationId xmlns:a16="http://schemas.microsoft.com/office/drawing/2014/main" id="{3C73AD27-6F37-DEA2-84EA-DF0EAF98D9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06268" y="1007622"/>
                <a:ext cx="182880" cy="7315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4" name="Picture 173">
                <a:extLst>
                  <a:ext uri="{FF2B5EF4-FFF2-40B4-BE49-F238E27FC236}">
                    <a16:creationId xmlns:a16="http://schemas.microsoft.com/office/drawing/2014/main" id="{1A11CD2B-EA5F-F15E-4E46-38C82C64D7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047921" y="884690"/>
                <a:ext cx="182880" cy="67733"/>
              </a:xfrm>
              <a:prstGeom prst="rect">
                <a:avLst/>
              </a:prstGeom>
            </p:spPr>
          </p:pic>
        </p:grpSp>
        <p:sp>
          <p:nvSpPr>
            <p:cNvPr id="77" name="Arrow: Down 76">
              <a:extLst>
                <a:ext uri="{FF2B5EF4-FFF2-40B4-BE49-F238E27FC236}">
                  <a16:creationId xmlns:a16="http://schemas.microsoft.com/office/drawing/2014/main" id="{799A7BFB-A868-3212-8C48-FA3348113B9D}"/>
                </a:ext>
              </a:extLst>
            </p:cNvPr>
            <p:cNvSpPr/>
            <p:nvPr/>
          </p:nvSpPr>
          <p:spPr>
            <a:xfrm>
              <a:off x="2565712" y="810531"/>
              <a:ext cx="289867" cy="260206"/>
            </a:xfrm>
            <a:prstGeom prst="down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FD99C18-F6C4-0AB4-6E41-5744710391F8}"/>
                </a:ext>
              </a:extLst>
            </p:cNvPr>
            <p:cNvSpPr txBox="1"/>
            <p:nvPr/>
          </p:nvSpPr>
          <p:spPr>
            <a:xfrm>
              <a:off x="1806716" y="582752"/>
              <a:ext cx="14854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Representative vehicle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25630DE1-0FCF-7B03-6A88-9AC3DCF07562}"/>
                </a:ext>
              </a:extLst>
            </p:cNvPr>
            <p:cNvSpPr txBox="1"/>
            <p:nvPr/>
          </p:nvSpPr>
          <p:spPr>
            <a:xfrm>
              <a:off x="1910976" y="1332637"/>
              <a:ext cx="1272072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800" dirty="0"/>
                <a:t>Actual </a:t>
              </a:r>
              <a:r>
                <a:rPr lang="de-DE" sz="800" dirty="0" err="1"/>
                <a:t>vehicle</a:t>
              </a:r>
              <a:r>
                <a:rPr lang="de-DE" sz="800" dirty="0"/>
                <a:t> </a:t>
              </a:r>
              <a:r>
                <a:rPr lang="de-DE" sz="800" dirty="0" err="1"/>
                <a:t>mass</a:t>
              </a:r>
              <a:r>
                <a:rPr lang="en-BE" sz="800" dirty="0"/>
                <a:t>, with installed options</a:t>
              </a:r>
              <a:r>
                <a:rPr lang="de-DE" sz="800" dirty="0"/>
                <a:t> w/o </a:t>
              </a:r>
              <a:r>
                <a:rPr lang="de-DE" sz="800" dirty="0" err="1"/>
                <a:t>Battery</a:t>
              </a:r>
              <a:r>
                <a:rPr lang="de-DE" sz="800" dirty="0"/>
                <a:t>:</a:t>
              </a:r>
              <a:r>
                <a:rPr lang="en-BE" sz="800" dirty="0"/>
                <a:t> </a:t>
              </a: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1.387 kg</a:t>
              </a:r>
            </a:p>
          </p:txBody>
        </p:sp>
        <p:sp>
          <p:nvSpPr>
            <p:cNvPr id="95" name="Rectangle: Rounded Corners 94">
              <a:extLst>
                <a:ext uri="{FF2B5EF4-FFF2-40B4-BE49-F238E27FC236}">
                  <a16:creationId xmlns:a16="http://schemas.microsoft.com/office/drawing/2014/main" id="{E6318556-A7BB-C530-B68D-86405A7B32DA}"/>
                </a:ext>
              </a:extLst>
            </p:cNvPr>
            <p:cNvSpPr/>
            <p:nvPr/>
          </p:nvSpPr>
          <p:spPr>
            <a:xfrm>
              <a:off x="1102250" y="277366"/>
              <a:ext cx="2170916" cy="1498019"/>
            </a:xfrm>
            <a:custGeom>
              <a:avLst/>
              <a:gdLst>
                <a:gd name="connsiteX0" fmla="*/ 0 w 2170916"/>
                <a:gd name="connsiteY0" fmla="*/ 152199 h 1498019"/>
                <a:gd name="connsiteX1" fmla="*/ 152199 w 2170916"/>
                <a:gd name="connsiteY1" fmla="*/ 0 h 1498019"/>
                <a:gd name="connsiteX2" fmla="*/ 656159 w 2170916"/>
                <a:gd name="connsiteY2" fmla="*/ 0 h 1498019"/>
                <a:gd name="connsiteX3" fmla="*/ 1122788 w 2170916"/>
                <a:gd name="connsiteY3" fmla="*/ 0 h 1498019"/>
                <a:gd name="connsiteX4" fmla="*/ 2018717 w 2170916"/>
                <a:gd name="connsiteY4" fmla="*/ 0 h 1498019"/>
                <a:gd name="connsiteX5" fmla="*/ 2170916 w 2170916"/>
                <a:gd name="connsiteY5" fmla="*/ 152199 h 1498019"/>
                <a:gd name="connsiteX6" fmla="*/ 2170916 w 2170916"/>
                <a:gd name="connsiteY6" fmla="*/ 760946 h 1498019"/>
                <a:gd name="connsiteX7" fmla="*/ 2170916 w 2170916"/>
                <a:gd name="connsiteY7" fmla="*/ 1345820 h 1498019"/>
                <a:gd name="connsiteX8" fmla="*/ 2018717 w 2170916"/>
                <a:gd name="connsiteY8" fmla="*/ 1498019 h 1498019"/>
                <a:gd name="connsiteX9" fmla="*/ 1552088 w 2170916"/>
                <a:gd name="connsiteY9" fmla="*/ 1498019 h 1498019"/>
                <a:gd name="connsiteX10" fmla="*/ 1066793 w 2170916"/>
                <a:gd name="connsiteY10" fmla="*/ 1498019 h 1498019"/>
                <a:gd name="connsiteX11" fmla="*/ 618829 w 2170916"/>
                <a:gd name="connsiteY11" fmla="*/ 1498019 h 1498019"/>
                <a:gd name="connsiteX12" fmla="*/ 152199 w 2170916"/>
                <a:gd name="connsiteY12" fmla="*/ 1498019 h 1498019"/>
                <a:gd name="connsiteX13" fmla="*/ 0 w 2170916"/>
                <a:gd name="connsiteY13" fmla="*/ 1345820 h 1498019"/>
                <a:gd name="connsiteX14" fmla="*/ 0 w 2170916"/>
                <a:gd name="connsiteY14" fmla="*/ 737073 h 1498019"/>
                <a:gd name="connsiteX15" fmla="*/ 0 w 2170916"/>
                <a:gd name="connsiteY15" fmla="*/ 152199 h 1498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70916" h="1498019" extrusionOk="0">
                  <a:moveTo>
                    <a:pt x="0" y="152199"/>
                  </a:moveTo>
                  <a:cubicBezTo>
                    <a:pt x="11583" y="77760"/>
                    <a:pt x="81019" y="8241"/>
                    <a:pt x="152199" y="0"/>
                  </a:cubicBezTo>
                  <a:cubicBezTo>
                    <a:pt x="361759" y="-9122"/>
                    <a:pt x="546371" y="55290"/>
                    <a:pt x="656159" y="0"/>
                  </a:cubicBezTo>
                  <a:cubicBezTo>
                    <a:pt x="765947" y="-55290"/>
                    <a:pt x="993551" y="18138"/>
                    <a:pt x="1122788" y="0"/>
                  </a:cubicBezTo>
                  <a:cubicBezTo>
                    <a:pt x="1252025" y="-18138"/>
                    <a:pt x="1693451" y="78628"/>
                    <a:pt x="2018717" y="0"/>
                  </a:cubicBezTo>
                  <a:cubicBezTo>
                    <a:pt x="2096139" y="9063"/>
                    <a:pt x="2180421" y="47909"/>
                    <a:pt x="2170916" y="152199"/>
                  </a:cubicBezTo>
                  <a:cubicBezTo>
                    <a:pt x="2210839" y="442937"/>
                    <a:pt x="2134358" y="634420"/>
                    <a:pt x="2170916" y="760946"/>
                  </a:cubicBezTo>
                  <a:cubicBezTo>
                    <a:pt x="2207474" y="887472"/>
                    <a:pt x="2169995" y="1152230"/>
                    <a:pt x="2170916" y="1345820"/>
                  </a:cubicBezTo>
                  <a:cubicBezTo>
                    <a:pt x="2173790" y="1428084"/>
                    <a:pt x="2091890" y="1488812"/>
                    <a:pt x="2018717" y="1498019"/>
                  </a:cubicBezTo>
                  <a:cubicBezTo>
                    <a:pt x="1833137" y="1524581"/>
                    <a:pt x="1760423" y="1471437"/>
                    <a:pt x="1552088" y="1498019"/>
                  </a:cubicBezTo>
                  <a:cubicBezTo>
                    <a:pt x="1343753" y="1524601"/>
                    <a:pt x="1243216" y="1448011"/>
                    <a:pt x="1066793" y="1498019"/>
                  </a:cubicBezTo>
                  <a:cubicBezTo>
                    <a:pt x="890371" y="1548027"/>
                    <a:pt x="730667" y="1459609"/>
                    <a:pt x="618829" y="1498019"/>
                  </a:cubicBezTo>
                  <a:cubicBezTo>
                    <a:pt x="506991" y="1536429"/>
                    <a:pt x="252463" y="1450085"/>
                    <a:pt x="152199" y="1498019"/>
                  </a:cubicBezTo>
                  <a:cubicBezTo>
                    <a:pt x="63418" y="1475400"/>
                    <a:pt x="2645" y="1435953"/>
                    <a:pt x="0" y="1345820"/>
                  </a:cubicBezTo>
                  <a:cubicBezTo>
                    <a:pt x="-72660" y="1064773"/>
                    <a:pt x="57572" y="995535"/>
                    <a:pt x="0" y="737073"/>
                  </a:cubicBezTo>
                  <a:cubicBezTo>
                    <a:pt x="-57572" y="478611"/>
                    <a:pt x="20538" y="429197"/>
                    <a:pt x="0" y="152199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851133033">
                    <a:prstGeom prst="roundRect">
                      <a:avLst>
                        <a:gd name="adj" fmla="val 10160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07C9D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LCA Group 2</a:t>
              </a:r>
            </a:p>
          </p:txBody>
        </p:sp>
        <p:sp>
          <p:nvSpPr>
            <p:cNvPr id="97" name="Rectangle: Rounded Corners 96">
              <a:extLst>
                <a:ext uri="{FF2B5EF4-FFF2-40B4-BE49-F238E27FC236}">
                  <a16:creationId xmlns:a16="http://schemas.microsoft.com/office/drawing/2014/main" id="{0D93CBED-C54D-5EF8-2061-1287983EDEAA}"/>
                </a:ext>
              </a:extLst>
            </p:cNvPr>
            <p:cNvSpPr/>
            <p:nvPr/>
          </p:nvSpPr>
          <p:spPr>
            <a:xfrm>
              <a:off x="3601819" y="247839"/>
              <a:ext cx="2067901" cy="1527546"/>
            </a:xfrm>
            <a:custGeom>
              <a:avLst/>
              <a:gdLst>
                <a:gd name="connsiteX0" fmla="*/ 0 w 2067901"/>
                <a:gd name="connsiteY0" fmla="*/ 155199 h 1527546"/>
                <a:gd name="connsiteX1" fmla="*/ 155199 w 2067901"/>
                <a:gd name="connsiteY1" fmla="*/ 0 h 1527546"/>
                <a:gd name="connsiteX2" fmla="*/ 776183 w 2067901"/>
                <a:gd name="connsiteY2" fmla="*/ 0 h 1527546"/>
                <a:gd name="connsiteX3" fmla="*/ 1362018 w 2067901"/>
                <a:gd name="connsiteY3" fmla="*/ 0 h 1527546"/>
                <a:gd name="connsiteX4" fmla="*/ 1912702 w 2067901"/>
                <a:gd name="connsiteY4" fmla="*/ 0 h 1527546"/>
                <a:gd name="connsiteX5" fmla="*/ 2067901 w 2067901"/>
                <a:gd name="connsiteY5" fmla="*/ 155199 h 1527546"/>
                <a:gd name="connsiteX6" fmla="*/ 2067901 w 2067901"/>
                <a:gd name="connsiteY6" fmla="*/ 573086 h 1527546"/>
                <a:gd name="connsiteX7" fmla="*/ 2067901 w 2067901"/>
                <a:gd name="connsiteY7" fmla="*/ 978802 h 1527546"/>
                <a:gd name="connsiteX8" fmla="*/ 2067901 w 2067901"/>
                <a:gd name="connsiteY8" fmla="*/ 1372347 h 1527546"/>
                <a:gd name="connsiteX9" fmla="*/ 1912702 w 2067901"/>
                <a:gd name="connsiteY9" fmla="*/ 1527546 h 1527546"/>
                <a:gd name="connsiteX10" fmla="*/ 1344443 w 2067901"/>
                <a:gd name="connsiteY10" fmla="*/ 1527546 h 1527546"/>
                <a:gd name="connsiteX11" fmla="*/ 776183 w 2067901"/>
                <a:gd name="connsiteY11" fmla="*/ 1527546 h 1527546"/>
                <a:gd name="connsiteX12" fmla="*/ 155199 w 2067901"/>
                <a:gd name="connsiteY12" fmla="*/ 1527546 h 1527546"/>
                <a:gd name="connsiteX13" fmla="*/ 0 w 2067901"/>
                <a:gd name="connsiteY13" fmla="*/ 1372347 h 1527546"/>
                <a:gd name="connsiteX14" fmla="*/ 0 w 2067901"/>
                <a:gd name="connsiteY14" fmla="*/ 954460 h 1527546"/>
                <a:gd name="connsiteX15" fmla="*/ 0 w 2067901"/>
                <a:gd name="connsiteY15" fmla="*/ 585258 h 1527546"/>
                <a:gd name="connsiteX16" fmla="*/ 0 w 2067901"/>
                <a:gd name="connsiteY16" fmla="*/ 155199 h 1527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67901" h="1527546" extrusionOk="0">
                  <a:moveTo>
                    <a:pt x="0" y="155199"/>
                  </a:moveTo>
                  <a:cubicBezTo>
                    <a:pt x="15684" y="82507"/>
                    <a:pt x="81254" y="7532"/>
                    <a:pt x="155199" y="0"/>
                  </a:cubicBezTo>
                  <a:cubicBezTo>
                    <a:pt x="280999" y="-61750"/>
                    <a:pt x="487501" y="8461"/>
                    <a:pt x="776183" y="0"/>
                  </a:cubicBezTo>
                  <a:cubicBezTo>
                    <a:pt x="1064865" y="-8461"/>
                    <a:pt x="1099131" y="14918"/>
                    <a:pt x="1362018" y="0"/>
                  </a:cubicBezTo>
                  <a:cubicBezTo>
                    <a:pt x="1624906" y="-14918"/>
                    <a:pt x="1741336" y="12123"/>
                    <a:pt x="1912702" y="0"/>
                  </a:cubicBezTo>
                  <a:cubicBezTo>
                    <a:pt x="1994737" y="5026"/>
                    <a:pt x="2069047" y="67045"/>
                    <a:pt x="2067901" y="155199"/>
                  </a:cubicBezTo>
                  <a:cubicBezTo>
                    <a:pt x="2100772" y="322543"/>
                    <a:pt x="2050798" y="377755"/>
                    <a:pt x="2067901" y="573086"/>
                  </a:cubicBezTo>
                  <a:cubicBezTo>
                    <a:pt x="2085004" y="768417"/>
                    <a:pt x="2034791" y="854154"/>
                    <a:pt x="2067901" y="978802"/>
                  </a:cubicBezTo>
                  <a:cubicBezTo>
                    <a:pt x="2101011" y="1103450"/>
                    <a:pt x="2059656" y="1190987"/>
                    <a:pt x="2067901" y="1372347"/>
                  </a:cubicBezTo>
                  <a:cubicBezTo>
                    <a:pt x="2063717" y="1432777"/>
                    <a:pt x="1988520" y="1544553"/>
                    <a:pt x="1912702" y="1527546"/>
                  </a:cubicBezTo>
                  <a:cubicBezTo>
                    <a:pt x="1798508" y="1545328"/>
                    <a:pt x="1523851" y="1461143"/>
                    <a:pt x="1344443" y="1527546"/>
                  </a:cubicBezTo>
                  <a:cubicBezTo>
                    <a:pt x="1165035" y="1593949"/>
                    <a:pt x="995486" y="1469817"/>
                    <a:pt x="776183" y="1527546"/>
                  </a:cubicBezTo>
                  <a:cubicBezTo>
                    <a:pt x="556880" y="1585275"/>
                    <a:pt x="336681" y="1487212"/>
                    <a:pt x="155199" y="1527546"/>
                  </a:cubicBezTo>
                  <a:cubicBezTo>
                    <a:pt x="65445" y="1508200"/>
                    <a:pt x="3487" y="1466073"/>
                    <a:pt x="0" y="1372347"/>
                  </a:cubicBezTo>
                  <a:cubicBezTo>
                    <a:pt x="-40296" y="1166386"/>
                    <a:pt x="37190" y="1098570"/>
                    <a:pt x="0" y="954460"/>
                  </a:cubicBezTo>
                  <a:cubicBezTo>
                    <a:pt x="-37190" y="810350"/>
                    <a:pt x="6003" y="703506"/>
                    <a:pt x="0" y="585258"/>
                  </a:cubicBezTo>
                  <a:cubicBezTo>
                    <a:pt x="-6003" y="467010"/>
                    <a:pt x="28274" y="255198"/>
                    <a:pt x="0" y="155199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851133033">
                    <a:prstGeom prst="roundRect">
                      <a:avLst>
                        <a:gd name="adj" fmla="val 10160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07C9D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Carbon footprint calculation* 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07C9D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 Upstream: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200" b="1" dirty="0">
                <a:solidFill>
                  <a:srgbClr val="107C9D"/>
                </a:solidFill>
                <a:latin typeface="Renault Group Light"/>
              </a:endParaRP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dirty="0">
                  <a:solidFill>
                    <a:srgbClr val="107C9D"/>
                  </a:solidFill>
                  <a:latin typeface="Renault Group Light"/>
                </a:rPr>
                <a:t>  EoL: </a:t>
              </a:r>
              <a:endPara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07C9D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EA411942-1AE5-01E5-9D16-E64D933D6564}"/>
                </a:ext>
              </a:extLst>
            </p:cNvPr>
            <p:cNvSpPr txBox="1"/>
            <p:nvPr/>
          </p:nvSpPr>
          <p:spPr>
            <a:xfrm>
              <a:off x="4753859" y="868564"/>
              <a:ext cx="802529" cy="195814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lIns="0" tIns="36000" rIns="0" bIns="3600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6.935 kg CO</a:t>
              </a:r>
              <a:r>
                <a:rPr kumimoji="0" lang="en-GB" sz="800" b="1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2,eq</a:t>
              </a: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</a:p>
          </p:txBody>
        </p:sp>
        <p:pic>
          <p:nvPicPr>
            <p:cNvPr id="145" name="Picture 144">
              <a:extLst>
                <a:ext uri="{FF2B5EF4-FFF2-40B4-BE49-F238E27FC236}">
                  <a16:creationId xmlns:a16="http://schemas.microsoft.com/office/drawing/2014/main" id="{8A788E87-BBA6-EAE3-D679-8FC3D7315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36369" y="555029"/>
              <a:ext cx="519658" cy="229541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</p:pic>
        <p:pic>
          <p:nvPicPr>
            <p:cNvPr id="149" name="Picture 6" descr="Corporate Carbon Footprint vs. Product Carbon Footprint: Unterschiede  verstehen">
              <a:extLst>
                <a:ext uri="{FF2B5EF4-FFF2-40B4-BE49-F238E27FC236}">
                  <a16:creationId xmlns:a16="http://schemas.microsoft.com/office/drawing/2014/main" id="{43B87A0B-1C71-FC99-F183-EC5FD67B3C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43814">
              <a:off x="4305278" y="508024"/>
              <a:ext cx="491618" cy="257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0" name="내용 개체 틀 5">
              <a:extLst>
                <a:ext uri="{FF2B5EF4-FFF2-40B4-BE49-F238E27FC236}">
                  <a16:creationId xmlns:a16="http://schemas.microsoft.com/office/drawing/2014/main" id="{2E924050-63AC-C834-6A28-E7B8C56470BF}"/>
                </a:ext>
              </a:extLst>
            </p:cNvPr>
            <p:cNvSpPr txBox="1">
              <a:spLocks/>
            </p:cNvSpPr>
            <p:nvPr/>
          </p:nvSpPr>
          <p:spPr>
            <a:xfrm>
              <a:off x="3660660" y="1094429"/>
              <a:ext cx="1895727" cy="200055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lIns="36000" rIns="36000" rtlCol="0">
              <a:spAutoFit/>
            </a:bodyPr>
            <a:lstStyle>
              <a:defPPr>
                <a:defRPr lang="en-US"/>
              </a:defPPr>
              <a:lvl1pPr>
                <a:defRPr sz="1200"/>
              </a:lvl1pPr>
              <a:lvl2pPr marL="265113" indent="-125413" algn="l" defTabSz="914400" rtl="0" eaLnBrk="1" latinLnBrk="1" hangingPunct="1">
                <a:lnSpc>
                  <a:spcPct val="13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현대산스 Text" panose="020B0600000101010101" pitchFamily="50" charset="-127"/>
                  <a:ea typeface="현대산스 Text" panose="020B0600000101010101" pitchFamily="50" charset="-127"/>
                  <a:cs typeface="+mn-cs"/>
                </a:defRPr>
              </a:lvl2pPr>
              <a:lvl3pPr marL="444500" indent="-119063" algn="l" defTabSz="914400" rtl="0" eaLnBrk="1" latinLnBrk="1" hangingPunct="1">
                <a:lnSpc>
                  <a:spcPct val="130000"/>
                </a:lnSpc>
                <a:spcBef>
                  <a:spcPts val="600"/>
                </a:spcBef>
                <a:buFont typeface="현대하모니 L" panose="02020603020101020101" pitchFamily="18" charset="-127"/>
                <a:buChar char="-"/>
                <a:tabLst/>
                <a:defRPr sz="1100" kern="1200">
                  <a:solidFill>
                    <a:schemeClr val="tx1"/>
                  </a:solidFill>
                  <a:latin typeface="현대산스 Text" panose="020B0600000101010101" pitchFamily="50" charset="-127"/>
                  <a:ea typeface="현대산스 Text" panose="020B0600000101010101" pitchFamily="50" charset="-127"/>
                  <a:cs typeface="+mn-cs"/>
                </a:defRPr>
              </a:lvl3pPr>
              <a:lvl4pPr marL="598488" indent="-153988" algn="l" defTabSz="914400" rtl="0" eaLnBrk="1" latinLnBrk="1" hangingPunct="1">
                <a:lnSpc>
                  <a:spcPct val="130000"/>
                </a:lnSpc>
                <a:spcBef>
                  <a:spcPts val="600"/>
                </a:spcBef>
                <a:buFont typeface="현대하모니 L" panose="02020603020101020101" pitchFamily="18" charset="-127"/>
                <a:buChar char="└"/>
                <a:defRPr sz="1050" kern="1200">
                  <a:solidFill>
                    <a:schemeClr val="tx1"/>
                  </a:solidFill>
                  <a:latin typeface="현대산스 Text" panose="020B0600000101010101" pitchFamily="50" charset="-127"/>
                  <a:ea typeface="현대산스 Text" panose="020B0600000101010101" pitchFamily="50" charset="-127"/>
                  <a:cs typeface="+mn-cs"/>
                </a:defRPr>
              </a:lvl4pPr>
              <a:lvl5pPr marL="674688" indent="-85725" algn="l" defTabSz="914400" rtl="0" eaLnBrk="1" latinLnBrk="1" hangingPunct="1">
                <a:lnSpc>
                  <a:spcPct val="130000"/>
                </a:lnSpc>
                <a:spcBef>
                  <a:spcPts val="600"/>
                </a:spcBef>
                <a:buFont typeface="Arial" pitchFamily="34" charset="0"/>
                <a:buChar char="-"/>
                <a:defRPr sz="900" kern="1200">
                  <a:solidFill>
                    <a:schemeClr val="tx1"/>
                  </a:solidFill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ko-KR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Upstream E</a:t>
              </a:r>
              <a:r>
                <a:rPr kumimoji="0" lang="ko-KR" altLang="en-US" sz="7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mission</a:t>
              </a:r>
              <a:r>
                <a:rPr kumimoji="0" lang="ko-KR" alt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  <a:r>
                <a:rPr kumimoji="0" lang="de-DE" altLang="ko-KR" sz="7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factor</a:t>
              </a:r>
              <a:r>
                <a:rPr kumimoji="0" lang="de-DE" altLang="ko-KR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: UEF = 5,0 kg </a:t>
              </a: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CO</a:t>
              </a:r>
              <a:r>
                <a:rPr kumimoji="0" lang="en-GB" sz="7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2,eq</a:t>
              </a: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  <a:r>
                <a:rPr kumimoji="0" lang="de-DE" altLang="ko-KR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/kg</a:t>
              </a:r>
              <a:endParaRPr kumimoji="0" lang="ko-KR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  <p:sp>
          <p:nvSpPr>
            <p:cNvPr id="154" name="Arrow: Right 153">
              <a:extLst>
                <a:ext uri="{FF2B5EF4-FFF2-40B4-BE49-F238E27FC236}">
                  <a16:creationId xmlns:a16="http://schemas.microsoft.com/office/drawing/2014/main" id="{8DDCD094-0C68-F432-63A2-E9D5D9607E94}"/>
                </a:ext>
              </a:extLst>
            </p:cNvPr>
            <p:cNvSpPr/>
            <p:nvPr/>
          </p:nvSpPr>
          <p:spPr>
            <a:xfrm>
              <a:off x="3369940" y="724171"/>
              <a:ext cx="168586" cy="509293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F6192643-F6FE-748E-BB84-961CD95D7797}"/>
                </a:ext>
              </a:extLst>
            </p:cNvPr>
            <p:cNvSpPr txBox="1"/>
            <p:nvPr/>
          </p:nvSpPr>
          <p:spPr>
            <a:xfrm>
              <a:off x="4760467" y="1313568"/>
              <a:ext cx="802529" cy="195814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lIns="0" tIns="36000" rIns="0" bIns="3600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208 kg CO</a:t>
              </a:r>
              <a:r>
                <a:rPr kumimoji="0" lang="en-GB" sz="800" b="1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2,eq</a:t>
              </a: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168" name="내용 개체 틀 5">
              <a:extLst>
                <a:ext uri="{FF2B5EF4-FFF2-40B4-BE49-F238E27FC236}">
                  <a16:creationId xmlns:a16="http://schemas.microsoft.com/office/drawing/2014/main" id="{E33D4CC6-39BF-FE34-FF45-066FC8A23849}"/>
                </a:ext>
              </a:extLst>
            </p:cNvPr>
            <p:cNvSpPr txBox="1">
              <a:spLocks/>
            </p:cNvSpPr>
            <p:nvPr/>
          </p:nvSpPr>
          <p:spPr>
            <a:xfrm>
              <a:off x="3836369" y="1528466"/>
              <a:ext cx="1726627" cy="200054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lIns="36000" rIns="36000" rtlCol="0">
              <a:spAutoFit/>
            </a:bodyPr>
            <a:lstStyle>
              <a:defPPr>
                <a:defRPr lang="en-US"/>
              </a:defPPr>
              <a:lvl1pPr>
                <a:defRPr sz="1200"/>
              </a:lvl1pPr>
              <a:lvl2pPr marL="265113" indent="-125413" algn="l" defTabSz="914400" rtl="0" eaLnBrk="1" latinLnBrk="1" hangingPunct="1">
                <a:lnSpc>
                  <a:spcPct val="13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현대산스 Text" panose="020B0600000101010101" pitchFamily="50" charset="-127"/>
                  <a:ea typeface="현대산스 Text" panose="020B0600000101010101" pitchFamily="50" charset="-127"/>
                  <a:cs typeface="+mn-cs"/>
                </a:defRPr>
              </a:lvl2pPr>
              <a:lvl3pPr marL="444500" indent="-119063" algn="l" defTabSz="914400" rtl="0" eaLnBrk="1" latinLnBrk="1" hangingPunct="1">
                <a:lnSpc>
                  <a:spcPct val="130000"/>
                </a:lnSpc>
                <a:spcBef>
                  <a:spcPts val="600"/>
                </a:spcBef>
                <a:buFont typeface="현대하모니 L" panose="02020603020101020101" pitchFamily="18" charset="-127"/>
                <a:buChar char="-"/>
                <a:tabLst/>
                <a:defRPr sz="1100" kern="1200">
                  <a:solidFill>
                    <a:schemeClr val="tx1"/>
                  </a:solidFill>
                  <a:latin typeface="현대산스 Text" panose="020B0600000101010101" pitchFamily="50" charset="-127"/>
                  <a:ea typeface="현대산스 Text" panose="020B0600000101010101" pitchFamily="50" charset="-127"/>
                  <a:cs typeface="+mn-cs"/>
                </a:defRPr>
              </a:lvl3pPr>
              <a:lvl4pPr marL="598488" indent="-153988" algn="l" defTabSz="914400" rtl="0" eaLnBrk="1" latinLnBrk="1" hangingPunct="1">
                <a:lnSpc>
                  <a:spcPct val="130000"/>
                </a:lnSpc>
                <a:spcBef>
                  <a:spcPts val="600"/>
                </a:spcBef>
                <a:buFont typeface="현대하모니 L" panose="02020603020101020101" pitchFamily="18" charset="-127"/>
                <a:buChar char="└"/>
                <a:defRPr sz="1050" kern="1200">
                  <a:solidFill>
                    <a:schemeClr val="tx1"/>
                  </a:solidFill>
                  <a:latin typeface="현대산스 Text" panose="020B0600000101010101" pitchFamily="50" charset="-127"/>
                  <a:ea typeface="현대산스 Text" panose="020B0600000101010101" pitchFamily="50" charset="-127"/>
                  <a:cs typeface="+mn-cs"/>
                </a:defRPr>
              </a:lvl4pPr>
              <a:lvl5pPr marL="674688" indent="-85725" algn="l" defTabSz="914400" rtl="0" eaLnBrk="1" latinLnBrk="1" hangingPunct="1">
                <a:lnSpc>
                  <a:spcPct val="130000"/>
                </a:lnSpc>
                <a:spcBef>
                  <a:spcPts val="600"/>
                </a:spcBef>
                <a:buFont typeface="Arial" pitchFamily="34" charset="0"/>
                <a:buChar char="-"/>
                <a:defRPr sz="900" kern="1200">
                  <a:solidFill>
                    <a:schemeClr val="tx1"/>
                  </a:solidFill>
                  <a:latin typeface="현대하모니 L" panose="02020603020101020101" pitchFamily="18" charset="-127"/>
                  <a:ea typeface="현대하모니 L" panose="02020603020101020101" pitchFamily="18" charset="-127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ko-KR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EoL E</a:t>
              </a:r>
              <a:r>
                <a:rPr kumimoji="0" lang="ko-KR" altLang="en-US" sz="7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mission</a:t>
              </a:r>
              <a:r>
                <a:rPr kumimoji="0" lang="ko-KR" alt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  <a:r>
                <a:rPr kumimoji="0" lang="de-DE" altLang="ko-KR" sz="7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factor</a:t>
              </a:r>
              <a:r>
                <a:rPr kumimoji="0" lang="de-DE" altLang="ko-KR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: EEF = </a:t>
              </a:r>
              <a:r>
                <a:rPr lang="de-DE" altLang="ko-KR" sz="700" dirty="0">
                  <a:solidFill>
                    <a:prstClr val="black"/>
                  </a:solidFill>
                  <a:latin typeface="Renault Group Light"/>
                </a:rPr>
                <a:t>0</a:t>
              </a:r>
              <a:r>
                <a:rPr kumimoji="0" lang="de-DE" altLang="ko-KR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,</a:t>
              </a:r>
              <a:r>
                <a:rPr lang="de-DE" altLang="ko-KR" sz="700" dirty="0">
                  <a:solidFill>
                    <a:prstClr val="black"/>
                  </a:solidFill>
                  <a:latin typeface="Renault Group Light"/>
                </a:rPr>
                <a:t>15</a:t>
              </a:r>
              <a:r>
                <a:rPr kumimoji="0" lang="de-DE" altLang="ko-KR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kg </a:t>
              </a: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CO</a:t>
              </a:r>
              <a:r>
                <a:rPr kumimoji="0" lang="en-GB" sz="7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2,eq</a:t>
              </a: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 </a:t>
              </a:r>
              <a:r>
                <a:rPr kumimoji="0" lang="de-DE" altLang="ko-KR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/kg</a:t>
              </a:r>
              <a:endParaRPr kumimoji="0" lang="ko-KR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endParaRP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BBBE9290-4B18-86CD-8313-67EB86BA5FB0}"/>
                </a:ext>
              </a:extLst>
            </p:cNvPr>
            <p:cNvSpPr txBox="1"/>
            <p:nvPr/>
          </p:nvSpPr>
          <p:spPr>
            <a:xfrm>
              <a:off x="4991141" y="531784"/>
              <a:ext cx="556665" cy="2000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enault Group Light"/>
                  <a:ea typeface="+mn-ea"/>
                  <a:cs typeface="+mn-cs"/>
                </a:rPr>
                <a:t>1.387 kg</a:t>
              </a:r>
            </a:p>
          </p:txBody>
        </p:sp>
      </p:grp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252218B6-C022-5CE6-B00B-B99B749B0207}"/>
              </a:ext>
            </a:extLst>
          </p:cNvPr>
          <p:cNvCxnSpPr>
            <a:cxnSpLocks/>
            <a:stCxn id="69" idx="3"/>
          </p:cNvCxnSpPr>
          <p:nvPr/>
        </p:nvCxnSpPr>
        <p:spPr>
          <a:xfrm flipV="1">
            <a:off x="6042395" y="2479538"/>
            <a:ext cx="3723588" cy="364972"/>
          </a:xfrm>
          <a:prstGeom prst="bentConnector3">
            <a:avLst>
              <a:gd name="adj1" fmla="val 6002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847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103" grpId="0" animBg="1"/>
      <p:bldP spid="166" grpId="0" animBg="1"/>
      <p:bldP spid="66" grpId="0" animBg="1"/>
      <p:bldP spid="69" grpId="0" animBg="1"/>
      <p:bldP spid="115" grpId="0" animBg="1"/>
      <p:bldP spid="116" grpId="0" animBg="1"/>
      <p:bldP spid="190" grpId="0" animBg="1"/>
      <p:bldP spid="191" grpId="0" animBg="1"/>
      <p:bldP spid="49" grpId="0" animBg="1"/>
      <p:bldP spid="50" grpId="0" animBg="1"/>
      <p:bldP spid="62" grpId="0" animBg="1"/>
      <p:bldP spid="72" grpId="0" animBg="1"/>
      <p:bldP spid="84" grpId="0" animBg="1"/>
      <p:bldP spid="91" grpId="0" animBg="1"/>
      <p:bldP spid="92" grpId="0" animBg="1"/>
      <p:bldP spid="96" grpId="0" animBg="1"/>
      <p:bldP spid="98" grpId="0" animBg="1"/>
      <p:bldP spid="99" grpId="0" animBg="1"/>
      <p:bldP spid="100" grpId="0" animBg="1"/>
      <p:bldP spid="110" grpId="0" animBg="1"/>
      <p:bldP spid="114" grpId="0" animBg="1"/>
      <p:bldP spid="118" grpId="0" animBg="1"/>
      <p:bldP spid="124" grpId="0" animBg="1"/>
      <p:bldP spid="128" grpId="0"/>
      <p:bldP spid="130" grpId="0"/>
      <p:bldP spid="138" grpId="0" animBg="1"/>
      <p:bldP spid="140" grpId="0" animBg="1"/>
      <p:bldP spid="159" grpId="0" animBg="1"/>
      <p:bldP spid="195" grpId="0" animBg="1"/>
      <p:bldP spid="196" grpId="0" animBg="1"/>
      <p:bldP spid="197" grpId="0" animBg="1"/>
      <p:bldP spid="198" grpId="0" animBg="1"/>
      <p:bldP spid="16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4DFF99-0CEB-CCE2-C50D-AF9294467C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2AE0C8-EDA6-5C2E-AA67-F2A3E5716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126" y="222251"/>
            <a:ext cx="9326880" cy="250826"/>
          </a:xfrm>
        </p:spPr>
        <p:txBody>
          <a:bodyPr/>
          <a:lstStyle/>
          <a:p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enault Group"/>
                <a:ea typeface="+mj-ea"/>
                <a:cs typeface="+mj-cs"/>
              </a:rPr>
              <a:t>Vehicle LCA: Representative vehicle is key link between declaration and application</a:t>
            </a:r>
            <a:endParaRPr lang="en-US" sz="2000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198A1D5-616A-BBA0-C2E5-A5B352939B2C}"/>
              </a:ext>
            </a:extLst>
          </p:cNvPr>
          <p:cNvSpPr/>
          <p:nvPr/>
        </p:nvSpPr>
        <p:spPr>
          <a:xfrm>
            <a:off x="1022131" y="1077824"/>
            <a:ext cx="10147738" cy="1645920"/>
          </a:xfrm>
          <a:prstGeom prst="rect">
            <a:avLst/>
          </a:prstGeom>
          <a:solidFill>
            <a:srgbClr val="0639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Vehicle LCA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B5219B-98F6-CE00-F31F-886DE22547AB}"/>
              </a:ext>
            </a:extLst>
          </p:cNvPr>
          <p:cNvSpPr/>
          <p:nvPr/>
        </p:nvSpPr>
        <p:spPr>
          <a:xfrm>
            <a:off x="1005735" y="2836358"/>
            <a:ext cx="2982310" cy="1881352"/>
          </a:xfrm>
          <a:prstGeom prst="rect">
            <a:avLst/>
          </a:prstGeom>
          <a:solidFill>
            <a:srgbClr val="4CC1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37160" rIns="137160" bIns="182880" rtlCol="0" anchor="b"/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0" cap="none" spc="0" normalizeH="0" baseline="0" noProof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Electricity Modeling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0" cap="none" spc="0" normalizeH="0" baseline="0" noProof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Primary data share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0" cap="none" spc="0" normalizeH="0" baseline="0" noProof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Secondary data set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0" cap="none" spc="0" normalizeH="0" baseline="0" noProof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End of life modeling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1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3601E40-F574-ACE7-6E46-1A0D5F6F5E1E}"/>
              </a:ext>
            </a:extLst>
          </p:cNvPr>
          <p:cNvSpPr/>
          <p:nvPr/>
        </p:nvSpPr>
        <p:spPr>
          <a:xfrm>
            <a:off x="4588449" y="2836358"/>
            <a:ext cx="2982310" cy="1881352"/>
          </a:xfrm>
          <a:prstGeom prst="rect">
            <a:avLst/>
          </a:prstGeom>
          <a:solidFill>
            <a:srgbClr val="FFCC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37160" rIns="137160" bIns="182880" rtlCol="0" anchor="b"/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1" i="0" u="none" strike="noStrike" kern="0" cap="none" spc="0" normalizeH="0" baseline="0" noProof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Representative vehicle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0" cap="none" spc="0" normalizeH="0" baseline="0" noProof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Reporting rules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0" cap="none" spc="0" normalizeH="0" baseline="0" noProof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Verification process 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1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9EC92B7-05D1-D62B-40A7-59BB8C64411A}"/>
              </a:ext>
            </a:extLst>
          </p:cNvPr>
          <p:cNvSpPr/>
          <p:nvPr/>
        </p:nvSpPr>
        <p:spPr>
          <a:xfrm>
            <a:off x="8171163" y="2836358"/>
            <a:ext cx="2982310" cy="1881352"/>
          </a:xfrm>
          <a:prstGeom prst="rect">
            <a:avLst/>
          </a:prstGeom>
          <a:solidFill>
            <a:srgbClr val="C1301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37160" rIns="137160" bIns="182880" rtlCol="0" anchor="b"/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Labelling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Green public procurement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Incentive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400" kern="0" noProof="1">
                <a:solidFill>
                  <a:prstClr val="white"/>
                </a:solidFill>
                <a:latin typeface="Calibri" panose="020F0502020204030204"/>
              </a:rPr>
              <a:t>…</a:t>
            </a:r>
            <a:endParaRPr kumimoji="0" lang="en-US" sz="1400" b="0" i="0" u="none" strike="noStrike" kern="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A688406-4BE0-4093-AEF8-A853E86ADFFE}"/>
              </a:ext>
            </a:extLst>
          </p:cNvPr>
          <p:cNvSpPr/>
          <p:nvPr/>
        </p:nvSpPr>
        <p:spPr>
          <a:xfrm>
            <a:off x="1677417" y="2012843"/>
            <a:ext cx="1664238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Methodology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2967DBE-1C1F-6CC8-CE05-4C2B55E42364}"/>
              </a:ext>
            </a:extLst>
          </p:cNvPr>
          <p:cNvSpPr/>
          <p:nvPr/>
        </p:nvSpPr>
        <p:spPr>
          <a:xfrm>
            <a:off x="5483910" y="2012843"/>
            <a:ext cx="1417375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BE" sz="2000" b="1" kern="0" noProof="1">
                <a:solidFill>
                  <a:prstClr val="white"/>
                </a:solidFill>
                <a:latin typeface="Calibri" panose="020F0502020204030204"/>
              </a:rPr>
              <a:t>Declaration</a:t>
            </a:r>
            <a:endParaRPr kumimoji="0" lang="en-US" sz="2000" b="1" i="0" u="none" strike="noStrike" kern="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108C4EE-5064-5559-4C46-0ED9DA59ED5F}"/>
              </a:ext>
            </a:extLst>
          </p:cNvPr>
          <p:cNvSpPr/>
          <p:nvPr/>
        </p:nvSpPr>
        <p:spPr>
          <a:xfrm>
            <a:off x="8961645" y="2012843"/>
            <a:ext cx="1401346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Application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72360EA-662E-3784-0FE5-85E57641FEBF}"/>
              </a:ext>
            </a:extLst>
          </p:cNvPr>
          <p:cNvSpPr/>
          <p:nvPr/>
        </p:nvSpPr>
        <p:spPr>
          <a:xfrm>
            <a:off x="1551127" y="1681433"/>
            <a:ext cx="2497282" cy="1463040"/>
          </a:xfrm>
          <a:custGeom>
            <a:avLst/>
            <a:gdLst>
              <a:gd name="connsiteX0" fmla="*/ 330976 w 2497282"/>
              <a:gd name="connsiteY0" fmla="*/ 0 h 2364509"/>
              <a:gd name="connsiteX1" fmla="*/ 1654842 w 2497282"/>
              <a:gd name="connsiteY1" fmla="*/ 0 h 2364509"/>
              <a:gd name="connsiteX2" fmla="*/ 1979094 w 2497282"/>
              <a:gd name="connsiteY2" fmla="*/ 264273 h 2364509"/>
              <a:gd name="connsiteX3" fmla="*/ 1983586 w 2497282"/>
              <a:gd name="connsiteY3" fmla="*/ 308830 h 2364509"/>
              <a:gd name="connsiteX4" fmla="*/ 1985963 w 2497282"/>
              <a:gd name="connsiteY4" fmla="*/ 320606 h 2364509"/>
              <a:gd name="connsiteX5" fmla="*/ 1985963 w 2497282"/>
              <a:gd name="connsiteY5" fmla="*/ 651813 h 2364509"/>
              <a:gd name="connsiteX6" fmla="*/ 1985818 w 2497282"/>
              <a:gd name="connsiteY6" fmla="*/ 652531 h 2364509"/>
              <a:gd name="connsiteX7" fmla="*/ 1985818 w 2497282"/>
              <a:gd name="connsiteY7" fmla="*/ 657949 h 2364509"/>
              <a:gd name="connsiteX8" fmla="*/ 1984724 w 2497282"/>
              <a:gd name="connsiteY8" fmla="*/ 657949 h 2364509"/>
              <a:gd name="connsiteX9" fmla="*/ 1980349 w 2497282"/>
              <a:gd name="connsiteY9" fmla="*/ 679620 h 2364509"/>
              <a:gd name="connsiteX10" fmla="*/ 1914525 w 2497282"/>
              <a:gd name="connsiteY10" fmla="*/ 723251 h 2364509"/>
              <a:gd name="connsiteX11" fmla="*/ 1848701 w 2497282"/>
              <a:gd name="connsiteY11" fmla="*/ 679620 h 2364509"/>
              <a:gd name="connsiteX12" fmla="*/ 1844326 w 2497282"/>
              <a:gd name="connsiteY12" fmla="*/ 657949 h 2364509"/>
              <a:gd name="connsiteX13" fmla="*/ 1842311 w 2497282"/>
              <a:gd name="connsiteY13" fmla="*/ 657949 h 2364509"/>
              <a:gd name="connsiteX14" fmla="*/ 1842311 w 2497282"/>
              <a:gd name="connsiteY14" fmla="*/ 380114 h 2364509"/>
              <a:gd name="connsiteX15" fmla="*/ 1633069 w 2497282"/>
              <a:gd name="connsiteY15" fmla="*/ 170872 h 2364509"/>
              <a:gd name="connsiteX16" fmla="*/ 352748 w 2497282"/>
              <a:gd name="connsiteY16" fmla="*/ 170872 h 2364509"/>
              <a:gd name="connsiteX17" fmla="*/ 143506 w 2497282"/>
              <a:gd name="connsiteY17" fmla="*/ 380114 h 2364509"/>
              <a:gd name="connsiteX18" fmla="*/ 143506 w 2497282"/>
              <a:gd name="connsiteY18" fmla="*/ 1984393 h 2364509"/>
              <a:gd name="connsiteX19" fmla="*/ 352748 w 2497282"/>
              <a:gd name="connsiteY19" fmla="*/ 2193635 h 2364509"/>
              <a:gd name="connsiteX20" fmla="*/ 1633069 w 2497282"/>
              <a:gd name="connsiteY20" fmla="*/ 2193635 h 2364509"/>
              <a:gd name="connsiteX21" fmla="*/ 1842311 w 2497282"/>
              <a:gd name="connsiteY21" fmla="*/ 1984393 h 2364509"/>
              <a:gd name="connsiteX22" fmla="*/ 1842311 w 2497282"/>
              <a:gd name="connsiteY22" fmla="*/ 1799217 h 2364509"/>
              <a:gd name="connsiteX23" fmla="*/ 1841500 w 2497282"/>
              <a:gd name="connsiteY23" fmla="*/ 1799217 h 2364509"/>
              <a:gd name="connsiteX24" fmla="*/ 1841500 w 2497282"/>
              <a:gd name="connsiteY24" fmla="*/ 1208198 h 2364509"/>
              <a:gd name="connsiteX25" fmla="*/ 2128405 w 2497282"/>
              <a:gd name="connsiteY25" fmla="*/ 921293 h 2364509"/>
              <a:gd name="connsiteX26" fmla="*/ 2333337 w 2497282"/>
              <a:gd name="connsiteY26" fmla="*/ 921294 h 2364509"/>
              <a:gd name="connsiteX27" fmla="*/ 2333337 w 2497282"/>
              <a:gd name="connsiteY27" fmla="*/ 829399 h 2364509"/>
              <a:gd name="connsiteX28" fmla="*/ 2497282 w 2497282"/>
              <a:gd name="connsiteY28" fmla="*/ 993345 h 2364509"/>
              <a:gd name="connsiteX29" fmla="*/ 2333337 w 2497282"/>
              <a:gd name="connsiteY29" fmla="*/ 1157290 h 2364509"/>
              <a:gd name="connsiteX30" fmla="*/ 2333337 w 2497282"/>
              <a:gd name="connsiteY30" fmla="*/ 1065395 h 2364509"/>
              <a:gd name="connsiteX31" fmla="*/ 2128405 w 2497282"/>
              <a:gd name="connsiteY31" fmla="*/ 1065395 h 2364509"/>
              <a:gd name="connsiteX32" fmla="*/ 1985602 w 2497282"/>
              <a:gd name="connsiteY32" fmla="*/ 1208198 h 2364509"/>
              <a:gd name="connsiteX33" fmla="*/ 1985602 w 2497282"/>
              <a:gd name="connsiteY33" fmla="*/ 1546949 h 2364509"/>
              <a:gd name="connsiteX34" fmla="*/ 1985818 w 2497282"/>
              <a:gd name="connsiteY34" fmla="*/ 1546949 h 2364509"/>
              <a:gd name="connsiteX35" fmla="*/ 1985818 w 2497282"/>
              <a:gd name="connsiteY35" fmla="*/ 2033533 h 2364509"/>
              <a:gd name="connsiteX36" fmla="*/ 1654842 w 2497282"/>
              <a:gd name="connsiteY36" fmla="*/ 2364509 h 2364509"/>
              <a:gd name="connsiteX37" fmla="*/ 330976 w 2497282"/>
              <a:gd name="connsiteY37" fmla="*/ 2364509 h 2364509"/>
              <a:gd name="connsiteX38" fmla="*/ 0 w 2497282"/>
              <a:gd name="connsiteY38" fmla="*/ 2033533 h 2364509"/>
              <a:gd name="connsiteX39" fmla="*/ 0 w 2497282"/>
              <a:gd name="connsiteY39" fmla="*/ 330976 h 2364509"/>
              <a:gd name="connsiteX40" fmla="*/ 330976 w 2497282"/>
              <a:gd name="connsiteY40" fmla="*/ 0 h 2364509"/>
              <a:gd name="connsiteX0" fmla="*/ 330976 w 2497282"/>
              <a:gd name="connsiteY0" fmla="*/ 0 h 2364509"/>
              <a:gd name="connsiteX1" fmla="*/ 1654842 w 2497282"/>
              <a:gd name="connsiteY1" fmla="*/ 0 h 2364509"/>
              <a:gd name="connsiteX2" fmla="*/ 1979094 w 2497282"/>
              <a:gd name="connsiteY2" fmla="*/ 264273 h 2364509"/>
              <a:gd name="connsiteX3" fmla="*/ 1985963 w 2497282"/>
              <a:gd name="connsiteY3" fmla="*/ 320606 h 2364509"/>
              <a:gd name="connsiteX4" fmla="*/ 1985963 w 2497282"/>
              <a:gd name="connsiteY4" fmla="*/ 651813 h 2364509"/>
              <a:gd name="connsiteX5" fmla="*/ 1985818 w 2497282"/>
              <a:gd name="connsiteY5" fmla="*/ 652531 h 2364509"/>
              <a:gd name="connsiteX6" fmla="*/ 1985818 w 2497282"/>
              <a:gd name="connsiteY6" fmla="*/ 657949 h 2364509"/>
              <a:gd name="connsiteX7" fmla="*/ 1984724 w 2497282"/>
              <a:gd name="connsiteY7" fmla="*/ 657949 h 2364509"/>
              <a:gd name="connsiteX8" fmla="*/ 1980349 w 2497282"/>
              <a:gd name="connsiteY8" fmla="*/ 679620 h 2364509"/>
              <a:gd name="connsiteX9" fmla="*/ 1914525 w 2497282"/>
              <a:gd name="connsiteY9" fmla="*/ 723251 h 2364509"/>
              <a:gd name="connsiteX10" fmla="*/ 1848701 w 2497282"/>
              <a:gd name="connsiteY10" fmla="*/ 679620 h 2364509"/>
              <a:gd name="connsiteX11" fmla="*/ 1844326 w 2497282"/>
              <a:gd name="connsiteY11" fmla="*/ 657949 h 2364509"/>
              <a:gd name="connsiteX12" fmla="*/ 1842311 w 2497282"/>
              <a:gd name="connsiteY12" fmla="*/ 657949 h 2364509"/>
              <a:gd name="connsiteX13" fmla="*/ 1842311 w 2497282"/>
              <a:gd name="connsiteY13" fmla="*/ 380114 h 2364509"/>
              <a:gd name="connsiteX14" fmla="*/ 1633069 w 2497282"/>
              <a:gd name="connsiteY14" fmla="*/ 170872 h 2364509"/>
              <a:gd name="connsiteX15" fmla="*/ 352748 w 2497282"/>
              <a:gd name="connsiteY15" fmla="*/ 170872 h 2364509"/>
              <a:gd name="connsiteX16" fmla="*/ 143506 w 2497282"/>
              <a:gd name="connsiteY16" fmla="*/ 380114 h 2364509"/>
              <a:gd name="connsiteX17" fmla="*/ 143506 w 2497282"/>
              <a:gd name="connsiteY17" fmla="*/ 1984393 h 2364509"/>
              <a:gd name="connsiteX18" fmla="*/ 352748 w 2497282"/>
              <a:gd name="connsiteY18" fmla="*/ 2193635 h 2364509"/>
              <a:gd name="connsiteX19" fmla="*/ 1633069 w 2497282"/>
              <a:gd name="connsiteY19" fmla="*/ 2193635 h 2364509"/>
              <a:gd name="connsiteX20" fmla="*/ 1842311 w 2497282"/>
              <a:gd name="connsiteY20" fmla="*/ 1984393 h 2364509"/>
              <a:gd name="connsiteX21" fmla="*/ 1842311 w 2497282"/>
              <a:gd name="connsiteY21" fmla="*/ 1799217 h 2364509"/>
              <a:gd name="connsiteX22" fmla="*/ 1841500 w 2497282"/>
              <a:gd name="connsiteY22" fmla="*/ 1799217 h 2364509"/>
              <a:gd name="connsiteX23" fmla="*/ 1841500 w 2497282"/>
              <a:gd name="connsiteY23" fmla="*/ 1208198 h 2364509"/>
              <a:gd name="connsiteX24" fmla="*/ 2128405 w 2497282"/>
              <a:gd name="connsiteY24" fmla="*/ 921293 h 2364509"/>
              <a:gd name="connsiteX25" fmla="*/ 2333337 w 2497282"/>
              <a:gd name="connsiteY25" fmla="*/ 921294 h 2364509"/>
              <a:gd name="connsiteX26" fmla="*/ 2333337 w 2497282"/>
              <a:gd name="connsiteY26" fmla="*/ 829399 h 2364509"/>
              <a:gd name="connsiteX27" fmla="*/ 2497282 w 2497282"/>
              <a:gd name="connsiteY27" fmla="*/ 993345 h 2364509"/>
              <a:gd name="connsiteX28" fmla="*/ 2333337 w 2497282"/>
              <a:gd name="connsiteY28" fmla="*/ 1157290 h 2364509"/>
              <a:gd name="connsiteX29" fmla="*/ 2333337 w 2497282"/>
              <a:gd name="connsiteY29" fmla="*/ 1065395 h 2364509"/>
              <a:gd name="connsiteX30" fmla="*/ 2128405 w 2497282"/>
              <a:gd name="connsiteY30" fmla="*/ 1065395 h 2364509"/>
              <a:gd name="connsiteX31" fmla="*/ 1985602 w 2497282"/>
              <a:gd name="connsiteY31" fmla="*/ 1208198 h 2364509"/>
              <a:gd name="connsiteX32" fmla="*/ 1985602 w 2497282"/>
              <a:gd name="connsiteY32" fmla="*/ 1546949 h 2364509"/>
              <a:gd name="connsiteX33" fmla="*/ 1985818 w 2497282"/>
              <a:gd name="connsiteY33" fmla="*/ 1546949 h 2364509"/>
              <a:gd name="connsiteX34" fmla="*/ 1985818 w 2497282"/>
              <a:gd name="connsiteY34" fmla="*/ 2033533 h 2364509"/>
              <a:gd name="connsiteX35" fmla="*/ 1654842 w 2497282"/>
              <a:gd name="connsiteY35" fmla="*/ 2364509 h 2364509"/>
              <a:gd name="connsiteX36" fmla="*/ 330976 w 2497282"/>
              <a:gd name="connsiteY36" fmla="*/ 2364509 h 2364509"/>
              <a:gd name="connsiteX37" fmla="*/ 0 w 2497282"/>
              <a:gd name="connsiteY37" fmla="*/ 2033533 h 2364509"/>
              <a:gd name="connsiteX38" fmla="*/ 0 w 2497282"/>
              <a:gd name="connsiteY38" fmla="*/ 330976 h 2364509"/>
              <a:gd name="connsiteX39" fmla="*/ 330976 w 2497282"/>
              <a:gd name="connsiteY39" fmla="*/ 0 h 236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497282" h="2364509">
                <a:moveTo>
                  <a:pt x="330976" y="0"/>
                </a:moveTo>
                <a:lnTo>
                  <a:pt x="1654842" y="0"/>
                </a:lnTo>
                <a:cubicBezTo>
                  <a:pt x="1814786" y="0"/>
                  <a:pt x="1948232" y="113453"/>
                  <a:pt x="1979094" y="264273"/>
                </a:cubicBezTo>
                <a:lnTo>
                  <a:pt x="1985963" y="320606"/>
                </a:lnTo>
                <a:lnTo>
                  <a:pt x="1985963" y="651813"/>
                </a:lnTo>
                <a:cubicBezTo>
                  <a:pt x="1985915" y="652052"/>
                  <a:pt x="1985866" y="652292"/>
                  <a:pt x="1985818" y="652531"/>
                </a:cubicBezTo>
                <a:lnTo>
                  <a:pt x="1985818" y="657949"/>
                </a:lnTo>
                <a:lnTo>
                  <a:pt x="1984724" y="657949"/>
                </a:lnTo>
                <a:lnTo>
                  <a:pt x="1980349" y="679620"/>
                </a:lnTo>
                <a:cubicBezTo>
                  <a:pt x="1969504" y="705260"/>
                  <a:pt x="1944116" y="723251"/>
                  <a:pt x="1914525" y="723251"/>
                </a:cubicBezTo>
                <a:cubicBezTo>
                  <a:pt x="1884935" y="723251"/>
                  <a:pt x="1859546" y="705260"/>
                  <a:pt x="1848701" y="679620"/>
                </a:cubicBezTo>
                <a:lnTo>
                  <a:pt x="1844326" y="657949"/>
                </a:lnTo>
                <a:lnTo>
                  <a:pt x="1842311" y="657949"/>
                </a:lnTo>
                <a:lnTo>
                  <a:pt x="1842311" y="380114"/>
                </a:lnTo>
                <a:cubicBezTo>
                  <a:pt x="1842311" y="264553"/>
                  <a:pt x="1748630" y="170872"/>
                  <a:pt x="1633069" y="170872"/>
                </a:cubicBezTo>
                <a:lnTo>
                  <a:pt x="352748" y="170872"/>
                </a:lnTo>
                <a:cubicBezTo>
                  <a:pt x="237187" y="170872"/>
                  <a:pt x="143506" y="264553"/>
                  <a:pt x="143506" y="380114"/>
                </a:cubicBezTo>
                <a:lnTo>
                  <a:pt x="143506" y="1984393"/>
                </a:lnTo>
                <a:cubicBezTo>
                  <a:pt x="143506" y="2099954"/>
                  <a:pt x="237187" y="2193635"/>
                  <a:pt x="352748" y="2193635"/>
                </a:cubicBezTo>
                <a:lnTo>
                  <a:pt x="1633069" y="2193635"/>
                </a:lnTo>
                <a:cubicBezTo>
                  <a:pt x="1748630" y="2193635"/>
                  <a:pt x="1842311" y="2099954"/>
                  <a:pt x="1842311" y="1984393"/>
                </a:cubicBezTo>
                <a:lnTo>
                  <a:pt x="1842311" y="1799217"/>
                </a:lnTo>
                <a:lnTo>
                  <a:pt x="1841500" y="1799217"/>
                </a:lnTo>
                <a:lnTo>
                  <a:pt x="1841500" y="1208198"/>
                </a:lnTo>
                <a:cubicBezTo>
                  <a:pt x="1841500" y="1049745"/>
                  <a:pt x="1969952" y="921293"/>
                  <a:pt x="2128405" y="921293"/>
                </a:cubicBezTo>
                <a:lnTo>
                  <a:pt x="2333337" y="921294"/>
                </a:lnTo>
                <a:lnTo>
                  <a:pt x="2333337" y="829399"/>
                </a:lnTo>
                <a:lnTo>
                  <a:pt x="2497282" y="993345"/>
                </a:lnTo>
                <a:lnTo>
                  <a:pt x="2333337" y="1157290"/>
                </a:lnTo>
                <a:lnTo>
                  <a:pt x="2333337" y="1065395"/>
                </a:lnTo>
                <a:lnTo>
                  <a:pt x="2128405" y="1065395"/>
                </a:lnTo>
                <a:cubicBezTo>
                  <a:pt x="2049537" y="1065395"/>
                  <a:pt x="1985602" y="1129330"/>
                  <a:pt x="1985602" y="1208198"/>
                </a:cubicBezTo>
                <a:lnTo>
                  <a:pt x="1985602" y="1546949"/>
                </a:lnTo>
                <a:lnTo>
                  <a:pt x="1985818" y="1546949"/>
                </a:lnTo>
                <a:lnTo>
                  <a:pt x="1985818" y="2033533"/>
                </a:lnTo>
                <a:cubicBezTo>
                  <a:pt x="1985818" y="2216326"/>
                  <a:pt x="1837635" y="2364509"/>
                  <a:pt x="1654842" y="2364509"/>
                </a:cubicBezTo>
                <a:lnTo>
                  <a:pt x="330976" y="2364509"/>
                </a:lnTo>
                <a:cubicBezTo>
                  <a:pt x="148183" y="2364509"/>
                  <a:pt x="0" y="2216326"/>
                  <a:pt x="0" y="2033533"/>
                </a:cubicBezTo>
                <a:lnTo>
                  <a:pt x="0" y="330976"/>
                </a:lnTo>
                <a:cubicBezTo>
                  <a:pt x="0" y="148183"/>
                  <a:pt x="148183" y="0"/>
                  <a:pt x="330976" y="0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1B5C331-D4BD-2345-1F8E-B4C09C7821D7}"/>
              </a:ext>
            </a:extLst>
          </p:cNvPr>
          <p:cNvSpPr/>
          <p:nvPr/>
        </p:nvSpPr>
        <p:spPr>
          <a:xfrm>
            <a:off x="5161413" y="1681435"/>
            <a:ext cx="2497282" cy="1463040"/>
          </a:xfrm>
          <a:custGeom>
            <a:avLst/>
            <a:gdLst>
              <a:gd name="connsiteX0" fmla="*/ 330976 w 2497282"/>
              <a:gd name="connsiteY0" fmla="*/ 0 h 2364509"/>
              <a:gd name="connsiteX1" fmla="*/ 1654842 w 2497282"/>
              <a:gd name="connsiteY1" fmla="*/ 0 h 2364509"/>
              <a:gd name="connsiteX2" fmla="*/ 1979094 w 2497282"/>
              <a:gd name="connsiteY2" fmla="*/ 264273 h 2364509"/>
              <a:gd name="connsiteX3" fmla="*/ 1983586 w 2497282"/>
              <a:gd name="connsiteY3" fmla="*/ 308830 h 2364509"/>
              <a:gd name="connsiteX4" fmla="*/ 1985963 w 2497282"/>
              <a:gd name="connsiteY4" fmla="*/ 320606 h 2364509"/>
              <a:gd name="connsiteX5" fmla="*/ 1985963 w 2497282"/>
              <a:gd name="connsiteY5" fmla="*/ 651813 h 2364509"/>
              <a:gd name="connsiteX6" fmla="*/ 1985818 w 2497282"/>
              <a:gd name="connsiteY6" fmla="*/ 652531 h 2364509"/>
              <a:gd name="connsiteX7" fmla="*/ 1985818 w 2497282"/>
              <a:gd name="connsiteY7" fmla="*/ 657949 h 2364509"/>
              <a:gd name="connsiteX8" fmla="*/ 1984724 w 2497282"/>
              <a:gd name="connsiteY8" fmla="*/ 657949 h 2364509"/>
              <a:gd name="connsiteX9" fmla="*/ 1980349 w 2497282"/>
              <a:gd name="connsiteY9" fmla="*/ 679620 h 2364509"/>
              <a:gd name="connsiteX10" fmla="*/ 1914525 w 2497282"/>
              <a:gd name="connsiteY10" fmla="*/ 723251 h 2364509"/>
              <a:gd name="connsiteX11" fmla="*/ 1848701 w 2497282"/>
              <a:gd name="connsiteY11" fmla="*/ 679620 h 2364509"/>
              <a:gd name="connsiteX12" fmla="*/ 1844326 w 2497282"/>
              <a:gd name="connsiteY12" fmla="*/ 657949 h 2364509"/>
              <a:gd name="connsiteX13" fmla="*/ 1842311 w 2497282"/>
              <a:gd name="connsiteY13" fmla="*/ 657949 h 2364509"/>
              <a:gd name="connsiteX14" fmla="*/ 1842311 w 2497282"/>
              <a:gd name="connsiteY14" fmla="*/ 380114 h 2364509"/>
              <a:gd name="connsiteX15" fmla="*/ 1633069 w 2497282"/>
              <a:gd name="connsiteY15" fmla="*/ 170872 h 2364509"/>
              <a:gd name="connsiteX16" fmla="*/ 352748 w 2497282"/>
              <a:gd name="connsiteY16" fmla="*/ 170872 h 2364509"/>
              <a:gd name="connsiteX17" fmla="*/ 143506 w 2497282"/>
              <a:gd name="connsiteY17" fmla="*/ 380114 h 2364509"/>
              <a:gd name="connsiteX18" fmla="*/ 143506 w 2497282"/>
              <a:gd name="connsiteY18" fmla="*/ 1984393 h 2364509"/>
              <a:gd name="connsiteX19" fmla="*/ 352748 w 2497282"/>
              <a:gd name="connsiteY19" fmla="*/ 2193635 h 2364509"/>
              <a:gd name="connsiteX20" fmla="*/ 1633069 w 2497282"/>
              <a:gd name="connsiteY20" fmla="*/ 2193635 h 2364509"/>
              <a:gd name="connsiteX21" fmla="*/ 1842311 w 2497282"/>
              <a:gd name="connsiteY21" fmla="*/ 1984393 h 2364509"/>
              <a:gd name="connsiteX22" fmla="*/ 1842311 w 2497282"/>
              <a:gd name="connsiteY22" fmla="*/ 1799217 h 2364509"/>
              <a:gd name="connsiteX23" fmla="*/ 1841500 w 2497282"/>
              <a:gd name="connsiteY23" fmla="*/ 1799217 h 2364509"/>
              <a:gd name="connsiteX24" fmla="*/ 1841500 w 2497282"/>
              <a:gd name="connsiteY24" fmla="*/ 1208198 h 2364509"/>
              <a:gd name="connsiteX25" fmla="*/ 2128405 w 2497282"/>
              <a:gd name="connsiteY25" fmla="*/ 921293 h 2364509"/>
              <a:gd name="connsiteX26" fmla="*/ 2333337 w 2497282"/>
              <a:gd name="connsiteY26" fmla="*/ 921294 h 2364509"/>
              <a:gd name="connsiteX27" fmla="*/ 2333337 w 2497282"/>
              <a:gd name="connsiteY27" fmla="*/ 829399 h 2364509"/>
              <a:gd name="connsiteX28" fmla="*/ 2497282 w 2497282"/>
              <a:gd name="connsiteY28" fmla="*/ 993345 h 2364509"/>
              <a:gd name="connsiteX29" fmla="*/ 2333337 w 2497282"/>
              <a:gd name="connsiteY29" fmla="*/ 1157290 h 2364509"/>
              <a:gd name="connsiteX30" fmla="*/ 2333337 w 2497282"/>
              <a:gd name="connsiteY30" fmla="*/ 1065395 h 2364509"/>
              <a:gd name="connsiteX31" fmla="*/ 2128405 w 2497282"/>
              <a:gd name="connsiteY31" fmla="*/ 1065395 h 2364509"/>
              <a:gd name="connsiteX32" fmla="*/ 1985602 w 2497282"/>
              <a:gd name="connsiteY32" fmla="*/ 1208198 h 2364509"/>
              <a:gd name="connsiteX33" fmla="*/ 1985602 w 2497282"/>
              <a:gd name="connsiteY33" fmla="*/ 1546949 h 2364509"/>
              <a:gd name="connsiteX34" fmla="*/ 1985818 w 2497282"/>
              <a:gd name="connsiteY34" fmla="*/ 1546949 h 2364509"/>
              <a:gd name="connsiteX35" fmla="*/ 1985818 w 2497282"/>
              <a:gd name="connsiteY35" fmla="*/ 2033533 h 2364509"/>
              <a:gd name="connsiteX36" fmla="*/ 1654842 w 2497282"/>
              <a:gd name="connsiteY36" fmla="*/ 2364509 h 2364509"/>
              <a:gd name="connsiteX37" fmla="*/ 330976 w 2497282"/>
              <a:gd name="connsiteY37" fmla="*/ 2364509 h 2364509"/>
              <a:gd name="connsiteX38" fmla="*/ 0 w 2497282"/>
              <a:gd name="connsiteY38" fmla="*/ 2033533 h 2364509"/>
              <a:gd name="connsiteX39" fmla="*/ 0 w 2497282"/>
              <a:gd name="connsiteY39" fmla="*/ 330976 h 2364509"/>
              <a:gd name="connsiteX40" fmla="*/ 330976 w 2497282"/>
              <a:gd name="connsiteY40" fmla="*/ 0 h 2364509"/>
              <a:gd name="connsiteX0" fmla="*/ 330976 w 2497282"/>
              <a:gd name="connsiteY0" fmla="*/ 0 h 2364509"/>
              <a:gd name="connsiteX1" fmla="*/ 1654842 w 2497282"/>
              <a:gd name="connsiteY1" fmla="*/ 0 h 2364509"/>
              <a:gd name="connsiteX2" fmla="*/ 1979094 w 2497282"/>
              <a:gd name="connsiteY2" fmla="*/ 264273 h 2364509"/>
              <a:gd name="connsiteX3" fmla="*/ 1985963 w 2497282"/>
              <a:gd name="connsiteY3" fmla="*/ 320606 h 2364509"/>
              <a:gd name="connsiteX4" fmla="*/ 1985963 w 2497282"/>
              <a:gd name="connsiteY4" fmla="*/ 651813 h 2364509"/>
              <a:gd name="connsiteX5" fmla="*/ 1985818 w 2497282"/>
              <a:gd name="connsiteY5" fmla="*/ 652531 h 2364509"/>
              <a:gd name="connsiteX6" fmla="*/ 1985818 w 2497282"/>
              <a:gd name="connsiteY6" fmla="*/ 657949 h 2364509"/>
              <a:gd name="connsiteX7" fmla="*/ 1984724 w 2497282"/>
              <a:gd name="connsiteY7" fmla="*/ 657949 h 2364509"/>
              <a:gd name="connsiteX8" fmla="*/ 1980349 w 2497282"/>
              <a:gd name="connsiteY8" fmla="*/ 679620 h 2364509"/>
              <a:gd name="connsiteX9" fmla="*/ 1914525 w 2497282"/>
              <a:gd name="connsiteY9" fmla="*/ 723251 h 2364509"/>
              <a:gd name="connsiteX10" fmla="*/ 1848701 w 2497282"/>
              <a:gd name="connsiteY10" fmla="*/ 679620 h 2364509"/>
              <a:gd name="connsiteX11" fmla="*/ 1844326 w 2497282"/>
              <a:gd name="connsiteY11" fmla="*/ 657949 h 2364509"/>
              <a:gd name="connsiteX12" fmla="*/ 1842311 w 2497282"/>
              <a:gd name="connsiteY12" fmla="*/ 657949 h 2364509"/>
              <a:gd name="connsiteX13" fmla="*/ 1842311 w 2497282"/>
              <a:gd name="connsiteY13" fmla="*/ 380114 h 2364509"/>
              <a:gd name="connsiteX14" fmla="*/ 1633069 w 2497282"/>
              <a:gd name="connsiteY14" fmla="*/ 170872 h 2364509"/>
              <a:gd name="connsiteX15" fmla="*/ 352748 w 2497282"/>
              <a:gd name="connsiteY15" fmla="*/ 170872 h 2364509"/>
              <a:gd name="connsiteX16" fmla="*/ 143506 w 2497282"/>
              <a:gd name="connsiteY16" fmla="*/ 380114 h 2364509"/>
              <a:gd name="connsiteX17" fmla="*/ 143506 w 2497282"/>
              <a:gd name="connsiteY17" fmla="*/ 1984393 h 2364509"/>
              <a:gd name="connsiteX18" fmla="*/ 352748 w 2497282"/>
              <a:gd name="connsiteY18" fmla="*/ 2193635 h 2364509"/>
              <a:gd name="connsiteX19" fmla="*/ 1633069 w 2497282"/>
              <a:gd name="connsiteY19" fmla="*/ 2193635 h 2364509"/>
              <a:gd name="connsiteX20" fmla="*/ 1842311 w 2497282"/>
              <a:gd name="connsiteY20" fmla="*/ 1984393 h 2364509"/>
              <a:gd name="connsiteX21" fmla="*/ 1842311 w 2497282"/>
              <a:gd name="connsiteY21" fmla="*/ 1799217 h 2364509"/>
              <a:gd name="connsiteX22" fmla="*/ 1841500 w 2497282"/>
              <a:gd name="connsiteY22" fmla="*/ 1799217 h 2364509"/>
              <a:gd name="connsiteX23" fmla="*/ 1841500 w 2497282"/>
              <a:gd name="connsiteY23" fmla="*/ 1208198 h 2364509"/>
              <a:gd name="connsiteX24" fmla="*/ 2128405 w 2497282"/>
              <a:gd name="connsiteY24" fmla="*/ 921293 h 2364509"/>
              <a:gd name="connsiteX25" fmla="*/ 2333337 w 2497282"/>
              <a:gd name="connsiteY25" fmla="*/ 921294 h 2364509"/>
              <a:gd name="connsiteX26" fmla="*/ 2333337 w 2497282"/>
              <a:gd name="connsiteY26" fmla="*/ 829399 h 2364509"/>
              <a:gd name="connsiteX27" fmla="*/ 2497282 w 2497282"/>
              <a:gd name="connsiteY27" fmla="*/ 993345 h 2364509"/>
              <a:gd name="connsiteX28" fmla="*/ 2333337 w 2497282"/>
              <a:gd name="connsiteY28" fmla="*/ 1157290 h 2364509"/>
              <a:gd name="connsiteX29" fmla="*/ 2333337 w 2497282"/>
              <a:gd name="connsiteY29" fmla="*/ 1065395 h 2364509"/>
              <a:gd name="connsiteX30" fmla="*/ 2128405 w 2497282"/>
              <a:gd name="connsiteY30" fmla="*/ 1065395 h 2364509"/>
              <a:gd name="connsiteX31" fmla="*/ 1985602 w 2497282"/>
              <a:gd name="connsiteY31" fmla="*/ 1208198 h 2364509"/>
              <a:gd name="connsiteX32" fmla="*/ 1985602 w 2497282"/>
              <a:gd name="connsiteY32" fmla="*/ 1546949 h 2364509"/>
              <a:gd name="connsiteX33" fmla="*/ 1985818 w 2497282"/>
              <a:gd name="connsiteY33" fmla="*/ 1546949 h 2364509"/>
              <a:gd name="connsiteX34" fmla="*/ 1985818 w 2497282"/>
              <a:gd name="connsiteY34" fmla="*/ 2033533 h 2364509"/>
              <a:gd name="connsiteX35" fmla="*/ 1654842 w 2497282"/>
              <a:gd name="connsiteY35" fmla="*/ 2364509 h 2364509"/>
              <a:gd name="connsiteX36" fmla="*/ 330976 w 2497282"/>
              <a:gd name="connsiteY36" fmla="*/ 2364509 h 2364509"/>
              <a:gd name="connsiteX37" fmla="*/ 0 w 2497282"/>
              <a:gd name="connsiteY37" fmla="*/ 2033533 h 2364509"/>
              <a:gd name="connsiteX38" fmla="*/ 0 w 2497282"/>
              <a:gd name="connsiteY38" fmla="*/ 330976 h 2364509"/>
              <a:gd name="connsiteX39" fmla="*/ 330976 w 2497282"/>
              <a:gd name="connsiteY39" fmla="*/ 0 h 236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497282" h="2364509">
                <a:moveTo>
                  <a:pt x="330976" y="0"/>
                </a:moveTo>
                <a:lnTo>
                  <a:pt x="1654842" y="0"/>
                </a:lnTo>
                <a:cubicBezTo>
                  <a:pt x="1814786" y="0"/>
                  <a:pt x="1948232" y="113453"/>
                  <a:pt x="1979094" y="264273"/>
                </a:cubicBezTo>
                <a:lnTo>
                  <a:pt x="1985963" y="320606"/>
                </a:lnTo>
                <a:lnTo>
                  <a:pt x="1985963" y="651813"/>
                </a:lnTo>
                <a:cubicBezTo>
                  <a:pt x="1985915" y="652052"/>
                  <a:pt x="1985866" y="652292"/>
                  <a:pt x="1985818" y="652531"/>
                </a:cubicBezTo>
                <a:lnTo>
                  <a:pt x="1985818" y="657949"/>
                </a:lnTo>
                <a:lnTo>
                  <a:pt x="1984724" y="657949"/>
                </a:lnTo>
                <a:lnTo>
                  <a:pt x="1980349" y="679620"/>
                </a:lnTo>
                <a:cubicBezTo>
                  <a:pt x="1969504" y="705260"/>
                  <a:pt x="1944116" y="723251"/>
                  <a:pt x="1914525" y="723251"/>
                </a:cubicBezTo>
                <a:cubicBezTo>
                  <a:pt x="1884935" y="723251"/>
                  <a:pt x="1859546" y="705260"/>
                  <a:pt x="1848701" y="679620"/>
                </a:cubicBezTo>
                <a:lnTo>
                  <a:pt x="1844326" y="657949"/>
                </a:lnTo>
                <a:lnTo>
                  <a:pt x="1842311" y="657949"/>
                </a:lnTo>
                <a:lnTo>
                  <a:pt x="1842311" y="380114"/>
                </a:lnTo>
                <a:cubicBezTo>
                  <a:pt x="1842311" y="264553"/>
                  <a:pt x="1748630" y="170872"/>
                  <a:pt x="1633069" y="170872"/>
                </a:cubicBezTo>
                <a:lnTo>
                  <a:pt x="352748" y="170872"/>
                </a:lnTo>
                <a:cubicBezTo>
                  <a:pt x="237187" y="170872"/>
                  <a:pt x="143506" y="264553"/>
                  <a:pt x="143506" y="380114"/>
                </a:cubicBezTo>
                <a:lnTo>
                  <a:pt x="143506" y="1984393"/>
                </a:lnTo>
                <a:cubicBezTo>
                  <a:pt x="143506" y="2099954"/>
                  <a:pt x="237187" y="2193635"/>
                  <a:pt x="352748" y="2193635"/>
                </a:cubicBezTo>
                <a:lnTo>
                  <a:pt x="1633069" y="2193635"/>
                </a:lnTo>
                <a:cubicBezTo>
                  <a:pt x="1748630" y="2193635"/>
                  <a:pt x="1842311" y="2099954"/>
                  <a:pt x="1842311" y="1984393"/>
                </a:cubicBezTo>
                <a:lnTo>
                  <a:pt x="1842311" y="1799217"/>
                </a:lnTo>
                <a:lnTo>
                  <a:pt x="1841500" y="1799217"/>
                </a:lnTo>
                <a:lnTo>
                  <a:pt x="1841500" y="1208198"/>
                </a:lnTo>
                <a:cubicBezTo>
                  <a:pt x="1841500" y="1049745"/>
                  <a:pt x="1969952" y="921293"/>
                  <a:pt x="2128405" y="921293"/>
                </a:cubicBezTo>
                <a:lnTo>
                  <a:pt x="2333337" y="921294"/>
                </a:lnTo>
                <a:lnTo>
                  <a:pt x="2333337" y="829399"/>
                </a:lnTo>
                <a:lnTo>
                  <a:pt x="2497282" y="993345"/>
                </a:lnTo>
                <a:lnTo>
                  <a:pt x="2333337" y="1157290"/>
                </a:lnTo>
                <a:lnTo>
                  <a:pt x="2333337" y="1065395"/>
                </a:lnTo>
                <a:lnTo>
                  <a:pt x="2128405" y="1065395"/>
                </a:lnTo>
                <a:cubicBezTo>
                  <a:pt x="2049537" y="1065395"/>
                  <a:pt x="1985602" y="1129330"/>
                  <a:pt x="1985602" y="1208198"/>
                </a:cubicBezTo>
                <a:lnTo>
                  <a:pt x="1985602" y="1546949"/>
                </a:lnTo>
                <a:lnTo>
                  <a:pt x="1985818" y="1546949"/>
                </a:lnTo>
                <a:lnTo>
                  <a:pt x="1985818" y="2033533"/>
                </a:lnTo>
                <a:cubicBezTo>
                  <a:pt x="1985818" y="2216326"/>
                  <a:pt x="1837635" y="2364509"/>
                  <a:pt x="1654842" y="2364509"/>
                </a:cubicBezTo>
                <a:lnTo>
                  <a:pt x="330976" y="2364509"/>
                </a:lnTo>
                <a:cubicBezTo>
                  <a:pt x="148183" y="2364509"/>
                  <a:pt x="0" y="2216326"/>
                  <a:pt x="0" y="2033533"/>
                </a:cubicBezTo>
                <a:lnTo>
                  <a:pt x="0" y="330976"/>
                </a:lnTo>
                <a:cubicBezTo>
                  <a:pt x="0" y="148183"/>
                  <a:pt x="148183" y="0"/>
                  <a:pt x="330976" y="0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8D724DC-97BA-9A32-A496-4380903B155C}"/>
              </a:ext>
            </a:extLst>
          </p:cNvPr>
          <p:cNvSpPr/>
          <p:nvPr/>
        </p:nvSpPr>
        <p:spPr>
          <a:xfrm rot="10800000" flipV="1">
            <a:off x="8644153" y="1681434"/>
            <a:ext cx="1985964" cy="1463040"/>
          </a:xfrm>
          <a:custGeom>
            <a:avLst/>
            <a:gdLst>
              <a:gd name="connsiteX0" fmla="*/ 1654843 w 1985964"/>
              <a:gd name="connsiteY0" fmla="*/ 0 h 2364509"/>
              <a:gd name="connsiteX1" fmla="*/ 1654842 w 1985964"/>
              <a:gd name="connsiteY1" fmla="*/ 0 h 2364509"/>
              <a:gd name="connsiteX2" fmla="*/ 330977 w 1985964"/>
              <a:gd name="connsiteY2" fmla="*/ 0 h 2364509"/>
              <a:gd name="connsiteX3" fmla="*/ 330976 w 1985964"/>
              <a:gd name="connsiteY3" fmla="*/ 0 h 2364509"/>
              <a:gd name="connsiteX4" fmla="*/ 0 w 1985964"/>
              <a:gd name="connsiteY4" fmla="*/ 330976 h 2364509"/>
              <a:gd name="connsiteX5" fmla="*/ 0 w 1985964"/>
              <a:gd name="connsiteY5" fmla="*/ 2033533 h 2364509"/>
              <a:gd name="connsiteX6" fmla="*/ 330976 w 1985964"/>
              <a:gd name="connsiteY6" fmla="*/ 2364509 h 2364509"/>
              <a:gd name="connsiteX7" fmla="*/ 330977 w 1985964"/>
              <a:gd name="connsiteY7" fmla="*/ 2364509 h 2364509"/>
              <a:gd name="connsiteX8" fmla="*/ 1654842 w 1985964"/>
              <a:gd name="connsiteY8" fmla="*/ 2364509 h 2364509"/>
              <a:gd name="connsiteX9" fmla="*/ 1654843 w 1985964"/>
              <a:gd name="connsiteY9" fmla="*/ 2364509 h 2364509"/>
              <a:gd name="connsiteX10" fmla="*/ 1654850 w 1985964"/>
              <a:gd name="connsiteY10" fmla="*/ 2364508 h 2364509"/>
              <a:gd name="connsiteX11" fmla="*/ 1713430 w 1985964"/>
              <a:gd name="connsiteY11" fmla="*/ 2359339 h 2364509"/>
              <a:gd name="connsiteX12" fmla="*/ 1717781 w 1985964"/>
              <a:gd name="connsiteY12" fmla="*/ 2358164 h 2364509"/>
              <a:gd name="connsiteX13" fmla="*/ 1721546 w 1985964"/>
              <a:gd name="connsiteY13" fmla="*/ 2357784 h 2364509"/>
              <a:gd name="connsiteX14" fmla="*/ 1737367 w 1985964"/>
              <a:gd name="connsiteY14" fmla="*/ 2352873 h 2364509"/>
              <a:gd name="connsiteX15" fmla="*/ 1768643 w 1985964"/>
              <a:gd name="connsiteY15" fmla="*/ 2344425 h 2364509"/>
              <a:gd name="connsiteX16" fmla="*/ 1773429 w 1985964"/>
              <a:gd name="connsiteY16" fmla="*/ 2341679 h 2364509"/>
              <a:gd name="connsiteX17" fmla="*/ 1783674 w 1985964"/>
              <a:gd name="connsiteY17" fmla="*/ 2338499 h 2364509"/>
              <a:gd name="connsiteX18" fmla="*/ 1839895 w 1985964"/>
              <a:gd name="connsiteY18" fmla="*/ 2307983 h 2364509"/>
              <a:gd name="connsiteX19" fmla="*/ 1857542 w 1985964"/>
              <a:gd name="connsiteY19" fmla="*/ 2293423 h 2364509"/>
              <a:gd name="connsiteX20" fmla="*/ 1865374 w 1985964"/>
              <a:gd name="connsiteY20" fmla="*/ 2288930 h 2364509"/>
              <a:gd name="connsiteX21" fmla="*/ 1878381 w 1985964"/>
              <a:gd name="connsiteY21" fmla="*/ 2276229 h 2364509"/>
              <a:gd name="connsiteX22" fmla="*/ 1888878 w 1985964"/>
              <a:gd name="connsiteY22" fmla="*/ 2267568 h 2364509"/>
              <a:gd name="connsiteX23" fmla="*/ 1895621 w 1985964"/>
              <a:gd name="connsiteY23" fmla="*/ 2259396 h 2364509"/>
              <a:gd name="connsiteX24" fmla="*/ 1905109 w 1985964"/>
              <a:gd name="connsiteY24" fmla="*/ 2250132 h 2364509"/>
              <a:gd name="connsiteX25" fmla="*/ 1919122 w 1985964"/>
              <a:gd name="connsiteY25" fmla="*/ 2230912 h 2364509"/>
              <a:gd name="connsiteX26" fmla="*/ 1929293 w 1985964"/>
              <a:gd name="connsiteY26" fmla="*/ 2218585 h 2364509"/>
              <a:gd name="connsiteX27" fmla="*/ 1932739 w 1985964"/>
              <a:gd name="connsiteY27" fmla="*/ 2212236 h 2364509"/>
              <a:gd name="connsiteX28" fmla="*/ 1937902 w 1985964"/>
              <a:gd name="connsiteY28" fmla="*/ 2205156 h 2364509"/>
              <a:gd name="connsiteX29" fmla="*/ 1952079 w 1985964"/>
              <a:gd name="connsiteY29" fmla="*/ 2176606 h 2364509"/>
              <a:gd name="connsiteX30" fmla="*/ 1959809 w 1985964"/>
              <a:gd name="connsiteY30" fmla="*/ 2162364 h 2364509"/>
              <a:gd name="connsiteX31" fmla="*/ 1960907 w 1985964"/>
              <a:gd name="connsiteY31" fmla="*/ 2158828 h 2364509"/>
              <a:gd name="connsiteX32" fmla="*/ 1962861 w 1985964"/>
              <a:gd name="connsiteY32" fmla="*/ 2154893 h 2364509"/>
              <a:gd name="connsiteX33" fmla="*/ 1979076 w 1985964"/>
              <a:gd name="connsiteY33" fmla="*/ 2100297 h 2364509"/>
              <a:gd name="connsiteX34" fmla="*/ 1979095 w 1985964"/>
              <a:gd name="connsiteY34" fmla="*/ 2100236 h 2364509"/>
              <a:gd name="connsiteX35" fmla="*/ 1979098 w 1985964"/>
              <a:gd name="connsiteY35" fmla="*/ 2100200 h 2364509"/>
              <a:gd name="connsiteX36" fmla="*/ 1985963 w 1985964"/>
              <a:gd name="connsiteY36" fmla="*/ 2043903 h 2364509"/>
              <a:gd name="connsiteX37" fmla="*/ 1985963 w 1985964"/>
              <a:gd name="connsiteY37" fmla="*/ 1725393 h 2364509"/>
              <a:gd name="connsiteX38" fmla="*/ 1985964 w 1985964"/>
              <a:gd name="connsiteY38" fmla="*/ 1725393 h 2364509"/>
              <a:gd name="connsiteX39" fmla="*/ 1985964 w 1985964"/>
              <a:gd name="connsiteY39" fmla="*/ 1401883 h 2364509"/>
              <a:gd name="connsiteX40" fmla="*/ 1985819 w 1985964"/>
              <a:gd name="connsiteY40" fmla="*/ 1401165 h 2364509"/>
              <a:gd name="connsiteX41" fmla="*/ 1985819 w 1985964"/>
              <a:gd name="connsiteY41" fmla="*/ 1395747 h 2364509"/>
              <a:gd name="connsiteX42" fmla="*/ 1984725 w 1985964"/>
              <a:gd name="connsiteY42" fmla="*/ 1395747 h 2364509"/>
              <a:gd name="connsiteX43" fmla="*/ 1980350 w 1985964"/>
              <a:gd name="connsiteY43" fmla="*/ 1374076 h 2364509"/>
              <a:gd name="connsiteX44" fmla="*/ 1914526 w 1985964"/>
              <a:gd name="connsiteY44" fmla="*/ 1330445 h 2364509"/>
              <a:gd name="connsiteX45" fmla="*/ 1848702 w 1985964"/>
              <a:gd name="connsiteY45" fmla="*/ 1374076 h 2364509"/>
              <a:gd name="connsiteX46" fmla="*/ 1844327 w 1985964"/>
              <a:gd name="connsiteY46" fmla="*/ 1395747 h 2364509"/>
              <a:gd name="connsiteX47" fmla="*/ 1842312 w 1985964"/>
              <a:gd name="connsiteY47" fmla="*/ 1395747 h 2364509"/>
              <a:gd name="connsiteX48" fmla="*/ 1842312 w 1985964"/>
              <a:gd name="connsiteY48" fmla="*/ 1673582 h 2364509"/>
              <a:gd name="connsiteX49" fmla="*/ 1838061 w 1985964"/>
              <a:gd name="connsiteY49" fmla="*/ 1715751 h 2364509"/>
              <a:gd name="connsiteX50" fmla="*/ 1838059 w 1985964"/>
              <a:gd name="connsiteY50" fmla="*/ 1715757 h 2364509"/>
              <a:gd name="connsiteX51" fmla="*/ 1834276 w 1985964"/>
              <a:gd name="connsiteY51" fmla="*/ 1725393 h 2364509"/>
              <a:gd name="connsiteX52" fmla="*/ 1842311 w 1985964"/>
              <a:gd name="connsiteY52" fmla="*/ 1725393 h 2364509"/>
              <a:gd name="connsiteX53" fmla="*/ 1842311 w 1985964"/>
              <a:gd name="connsiteY53" fmla="*/ 1984395 h 2364509"/>
              <a:gd name="connsiteX54" fmla="*/ 1838060 w 1985964"/>
              <a:gd name="connsiteY54" fmla="*/ 2026564 h 2364509"/>
              <a:gd name="connsiteX55" fmla="*/ 1838058 w 1985964"/>
              <a:gd name="connsiteY55" fmla="*/ 2026570 h 2364509"/>
              <a:gd name="connsiteX56" fmla="*/ 1818140 w 1985964"/>
              <a:gd name="connsiteY56" fmla="*/ 2077302 h 2364509"/>
              <a:gd name="connsiteX57" fmla="*/ 1792175 w 1985964"/>
              <a:gd name="connsiteY57" fmla="*/ 2115814 h 2364509"/>
              <a:gd name="connsiteX58" fmla="*/ 1773416 w 1985964"/>
              <a:gd name="connsiteY58" fmla="*/ 2137481 h 2364509"/>
              <a:gd name="connsiteX59" fmla="*/ 1731490 w 1985964"/>
              <a:gd name="connsiteY59" fmla="*/ 2165749 h 2364509"/>
              <a:gd name="connsiteX60" fmla="*/ 1709927 w 1985964"/>
              <a:gd name="connsiteY60" fmla="*/ 2178120 h 2364509"/>
              <a:gd name="connsiteX61" fmla="*/ 1633141 w 1985964"/>
              <a:gd name="connsiteY61" fmla="*/ 2193622 h 2364509"/>
              <a:gd name="connsiteX62" fmla="*/ 1633070 w 1985964"/>
              <a:gd name="connsiteY62" fmla="*/ 2193635 h 2364509"/>
              <a:gd name="connsiteX63" fmla="*/ 352749 w 1985964"/>
              <a:gd name="connsiteY63" fmla="*/ 2193635 h 2364509"/>
              <a:gd name="connsiteX64" fmla="*/ 143507 w 1985964"/>
              <a:gd name="connsiteY64" fmla="*/ 1984393 h 2364509"/>
              <a:gd name="connsiteX65" fmla="*/ 143507 w 1985964"/>
              <a:gd name="connsiteY65" fmla="*/ 380114 h 2364509"/>
              <a:gd name="connsiteX66" fmla="*/ 147758 w 1985964"/>
              <a:gd name="connsiteY66" fmla="*/ 337945 h 2364509"/>
              <a:gd name="connsiteX67" fmla="*/ 159950 w 1985964"/>
              <a:gd name="connsiteY67" fmla="*/ 298669 h 2364509"/>
              <a:gd name="connsiteX68" fmla="*/ 204792 w 1985964"/>
              <a:gd name="connsiteY68" fmla="*/ 232160 h 2364509"/>
              <a:gd name="connsiteX69" fmla="*/ 352748 w 1985964"/>
              <a:gd name="connsiteY69" fmla="*/ 170874 h 2364509"/>
              <a:gd name="connsiteX70" fmla="*/ 1633069 w 1985964"/>
              <a:gd name="connsiteY70" fmla="*/ 170874 h 2364509"/>
              <a:gd name="connsiteX71" fmla="*/ 1842311 w 1985964"/>
              <a:gd name="connsiteY71" fmla="*/ 380116 h 2364509"/>
              <a:gd name="connsiteX72" fmla="*/ 1842311 w 1985964"/>
              <a:gd name="connsiteY72" fmla="*/ 390533 h 2364509"/>
              <a:gd name="connsiteX73" fmla="*/ 1842312 w 1985964"/>
              <a:gd name="connsiteY73" fmla="*/ 390533 h 2364509"/>
              <a:gd name="connsiteX74" fmla="*/ 1842312 w 1985964"/>
              <a:gd name="connsiteY74" fmla="*/ 657949 h 2364509"/>
              <a:gd name="connsiteX75" fmla="*/ 1844327 w 1985964"/>
              <a:gd name="connsiteY75" fmla="*/ 657949 h 2364509"/>
              <a:gd name="connsiteX76" fmla="*/ 1848702 w 1985964"/>
              <a:gd name="connsiteY76" fmla="*/ 679620 h 2364509"/>
              <a:gd name="connsiteX77" fmla="*/ 1914526 w 1985964"/>
              <a:gd name="connsiteY77" fmla="*/ 723251 h 2364509"/>
              <a:gd name="connsiteX78" fmla="*/ 1980350 w 1985964"/>
              <a:gd name="connsiteY78" fmla="*/ 679620 h 2364509"/>
              <a:gd name="connsiteX79" fmla="*/ 1984725 w 1985964"/>
              <a:gd name="connsiteY79" fmla="*/ 657949 h 2364509"/>
              <a:gd name="connsiteX80" fmla="*/ 1985819 w 1985964"/>
              <a:gd name="connsiteY80" fmla="*/ 657949 h 2364509"/>
              <a:gd name="connsiteX81" fmla="*/ 1985819 w 1985964"/>
              <a:gd name="connsiteY81" fmla="*/ 652531 h 2364509"/>
              <a:gd name="connsiteX82" fmla="*/ 1985964 w 1985964"/>
              <a:gd name="connsiteY82" fmla="*/ 651813 h 2364509"/>
              <a:gd name="connsiteX83" fmla="*/ 1985964 w 1985964"/>
              <a:gd name="connsiteY83" fmla="*/ 320606 h 2364509"/>
              <a:gd name="connsiteX84" fmla="*/ 1979095 w 1985964"/>
              <a:gd name="connsiteY84" fmla="*/ 264273 h 2364509"/>
              <a:gd name="connsiteX85" fmla="*/ 1962862 w 1985964"/>
              <a:gd name="connsiteY85" fmla="*/ 209616 h 2364509"/>
              <a:gd name="connsiteX86" fmla="*/ 1960902 w 1985964"/>
              <a:gd name="connsiteY86" fmla="*/ 205670 h 2364509"/>
              <a:gd name="connsiteX87" fmla="*/ 1959808 w 1985964"/>
              <a:gd name="connsiteY87" fmla="*/ 202145 h 2364509"/>
              <a:gd name="connsiteX88" fmla="*/ 1952102 w 1985964"/>
              <a:gd name="connsiteY88" fmla="*/ 187947 h 2364509"/>
              <a:gd name="connsiteX89" fmla="*/ 1937903 w 1985964"/>
              <a:gd name="connsiteY89" fmla="*/ 159353 h 2364509"/>
              <a:gd name="connsiteX90" fmla="*/ 1932732 w 1985964"/>
              <a:gd name="connsiteY90" fmla="*/ 152262 h 2364509"/>
              <a:gd name="connsiteX91" fmla="*/ 1929292 w 1985964"/>
              <a:gd name="connsiteY91" fmla="*/ 145924 h 2364509"/>
              <a:gd name="connsiteX92" fmla="*/ 1919138 w 1985964"/>
              <a:gd name="connsiteY92" fmla="*/ 133617 h 2364509"/>
              <a:gd name="connsiteX93" fmla="*/ 1905110 w 1985964"/>
              <a:gd name="connsiteY93" fmla="*/ 114377 h 2364509"/>
              <a:gd name="connsiteX94" fmla="*/ 1895612 w 1985964"/>
              <a:gd name="connsiteY94" fmla="*/ 105103 h 2364509"/>
              <a:gd name="connsiteX95" fmla="*/ 1888877 w 1985964"/>
              <a:gd name="connsiteY95" fmla="*/ 96941 h 2364509"/>
              <a:gd name="connsiteX96" fmla="*/ 1878393 w 1985964"/>
              <a:gd name="connsiteY96" fmla="*/ 88290 h 2364509"/>
              <a:gd name="connsiteX97" fmla="*/ 1865375 w 1985964"/>
              <a:gd name="connsiteY97" fmla="*/ 75579 h 2364509"/>
              <a:gd name="connsiteX98" fmla="*/ 1857537 w 1985964"/>
              <a:gd name="connsiteY98" fmla="*/ 71082 h 2364509"/>
              <a:gd name="connsiteX99" fmla="*/ 1839894 w 1985964"/>
              <a:gd name="connsiteY99" fmla="*/ 56526 h 2364509"/>
              <a:gd name="connsiteX100" fmla="*/ 1783673 w 1985964"/>
              <a:gd name="connsiteY100" fmla="*/ 26010 h 2364509"/>
              <a:gd name="connsiteX101" fmla="*/ 1773433 w 1985964"/>
              <a:gd name="connsiteY101" fmla="*/ 22831 h 2364509"/>
              <a:gd name="connsiteX102" fmla="*/ 1768644 w 1985964"/>
              <a:gd name="connsiteY102" fmla="*/ 20084 h 2364509"/>
              <a:gd name="connsiteX103" fmla="*/ 1737353 w 1985964"/>
              <a:gd name="connsiteY103" fmla="*/ 11631 h 2364509"/>
              <a:gd name="connsiteX104" fmla="*/ 1721545 w 1985964"/>
              <a:gd name="connsiteY104" fmla="*/ 6724 h 2364509"/>
              <a:gd name="connsiteX105" fmla="*/ 1717783 w 1985964"/>
              <a:gd name="connsiteY105" fmla="*/ 6345 h 2364509"/>
              <a:gd name="connsiteX106" fmla="*/ 1713431 w 1985964"/>
              <a:gd name="connsiteY106" fmla="*/ 5170 h 2364509"/>
              <a:gd name="connsiteX107" fmla="*/ 1654843 w 1985964"/>
              <a:gd name="connsiteY107" fmla="*/ 0 h 2364509"/>
              <a:gd name="connsiteX0" fmla="*/ 1654843 w 1985964"/>
              <a:gd name="connsiteY0" fmla="*/ 0 h 2364509"/>
              <a:gd name="connsiteX1" fmla="*/ 1654842 w 1985964"/>
              <a:gd name="connsiteY1" fmla="*/ 0 h 2364509"/>
              <a:gd name="connsiteX2" fmla="*/ 330977 w 1985964"/>
              <a:gd name="connsiteY2" fmla="*/ 0 h 2364509"/>
              <a:gd name="connsiteX3" fmla="*/ 330976 w 1985964"/>
              <a:gd name="connsiteY3" fmla="*/ 0 h 2364509"/>
              <a:gd name="connsiteX4" fmla="*/ 0 w 1985964"/>
              <a:gd name="connsiteY4" fmla="*/ 330976 h 2364509"/>
              <a:gd name="connsiteX5" fmla="*/ 0 w 1985964"/>
              <a:gd name="connsiteY5" fmla="*/ 2033533 h 2364509"/>
              <a:gd name="connsiteX6" fmla="*/ 330976 w 1985964"/>
              <a:gd name="connsiteY6" fmla="*/ 2364509 h 2364509"/>
              <a:gd name="connsiteX7" fmla="*/ 330977 w 1985964"/>
              <a:gd name="connsiteY7" fmla="*/ 2364509 h 2364509"/>
              <a:gd name="connsiteX8" fmla="*/ 1654842 w 1985964"/>
              <a:gd name="connsiteY8" fmla="*/ 2364509 h 2364509"/>
              <a:gd name="connsiteX9" fmla="*/ 1654843 w 1985964"/>
              <a:gd name="connsiteY9" fmla="*/ 2364509 h 2364509"/>
              <a:gd name="connsiteX10" fmla="*/ 1654850 w 1985964"/>
              <a:gd name="connsiteY10" fmla="*/ 2364508 h 2364509"/>
              <a:gd name="connsiteX11" fmla="*/ 1713430 w 1985964"/>
              <a:gd name="connsiteY11" fmla="*/ 2359339 h 2364509"/>
              <a:gd name="connsiteX12" fmla="*/ 1717781 w 1985964"/>
              <a:gd name="connsiteY12" fmla="*/ 2358164 h 2364509"/>
              <a:gd name="connsiteX13" fmla="*/ 1721546 w 1985964"/>
              <a:gd name="connsiteY13" fmla="*/ 2357784 h 2364509"/>
              <a:gd name="connsiteX14" fmla="*/ 1737367 w 1985964"/>
              <a:gd name="connsiteY14" fmla="*/ 2352873 h 2364509"/>
              <a:gd name="connsiteX15" fmla="*/ 1768643 w 1985964"/>
              <a:gd name="connsiteY15" fmla="*/ 2344425 h 2364509"/>
              <a:gd name="connsiteX16" fmla="*/ 1773429 w 1985964"/>
              <a:gd name="connsiteY16" fmla="*/ 2341679 h 2364509"/>
              <a:gd name="connsiteX17" fmla="*/ 1783674 w 1985964"/>
              <a:gd name="connsiteY17" fmla="*/ 2338499 h 2364509"/>
              <a:gd name="connsiteX18" fmla="*/ 1839895 w 1985964"/>
              <a:gd name="connsiteY18" fmla="*/ 2307983 h 2364509"/>
              <a:gd name="connsiteX19" fmla="*/ 1857542 w 1985964"/>
              <a:gd name="connsiteY19" fmla="*/ 2293423 h 2364509"/>
              <a:gd name="connsiteX20" fmla="*/ 1865374 w 1985964"/>
              <a:gd name="connsiteY20" fmla="*/ 2288930 h 2364509"/>
              <a:gd name="connsiteX21" fmla="*/ 1878381 w 1985964"/>
              <a:gd name="connsiteY21" fmla="*/ 2276229 h 2364509"/>
              <a:gd name="connsiteX22" fmla="*/ 1888878 w 1985964"/>
              <a:gd name="connsiteY22" fmla="*/ 2267568 h 2364509"/>
              <a:gd name="connsiteX23" fmla="*/ 1895621 w 1985964"/>
              <a:gd name="connsiteY23" fmla="*/ 2259396 h 2364509"/>
              <a:gd name="connsiteX24" fmla="*/ 1905109 w 1985964"/>
              <a:gd name="connsiteY24" fmla="*/ 2250132 h 2364509"/>
              <a:gd name="connsiteX25" fmla="*/ 1919122 w 1985964"/>
              <a:gd name="connsiteY25" fmla="*/ 2230912 h 2364509"/>
              <a:gd name="connsiteX26" fmla="*/ 1929293 w 1985964"/>
              <a:gd name="connsiteY26" fmla="*/ 2218585 h 2364509"/>
              <a:gd name="connsiteX27" fmla="*/ 1932739 w 1985964"/>
              <a:gd name="connsiteY27" fmla="*/ 2212236 h 2364509"/>
              <a:gd name="connsiteX28" fmla="*/ 1937902 w 1985964"/>
              <a:gd name="connsiteY28" fmla="*/ 2205156 h 2364509"/>
              <a:gd name="connsiteX29" fmla="*/ 1952079 w 1985964"/>
              <a:gd name="connsiteY29" fmla="*/ 2176606 h 2364509"/>
              <a:gd name="connsiteX30" fmla="*/ 1959809 w 1985964"/>
              <a:gd name="connsiteY30" fmla="*/ 2162364 h 2364509"/>
              <a:gd name="connsiteX31" fmla="*/ 1960907 w 1985964"/>
              <a:gd name="connsiteY31" fmla="*/ 2158828 h 2364509"/>
              <a:gd name="connsiteX32" fmla="*/ 1962861 w 1985964"/>
              <a:gd name="connsiteY32" fmla="*/ 2154893 h 2364509"/>
              <a:gd name="connsiteX33" fmla="*/ 1979076 w 1985964"/>
              <a:gd name="connsiteY33" fmla="*/ 2100297 h 2364509"/>
              <a:gd name="connsiteX34" fmla="*/ 1979095 w 1985964"/>
              <a:gd name="connsiteY34" fmla="*/ 2100236 h 2364509"/>
              <a:gd name="connsiteX35" fmla="*/ 1979098 w 1985964"/>
              <a:gd name="connsiteY35" fmla="*/ 2100200 h 2364509"/>
              <a:gd name="connsiteX36" fmla="*/ 1985963 w 1985964"/>
              <a:gd name="connsiteY36" fmla="*/ 2043903 h 2364509"/>
              <a:gd name="connsiteX37" fmla="*/ 1985963 w 1985964"/>
              <a:gd name="connsiteY37" fmla="*/ 1725393 h 2364509"/>
              <a:gd name="connsiteX38" fmla="*/ 1985964 w 1985964"/>
              <a:gd name="connsiteY38" fmla="*/ 1725393 h 2364509"/>
              <a:gd name="connsiteX39" fmla="*/ 1985964 w 1985964"/>
              <a:gd name="connsiteY39" fmla="*/ 1401883 h 2364509"/>
              <a:gd name="connsiteX40" fmla="*/ 1985819 w 1985964"/>
              <a:gd name="connsiteY40" fmla="*/ 1401165 h 2364509"/>
              <a:gd name="connsiteX41" fmla="*/ 1985819 w 1985964"/>
              <a:gd name="connsiteY41" fmla="*/ 1395747 h 2364509"/>
              <a:gd name="connsiteX42" fmla="*/ 1984725 w 1985964"/>
              <a:gd name="connsiteY42" fmla="*/ 1395747 h 2364509"/>
              <a:gd name="connsiteX43" fmla="*/ 1980350 w 1985964"/>
              <a:gd name="connsiteY43" fmla="*/ 1374076 h 2364509"/>
              <a:gd name="connsiteX44" fmla="*/ 1914526 w 1985964"/>
              <a:gd name="connsiteY44" fmla="*/ 1330445 h 2364509"/>
              <a:gd name="connsiteX45" fmla="*/ 1848702 w 1985964"/>
              <a:gd name="connsiteY45" fmla="*/ 1374076 h 2364509"/>
              <a:gd name="connsiteX46" fmla="*/ 1844327 w 1985964"/>
              <a:gd name="connsiteY46" fmla="*/ 1395747 h 2364509"/>
              <a:gd name="connsiteX47" fmla="*/ 1842312 w 1985964"/>
              <a:gd name="connsiteY47" fmla="*/ 1395747 h 2364509"/>
              <a:gd name="connsiteX48" fmla="*/ 1842312 w 1985964"/>
              <a:gd name="connsiteY48" fmla="*/ 1673582 h 2364509"/>
              <a:gd name="connsiteX49" fmla="*/ 1838061 w 1985964"/>
              <a:gd name="connsiteY49" fmla="*/ 1715751 h 2364509"/>
              <a:gd name="connsiteX50" fmla="*/ 1838059 w 1985964"/>
              <a:gd name="connsiteY50" fmla="*/ 1715757 h 2364509"/>
              <a:gd name="connsiteX51" fmla="*/ 1834276 w 1985964"/>
              <a:gd name="connsiteY51" fmla="*/ 1725393 h 2364509"/>
              <a:gd name="connsiteX52" fmla="*/ 1842311 w 1985964"/>
              <a:gd name="connsiteY52" fmla="*/ 1984395 h 2364509"/>
              <a:gd name="connsiteX53" fmla="*/ 1838060 w 1985964"/>
              <a:gd name="connsiteY53" fmla="*/ 2026564 h 2364509"/>
              <a:gd name="connsiteX54" fmla="*/ 1838058 w 1985964"/>
              <a:gd name="connsiteY54" fmla="*/ 2026570 h 2364509"/>
              <a:gd name="connsiteX55" fmla="*/ 1818140 w 1985964"/>
              <a:gd name="connsiteY55" fmla="*/ 2077302 h 2364509"/>
              <a:gd name="connsiteX56" fmla="*/ 1792175 w 1985964"/>
              <a:gd name="connsiteY56" fmla="*/ 2115814 h 2364509"/>
              <a:gd name="connsiteX57" fmla="*/ 1773416 w 1985964"/>
              <a:gd name="connsiteY57" fmla="*/ 2137481 h 2364509"/>
              <a:gd name="connsiteX58" fmla="*/ 1731490 w 1985964"/>
              <a:gd name="connsiteY58" fmla="*/ 2165749 h 2364509"/>
              <a:gd name="connsiteX59" fmla="*/ 1709927 w 1985964"/>
              <a:gd name="connsiteY59" fmla="*/ 2178120 h 2364509"/>
              <a:gd name="connsiteX60" fmla="*/ 1633141 w 1985964"/>
              <a:gd name="connsiteY60" fmla="*/ 2193622 h 2364509"/>
              <a:gd name="connsiteX61" fmla="*/ 1633070 w 1985964"/>
              <a:gd name="connsiteY61" fmla="*/ 2193635 h 2364509"/>
              <a:gd name="connsiteX62" fmla="*/ 352749 w 1985964"/>
              <a:gd name="connsiteY62" fmla="*/ 2193635 h 2364509"/>
              <a:gd name="connsiteX63" fmla="*/ 143507 w 1985964"/>
              <a:gd name="connsiteY63" fmla="*/ 1984393 h 2364509"/>
              <a:gd name="connsiteX64" fmla="*/ 143507 w 1985964"/>
              <a:gd name="connsiteY64" fmla="*/ 380114 h 2364509"/>
              <a:gd name="connsiteX65" fmla="*/ 147758 w 1985964"/>
              <a:gd name="connsiteY65" fmla="*/ 337945 h 2364509"/>
              <a:gd name="connsiteX66" fmla="*/ 159950 w 1985964"/>
              <a:gd name="connsiteY66" fmla="*/ 298669 h 2364509"/>
              <a:gd name="connsiteX67" fmla="*/ 204792 w 1985964"/>
              <a:gd name="connsiteY67" fmla="*/ 232160 h 2364509"/>
              <a:gd name="connsiteX68" fmla="*/ 352748 w 1985964"/>
              <a:gd name="connsiteY68" fmla="*/ 170874 h 2364509"/>
              <a:gd name="connsiteX69" fmla="*/ 1633069 w 1985964"/>
              <a:gd name="connsiteY69" fmla="*/ 170874 h 2364509"/>
              <a:gd name="connsiteX70" fmla="*/ 1842311 w 1985964"/>
              <a:gd name="connsiteY70" fmla="*/ 380116 h 2364509"/>
              <a:gd name="connsiteX71" fmla="*/ 1842311 w 1985964"/>
              <a:gd name="connsiteY71" fmla="*/ 390533 h 2364509"/>
              <a:gd name="connsiteX72" fmla="*/ 1842312 w 1985964"/>
              <a:gd name="connsiteY72" fmla="*/ 390533 h 2364509"/>
              <a:gd name="connsiteX73" fmla="*/ 1842312 w 1985964"/>
              <a:gd name="connsiteY73" fmla="*/ 657949 h 2364509"/>
              <a:gd name="connsiteX74" fmla="*/ 1844327 w 1985964"/>
              <a:gd name="connsiteY74" fmla="*/ 657949 h 2364509"/>
              <a:gd name="connsiteX75" fmla="*/ 1848702 w 1985964"/>
              <a:gd name="connsiteY75" fmla="*/ 679620 h 2364509"/>
              <a:gd name="connsiteX76" fmla="*/ 1914526 w 1985964"/>
              <a:gd name="connsiteY76" fmla="*/ 723251 h 2364509"/>
              <a:gd name="connsiteX77" fmla="*/ 1980350 w 1985964"/>
              <a:gd name="connsiteY77" fmla="*/ 679620 h 2364509"/>
              <a:gd name="connsiteX78" fmla="*/ 1984725 w 1985964"/>
              <a:gd name="connsiteY78" fmla="*/ 657949 h 2364509"/>
              <a:gd name="connsiteX79" fmla="*/ 1985819 w 1985964"/>
              <a:gd name="connsiteY79" fmla="*/ 657949 h 2364509"/>
              <a:gd name="connsiteX80" fmla="*/ 1985819 w 1985964"/>
              <a:gd name="connsiteY80" fmla="*/ 652531 h 2364509"/>
              <a:gd name="connsiteX81" fmla="*/ 1985964 w 1985964"/>
              <a:gd name="connsiteY81" fmla="*/ 651813 h 2364509"/>
              <a:gd name="connsiteX82" fmla="*/ 1985964 w 1985964"/>
              <a:gd name="connsiteY82" fmla="*/ 320606 h 2364509"/>
              <a:gd name="connsiteX83" fmla="*/ 1979095 w 1985964"/>
              <a:gd name="connsiteY83" fmla="*/ 264273 h 2364509"/>
              <a:gd name="connsiteX84" fmla="*/ 1962862 w 1985964"/>
              <a:gd name="connsiteY84" fmla="*/ 209616 h 2364509"/>
              <a:gd name="connsiteX85" fmla="*/ 1960902 w 1985964"/>
              <a:gd name="connsiteY85" fmla="*/ 205670 h 2364509"/>
              <a:gd name="connsiteX86" fmla="*/ 1959808 w 1985964"/>
              <a:gd name="connsiteY86" fmla="*/ 202145 h 2364509"/>
              <a:gd name="connsiteX87" fmla="*/ 1952102 w 1985964"/>
              <a:gd name="connsiteY87" fmla="*/ 187947 h 2364509"/>
              <a:gd name="connsiteX88" fmla="*/ 1937903 w 1985964"/>
              <a:gd name="connsiteY88" fmla="*/ 159353 h 2364509"/>
              <a:gd name="connsiteX89" fmla="*/ 1932732 w 1985964"/>
              <a:gd name="connsiteY89" fmla="*/ 152262 h 2364509"/>
              <a:gd name="connsiteX90" fmla="*/ 1929292 w 1985964"/>
              <a:gd name="connsiteY90" fmla="*/ 145924 h 2364509"/>
              <a:gd name="connsiteX91" fmla="*/ 1919138 w 1985964"/>
              <a:gd name="connsiteY91" fmla="*/ 133617 h 2364509"/>
              <a:gd name="connsiteX92" fmla="*/ 1905110 w 1985964"/>
              <a:gd name="connsiteY92" fmla="*/ 114377 h 2364509"/>
              <a:gd name="connsiteX93" fmla="*/ 1895612 w 1985964"/>
              <a:gd name="connsiteY93" fmla="*/ 105103 h 2364509"/>
              <a:gd name="connsiteX94" fmla="*/ 1888877 w 1985964"/>
              <a:gd name="connsiteY94" fmla="*/ 96941 h 2364509"/>
              <a:gd name="connsiteX95" fmla="*/ 1878393 w 1985964"/>
              <a:gd name="connsiteY95" fmla="*/ 88290 h 2364509"/>
              <a:gd name="connsiteX96" fmla="*/ 1865375 w 1985964"/>
              <a:gd name="connsiteY96" fmla="*/ 75579 h 2364509"/>
              <a:gd name="connsiteX97" fmla="*/ 1857537 w 1985964"/>
              <a:gd name="connsiteY97" fmla="*/ 71082 h 2364509"/>
              <a:gd name="connsiteX98" fmla="*/ 1839894 w 1985964"/>
              <a:gd name="connsiteY98" fmla="*/ 56526 h 2364509"/>
              <a:gd name="connsiteX99" fmla="*/ 1783673 w 1985964"/>
              <a:gd name="connsiteY99" fmla="*/ 26010 h 2364509"/>
              <a:gd name="connsiteX100" fmla="*/ 1773433 w 1985964"/>
              <a:gd name="connsiteY100" fmla="*/ 22831 h 2364509"/>
              <a:gd name="connsiteX101" fmla="*/ 1768644 w 1985964"/>
              <a:gd name="connsiteY101" fmla="*/ 20084 h 2364509"/>
              <a:gd name="connsiteX102" fmla="*/ 1737353 w 1985964"/>
              <a:gd name="connsiteY102" fmla="*/ 11631 h 2364509"/>
              <a:gd name="connsiteX103" fmla="*/ 1721545 w 1985964"/>
              <a:gd name="connsiteY103" fmla="*/ 6724 h 2364509"/>
              <a:gd name="connsiteX104" fmla="*/ 1717783 w 1985964"/>
              <a:gd name="connsiteY104" fmla="*/ 6345 h 2364509"/>
              <a:gd name="connsiteX105" fmla="*/ 1713431 w 1985964"/>
              <a:gd name="connsiteY105" fmla="*/ 5170 h 2364509"/>
              <a:gd name="connsiteX106" fmla="*/ 1654843 w 1985964"/>
              <a:gd name="connsiteY106" fmla="*/ 0 h 2364509"/>
              <a:gd name="connsiteX0" fmla="*/ 1654843 w 1985964"/>
              <a:gd name="connsiteY0" fmla="*/ 0 h 2364509"/>
              <a:gd name="connsiteX1" fmla="*/ 1654842 w 1985964"/>
              <a:gd name="connsiteY1" fmla="*/ 0 h 2364509"/>
              <a:gd name="connsiteX2" fmla="*/ 330977 w 1985964"/>
              <a:gd name="connsiteY2" fmla="*/ 0 h 2364509"/>
              <a:gd name="connsiteX3" fmla="*/ 330976 w 1985964"/>
              <a:gd name="connsiteY3" fmla="*/ 0 h 2364509"/>
              <a:gd name="connsiteX4" fmla="*/ 0 w 1985964"/>
              <a:gd name="connsiteY4" fmla="*/ 330976 h 2364509"/>
              <a:gd name="connsiteX5" fmla="*/ 0 w 1985964"/>
              <a:gd name="connsiteY5" fmla="*/ 2033533 h 2364509"/>
              <a:gd name="connsiteX6" fmla="*/ 330976 w 1985964"/>
              <a:gd name="connsiteY6" fmla="*/ 2364509 h 2364509"/>
              <a:gd name="connsiteX7" fmla="*/ 330977 w 1985964"/>
              <a:gd name="connsiteY7" fmla="*/ 2364509 h 2364509"/>
              <a:gd name="connsiteX8" fmla="*/ 1654842 w 1985964"/>
              <a:gd name="connsiteY8" fmla="*/ 2364509 h 2364509"/>
              <a:gd name="connsiteX9" fmla="*/ 1654843 w 1985964"/>
              <a:gd name="connsiteY9" fmla="*/ 2364509 h 2364509"/>
              <a:gd name="connsiteX10" fmla="*/ 1654850 w 1985964"/>
              <a:gd name="connsiteY10" fmla="*/ 2364508 h 2364509"/>
              <a:gd name="connsiteX11" fmla="*/ 1713430 w 1985964"/>
              <a:gd name="connsiteY11" fmla="*/ 2359339 h 2364509"/>
              <a:gd name="connsiteX12" fmla="*/ 1717781 w 1985964"/>
              <a:gd name="connsiteY12" fmla="*/ 2358164 h 2364509"/>
              <a:gd name="connsiteX13" fmla="*/ 1721546 w 1985964"/>
              <a:gd name="connsiteY13" fmla="*/ 2357784 h 2364509"/>
              <a:gd name="connsiteX14" fmla="*/ 1737367 w 1985964"/>
              <a:gd name="connsiteY14" fmla="*/ 2352873 h 2364509"/>
              <a:gd name="connsiteX15" fmla="*/ 1768643 w 1985964"/>
              <a:gd name="connsiteY15" fmla="*/ 2344425 h 2364509"/>
              <a:gd name="connsiteX16" fmla="*/ 1773429 w 1985964"/>
              <a:gd name="connsiteY16" fmla="*/ 2341679 h 2364509"/>
              <a:gd name="connsiteX17" fmla="*/ 1783674 w 1985964"/>
              <a:gd name="connsiteY17" fmla="*/ 2338499 h 2364509"/>
              <a:gd name="connsiteX18" fmla="*/ 1839895 w 1985964"/>
              <a:gd name="connsiteY18" fmla="*/ 2307983 h 2364509"/>
              <a:gd name="connsiteX19" fmla="*/ 1857542 w 1985964"/>
              <a:gd name="connsiteY19" fmla="*/ 2293423 h 2364509"/>
              <a:gd name="connsiteX20" fmla="*/ 1865374 w 1985964"/>
              <a:gd name="connsiteY20" fmla="*/ 2288930 h 2364509"/>
              <a:gd name="connsiteX21" fmla="*/ 1878381 w 1985964"/>
              <a:gd name="connsiteY21" fmla="*/ 2276229 h 2364509"/>
              <a:gd name="connsiteX22" fmla="*/ 1888878 w 1985964"/>
              <a:gd name="connsiteY22" fmla="*/ 2267568 h 2364509"/>
              <a:gd name="connsiteX23" fmla="*/ 1895621 w 1985964"/>
              <a:gd name="connsiteY23" fmla="*/ 2259396 h 2364509"/>
              <a:gd name="connsiteX24" fmla="*/ 1905109 w 1985964"/>
              <a:gd name="connsiteY24" fmla="*/ 2250132 h 2364509"/>
              <a:gd name="connsiteX25" fmla="*/ 1919122 w 1985964"/>
              <a:gd name="connsiteY25" fmla="*/ 2230912 h 2364509"/>
              <a:gd name="connsiteX26" fmla="*/ 1929293 w 1985964"/>
              <a:gd name="connsiteY26" fmla="*/ 2218585 h 2364509"/>
              <a:gd name="connsiteX27" fmla="*/ 1932739 w 1985964"/>
              <a:gd name="connsiteY27" fmla="*/ 2212236 h 2364509"/>
              <a:gd name="connsiteX28" fmla="*/ 1937902 w 1985964"/>
              <a:gd name="connsiteY28" fmla="*/ 2205156 h 2364509"/>
              <a:gd name="connsiteX29" fmla="*/ 1952079 w 1985964"/>
              <a:gd name="connsiteY29" fmla="*/ 2176606 h 2364509"/>
              <a:gd name="connsiteX30" fmla="*/ 1959809 w 1985964"/>
              <a:gd name="connsiteY30" fmla="*/ 2162364 h 2364509"/>
              <a:gd name="connsiteX31" fmla="*/ 1960907 w 1985964"/>
              <a:gd name="connsiteY31" fmla="*/ 2158828 h 2364509"/>
              <a:gd name="connsiteX32" fmla="*/ 1962861 w 1985964"/>
              <a:gd name="connsiteY32" fmla="*/ 2154893 h 2364509"/>
              <a:gd name="connsiteX33" fmla="*/ 1979076 w 1985964"/>
              <a:gd name="connsiteY33" fmla="*/ 2100297 h 2364509"/>
              <a:gd name="connsiteX34" fmla="*/ 1979095 w 1985964"/>
              <a:gd name="connsiteY34" fmla="*/ 2100236 h 2364509"/>
              <a:gd name="connsiteX35" fmla="*/ 1979098 w 1985964"/>
              <a:gd name="connsiteY35" fmla="*/ 2100200 h 2364509"/>
              <a:gd name="connsiteX36" fmla="*/ 1985963 w 1985964"/>
              <a:gd name="connsiteY36" fmla="*/ 2043903 h 2364509"/>
              <a:gd name="connsiteX37" fmla="*/ 1985963 w 1985964"/>
              <a:gd name="connsiteY37" fmla="*/ 1725393 h 2364509"/>
              <a:gd name="connsiteX38" fmla="*/ 1985964 w 1985964"/>
              <a:gd name="connsiteY38" fmla="*/ 1725393 h 2364509"/>
              <a:gd name="connsiteX39" fmla="*/ 1985964 w 1985964"/>
              <a:gd name="connsiteY39" fmla="*/ 1401883 h 2364509"/>
              <a:gd name="connsiteX40" fmla="*/ 1985819 w 1985964"/>
              <a:gd name="connsiteY40" fmla="*/ 1401165 h 2364509"/>
              <a:gd name="connsiteX41" fmla="*/ 1985819 w 1985964"/>
              <a:gd name="connsiteY41" fmla="*/ 1395747 h 2364509"/>
              <a:gd name="connsiteX42" fmla="*/ 1984725 w 1985964"/>
              <a:gd name="connsiteY42" fmla="*/ 1395747 h 2364509"/>
              <a:gd name="connsiteX43" fmla="*/ 1980350 w 1985964"/>
              <a:gd name="connsiteY43" fmla="*/ 1374076 h 2364509"/>
              <a:gd name="connsiteX44" fmla="*/ 1914526 w 1985964"/>
              <a:gd name="connsiteY44" fmla="*/ 1330445 h 2364509"/>
              <a:gd name="connsiteX45" fmla="*/ 1848702 w 1985964"/>
              <a:gd name="connsiteY45" fmla="*/ 1374076 h 2364509"/>
              <a:gd name="connsiteX46" fmla="*/ 1844327 w 1985964"/>
              <a:gd name="connsiteY46" fmla="*/ 1395747 h 2364509"/>
              <a:gd name="connsiteX47" fmla="*/ 1842312 w 1985964"/>
              <a:gd name="connsiteY47" fmla="*/ 1395747 h 2364509"/>
              <a:gd name="connsiteX48" fmla="*/ 1842312 w 1985964"/>
              <a:gd name="connsiteY48" fmla="*/ 1673582 h 2364509"/>
              <a:gd name="connsiteX49" fmla="*/ 1838061 w 1985964"/>
              <a:gd name="connsiteY49" fmla="*/ 1715751 h 2364509"/>
              <a:gd name="connsiteX50" fmla="*/ 1838059 w 1985964"/>
              <a:gd name="connsiteY50" fmla="*/ 1715757 h 2364509"/>
              <a:gd name="connsiteX51" fmla="*/ 1842311 w 1985964"/>
              <a:gd name="connsiteY51" fmla="*/ 1984395 h 2364509"/>
              <a:gd name="connsiteX52" fmla="*/ 1838060 w 1985964"/>
              <a:gd name="connsiteY52" fmla="*/ 2026564 h 2364509"/>
              <a:gd name="connsiteX53" fmla="*/ 1838058 w 1985964"/>
              <a:gd name="connsiteY53" fmla="*/ 2026570 h 2364509"/>
              <a:gd name="connsiteX54" fmla="*/ 1818140 w 1985964"/>
              <a:gd name="connsiteY54" fmla="*/ 2077302 h 2364509"/>
              <a:gd name="connsiteX55" fmla="*/ 1792175 w 1985964"/>
              <a:gd name="connsiteY55" fmla="*/ 2115814 h 2364509"/>
              <a:gd name="connsiteX56" fmla="*/ 1773416 w 1985964"/>
              <a:gd name="connsiteY56" fmla="*/ 2137481 h 2364509"/>
              <a:gd name="connsiteX57" fmla="*/ 1731490 w 1985964"/>
              <a:gd name="connsiteY57" fmla="*/ 2165749 h 2364509"/>
              <a:gd name="connsiteX58" fmla="*/ 1709927 w 1985964"/>
              <a:gd name="connsiteY58" fmla="*/ 2178120 h 2364509"/>
              <a:gd name="connsiteX59" fmla="*/ 1633141 w 1985964"/>
              <a:gd name="connsiteY59" fmla="*/ 2193622 h 2364509"/>
              <a:gd name="connsiteX60" fmla="*/ 1633070 w 1985964"/>
              <a:gd name="connsiteY60" fmla="*/ 2193635 h 2364509"/>
              <a:gd name="connsiteX61" fmla="*/ 352749 w 1985964"/>
              <a:gd name="connsiteY61" fmla="*/ 2193635 h 2364509"/>
              <a:gd name="connsiteX62" fmla="*/ 143507 w 1985964"/>
              <a:gd name="connsiteY62" fmla="*/ 1984393 h 2364509"/>
              <a:gd name="connsiteX63" fmla="*/ 143507 w 1985964"/>
              <a:gd name="connsiteY63" fmla="*/ 380114 h 2364509"/>
              <a:gd name="connsiteX64" fmla="*/ 147758 w 1985964"/>
              <a:gd name="connsiteY64" fmla="*/ 337945 h 2364509"/>
              <a:gd name="connsiteX65" fmla="*/ 159950 w 1985964"/>
              <a:gd name="connsiteY65" fmla="*/ 298669 h 2364509"/>
              <a:gd name="connsiteX66" fmla="*/ 204792 w 1985964"/>
              <a:gd name="connsiteY66" fmla="*/ 232160 h 2364509"/>
              <a:gd name="connsiteX67" fmla="*/ 352748 w 1985964"/>
              <a:gd name="connsiteY67" fmla="*/ 170874 h 2364509"/>
              <a:gd name="connsiteX68" fmla="*/ 1633069 w 1985964"/>
              <a:gd name="connsiteY68" fmla="*/ 170874 h 2364509"/>
              <a:gd name="connsiteX69" fmla="*/ 1842311 w 1985964"/>
              <a:gd name="connsiteY69" fmla="*/ 380116 h 2364509"/>
              <a:gd name="connsiteX70" fmla="*/ 1842311 w 1985964"/>
              <a:gd name="connsiteY70" fmla="*/ 390533 h 2364509"/>
              <a:gd name="connsiteX71" fmla="*/ 1842312 w 1985964"/>
              <a:gd name="connsiteY71" fmla="*/ 390533 h 2364509"/>
              <a:gd name="connsiteX72" fmla="*/ 1842312 w 1985964"/>
              <a:gd name="connsiteY72" fmla="*/ 657949 h 2364509"/>
              <a:gd name="connsiteX73" fmla="*/ 1844327 w 1985964"/>
              <a:gd name="connsiteY73" fmla="*/ 657949 h 2364509"/>
              <a:gd name="connsiteX74" fmla="*/ 1848702 w 1985964"/>
              <a:gd name="connsiteY74" fmla="*/ 679620 h 2364509"/>
              <a:gd name="connsiteX75" fmla="*/ 1914526 w 1985964"/>
              <a:gd name="connsiteY75" fmla="*/ 723251 h 2364509"/>
              <a:gd name="connsiteX76" fmla="*/ 1980350 w 1985964"/>
              <a:gd name="connsiteY76" fmla="*/ 679620 h 2364509"/>
              <a:gd name="connsiteX77" fmla="*/ 1984725 w 1985964"/>
              <a:gd name="connsiteY77" fmla="*/ 657949 h 2364509"/>
              <a:gd name="connsiteX78" fmla="*/ 1985819 w 1985964"/>
              <a:gd name="connsiteY78" fmla="*/ 657949 h 2364509"/>
              <a:gd name="connsiteX79" fmla="*/ 1985819 w 1985964"/>
              <a:gd name="connsiteY79" fmla="*/ 652531 h 2364509"/>
              <a:gd name="connsiteX80" fmla="*/ 1985964 w 1985964"/>
              <a:gd name="connsiteY80" fmla="*/ 651813 h 2364509"/>
              <a:gd name="connsiteX81" fmla="*/ 1985964 w 1985964"/>
              <a:gd name="connsiteY81" fmla="*/ 320606 h 2364509"/>
              <a:gd name="connsiteX82" fmla="*/ 1979095 w 1985964"/>
              <a:gd name="connsiteY82" fmla="*/ 264273 h 2364509"/>
              <a:gd name="connsiteX83" fmla="*/ 1962862 w 1985964"/>
              <a:gd name="connsiteY83" fmla="*/ 209616 h 2364509"/>
              <a:gd name="connsiteX84" fmla="*/ 1960902 w 1985964"/>
              <a:gd name="connsiteY84" fmla="*/ 205670 h 2364509"/>
              <a:gd name="connsiteX85" fmla="*/ 1959808 w 1985964"/>
              <a:gd name="connsiteY85" fmla="*/ 202145 h 2364509"/>
              <a:gd name="connsiteX86" fmla="*/ 1952102 w 1985964"/>
              <a:gd name="connsiteY86" fmla="*/ 187947 h 2364509"/>
              <a:gd name="connsiteX87" fmla="*/ 1937903 w 1985964"/>
              <a:gd name="connsiteY87" fmla="*/ 159353 h 2364509"/>
              <a:gd name="connsiteX88" fmla="*/ 1932732 w 1985964"/>
              <a:gd name="connsiteY88" fmla="*/ 152262 h 2364509"/>
              <a:gd name="connsiteX89" fmla="*/ 1929292 w 1985964"/>
              <a:gd name="connsiteY89" fmla="*/ 145924 h 2364509"/>
              <a:gd name="connsiteX90" fmla="*/ 1919138 w 1985964"/>
              <a:gd name="connsiteY90" fmla="*/ 133617 h 2364509"/>
              <a:gd name="connsiteX91" fmla="*/ 1905110 w 1985964"/>
              <a:gd name="connsiteY91" fmla="*/ 114377 h 2364509"/>
              <a:gd name="connsiteX92" fmla="*/ 1895612 w 1985964"/>
              <a:gd name="connsiteY92" fmla="*/ 105103 h 2364509"/>
              <a:gd name="connsiteX93" fmla="*/ 1888877 w 1985964"/>
              <a:gd name="connsiteY93" fmla="*/ 96941 h 2364509"/>
              <a:gd name="connsiteX94" fmla="*/ 1878393 w 1985964"/>
              <a:gd name="connsiteY94" fmla="*/ 88290 h 2364509"/>
              <a:gd name="connsiteX95" fmla="*/ 1865375 w 1985964"/>
              <a:gd name="connsiteY95" fmla="*/ 75579 h 2364509"/>
              <a:gd name="connsiteX96" fmla="*/ 1857537 w 1985964"/>
              <a:gd name="connsiteY96" fmla="*/ 71082 h 2364509"/>
              <a:gd name="connsiteX97" fmla="*/ 1839894 w 1985964"/>
              <a:gd name="connsiteY97" fmla="*/ 56526 h 2364509"/>
              <a:gd name="connsiteX98" fmla="*/ 1783673 w 1985964"/>
              <a:gd name="connsiteY98" fmla="*/ 26010 h 2364509"/>
              <a:gd name="connsiteX99" fmla="*/ 1773433 w 1985964"/>
              <a:gd name="connsiteY99" fmla="*/ 22831 h 2364509"/>
              <a:gd name="connsiteX100" fmla="*/ 1768644 w 1985964"/>
              <a:gd name="connsiteY100" fmla="*/ 20084 h 2364509"/>
              <a:gd name="connsiteX101" fmla="*/ 1737353 w 1985964"/>
              <a:gd name="connsiteY101" fmla="*/ 11631 h 2364509"/>
              <a:gd name="connsiteX102" fmla="*/ 1721545 w 1985964"/>
              <a:gd name="connsiteY102" fmla="*/ 6724 h 2364509"/>
              <a:gd name="connsiteX103" fmla="*/ 1717783 w 1985964"/>
              <a:gd name="connsiteY103" fmla="*/ 6345 h 2364509"/>
              <a:gd name="connsiteX104" fmla="*/ 1713431 w 1985964"/>
              <a:gd name="connsiteY104" fmla="*/ 5170 h 2364509"/>
              <a:gd name="connsiteX105" fmla="*/ 1654843 w 1985964"/>
              <a:gd name="connsiteY105" fmla="*/ 0 h 2364509"/>
              <a:gd name="connsiteX0" fmla="*/ 1654843 w 1985964"/>
              <a:gd name="connsiteY0" fmla="*/ 0 h 2364509"/>
              <a:gd name="connsiteX1" fmla="*/ 1654842 w 1985964"/>
              <a:gd name="connsiteY1" fmla="*/ 0 h 2364509"/>
              <a:gd name="connsiteX2" fmla="*/ 330977 w 1985964"/>
              <a:gd name="connsiteY2" fmla="*/ 0 h 2364509"/>
              <a:gd name="connsiteX3" fmla="*/ 330976 w 1985964"/>
              <a:gd name="connsiteY3" fmla="*/ 0 h 2364509"/>
              <a:gd name="connsiteX4" fmla="*/ 0 w 1985964"/>
              <a:gd name="connsiteY4" fmla="*/ 330976 h 2364509"/>
              <a:gd name="connsiteX5" fmla="*/ 0 w 1985964"/>
              <a:gd name="connsiteY5" fmla="*/ 2033533 h 2364509"/>
              <a:gd name="connsiteX6" fmla="*/ 330976 w 1985964"/>
              <a:gd name="connsiteY6" fmla="*/ 2364509 h 2364509"/>
              <a:gd name="connsiteX7" fmla="*/ 330977 w 1985964"/>
              <a:gd name="connsiteY7" fmla="*/ 2364509 h 2364509"/>
              <a:gd name="connsiteX8" fmla="*/ 1654842 w 1985964"/>
              <a:gd name="connsiteY8" fmla="*/ 2364509 h 2364509"/>
              <a:gd name="connsiteX9" fmla="*/ 1654843 w 1985964"/>
              <a:gd name="connsiteY9" fmla="*/ 2364509 h 2364509"/>
              <a:gd name="connsiteX10" fmla="*/ 1654850 w 1985964"/>
              <a:gd name="connsiteY10" fmla="*/ 2364508 h 2364509"/>
              <a:gd name="connsiteX11" fmla="*/ 1713430 w 1985964"/>
              <a:gd name="connsiteY11" fmla="*/ 2359339 h 2364509"/>
              <a:gd name="connsiteX12" fmla="*/ 1717781 w 1985964"/>
              <a:gd name="connsiteY12" fmla="*/ 2358164 h 2364509"/>
              <a:gd name="connsiteX13" fmla="*/ 1721546 w 1985964"/>
              <a:gd name="connsiteY13" fmla="*/ 2357784 h 2364509"/>
              <a:gd name="connsiteX14" fmla="*/ 1737367 w 1985964"/>
              <a:gd name="connsiteY14" fmla="*/ 2352873 h 2364509"/>
              <a:gd name="connsiteX15" fmla="*/ 1768643 w 1985964"/>
              <a:gd name="connsiteY15" fmla="*/ 2344425 h 2364509"/>
              <a:gd name="connsiteX16" fmla="*/ 1773429 w 1985964"/>
              <a:gd name="connsiteY16" fmla="*/ 2341679 h 2364509"/>
              <a:gd name="connsiteX17" fmla="*/ 1783674 w 1985964"/>
              <a:gd name="connsiteY17" fmla="*/ 2338499 h 2364509"/>
              <a:gd name="connsiteX18" fmla="*/ 1839895 w 1985964"/>
              <a:gd name="connsiteY18" fmla="*/ 2307983 h 2364509"/>
              <a:gd name="connsiteX19" fmla="*/ 1857542 w 1985964"/>
              <a:gd name="connsiteY19" fmla="*/ 2293423 h 2364509"/>
              <a:gd name="connsiteX20" fmla="*/ 1865374 w 1985964"/>
              <a:gd name="connsiteY20" fmla="*/ 2288930 h 2364509"/>
              <a:gd name="connsiteX21" fmla="*/ 1878381 w 1985964"/>
              <a:gd name="connsiteY21" fmla="*/ 2276229 h 2364509"/>
              <a:gd name="connsiteX22" fmla="*/ 1888878 w 1985964"/>
              <a:gd name="connsiteY22" fmla="*/ 2267568 h 2364509"/>
              <a:gd name="connsiteX23" fmla="*/ 1895621 w 1985964"/>
              <a:gd name="connsiteY23" fmla="*/ 2259396 h 2364509"/>
              <a:gd name="connsiteX24" fmla="*/ 1905109 w 1985964"/>
              <a:gd name="connsiteY24" fmla="*/ 2250132 h 2364509"/>
              <a:gd name="connsiteX25" fmla="*/ 1919122 w 1985964"/>
              <a:gd name="connsiteY25" fmla="*/ 2230912 h 2364509"/>
              <a:gd name="connsiteX26" fmla="*/ 1929293 w 1985964"/>
              <a:gd name="connsiteY26" fmla="*/ 2218585 h 2364509"/>
              <a:gd name="connsiteX27" fmla="*/ 1932739 w 1985964"/>
              <a:gd name="connsiteY27" fmla="*/ 2212236 h 2364509"/>
              <a:gd name="connsiteX28" fmla="*/ 1937902 w 1985964"/>
              <a:gd name="connsiteY28" fmla="*/ 2205156 h 2364509"/>
              <a:gd name="connsiteX29" fmla="*/ 1952079 w 1985964"/>
              <a:gd name="connsiteY29" fmla="*/ 2176606 h 2364509"/>
              <a:gd name="connsiteX30" fmla="*/ 1959809 w 1985964"/>
              <a:gd name="connsiteY30" fmla="*/ 2162364 h 2364509"/>
              <a:gd name="connsiteX31" fmla="*/ 1960907 w 1985964"/>
              <a:gd name="connsiteY31" fmla="*/ 2158828 h 2364509"/>
              <a:gd name="connsiteX32" fmla="*/ 1962861 w 1985964"/>
              <a:gd name="connsiteY32" fmla="*/ 2154893 h 2364509"/>
              <a:gd name="connsiteX33" fmla="*/ 1979076 w 1985964"/>
              <a:gd name="connsiteY33" fmla="*/ 2100297 h 2364509"/>
              <a:gd name="connsiteX34" fmla="*/ 1979095 w 1985964"/>
              <a:gd name="connsiteY34" fmla="*/ 2100236 h 2364509"/>
              <a:gd name="connsiteX35" fmla="*/ 1979098 w 1985964"/>
              <a:gd name="connsiteY35" fmla="*/ 2100200 h 2364509"/>
              <a:gd name="connsiteX36" fmla="*/ 1985963 w 1985964"/>
              <a:gd name="connsiteY36" fmla="*/ 2043903 h 2364509"/>
              <a:gd name="connsiteX37" fmla="*/ 1985963 w 1985964"/>
              <a:gd name="connsiteY37" fmla="*/ 1725393 h 2364509"/>
              <a:gd name="connsiteX38" fmla="*/ 1985964 w 1985964"/>
              <a:gd name="connsiteY38" fmla="*/ 1725393 h 2364509"/>
              <a:gd name="connsiteX39" fmla="*/ 1985964 w 1985964"/>
              <a:gd name="connsiteY39" fmla="*/ 1401883 h 2364509"/>
              <a:gd name="connsiteX40" fmla="*/ 1985819 w 1985964"/>
              <a:gd name="connsiteY40" fmla="*/ 1401165 h 2364509"/>
              <a:gd name="connsiteX41" fmla="*/ 1985819 w 1985964"/>
              <a:gd name="connsiteY41" fmla="*/ 1395747 h 2364509"/>
              <a:gd name="connsiteX42" fmla="*/ 1984725 w 1985964"/>
              <a:gd name="connsiteY42" fmla="*/ 1395747 h 2364509"/>
              <a:gd name="connsiteX43" fmla="*/ 1980350 w 1985964"/>
              <a:gd name="connsiteY43" fmla="*/ 1374076 h 2364509"/>
              <a:gd name="connsiteX44" fmla="*/ 1914526 w 1985964"/>
              <a:gd name="connsiteY44" fmla="*/ 1330445 h 2364509"/>
              <a:gd name="connsiteX45" fmla="*/ 1848702 w 1985964"/>
              <a:gd name="connsiteY45" fmla="*/ 1374076 h 2364509"/>
              <a:gd name="connsiteX46" fmla="*/ 1844327 w 1985964"/>
              <a:gd name="connsiteY46" fmla="*/ 1395747 h 2364509"/>
              <a:gd name="connsiteX47" fmla="*/ 1842312 w 1985964"/>
              <a:gd name="connsiteY47" fmla="*/ 1395747 h 2364509"/>
              <a:gd name="connsiteX48" fmla="*/ 1842312 w 1985964"/>
              <a:gd name="connsiteY48" fmla="*/ 1673582 h 2364509"/>
              <a:gd name="connsiteX49" fmla="*/ 1838061 w 1985964"/>
              <a:gd name="connsiteY49" fmla="*/ 1715751 h 2364509"/>
              <a:gd name="connsiteX50" fmla="*/ 1842311 w 1985964"/>
              <a:gd name="connsiteY50" fmla="*/ 1984395 h 2364509"/>
              <a:gd name="connsiteX51" fmla="*/ 1838060 w 1985964"/>
              <a:gd name="connsiteY51" fmla="*/ 2026564 h 2364509"/>
              <a:gd name="connsiteX52" fmla="*/ 1838058 w 1985964"/>
              <a:gd name="connsiteY52" fmla="*/ 2026570 h 2364509"/>
              <a:gd name="connsiteX53" fmla="*/ 1818140 w 1985964"/>
              <a:gd name="connsiteY53" fmla="*/ 2077302 h 2364509"/>
              <a:gd name="connsiteX54" fmla="*/ 1792175 w 1985964"/>
              <a:gd name="connsiteY54" fmla="*/ 2115814 h 2364509"/>
              <a:gd name="connsiteX55" fmla="*/ 1773416 w 1985964"/>
              <a:gd name="connsiteY55" fmla="*/ 2137481 h 2364509"/>
              <a:gd name="connsiteX56" fmla="*/ 1731490 w 1985964"/>
              <a:gd name="connsiteY56" fmla="*/ 2165749 h 2364509"/>
              <a:gd name="connsiteX57" fmla="*/ 1709927 w 1985964"/>
              <a:gd name="connsiteY57" fmla="*/ 2178120 h 2364509"/>
              <a:gd name="connsiteX58" fmla="*/ 1633141 w 1985964"/>
              <a:gd name="connsiteY58" fmla="*/ 2193622 h 2364509"/>
              <a:gd name="connsiteX59" fmla="*/ 1633070 w 1985964"/>
              <a:gd name="connsiteY59" fmla="*/ 2193635 h 2364509"/>
              <a:gd name="connsiteX60" fmla="*/ 352749 w 1985964"/>
              <a:gd name="connsiteY60" fmla="*/ 2193635 h 2364509"/>
              <a:gd name="connsiteX61" fmla="*/ 143507 w 1985964"/>
              <a:gd name="connsiteY61" fmla="*/ 1984393 h 2364509"/>
              <a:gd name="connsiteX62" fmla="*/ 143507 w 1985964"/>
              <a:gd name="connsiteY62" fmla="*/ 380114 h 2364509"/>
              <a:gd name="connsiteX63" fmla="*/ 147758 w 1985964"/>
              <a:gd name="connsiteY63" fmla="*/ 337945 h 2364509"/>
              <a:gd name="connsiteX64" fmla="*/ 159950 w 1985964"/>
              <a:gd name="connsiteY64" fmla="*/ 298669 h 2364509"/>
              <a:gd name="connsiteX65" fmla="*/ 204792 w 1985964"/>
              <a:gd name="connsiteY65" fmla="*/ 232160 h 2364509"/>
              <a:gd name="connsiteX66" fmla="*/ 352748 w 1985964"/>
              <a:gd name="connsiteY66" fmla="*/ 170874 h 2364509"/>
              <a:gd name="connsiteX67" fmla="*/ 1633069 w 1985964"/>
              <a:gd name="connsiteY67" fmla="*/ 170874 h 2364509"/>
              <a:gd name="connsiteX68" fmla="*/ 1842311 w 1985964"/>
              <a:gd name="connsiteY68" fmla="*/ 380116 h 2364509"/>
              <a:gd name="connsiteX69" fmla="*/ 1842311 w 1985964"/>
              <a:gd name="connsiteY69" fmla="*/ 390533 h 2364509"/>
              <a:gd name="connsiteX70" fmla="*/ 1842312 w 1985964"/>
              <a:gd name="connsiteY70" fmla="*/ 390533 h 2364509"/>
              <a:gd name="connsiteX71" fmla="*/ 1842312 w 1985964"/>
              <a:gd name="connsiteY71" fmla="*/ 657949 h 2364509"/>
              <a:gd name="connsiteX72" fmla="*/ 1844327 w 1985964"/>
              <a:gd name="connsiteY72" fmla="*/ 657949 h 2364509"/>
              <a:gd name="connsiteX73" fmla="*/ 1848702 w 1985964"/>
              <a:gd name="connsiteY73" fmla="*/ 679620 h 2364509"/>
              <a:gd name="connsiteX74" fmla="*/ 1914526 w 1985964"/>
              <a:gd name="connsiteY74" fmla="*/ 723251 h 2364509"/>
              <a:gd name="connsiteX75" fmla="*/ 1980350 w 1985964"/>
              <a:gd name="connsiteY75" fmla="*/ 679620 h 2364509"/>
              <a:gd name="connsiteX76" fmla="*/ 1984725 w 1985964"/>
              <a:gd name="connsiteY76" fmla="*/ 657949 h 2364509"/>
              <a:gd name="connsiteX77" fmla="*/ 1985819 w 1985964"/>
              <a:gd name="connsiteY77" fmla="*/ 657949 h 2364509"/>
              <a:gd name="connsiteX78" fmla="*/ 1985819 w 1985964"/>
              <a:gd name="connsiteY78" fmla="*/ 652531 h 2364509"/>
              <a:gd name="connsiteX79" fmla="*/ 1985964 w 1985964"/>
              <a:gd name="connsiteY79" fmla="*/ 651813 h 2364509"/>
              <a:gd name="connsiteX80" fmla="*/ 1985964 w 1985964"/>
              <a:gd name="connsiteY80" fmla="*/ 320606 h 2364509"/>
              <a:gd name="connsiteX81" fmla="*/ 1979095 w 1985964"/>
              <a:gd name="connsiteY81" fmla="*/ 264273 h 2364509"/>
              <a:gd name="connsiteX82" fmla="*/ 1962862 w 1985964"/>
              <a:gd name="connsiteY82" fmla="*/ 209616 h 2364509"/>
              <a:gd name="connsiteX83" fmla="*/ 1960902 w 1985964"/>
              <a:gd name="connsiteY83" fmla="*/ 205670 h 2364509"/>
              <a:gd name="connsiteX84" fmla="*/ 1959808 w 1985964"/>
              <a:gd name="connsiteY84" fmla="*/ 202145 h 2364509"/>
              <a:gd name="connsiteX85" fmla="*/ 1952102 w 1985964"/>
              <a:gd name="connsiteY85" fmla="*/ 187947 h 2364509"/>
              <a:gd name="connsiteX86" fmla="*/ 1937903 w 1985964"/>
              <a:gd name="connsiteY86" fmla="*/ 159353 h 2364509"/>
              <a:gd name="connsiteX87" fmla="*/ 1932732 w 1985964"/>
              <a:gd name="connsiteY87" fmla="*/ 152262 h 2364509"/>
              <a:gd name="connsiteX88" fmla="*/ 1929292 w 1985964"/>
              <a:gd name="connsiteY88" fmla="*/ 145924 h 2364509"/>
              <a:gd name="connsiteX89" fmla="*/ 1919138 w 1985964"/>
              <a:gd name="connsiteY89" fmla="*/ 133617 h 2364509"/>
              <a:gd name="connsiteX90" fmla="*/ 1905110 w 1985964"/>
              <a:gd name="connsiteY90" fmla="*/ 114377 h 2364509"/>
              <a:gd name="connsiteX91" fmla="*/ 1895612 w 1985964"/>
              <a:gd name="connsiteY91" fmla="*/ 105103 h 2364509"/>
              <a:gd name="connsiteX92" fmla="*/ 1888877 w 1985964"/>
              <a:gd name="connsiteY92" fmla="*/ 96941 h 2364509"/>
              <a:gd name="connsiteX93" fmla="*/ 1878393 w 1985964"/>
              <a:gd name="connsiteY93" fmla="*/ 88290 h 2364509"/>
              <a:gd name="connsiteX94" fmla="*/ 1865375 w 1985964"/>
              <a:gd name="connsiteY94" fmla="*/ 75579 h 2364509"/>
              <a:gd name="connsiteX95" fmla="*/ 1857537 w 1985964"/>
              <a:gd name="connsiteY95" fmla="*/ 71082 h 2364509"/>
              <a:gd name="connsiteX96" fmla="*/ 1839894 w 1985964"/>
              <a:gd name="connsiteY96" fmla="*/ 56526 h 2364509"/>
              <a:gd name="connsiteX97" fmla="*/ 1783673 w 1985964"/>
              <a:gd name="connsiteY97" fmla="*/ 26010 h 2364509"/>
              <a:gd name="connsiteX98" fmla="*/ 1773433 w 1985964"/>
              <a:gd name="connsiteY98" fmla="*/ 22831 h 2364509"/>
              <a:gd name="connsiteX99" fmla="*/ 1768644 w 1985964"/>
              <a:gd name="connsiteY99" fmla="*/ 20084 h 2364509"/>
              <a:gd name="connsiteX100" fmla="*/ 1737353 w 1985964"/>
              <a:gd name="connsiteY100" fmla="*/ 11631 h 2364509"/>
              <a:gd name="connsiteX101" fmla="*/ 1721545 w 1985964"/>
              <a:gd name="connsiteY101" fmla="*/ 6724 h 2364509"/>
              <a:gd name="connsiteX102" fmla="*/ 1717783 w 1985964"/>
              <a:gd name="connsiteY102" fmla="*/ 6345 h 2364509"/>
              <a:gd name="connsiteX103" fmla="*/ 1713431 w 1985964"/>
              <a:gd name="connsiteY103" fmla="*/ 5170 h 2364509"/>
              <a:gd name="connsiteX104" fmla="*/ 1654843 w 1985964"/>
              <a:gd name="connsiteY104" fmla="*/ 0 h 2364509"/>
              <a:gd name="connsiteX0" fmla="*/ 1654843 w 1985964"/>
              <a:gd name="connsiteY0" fmla="*/ 0 h 2364509"/>
              <a:gd name="connsiteX1" fmla="*/ 1654842 w 1985964"/>
              <a:gd name="connsiteY1" fmla="*/ 0 h 2364509"/>
              <a:gd name="connsiteX2" fmla="*/ 330977 w 1985964"/>
              <a:gd name="connsiteY2" fmla="*/ 0 h 2364509"/>
              <a:gd name="connsiteX3" fmla="*/ 330976 w 1985964"/>
              <a:gd name="connsiteY3" fmla="*/ 0 h 2364509"/>
              <a:gd name="connsiteX4" fmla="*/ 0 w 1985964"/>
              <a:gd name="connsiteY4" fmla="*/ 330976 h 2364509"/>
              <a:gd name="connsiteX5" fmla="*/ 0 w 1985964"/>
              <a:gd name="connsiteY5" fmla="*/ 2033533 h 2364509"/>
              <a:gd name="connsiteX6" fmla="*/ 330976 w 1985964"/>
              <a:gd name="connsiteY6" fmla="*/ 2364509 h 2364509"/>
              <a:gd name="connsiteX7" fmla="*/ 330977 w 1985964"/>
              <a:gd name="connsiteY7" fmla="*/ 2364509 h 2364509"/>
              <a:gd name="connsiteX8" fmla="*/ 1654842 w 1985964"/>
              <a:gd name="connsiteY8" fmla="*/ 2364509 h 2364509"/>
              <a:gd name="connsiteX9" fmla="*/ 1654843 w 1985964"/>
              <a:gd name="connsiteY9" fmla="*/ 2364509 h 2364509"/>
              <a:gd name="connsiteX10" fmla="*/ 1654850 w 1985964"/>
              <a:gd name="connsiteY10" fmla="*/ 2364508 h 2364509"/>
              <a:gd name="connsiteX11" fmla="*/ 1713430 w 1985964"/>
              <a:gd name="connsiteY11" fmla="*/ 2359339 h 2364509"/>
              <a:gd name="connsiteX12" fmla="*/ 1717781 w 1985964"/>
              <a:gd name="connsiteY12" fmla="*/ 2358164 h 2364509"/>
              <a:gd name="connsiteX13" fmla="*/ 1721546 w 1985964"/>
              <a:gd name="connsiteY13" fmla="*/ 2357784 h 2364509"/>
              <a:gd name="connsiteX14" fmla="*/ 1737367 w 1985964"/>
              <a:gd name="connsiteY14" fmla="*/ 2352873 h 2364509"/>
              <a:gd name="connsiteX15" fmla="*/ 1768643 w 1985964"/>
              <a:gd name="connsiteY15" fmla="*/ 2344425 h 2364509"/>
              <a:gd name="connsiteX16" fmla="*/ 1773429 w 1985964"/>
              <a:gd name="connsiteY16" fmla="*/ 2341679 h 2364509"/>
              <a:gd name="connsiteX17" fmla="*/ 1783674 w 1985964"/>
              <a:gd name="connsiteY17" fmla="*/ 2338499 h 2364509"/>
              <a:gd name="connsiteX18" fmla="*/ 1839895 w 1985964"/>
              <a:gd name="connsiteY18" fmla="*/ 2307983 h 2364509"/>
              <a:gd name="connsiteX19" fmla="*/ 1857542 w 1985964"/>
              <a:gd name="connsiteY19" fmla="*/ 2293423 h 2364509"/>
              <a:gd name="connsiteX20" fmla="*/ 1865374 w 1985964"/>
              <a:gd name="connsiteY20" fmla="*/ 2288930 h 2364509"/>
              <a:gd name="connsiteX21" fmla="*/ 1878381 w 1985964"/>
              <a:gd name="connsiteY21" fmla="*/ 2276229 h 2364509"/>
              <a:gd name="connsiteX22" fmla="*/ 1888878 w 1985964"/>
              <a:gd name="connsiteY22" fmla="*/ 2267568 h 2364509"/>
              <a:gd name="connsiteX23" fmla="*/ 1895621 w 1985964"/>
              <a:gd name="connsiteY23" fmla="*/ 2259396 h 2364509"/>
              <a:gd name="connsiteX24" fmla="*/ 1905109 w 1985964"/>
              <a:gd name="connsiteY24" fmla="*/ 2250132 h 2364509"/>
              <a:gd name="connsiteX25" fmla="*/ 1919122 w 1985964"/>
              <a:gd name="connsiteY25" fmla="*/ 2230912 h 2364509"/>
              <a:gd name="connsiteX26" fmla="*/ 1929293 w 1985964"/>
              <a:gd name="connsiteY26" fmla="*/ 2218585 h 2364509"/>
              <a:gd name="connsiteX27" fmla="*/ 1932739 w 1985964"/>
              <a:gd name="connsiteY27" fmla="*/ 2212236 h 2364509"/>
              <a:gd name="connsiteX28" fmla="*/ 1937902 w 1985964"/>
              <a:gd name="connsiteY28" fmla="*/ 2205156 h 2364509"/>
              <a:gd name="connsiteX29" fmla="*/ 1952079 w 1985964"/>
              <a:gd name="connsiteY29" fmla="*/ 2176606 h 2364509"/>
              <a:gd name="connsiteX30" fmla="*/ 1959809 w 1985964"/>
              <a:gd name="connsiteY30" fmla="*/ 2162364 h 2364509"/>
              <a:gd name="connsiteX31" fmla="*/ 1960907 w 1985964"/>
              <a:gd name="connsiteY31" fmla="*/ 2158828 h 2364509"/>
              <a:gd name="connsiteX32" fmla="*/ 1962861 w 1985964"/>
              <a:gd name="connsiteY32" fmla="*/ 2154893 h 2364509"/>
              <a:gd name="connsiteX33" fmla="*/ 1979076 w 1985964"/>
              <a:gd name="connsiteY33" fmla="*/ 2100297 h 2364509"/>
              <a:gd name="connsiteX34" fmla="*/ 1979095 w 1985964"/>
              <a:gd name="connsiteY34" fmla="*/ 2100236 h 2364509"/>
              <a:gd name="connsiteX35" fmla="*/ 1979098 w 1985964"/>
              <a:gd name="connsiteY35" fmla="*/ 2100200 h 2364509"/>
              <a:gd name="connsiteX36" fmla="*/ 1985963 w 1985964"/>
              <a:gd name="connsiteY36" fmla="*/ 2043903 h 2364509"/>
              <a:gd name="connsiteX37" fmla="*/ 1985963 w 1985964"/>
              <a:gd name="connsiteY37" fmla="*/ 1725393 h 2364509"/>
              <a:gd name="connsiteX38" fmla="*/ 1985964 w 1985964"/>
              <a:gd name="connsiteY38" fmla="*/ 1725393 h 2364509"/>
              <a:gd name="connsiteX39" fmla="*/ 1985964 w 1985964"/>
              <a:gd name="connsiteY39" fmla="*/ 1401883 h 2364509"/>
              <a:gd name="connsiteX40" fmla="*/ 1985819 w 1985964"/>
              <a:gd name="connsiteY40" fmla="*/ 1401165 h 2364509"/>
              <a:gd name="connsiteX41" fmla="*/ 1985819 w 1985964"/>
              <a:gd name="connsiteY41" fmla="*/ 1395747 h 2364509"/>
              <a:gd name="connsiteX42" fmla="*/ 1984725 w 1985964"/>
              <a:gd name="connsiteY42" fmla="*/ 1395747 h 2364509"/>
              <a:gd name="connsiteX43" fmla="*/ 1980350 w 1985964"/>
              <a:gd name="connsiteY43" fmla="*/ 1374076 h 2364509"/>
              <a:gd name="connsiteX44" fmla="*/ 1914526 w 1985964"/>
              <a:gd name="connsiteY44" fmla="*/ 1330445 h 2364509"/>
              <a:gd name="connsiteX45" fmla="*/ 1848702 w 1985964"/>
              <a:gd name="connsiteY45" fmla="*/ 1374076 h 2364509"/>
              <a:gd name="connsiteX46" fmla="*/ 1844327 w 1985964"/>
              <a:gd name="connsiteY46" fmla="*/ 1395747 h 2364509"/>
              <a:gd name="connsiteX47" fmla="*/ 1842312 w 1985964"/>
              <a:gd name="connsiteY47" fmla="*/ 1395747 h 2364509"/>
              <a:gd name="connsiteX48" fmla="*/ 1842312 w 1985964"/>
              <a:gd name="connsiteY48" fmla="*/ 1673582 h 2364509"/>
              <a:gd name="connsiteX49" fmla="*/ 1842311 w 1985964"/>
              <a:gd name="connsiteY49" fmla="*/ 1984395 h 2364509"/>
              <a:gd name="connsiteX50" fmla="*/ 1838060 w 1985964"/>
              <a:gd name="connsiteY50" fmla="*/ 2026564 h 2364509"/>
              <a:gd name="connsiteX51" fmla="*/ 1838058 w 1985964"/>
              <a:gd name="connsiteY51" fmla="*/ 2026570 h 2364509"/>
              <a:gd name="connsiteX52" fmla="*/ 1818140 w 1985964"/>
              <a:gd name="connsiteY52" fmla="*/ 2077302 h 2364509"/>
              <a:gd name="connsiteX53" fmla="*/ 1792175 w 1985964"/>
              <a:gd name="connsiteY53" fmla="*/ 2115814 h 2364509"/>
              <a:gd name="connsiteX54" fmla="*/ 1773416 w 1985964"/>
              <a:gd name="connsiteY54" fmla="*/ 2137481 h 2364509"/>
              <a:gd name="connsiteX55" fmla="*/ 1731490 w 1985964"/>
              <a:gd name="connsiteY55" fmla="*/ 2165749 h 2364509"/>
              <a:gd name="connsiteX56" fmla="*/ 1709927 w 1985964"/>
              <a:gd name="connsiteY56" fmla="*/ 2178120 h 2364509"/>
              <a:gd name="connsiteX57" fmla="*/ 1633141 w 1985964"/>
              <a:gd name="connsiteY57" fmla="*/ 2193622 h 2364509"/>
              <a:gd name="connsiteX58" fmla="*/ 1633070 w 1985964"/>
              <a:gd name="connsiteY58" fmla="*/ 2193635 h 2364509"/>
              <a:gd name="connsiteX59" fmla="*/ 352749 w 1985964"/>
              <a:gd name="connsiteY59" fmla="*/ 2193635 h 2364509"/>
              <a:gd name="connsiteX60" fmla="*/ 143507 w 1985964"/>
              <a:gd name="connsiteY60" fmla="*/ 1984393 h 2364509"/>
              <a:gd name="connsiteX61" fmla="*/ 143507 w 1985964"/>
              <a:gd name="connsiteY61" fmla="*/ 380114 h 2364509"/>
              <a:gd name="connsiteX62" fmla="*/ 147758 w 1985964"/>
              <a:gd name="connsiteY62" fmla="*/ 337945 h 2364509"/>
              <a:gd name="connsiteX63" fmla="*/ 159950 w 1985964"/>
              <a:gd name="connsiteY63" fmla="*/ 298669 h 2364509"/>
              <a:gd name="connsiteX64" fmla="*/ 204792 w 1985964"/>
              <a:gd name="connsiteY64" fmla="*/ 232160 h 2364509"/>
              <a:gd name="connsiteX65" fmla="*/ 352748 w 1985964"/>
              <a:gd name="connsiteY65" fmla="*/ 170874 h 2364509"/>
              <a:gd name="connsiteX66" fmla="*/ 1633069 w 1985964"/>
              <a:gd name="connsiteY66" fmla="*/ 170874 h 2364509"/>
              <a:gd name="connsiteX67" fmla="*/ 1842311 w 1985964"/>
              <a:gd name="connsiteY67" fmla="*/ 380116 h 2364509"/>
              <a:gd name="connsiteX68" fmla="*/ 1842311 w 1985964"/>
              <a:gd name="connsiteY68" fmla="*/ 390533 h 2364509"/>
              <a:gd name="connsiteX69" fmla="*/ 1842312 w 1985964"/>
              <a:gd name="connsiteY69" fmla="*/ 390533 h 2364509"/>
              <a:gd name="connsiteX70" fmla="*/ 1842312 w 1985964"/>
              <a:gd name="connsiteY70" fmla="*/ 657949 h 2364509"/>
              <a:gd name="connsiteX71" fmla="*/ 1844327 w 1985964"/>
              <a:gd name="connsiteY71" fmla="*/ 657949 h 2364509"/>
              <a:gd name="connsiteX72" fmla="*/ 1848702 w 1985964"/>
              <a:gd name="connsiteY72" fmla="*/ 679620 h 2364509"/>
              <a:gd name="connsiteX73" fmla="*/ 1914526 w 1985964"/>
              <a:gd name="connsiteY73" fmla="*/ 723251 h 2364509"/>
              <a:gd name="connsiteX74" fmla="*/ 1980350 w 1985964"/>
              <a:gd name="connsiteY74" fmla="*/ 679620 h 2364509"/>
              <a:gd name="connsiteX75" fmla="*/ 1984725 w 1985964"/>
              <a:gd name="connsiteY75" fmla="*/ 657949 h 2364509"/>
              <a:gd name="connsiteX76" fmla="*/ 1985819 w 1985964"/>
              <a:gd name="connsiteY76" fmla="*/ 657949 h 2364509"/>
              <a:gd name="connsiteX77" fmla="*/ 1985819 w 1985964"/>
              <a:gd name="connsiteY77" fmla="*/ 652531 h 2364509"/>
              <a:gd name="connsiteX78" fmla="*/ 1985964 w 1985964"/>
              <a:gd name="connsiteY78" fmla="*/ 651813 h 2364509"/>
              <a:gd name="connsiteX79" fmla="*/ 1985964 w 1985964"/>
              <a:gd name="connsiteY79" fmla="*/ 320606 h 2364509"/>
              <a:gd name="connsiteX80" fmla="*/ 1979095 w 1985964"/>
              <a:gd name="connsiteY80" fmla="*/ 264273 h 2364509"/>
              <a:gd name="connsiteX81" fmla="*/ 1962862 w 1985964"/>
              <a:gd name="connsiteY81" fmla="*/ 209616 h 2364509"/>
              <a:gd name="connsiteX82" fmla="*/ 1960902 w 1985964"/>
              <a:gd name="connsiteY82" fmla="*/ 205670 h 2364509"/>
              <a:gd name="connsiteX83" fmla="*/ 1959808 w 1985964"/>
              <a:gd name="connsiteY83" fmla="*/ 202145 h 2364509"/>
              <a:gd name="connsiteX84" fmla="*/ 1952102 w 1985964"/>
              <a:gd name="connsiteY84" fmla="*/ 187947 h 2364509"/>
              <a:gd name="connsiteX85" fmla="*/ 1937903 w 1985964"/>
              <a:gd name="connsiteY85" fmla="*/ 159353 h 2364509"/>
              <a:gd name="connsiteX86" fmla="*/ 1932732 w 1985964"/>
              <a:gd name="connsiteY86" fmla="*/ 152262 h 2364509"/>
              <a:gd name="connsiteX87" fmla="*/ 1929292 w 1985964"/>
              <a:gd name="connsiteY87" fmla="*/ 145924 h 2364509"/>
              <a:gd name="connsiteX88" fmla="*/ 1919138 w 1985964"/>
              <a:gd name="connsiteY88" fmla="*/ 133617 h 2364509"/>
              <a:gd name="connsiteX89" fmla="*/ 1905110 w 1985964"/>
              <a:gd name="connsiteY89" fmla="*/ 114377 h 2364509"/>
              <a:gd name="connsiteX90" fmla="*/ 1895612 w 1985964"/>
              <a:gd name="connsiteY90" fmla="*/ 105103 h 2364509"/>
              <a:gd name="connsiteX91" fmla="*/ 1888877 w 1985964"/>
              <a:gd name="connsiteY91" fmla="*/ 96941 h 2364509"/>
              <a:gd name="connsiteX92" fmla="*/ 1878393 w 1985964"/>
              <a:gd name="connsiteY92" fmla="*/ 88290 h 2364509"/>
              <a:gd name="connsiteX93" fmla="*/ 1865375 w 1985964"/>
              <a:gd name="connsiteY93" fmla="*/ 75579 h 2364509"/>
              <a:gd name="connsiteX94" fmla="*/ 1857537 w 1985964"/>
              <a:gd name="connsiteY94" fmla="*/ 71082 h 2364509"/>
              <a:gd name="connsiteX95" fmla="*/ 1839894 w 1985964"/>
              <a:gd name="connsiteY95" fmla="*/ 56526 h 2364509"/>
              <a:gd name="connsiteX96" fmla="*/ 1783673 w 1985964"/>
              <a:gd name="connsiteY96" fmla="*/ 26010 h 2364509"/>
              <a:gd name="connsiteX97" fmla="*/ 1773433 w 1985964"/>
              <a:gd name="connsiteY97" fmla="*/ 22831 h 2364509"/>
              <a:gd name="connsiteX98" fmla="*/ 1768644 w 1985964"/>
              <a:gd name="connsiteY98" fmla="*/ 20084 h 2364509"/>
              <a:gd name="connsiteX99" fmla="*/ 1737353 w 1985964"/>
              <a:gd name="connsiteY99" fmla="*/ 11631 h 2364509"/>
              <a:gd name="connsiteX100" fmla="*/ 1721545 w 1985964"/>
              <a:gd name="connsiteY100" fmla="*/ 6724 h 2364509"/>
              <a:gd name="connsiteX101" fmla="*/ 1717783 w 1985964"/>
              <a:gd name="connsiteY101" fmla="*/ 6345 h 2364509"/>
              <a:gd name="connsiteX102" fmla="*/ 1713431 w 1985964"/>
              <a:gd name="connsiteY102" fmla="*/ 5170 h 2364509"/>
              <a:gd name="connsiteX103" fmla="*/ 1654843 w 1985964"/>
              <a:gd name="connsiteY103" fmla="*/ 0 h 2364509"/>
              <a:gd name="connsiteX0" fmla="*/ 1654843 w 1985964"/>
              <a:gd name="connsiteY0" fmla="*/ 0 h 2364509"/>
              <a:gd name="connsiteX1" fmla="*/ 1654842 w 1985964"/>
              <a:gd name="connsiteY1" fmla="*/ 0 h 2364509"/>
              <a:gd name="connsiteX2" fmla="*/ 330977 w 1985964"/>
              <a:gd name="connsiteY2" fmla="*/ 0 h 2364509"/>
              <a:gd name="connsiteX3" fmla="*/ 330976 w 1985964"/>
              <a:gd name="connsiteY3" fmla="*/ 0 h 2364509"/>
              <a:gd name="connsiteX4" fmla="*/ 0 w 1985964"/>
              <a:gd name="connsiteY4" fmla="*/ 330976 h 2364509"/>
              <a:gd name="connsiteX5" fmla="*/ 0 w 1985964"/>
              <a:gd name="connsiteY5" fmla="*/ 2033533 h 2364509"/>
              <a:gd name="connsiteX6" fmla="*/ 330976 w 1985964"/>
              <a:gd name="connsiteY6" fmla="*/ 2364509 h 2364509"/>
              <a:gd name="connsiteX7" fmla="*/ 330977 w 1985964"/>
              <a:gd name="connsiteY7" fmla="*/ 2364509 h 2364509"/>
              <a:gd name="connsiteX8" fmla="*/ 1654842 w 1985964"/>
              <a:gd name="connsiteY8" fmla="*/ 2364509 h 2364509"/>
              <a:gd name="connsiteX9" fmla="*/ 1654843 w 1985964"/>
              <a:gd name="connsiteY9" fmla="*/ 2364509 h 2364509"/>
              <a:gd name="connsiteX10" fmla="*/ 1654850 w 1985964"/>
              <a:gd name="connsiteY10" fmla="*/ 2364508 h 2364509"/>
              <a:gd name="connsiteX11" fmla="*/ 1713430 w 1985964"/>
              <a:gd name="connsiteY11" fmla="*/ 2359339 h 2364509"/>
              <a:gd name="connsiteX12" fmla="*/ 1717781 w 1985964"/>
              <a:gd name="connsiteY12" fmla="*/ 2358164 h 2364509"/>
              <a:gd name="connsiteX13" fmla="*/ 1721546 w 1985964"/>
              <a:gd name="connsiteY13" fmla="*/ 2357784 h 2364509"/>
              <a:gd name="connsiteX14" fmla="*/ 1737367 w 1985964"/>
              <a:gd name="connsiteY14" fmla="*/ 2352873 h 2364509"/>
              <a:gd name="connsiteX15" fmla="*/ 1768643 w 1985964"/>
              <a:gd name="connsiteY15" fmla="*/ 2344425 h 2364509"/>
              <a:gd name="connsiteX16" fmla="*/ 1773429 w 1985964"/>
              <a:gd name="connsiteY16" fmla="*/ 2341679 h 2364509"/>
              <a:gd name="connsiteX17" fmla="*/ 1783674 w 1985964"/>
              <a:gd name="connsiteY17" fmla="*/ 2338499 h 2364509"/>
              <a:gd name="connsiteX18" fmla="*/ 1839895 w 1985964"/>
              <a:gd name="connsiteY18" fmla="*/ 2307983 h 2364509"/>
              <a:gd name="connsiteX19" fmla="*/ 1857542 w 1985964"/>
              <a:gd name="connsiteY19" fmla="*/ 2293423 h 2364509"/>
              <a:gd name="connsiteX20" fmla="*/ 1865374 w 1985964"/>
              <a:gd name="connsiteY20" fmla="*/ 2288930 h 2364509"/>
              <a:gd name="connsiteX21" fmla="*/ 1878381 w 1985964"/>
              <a:gd name="connsiteY21" fmla="*/ 2276229 h 2364509"/>
              <a:gd name="connsiteX22" fmla="*/ 1888878 w 1985964"/>
              <a:gd name="connsiteY22" fmla="*/ 2267568 h 2364509"/>
              <a:gd name="connsiteX23" fmla="*/ 1895621 w 1985964"/>
              <a:gd name="connsiteY23" fmla="*/ 2259396 h 2364509"/>
              <a:gd name="connsiteX24" fmla="*/ 1905109 w 1985964"/>
              <a:gd name="connsiteY24" fmla="*/ 2250132 h 2364509"/>
              <a:gd name="connsiteX25" fmla="*/ 1919122 w 1985964"/>
              <a:gd name="connsiteY25" fmla="*/ 2230912 h 2364509"/>
              <a:gd name="connsiteX26" fmla="*/ 1929293 w 1985964"/>
              <a:gd name="connsiteY26" fmla="*/ 2218585 h 2364509"/>
              <a:gd name="connsiteX27" fmla="*/ 1932739 w 1985964"/>
              <a:gd name="connsiteY27" fmla="*/ 2212236 h 2364509"/>
              <a:gd name="connsiteX28" fmla="*/ 1937902 w 1985964"/>
              <a:gd name="connsiteY28" fmla="*/ 2205156 h 2364509"/>
              <a:gd name="connsiteX29" fmla="*/ 1952079 w 1985964"/>
              <a:gd name="connsiteY29" fmla="*/ 2176606 h 2364509"/>
              <a:gd name="connsiteX30" fmla="*/ 1959809 w 1985964"/>
              <a:gd name="connsiteY30" fmla="*/ 2162364 h 2364509"/>
              <a:gd name="connsiteX31" fmla="*/ 1960907 w 1985964"/>
              <a:gd name="connsiteY31" fmla="*/ 2158828 h 2364509"/>
              <a:gd name="connsiteX32" fmla="*/ 1962861 w 1985964"/>
              <a:gd name="connsiteY32" fmla="*/ 2154893 h 2364509"/>
              <a:gd name="connsiteX33" fmla="*/ 1979076 w 1985964"/>
              <a:gd name="connsiteY33" fmla="*/ 2100297 h 2364509"/>
              <a:gd name="connsiteX34" fmla="*/ 1979095 w 1985964"/>
              <a:gd name="connsiteY34" fmla="*/ 2100236 h 2364509"/>
              <a:gd name="connsiteX35" fmla="*/ 1979098 w 1985964"/>
              <a:gd name="connsiteY35" fmla="*/ 2100200 h 2364509"/>
              <a:gd name="connsiteX36" fmla="*/ 1985963 w 1985964"/>
              <a:gd name="connsiteY36" fmla="*/ 2043903 h 2364509"/>
              <a:gd name="connsiteX37" fmla="*/ 1985963 w 1985964"/>
              <a:gd name="connsiteY37" fmla="*/ 1725393 h 2364509"/>
              <a:gd name="connsiteX38" fmla="*/ 1985964 w 1985964"/>
              <a:gd name="connsiteY38" fmla="*/ 1725393 h 2364509"/>
              <a:gd name="connsiteX39" fmla="*/ 1985964 w 1985964"/>
              <a:gd name="connsiteY39" fmla="*/ 1401883 h 2364509"/>
              <a:gd name="connsiteX40" fmla="*/ 1985819 w 1985964"/>
              <a:gd name="connsiteY40" fmla="*/ 1401165 h 2364509"/>
              <a:gd name="connsiteX41" fmla="*/ 1985819 w 1985964"/>
              <a:gd name="connsiteY41" fmla="*/ 1395747 h 2364509"/>
              <a:gd name="connsiteX42" fmla="*/ 1984725 w 1985964"/>
              <a:gd name="connsiteY42" fmla="*/ 1395747 h 2364509"/>
              <a:gd name="connsiteX43" fmla="*/ 1980350 w 1985964"/>
              <a:gd name="connsiteY43" fmla="*/ 1374076 h 2364509"/>
              <a:gd name="connsiteX44" fmla="*/ 1914526 w 1985964"/>
              <a:gd name="connsiteY44" fmla="*/ 1330445 h 2364509"/>
              <a:gd name="connsiteX45" fmla="*/ 1848702 w 1985964"/>
              <a:gd name="connsiteY45" fmla="*/ 1374076 h 2364509"/>
              <a:gd name="connsiteX46" fmla="*/ 1844327 w 1985964"/>
              <a:gd name="connsiteY46" fmla="*/ 1395747 h 2364509"/>
              <a:gd name="connsiteX47" fmla="*/ 1842312 w 1985964"/>
              <a:gd name="connsiteY47" fmla="*/ 1395747 h 2364509"/>
              <a:gd name="connsiteX48" fmla="*/ 1842311 w 1985964"/>
              <a:gd name="connsiteY48" fmla="*/ 1984395 h 2364509"/>
              <a:gd name="connsiteX49" fmla="*/ 1838060 w 1985964"/>
              <a:gd name="connsiteY49" fmla="*/ 2026564 h 2364509"/>
              <a:gd name="connsiteX50" fmla="*/ 1838058 w 1985964"/>
              <a:gd name="connsiteY50" fmla="*/ 2026570 h 2364509"/>
              <a:gd name="connsiteX51" fmla="*/ 1818140 w 1985964"/>
              <a:gd name="connsiteY51" fmla="*/ 2077302 h 2364509"/>
              <a:gd name="connsiteX52" fmla="*/ 1792175 w 1985964"/>
              <a:gd name="connsiteY52" fmla="*/ 2115814 h 2364509"/>
              <a:gd name="connsiteX53" fmla="*/ 1773416 w 1985964"/>
              <a:gd name="connsiteY53" fmla="*/ 2137481 h 2364509"/>
              <a:gd name="connsiteX54" fmla="*/ 1731490 w 1985964"/>
              <a:gd name="connsiteY54" fmla="*/ 2165749 h 2364509"/>
              <a:gd name="connsiteX55" fmla="*/ 1709927 w 1985964"/>
              <a:gd name="connsiteY55" fmla="*/ 2178120 h 2364509"/>
              <a:gd name="connsiteX56" fmla="*/ 1633141 w 1985964"/>
              <a:gd name="connsiteY56" fmla="*/ 2193622 h 2364509"/>
              <a:gd name="connsiteX57" fmla="*/ 1633070 w 1985964"/>
              <a:gd name="connsiteY57" fmla="*/ 2193635 h 2364509"/>
              <a:gd name="connsiteX58" fmla="*/ 352749 w 1985964"/>
              <a:gd name="connsiteY58" fmla="*/ 2193635 h 2364509"/>
              <a:gd name="connsiteX59" fmla="*/ 143507 w 1985964"/>
              <a:gd name="connsiteY59" fmla="*/ 1984393 h 2364509"/>
              <a:gd name="connsiteX60" fmla="*/ 143507 w 1985964"/>
              <a:gd name="connsiteY60" fmla="*/ 380114 h 2364509"/>
              <a:gd name="connsiteX61" fmla="*/ 147758 w 1985964"/>
              <a:gd name="connsiteY61" fmla="*/ 337945 h 2364509"/>
              <a:gd name="connsiteX62" fmla="*/ 159950 w 1985964"/>
              <a:gd name="connsiteY62" fmla="*/ 298669 h 2364509"/>
              <a:gd name="connsiteX63" fmla="*/ 204792 w 1985964"/>
              <a:gd name="connsiteY63" fmla="*/ 232160 h 2364509"/>
              <a:gd name="connsiteX64" fmla="*/ 352748 w 1985964"/>
              <a:gd name="connsiteY64" fmla="*/ 170874 h 2364509"/>
              <a:gd name="connsiteX65" fmla="*/ 1633069 w 1985964"/>
              <a:gd name="connsiteY65" fmla="*/ 170874 h 2364509"/>
              <a:gd name="connsiteX66" fmla="*/ 1842311 w 1985964"/>
              <a:gd name="connsiteY66" fmla="*/ 380116 h 2364509"/>
              <a:gd name="connsiteX67" fmla="*/ 1842311 w 1985964"/>
              <a:gd name="connsiteY67" fmla="*/ 390533 h 2364509"/>
              <a:gd name="connsiteX68" fmla="*/ 1842312 w 1985964"/>
              <a:gd name="connsiteY68" fmla="*/ 390533 h 2364509"/>
              <a:gd name="connsiteX69" fmla="*/ 1842312 w 1985964"/>
              <a:gd name="connsiteY69" fmla="*/ 657949 h 2364509"/>
              <a:gd name="connsiteX70" fmla="*/ 1844327 w 1985964"/>
              <a:gd name="connsiteY70" fmla="*/ 657949 h 2364509"/>
              <a:gd name="connsiteX71" fmla="*/ 1848702 w 1985964"/>
              <a:gd name="connsiteY71" fmla="*/ 679620 h 2364509"/>
              <a:gd name="connsiteX72" fmla="*/ 1914526 w 1985964"/>
              <a:gd name="connsiteY72" fmla="*/ 723251 h 2364509"/>
              <a:gd name="connsiteX73" fmla="*/ 1980350 w 1985964"/>
              <a:gd name="connsiteY73" fmla="*/ 679620 h 2364509"/>
              <a:gd name="connsiteX74" fmla="*/ 1984725 w 1985964"/>
              <a:gd name="connsiteY74" fmla="*/ 657949 h 2364509"/>
              <a:gd name="connsiteX75" fmla="*/ 1985819 w 1985964"/>
              <a:gd name="connsiteY75" fmla="*/ 657949 h 2364509"/>
              <a:gd name="connsiteX76" fmla="*/ 1985819 w 1985964"/>
              <a:gd name="connsiteY76" fmla="*/ 652531 h 2364509"/>
              <a:gd name="connsiteX77" fmla="*/ 1985964 w 1985964"/>
              <a:gd name="connsiteY77" fmla="*/ 651813 h 2364509"/>
              <a:gd name="connsiteX78" fmla="*/ 1985964 w 1985964"/>
              <a:gd name="connsiteY78" fmla="*/ 320606 h 2364509"/>
              <a:gd name="connsiteX79" fmla="*/ 1979095 w 1985964"/>
              <a:gd name="connsiteY79" fmla="*/ 264273 h 2364509"/>
              <a:gd name="connsiteX80" fmla="*/ 1962862 w 1985964"/>
              <a:gd name="connsiteY80" fmla="*/ 209616 h 2364509"/>
              <a:gd name="connsiteX81" fmla="*/ 1960902 w 1985964"/>
              <a:gd name="connsiteY81" fmla="*/ 205670 h 2364509"/>
              <a:gd name="connsiteX82" fmla="*/ 1959808 w 1985964"/>
              <a:gd name="connsiteY82" fmla="*/ 202145 h 2364509"/>
              <a:gd name="connsiteX83" fmla="*/ 1952102 w 1985964"/>
              <a:gd name="connsiteY83" fmla="*/ 187947 h 2364509"/>
              <a:gd name="connsiteX84" fmla="*/ 1937903 w 1985964"/>
              <a:gd name="connsiteY84" fmla="*/ 159353 h 2364509"/>
              <a:gd name="connsiteX85" fmla="*/ 1932732 w 1985964"/>
              <a:gd name="connsiteY85" fmla="*/ 152262 h 2364509"/>
              <a:gd name="connsiteX86" fmla="*/ 1929292 w 1985964"/>
              <a:gd name="connsiteY86" fmla="*/ 145924 h 2364509"/>
              <a:gd name="connsiteX87" fmla="*/ 1919138 w 1985964"/>
              <a:gd name="connsiteY87" fmla="*/ 133617 h 2364509"/>
              <a:gd name="connsiteX88" fmla="*/ 1905110 w 1985964"/>
              <a:gd name="connsiteY88" fmla="*/ 114377 h 2364509"/>
              <a:gd name="connsiteX89" fmla="*/ 1895612 w 1985964"/>
              <a:gd name="connsiteY89" fmla="*/ 105103 h 2364509"/>
              <a:gd name="connsiteX90" fmla="*/ 1888877 w 1985964"/>
              <a:gd name="connsiteY90" fmla="*/ 96941 h 2364509"/>
              <a:gd name="connsiteX91" fmla="*/ 1878393 w 1985964"/>
              <a:gd name="connsiteY91" fmla="*/ 88290 h 2364509"/>
              <a:gd name="connsiteX92" fmla="*/ 1865375 w 1985964"/>
              <a:gd name="connsiteY92" fmla="*/ 75579 h 2364509"/>
              <a:gd name="connsiteX93" fmla="*/ 1857537 w 1985964"/>
              <a:gd name="connsiteY93" fmla="*/ 71082 h 2364509"/>
              <a:gd name="connsiteX94" fmla="*/ 1839894 w 1985964"/>
              <a:gd name="connsiteY94" fmla="*/ 56526 h 2364509"/>
              <a:gd name="connsiteX95" fmla="*/ 1783673 w 1985964"/>
              <a:gd name="connsiteY95" fmla="*/ 26010 h 2364509"/>
              <a:gd name="connsiteX96" fmla="*/ 1773433 w 1985964"/>
              <a:gd name="connsiteY96" fmla="*/ 22831 h 2364509"/>
              <a:gd name="connsiteX97" fmla="*/ 1768644 w 1985964"/>
              <a:gd name="connsiteY97" fmla="*/ 20084 h 2364509"/>
              <a:gd name="connsiteX98" fmla="*/ 1737353 w 1985964"/>
              <a:gd name="connsiteY98" fmla="*/ 11631 h 2364509"/>
              <a:gd name="connsiteX99" fmla="*/ 1721545 w 1985964"/>
              <a:gd name="connsiteY99" fmla="*/ 6724 h 2364509"/>
              <a:gd name="connsiteX100" fmla="*/ 1717783 w 1985964"/>
              <a:gd name="connsiteY100" fmla="*/ 6345 h 2364509"/>
              <a:gd name="connsiteX101" fmla="*/ 1713431 w 1985964"/>
              <a:gd name="connsiteY101" fmla="*/ 5170 h 2364509"/>
              <a:gd name="connsiteX102" fmla="*/ 1654843 w 1985964"/>
              <a:gd name="connsiteY102" fmla="*/ 0 h 236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1985964" h="2364509">
                <a:moveTo>
                  <a:pt x="1654843" y="0"/>
                </a:moveTo>
                <a:lnTo>
                  <a:pt x="1654842" y="0"/>
                </a:lnTo>
                <a:lnTo>
                  <a:pt x="330977" y="0"/>
                </a:lnTo>
                <a:lnTo>
                  <a:pt x="330976" y="0"/>
                </a:lnTo>
                <a:cubicBezTo>
                  <a:pt x="148183" y="0"/>
                  <a:pt x="0" y="148183"/>
                  <a:pt x="0" y="330976"/>
                </a:cubicBezTo>
                <a:lnTo>
                  <a:pt x="0" y="2033533"/>
                </a:lnTo>
                <a:cubicBezTo>
                  <a:pt x="0" y="2216326"/>
                  <a:pt x="148183" y="2364509"/>
                  <a:pt x="330976" y="2364509"/>
                </a:cubicBezTo>
                <a:lnTo>
                  <a:pt x="330977" y="2364509"/>
                </a:lnTo>
                <a:lnTo>
                  <a:pt x="1654842" y="2364509"/>
                </a:lnTo>
                <a:lnTo>
                  <a:pt x="1654843" y="2364509"/>
                </a:lnTo>
                <a:cubicBezTo>
                  <a:pt x="1654845" y="2364509"/>
                  <a:pt x="1654848" y="2364508"/>
                  <a:pt x="1654850" y="2364508"/>
                </a:cubicBezTo>
                <a:lnTo>
                  <a:pt x="1713430" y="2359339"/>
                </a:lnTo>
                <a:lnTo>
                  <a:pt x="1717781" y="2358164"/>
                </a:lnTo>
                <a:lnTo>
                  <a:pt x="1721546" y="2357784"/>
                </a:lnTo>
                <a:lnTo>
                  <a:pt x="1737367" y="2352873"/>
                </a:lnTo>
                <a:lnTo>
                  <a:pt x="1768643" y="2344425"/>
                </a:lnTo>
                <a:lnTo>
                  <a:pt x="1773429" y="2341679"/>
                </a:lnTo>
                <a:lnTo>
                  <a:pt x="1783674" y="2338499"/>
                </a:lnTo>
                <a:cubicBezTo>
                  <a:pt x="1803472" y="2330125"/>
                  <a:pt x="1822287" y="2319879"/>
                  <a:pt x="1839895" y="2307983"/>
                </a:cubicBezTo>
                <a:lnTo>
                  <a:pt x="1857542" y="2293423"/>
                </a:lnTo>
                <a:lnTo>
                  <a:pt x="1865374" y="2288930"/>
                </a:lnTo>
                <a:lnTo>
                  <a:pt x="1878381" y="2276229"/>
                </a:lnTo>
                <a:lnTo>
                  <a:pt x="1888878" y="2267568"/>
                </a:lnTo>
                <a:lnTo>
                  <a:pt x="1895621" y="2259396"/>
                </a:lnTo>
                <a:lnTo>
                  <a:pt x="1905109" y="2250132"/>
                </a:lnTo>
                <a:lnTo>
                  <a:pt x="1919122" y="2230912"/>
                </a:lnTo>
                <a:lnTo>
                  <a:pt x="1929293" y="2218585"/>
                </a:lnTo>
                <a:lnTo>
                  <a:pt x="1932739" y="2212236"/>
                </a:lnTo>
                <a:lnTo>
                  <a:pt x="1937902" y="2205156"/>
                </a:lnTo>
                <a:lnTo>
                  <a:pt x="1952079" y="2176606"/>
                </a:lnTo>
                <a:lnTo>
                  <a:pt x="1959809" y="2162364"/>
                </a:lnTo>
                <a:lnTo>
                  <a:pt x="1960907" y="2158828"/>
                </a:lnTo>
                <a:lnTo>
                  <a:pt x="1962861" y="2154893"/>
                </a:lnTo>
                <a:lnTo>
                  <a:pt x="1979076" y="2100297"/>
                </a:lnTo>
                <a:cubicBezTo>
                  <a:pt x="1979082" y="2100277"/>
                  <a:pt x="1979089" y="2100256"/>
                  <a:pt x="1979095" y="2100236"/>
                </a:cubicBezTo>
                <a:lnTo>
                  <a:pt x="1979098" y="2100200"/>
                </a:lnTo>
                <a:lnTo>
                  <a:pt x="1985963" y="2043903"/>
                </a:lnTo>
                <a:lnTo>
                  <a:pt x="1985963" y="1725393"/>
                </a:lnTo>
                <a:lnTo>
                  <a:pt x="1985964" y="1725393"/>
                </a:lnTo>
                <a:lnTo>
                  <a:pt x="1985964" y="1401883"/>
                </a:lnTo>
                <a:cubicBezTo>
                  <a:pt x="1985916" y="1401644"/>
                  <a:pt x="1985867" y="1401404"/>
                  <a:pt x="1985819" y="1401165"/>
                </a:cubicBezTo>
                <a:lnTo>
                  <a:pt x="1985819" y="1395747"/>
                </a:lnTo>
                <a:lnTo>
                  <a:pt x="1984725" y="1395747"/>
                </a:lnTo>
                <a:lnTo>
                  <a:pt x="1980350" y="1374076"/>
                </a:lnTo>
                <a:cubicBezTo>
                  <a:pt x="1969505" y="1348436"/>
                  <a:pt x="1944117" y="1330445"/>
                  <a:pt x="1914526" y="1330445"/>
                </a:cubicBezTo>
                <a:cubicBezTo>
                  <a:pt x="1884936" y="1330445"/>
                  <a:pt x="1859547" y="1348436"/>
                  <a:pt x="1848702" y="1374076"/>
                </a:cubicBezTo>
                <a:lnTo>
                  <a:pt x="1844327" y="1395747"/>
                </a:lnTo>
                <a:lnTo>
                  <a:pt x="1842312" y="1395747"/>
                </a:lnTo>
                <a:cubicBezTo>
                  <a:pt x="1842312" y="1591963"/>
                  <a:pt x="1842311" y="1788179"/>
                  <a:pt x="1842311" y="1984395"/>
                </a:cubicBezTo>
                <a:cubicBezTo>
                  <a:pt x="1842311" y="1998840"/>
                  <a:pt x="1840847" y="2012943"/>
                  <a:pt x="1838060" y="2026564"/>
                </a:cubicBezTo>
                <a:cubicBezTo>
                  <a:pt x="1838059" y="2026566"/>
                  <a:pt x="1838059" y="2026568"/>
                  <a:pt x="1838058" y="2026570"/>
                </a:cubicBezTo>
                <a:lnTo>
                  <a:pt x="1818140" y="2077302"/>
                </a:lnTo>
                <a:lnTo>
                  <a:pt x="1792175" y="2115814"/>
                </a:lnTo>
                <a:lnTo>
                  <a:pt x="1773416" y="2137481"/>
                </a:lnTo>
                <a:lnTo>
                  <a:pt x="1731490" y="2165749"/>
                </a:lnTo>
                <a:lnTo>
                  <a:pt x="1709927" y="2178120"/>
                </a:lnTo>
                <a:lnTo>
                  <a:pt x="1633141" y="2193622"/>
                </a:lnTo>
                <a:cubicBezTo>
                  <a:pt x="1633117" y="2193626"/>
                  <a:pt x="1633094" y="2193631"/>
                  <a:pt x="1633070" y="2193635"/>
                </a:cubicBezTo>
                <a:lnTo>
                  <a:pt x="352749" y="2193635"/>
                </a:lnTo>
                <a:cubicBezTo>
                  <a:pt x="237188" y="2193635"/>
                  <a:pt x="143507" y="2099954"/>
                  <a:pt x="143507" y="1984393"/>
                </a:cubicBezTo>
                <a:lnTo>
                  <a:pt x="143507" y="380114"/>
                </a:lnTo>
                <a:cubicBezTo>
                  <a:pt x="143507" y="365669"/>
                  <a:pt x="144971" y="351566"/>
                  <a:pt x="147758" y="337945"/>
                </a:cubicBezTo>
                <a:lnTo>
                  <a:pt x="159950" y="298669"/>
                </a:lnTo>
                <a:lnTo>
                  <a:pt x="204792" y="232160"/>
                </a:lnTo>
                <a:cubicBezTo>
                  <a:pt x="242657" y="194294"/>
                  <a:pt x="294968" y="170874"/>
                  <a:pt x="352748" y="170874"/>
                </a:cubicBezTo>
                <a:lnTo>
                  <a:pt x="1633069" y="170874"/>
                </a:lnTo>
                <a:cubicBezTo>
                  <a:pt x="1748630" y="170874"/>
                  <a:pt x="1842311" y="264555"/>
                  <a:pt x="1842311" y="380116"/>
                </a:cubicBezTo>
                <a:lnTo>
                  <a:pt x="1842311" y="390533"/>
                </a:lnTo>
                <a:lnTo>
                  <a:pt x="1842312" y="390533"/>
                </a:lnTo>
                <a:lnTo>
                  <a:pt x="1842312" y="657949"/>
                </a:lnTo>
                <a:lnTo>
                  <a:pt x="1844327" y="657949"/>
                </a:lnTo>
                <a:lnTo>
                  <a:pt x="1848702" y="679620"/>
                </a:lnTo>
                <a:cubicBezTo>
                  <a:pt x="1859547" y="705260"/>
                  <a:pt x="1884936" y="723251"/>
                  <a:pt x="1914526" y="723251"/>
                </a:cubicBezTo>
                <a:cubicBezTo>
                  <a:pt x="1944117" y="723251"/>
                  <a:pt x="1969505" y="705260"/>
                  <a:pt x="1980350" y="679620"/>
                </a:cubicBezTo>
                <a:lnTo>
                  <a:pt x="1984725" y="657949"/>
                </a:lnTo>
                <a:lnTo>
                  <a:pt x="1985819" y="657949"/>
                </a:lnTo>
                <a:lnTo>
                  <a:pt x="1985819" y="652531"/>
                </a:lnTo>
                <a:cubicBezTo>
                  <a:pt x="1985867" y="652292"/>
                  <a:pt x="1985916" y="652052"/>
                  <a:pt x="1985964" y="651813"/>
                </a:cubicBezTo>
                <a:lnTo>
                  <a:pt x="1985964" y="320606"/>
                </a:lnTo>
                <a:lnTo>
                  <a:pt x="1979095" y="264273"/>
                </a:lnTo>
                <a:cubicBezTo>
                  <a:pt x="1975237" y="245420"/>
                  <a:pt x="1969777" y="227152"/>
                  <a:pt x="1962862" y="209616"/>
                </a:cubicBezTo>
                <a:lnTo>
                  <a:pt x="1960902" y="205670"/>
                </a:lnTo>
                <a:lnTo>
                  <a:pt x="1959808" y="202145"/>
                </a:lnTo>
                <a:lnTo>
                  <a:pt x="1952102" y="187947"/>
                </a:lnTo>
                <a:lnTo>
                  <a:pt x="1937903" y="159353"/>
                </a:lnTo>
                <a:lnTo>
                  <a:pt x="1932732" y="152262"/>
                </a:lnTo>
                <a:lnTo>
                  <a:pt x="1929292" y="145924"/>
                </a:lnTo>
                <a:lnTo>
                  <a:pt x="1919138" y="133617"/>
                </a:lnTo>
                <a:lnTo>
                  <a:pt x="1905110" y="114377"/>
                </a:lnTo>
                <a:lnTo>
                  <a:pt x="1895612" y="105103"/>
                </a:lnTo>
                <a:lnTo>
                  <a:pt x="1888877" y="96941"/>
                </a:lnTo>
                <a:lnTo>
                  <a:pt x="1878393" y="88290"/>
                </a:lnTo>
                <a:lnTo>
                  <a:pt x="1865375" y="75579"/>
                </a:lnTo>
                <a:lnTo>
                  <a:pt x="1857537" y="71082"/>
                </a:lnTo>
                <a:lnTo>
                  <a:pt x="1839894" y="56526"/>
                </a:lnTo>
                <a:cubicBezTo>
                  <a:pt x="1822286" y="44630"/>
                  <a:pt x="1803471" y="34384"/>
                  <a:pt x="1783673" y="26010"/>
                </a:cubicBezTo>
                <a:lnTo>
                  <a:pt x="1773433" y="22831"/>
                </a:lnTo>
                <a:lnTo>
                  <a:pt x="1768644" y="20084"/>
                </a:lnTo>
                <a:lnTo>
                  <a:pt x="1737353" y="11631"/>
                </a:lnTo>
                <a:lnTo>
                  <a:pt x="1721545" y="6724"/>
                </a:lnTo>
                <a:lnTo>
                  <a:pt x="1717783" y="6345"/>
                </a:lnTo>
                <a:lnTo>
                  <a:pt x="1713431" y="5170"/>
                </a:lnTo>
                <a:cubicBezTo>
                  <a:pt x="1694415" y="1773"/>
                  <a:pt x="1674836" y="0"/>
                  <a:pt x="1654843" y="0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D7EB87-AFF4-4C86-D037-10416BBB1AD1}"/>
              </a:ext>
            </a:extLst>
          </p:cNvPr>
          <p:cNvSpPr txBox="1"/>
          <p:nvPr/>
        </p:nvSpPr>
        <p:spPr>
          <a:xfrm>
            <a:off x="1022131" y="4754712"/>
            <a:ext cx="24328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According to method proposed by SG2/3/4/5/6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C8ECD0-A838-F1F4-2B03-01310D82F849}"/>
              </a:ext>
            </a:extLst>
          </p:cNvPr>
          <p:cNvSpPr txBox="1"/>
          <p:nvPr/>
        </p:nvSpPr>
        <p:spPr>
          <a:xfrm>
            <a:off x="4588448" y="4717710"/>
            <a:ext cx="29823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Representative vehicles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E60149-5577-0D0E-58F2-5CFC7AB7A5DD}"/>
              </a:ext>
            </a:extLst>
          </p:cNvPr>
          <p:cNvSpPr txBox="1"/>
          <p:nvPr/>
        </p:nvSpPr>
        <p:spPr>
          <a:xfrm>
            <a:off x="8187559" y="4717709"/>
            <a:ext cx="29823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NOT in SCOPE of GUIDELINE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Completely up to contracting parties</a:t>
            </a:r>
          </a:p>
        </p:txBody>
      </p:sp>
    </p:spTree>
    <p:extLst>
      <p:ext uri="{BB962C8B-B14F-4D97-AF65-F5344CB8AC3E}">
        <p14:creationId xmlns:p14="http://schemas.microsoft.com/office/powerpoint/2010/main" val="251160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4" grpId="0" animBg="1"/>
      <p:bldP spid="46" grpId="0" animBg="1"/>
      <p:bldP spid="48" grpId="0" animBg="1"/>
      <p:bldP spid="50" grpId="0"/>
      <p:bldP spid="51" grpId="0"/>
      <p:bldP spid="52" grpId="0"/>
      <p:bldP spid="23" grpId="0" animBg="1"/>
      <p:bldP spid="24" grpId="0" animBg="1"/>
      <p:bldP spid="25" grpId="0" animBg="1"/>
      <p:bldP spid="2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C6C429-B856-9F1E-DDA3-3CAA21F267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AE1A44A3-816C-5A6C-5BBB-D864F90FC445}"/>
              </a:ext>
            </a:extLst>
          </p:cNvPr>
          <p:cNvSpPr/>
          <p:nvPr/>
        </p:nvSpPr>
        <p:spPr>
          <a:xfrm>
            <a:off x="1680284" y="1128408"/>
            <a:ext cx="791183" cy="3840480"/>
          </a:xfrm>
          <a:prstGeom prst="rect">
            <a:avLst/>
          </a:pr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A9BDA03-7B80-D1CC-14BC-065AEAAEA3A2}"/>
              </a:ext>
            </a:extLst>
          </p:cNvPr>
          <p:cNvSpPr/>
          <p:nvPr/>
        </p:nvSpPr>
        <p:spPr>
          <a:xfrm>
            <a:off x="2582355" y="1128407"/>
            <a:ext cx="791183" cy="3840480"/>
          </a:xfrm>
          <a:prstGeom prst="rect">
            <a:avLst/>
          </a:pr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CDDFD82-A5AD-B158-0829-3421268C20F1}"/>
              </a:ext>
            </a:extLst>
          </p:cNvPr>
          <p:cNvSpPr/>
          <p:nvPr/>
        </p:nvSpPr>
        <p:spPr>
          <a:xfrm>
            <a:off x="3484426" y="1128406"/>
            <a:ext cx="791183" cy="3840480"/>
          </a:xfrm>
          <a:prstGeom prst="rect">
            <a:avLst/>
          </a:pr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C741402-D19B-96E3-C3E5-BF3842BBC237}"/>
              </a:ext>
            </a:extLst>
          </p:cNvPr>
          <p:cNvSpPr/>
          <p:nvPr/>
        </p:nvSpPr>
        <p:spPr>
          <a:xfrm>
            <a:off x="4386497" y="1128405"/>
            <a:ext cx="791183" cy="3840480"/>
          </a:xfrm>
          <a:prstGeom prst="rect">
            <a:avLst/>
          </a:pr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4C194E2-6126-56BC-00CD-DA2789776BB1}"/>
              </a:ext>
            </a:extLst>
          </p:cNvPr>
          <p:cNvSpPr/>
          <p:nvPr/>
        </p:nvSpPr>
        <p:spPr>
          <a:xfrm>
            <a:off x="778213" y="1128409"/>
            <a:ext cx="791183" cy="3840480"/>
          </a:xfrm>
          <a:prstGeom prst="rect">
            <a:avLst/>
          </a:pr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F867B9F-2106-B0EC-5B4A-677AD580D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126" y="222251"/>
            <a:ext cx="9326880" cy="250826"/>
          </a:xfrm>
        </p:spPr>
        <p:txBody>
          <a:bodyPr/>
          <a:lstStyle/>
          <a:p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enault Group"/>
                <a:ea typeface="+mj-ea"/>
                <a:cs typeface="+mj-cs"/>
              </a:rPr>
              <a:t>Vehicle LCA </a:t>
            </a:r>
            <a:r>
              <a:rPr lang="en-US" sz="2000" dirty="0">
                <a:solidFill>
                  <a:srgbClr val="000000"/>
                </a:solidFill>
                <a:latin typeface="Renault Group"/>
              </a:rPr>
              <a:t>: Why we need a representative vehicle ?</a:t>
            </a:r>
            <a:endParaRPr lang="en-US" sz="2000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pic>
        <p:nvPicPr>
          <p:cNvPr id="7" name="Graphic 6" descr="Branching diagram with solid fill">
            <a:extLst>
              <a:ext uri="{FF2B5EF4-FFF2-40B4-BE49-F238E27FC236}">
                <a16:creationId xmlns:a16="http://schemas.microsoft.com/office/drawing/2014/main" id="{4C17DFF8-0180-7A0A-4B40-7DBCC007CB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075858" y="1484787"/>
            <a:ext cx="361910" cy="365760"/>
          </a:xfrm>
          <a:prstGeom prst="rect">
            <a:avLst/>
          </a:prstGeom>
        </p:spPr>
      </p:pic>
      <p:pic>
        <p:nvPicPr>
          <p:cNvPr id="8" name="Graphic 7" descr="Branching diagram with solid fill">
            <a:extLst>
              <a:ext uri="{FF2B5EF4-FFF2-40B4-BE49-F238E27FC236}">
                <a16:creationId xmlns:a16="http://schemas.microsoft.com/office/drawing/2014/main" id="{C85D488A-48A9-DD21-D9E5-ED91888DB1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074558" y="1819996"/>
            <a:ext cx="361910" cy="365760"/>
          </a:xfrm>
          <a:prstGeom prst="rect">
            <a:avLst/>
          </a:prstGeom>
        </p:spPr>
      </p:pic>
      <p:pic>
        <p:nvPicPr>
          <p:cNvPr id="9" name="Graphic 8" descr="Branching diagram with solid fill">
            <a:extLst>
              <a:ext uri="{FF2B5EF4-FFF2-40B4-BE49-F238E27FC236}">
                <a16:creationId xmlns:a16="http://schemas.microsoft.com/office/drawing/2014/main" id="{42E14E4A-4997-7A63-DD98-980649BCB4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074558" y="2155205"/>
            <a:ext cx="361910" cy="365760"/>
          </a:xfrm>
          <a:prstGeom prst="rect">
            <a:avLst/>
          </a:prstGeom>
        </p:spPr>
      </p:pic>
      <p:pic>
        <p:nvPicPr>
          <p:cNvPr id="10" name="Graphic 9" descr="Branching diagram with solid fill">
            <a:extLst>
              <a:ext uri="{FF2B5EF4-FFF2-40B4-BE49-F238E27FC236}">
                <a16:creationId xmlns:a16="http://schemas.microsoft.com/office/drawing/2014/main" id="{5601BA0E-F189-FD0A-A107-9CA581D7E1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074558" y="2478514"/>
            <a:ext cx="361910" cy="365760"/>
          </a:xfrm>
          <a:prstGeom prst="rect">
            <a:avLst/>
          </a:prstGeom>
        </p:spPr>
      </p:pic>
      <p:pic>
        <p:nvPicPr>
          <p:cNvPr id="11" name="Graphic 10" descr="Branching diagram with solid fill">
            <a:extLst>
              <a:ext uri="{FF2B5EF4-FFF2-40B4-BE49-F238E27FC236}">
                <a16:creationId xmlns:a16="http://schemas.microsoft.com/office/drawing/2014/main" id="{594978F6-6FC6-898C-4DB5-A4492E6A2A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074558" y="2852324"/>
            <a:ext cx="361910" cy="365760"/>
          </a:xfrm>
          <a:prstGeom prst="rect">
            <a:avLst/>
          </a:prstGeom>
        </p:spPr>
      </p:pic>
      <p:pic>
        <p:nvPicPr>
          <p:cNvPr id="12" name="Graphic 11" descr="Branching diagram with solid fill">
            <a:extLst>
              <a:ext uri="{FF2B5EF4-FFF2-40B4-BE49-F238E27FC236}">
                <a16:creationId xmlns:a16="http://schemas.microsoft.com/office/drawing/2014/main" id="{B3F208EC-66C9-3921-8998-8121F53B77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073258" y="3187533"/>
            <a:ext cx="361910" cy="365760"/>
          </a:xfrm>
          <a:prstGeom prst="rect">
            <a:avLst/>
          </a:prstGeom>
        </p:spPr>
      </p:pic>
      <p:pic>
        <p:nvPicPr>
          <p:cNvPr id="13" name="Graphic 12" descr="Branching diagram with solid fill">
            <a:extLst>
              <a:ext uri="{FF2B5EF4-FFF2-40B4-BE49-F238E27FC236}">
                <a16:creationId xmlns:a16="http://schemas.microsoft.com/office/drawing/2014/main" id="{6682F1BE-4F50-BC14-05B3-3647143E44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073258" y="3522742"/>
            <a:ext cx="361910" cy="365760"/>
          </a:xfrm>
          <a:prstGeom prst="rect">
            <a:avLst/>
          </a:prstGeom>
        </p:spPr>
      </p:pic>
      <p:pic>
        <p:nvPicPr>
          <p:cNvPr id="14" name="Graphic 13" descr="Branching diagram with solid fill">
            <a:extLst>
              <a:ext uri="{FF2B5EF4-FFF2-40B4-BE49-F238E27FC236}">
                <a16:creationId xmlns:a16="http://schemas.microsoft.com/office/drawing/2014/main" id="{A7500AE9-B60F-89A2-3D09-D01EB7D8D1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073258" y="3846051"/>
            <a:ext cx="361910" cy="365760"/>
          </a:xfrm>
          <a:prstGeom prst="rect">
            <a:avLst/>
          </a:prstGeom>
        </p:spPr>
      </p:pic>
      <p:pic>
        <p:nvPicPr>
          <p:cNvPr id="20" name="Graphic 19" descr="Branching diagram with solid fill">
            <a:extLst>
              <a:ext uri="{FF2B5EF4-FFF2-40B4-BE49-F238E27FC236}">
                <a16:creationId xmlns:a16="http://schemas.microsoft.com/office/drawing/2014/main" id="{6A07265D-E76D-26FD-718F-A33C698F68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073258" y="4213068"/>
            <a:ext cx="361910" cy="365760"/>
          </a:xfrm>
          <a:prstGeom prst="rect">
            <a:avLst/>
          </a:prstGeom>
        </p:spPr>
      </p:pic>
      <p:pic>
        <p:nvPicPr>
          <p:cNvPr id="21" name="Graphic 20" descr="Branching diagram with solid fill">
            <a:extLst>
              <a:ext uri="{FF2B5EF4-FFF2-40B4-BE49-F238E27FC236}">
                <a16:creationId xmlns:a16="http://schemas.microsoft.com/office/drawing/2014/main" id="{5BD02344-D854-E325-7FB9-21848E533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073258" y="4536377"/>
            <a:ext cx="361910" cy="365760"/>
          </a:xfrm>
          <a:prstGeom prst="rect">
            <a:avLst/>
          </a:prstGeom>
        </p:spPr>
      </p:pic>
      <p:pic>
        <p:nvPicPr>
          <p:cNvPr id="22" name="Graphic 21" descr="Branching diagram with solid fill">
            <a:extLst>
              <a:ext uri="{FF2B5EF4-FFF2-40B4-BE49-F238E27FC236}">
                <a16:creationId xmlns:a16="http://schemas.microsoft.com/office/drawing/2014/main" id="{41FBAB95-CFD1-47FE-7A4A-7741A94782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823588" y="1846697"/>
            <a:ext cx="361910" cy="365760"/>
          </a:xfrm>
          <a:prstGeom prst="rect">
            <a:avLst/>
          </a:prstGeom>
        </p:spPr>
      </p:pic>
      <p:pic>
        <p:nvPicPr>
          <p:cNvPr id="23" name="Graphic 22" descr="Branching diagram with solid fill">
            <a:extLst>
              <a:ext uri="{FF2B5EF4-FFF2-40B4-BE49-F238E27FC236}">
                <a16:creationId xmlns:a16="http://schemas.microsoft.com/office/drawing/2014/main" id="{C96E7A0F-FE4A-E060-D4E8-F61D52A548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823588" y="2181906"/>
            <a:ext cx="361910" cy="365760"/>
          </a:xfrm>
          <a:prstGeom prst="rect">
            <a:avLst/>
          </a:prstGeom>
        </p:spPr>
      </p:pic>
      <p:pic>
        <p:nvPicPr>
          <p:cNvPr id="24" name="Graphic 23" descr="Branching diagram with solid fill">
            <a:extLst>
              <a:ext uri="{FF2B5EF4-FFF2-40B4-BE49-F238E27FC236}">
                <a16:creationId xmlns:a16="http://schemas.microsoft.com/office/drawing/2014/main" id="{1CE6E851-C451-648F-D1BD-D421B1DA96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823588" y="2505215"/>
            <a:ext cx="361910" cy="365760"/>
          </a:xfrm>
          <a:prstGeom prst="rect">
            <a:avLst/>
          </a:prstGeom>
        </p:spPr>
      </p:pic>
      <p:pic>
        <p:nvPicPr>
          <p:cNvPr id="25" name="Graphic 24" descr="Branching diagram with solid fill">
            <a:extLst>
              <a:ext uri="{FF2B5EF4-FFF2-40B4-BE49-F238E27FC236}">
                <a16:creationId xmlns:a16="http://schemas.microsoft.com/office/drawing/2014/main" id="{3F66E95B-CFA5-516E-51BF-A0E2AF5104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823588" y="2879025"/>
            <a:ext cx="361910" cy="365760"/>
          </a:xfrm>
          <a:prstGeom prst="rect">
            <a:avLst/>
          </a:prstGeom>
        </p:spPr>
      </p:pic>
      <p:pic>
        <p:nvPicPr>
          <p:cNvPr id="26" name="Graphic 25" descr="Branching diagram with solid fill">
            <a:extLst>
              <a:ext uri="{FF2B5EF4-FFF2-40B4-BE49-F238E27FC236}">
                <a16:creationId xmlns:a16="http://schemas.microsoft.com/office/drawing/2014/main" id="{C3B43333-A2B4-9C44-60E0-E5AB2DFEB6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822288" y="3214234"/>
            <a:ext cx="361910" cy="365760"/>
          </a:xfrm>
          <a:prstGeom prst="rect">
            <a:avLst/>
          </a:prstGeom>
        </p:spPr>
      </p:pic>
      <p:pic>
        <p:nvPicPr>
          <p:cNvPr id="27" name="Graphic 26" descr="Branching diagram with solid fill">
            <a:extLst>
              <a:ext uri="{FF2B5EF4-FFF2-40B4-BE49-F238E27FC236}">
                <a16:creationId xmlns:a16="http://schemas.microsoft.com/office/drawing/2014/main" id="{0C807230-BF1C-82BF-C2F9-2CE88C3792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822288" y="3549443"/>
            <a:ext cx="361910" cy="365760"/>
          </a:xfrm>
          <a:prstGeom prst="rect">
            <a:avLst/>
          </a:prstGeom>
        </p:spPr>
      </p:pic>
      <p:pic>
        <p:nvPicPr>
          <p:cNvPr id="28" name="Graphic 27" descr="Branching diagram with solid fill">
            <a:extLst>
              <a:ext uri="{FF2B5EF4-FFF2-40B4-BE49-F238E27FC236}">
                <a16:creationId xmlns:a16="http://schemas.microsoft.com/office/drawing/2014/main" id="{17FEA713-7546-94F3-9CB2-DEB2FA1DF6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822288" y="3872752"/>
            <a:ext cx="361910" cy="365760"/>
          </a:xfrm>
          <a:prstGeom prst="rect">
            <a:avLst/>
          </a:prstGeom>
        </p:spPr>
      </p:pic>
      <p:pic>
        <p:nvPicPr>
          <p:cNvPr id="29" name="Graphic 28" descr="Branching diagram with solid fill">
            <a:extLst>
              <a:ext uri="{FF2B5EF4-FFF2-40B4-BE49-F238E27FC236}">
                <a16:creationId xmlns:a16="http://schemas.microsoft.com/office/drawing/2014/main" id="{1984578D-719A-285E-A684-7FDB48871F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1822288" y="4239769"/>
            <a:ext cx="361910" cy="365760"/>
          </a:xfrm>
          <a:prstGeom prst="rect">
            <a:avLst/>
          </a:prstGeom>
        </p:spPr>
      </p:pic>
      <p:pic>
        <p:nvPicPr>
          <p:cNvPr id="30" name="Graphic 29" descr="Branching diagram with solid fill">
            <a:extLst>
              <a:ext uri="{FF2B5EF4-FFF2-40B4-BE49-F238E27FC236}">
                <a16:creationId xmlns:a16="http://schemas.microsoft.com/office/drawing/2014/main" id="{7124EC8E-723E-F44E-8E93-C1E7C4A17E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2877418" y="2143305"/>
            <a:ext cx="361910" cy="365760"/>
          </a:xfrm>
          <a:prstGeom prst="rect">
            <a:avLst/>
          </a:prstGeom>
        </p:spPr>
      </p:pic>
      <p:pic>
        <p:nvPicPr>
          <p:cNvPr id="31" name="Graphic 30" descr="Branching diagram with solid fill">
            <a:extLst>
              <a:ext uri="{FF2B5EF4-FFF2-40B4-BE49-F238E27FC236}">
                <a16:creationId xmlns:a16="http://schemas.microsoft.com/office/drawing/2014/main" id="{16A33979-42E2-9DFB-5D4A-B5C0A25042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2877418" y="2466614"/>
            <a:ext cx="361910" cy="365760"/>
          </a:xfrm>
          <a:prstGeom prst="rect">
            <a:avLst/>
          </a:prstGeom>
        </p:spPr>
      </p:pic>
      <p:pic>
        <p:nvPicPr>
          <p:cNvPr id="32" name="Graphic 31" descr="Branching diagram with solid fill">
            <a:extLst>
              <a:ext uri="{FF2B5EF4-FFF2-40B4-BE49-F238E27FC236}">
                <a16:creationId xmlns:a16="http://schemas.microsoft.com/office/drawing/2014/main" id="{29C653EE-1C45-EEC1-FB84-9C358C3BA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2877418" y="2840424"/>
            <a:ext cx="361910" cy="365760"/>
          </a:xfrm>
          <a:prstGeom prst="rect">
            <a:avLst/>
          </a:prstGeom>
        </p:spPr>
      </p:pic>
      <p:pic>
        <p:nvPicPr>
          <p:cNvPr id="33" name="Graphic 32" descr="Branching diagram with solid fill">
            <a:extLst>
              <a:ext uri="{FF2B5EF4-FFF2-40B4-BE49-F238E27FC236}">
                <a16:creationId xmlns:a16="http://schemas.microsoft.com/office/drawing/2014/main" id="{F4151245-F9CC-A8DB-1547-9AC288C74B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2876118" y="3175633"/>
            <a:ext cx="361910" cy="365760"/>
          </a:xfrm>
          <a:prstGeom prst="rect">
            <a:avLst/>
          </a:prstGeom>
        </p:spPr>
      </p:pic>
      <p:pic>
        <p:nvPicPr>
          <p:cNvPr id="34" name="Graphic 33" descr="Branching diagram with solid fill">
            <a:extLst>
              <a:ext uri="{FF2B5EF4-FFF2-40B4-BE49-F238E27FC236}">
                <a16:creationId xmlns:a16="http://schemas.microsoft.com/office/drawing/2014/main" id="{4BB73281-8578-AA17-1691-104381AAB5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2876118" y="3510842"/>
            <a:ext cx="361910" cy="365760"/>
          </a:xfrm>
          <a:prstGeom prst="rect">
            <a:avLst/>
          </a:prstGeom>
        </p:spPr>
      </p:pic>
      <p:pic>
        <p:nvPicPr>
          <p:cNvPr id="35" name="Graphic 34" descr="Branching diagram with solid fill">
            <a:extLst>
              <a:ext uri="{FF2B5EF4-FFF2-40B4-BE49-F238E27FC236}">
                <a16:creationId xmlns:a16="http://schemas.microsoft.com/office/drawing/2014/main" id="{C461AB46-48FB-1365-5BC0-01AFE2F2D6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3745768" y="2478514"/>
            <a:ext cx="361910" cy="365760"/>
          </a:xfrm>
          <a:prstGeom prst="rect">
            <a:avLst/>
          </a:prstGeom>
        </p:spPr>
      </p:pic>
      <p:pic>
        <p:nvPicPr>
          <p:cNvPr id="36" name="Graphic 35" descr="Branching diagram with solid fill">
            <a:extLst>
              <a:ext uri="{FF2B5EF4-FFF2-40B4-BE49-F238E27FC236}">
                <a16:creationId xmlns:a16="http://schemas.microsoft.com/office/drawing/2014/main" id="{F05FB867-7B43-7234-565E-61B7B393F4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3745768" y="2852324"/>
            <a:ext cx="361910" cy="365760"/>
          </a:xfrm>
          <a:prstGeom prst="rect">
            <a:avLst/>
          </a:prstGeom>
        </p:spPr>
      </p:pic>
      <p:pic>
        <p:nvPicPr>
          <p:cNvPr id="37" name="Graphic 36" descr="Branching diagram with solid fill">
            <a:extLst>
              <a:ext uri="{FF2B5EF4-FFF2-40B4-BE49-F238E27FC236}">
                <a16:creationId xmlns:a16="http://schemas.microsoft.com/office/drawing/2014/main" id="{50735453-F14D-AAA7-417B-D9E3272DA9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3744468" y="3187533"/>
            <a:ext cx="361910" cy="365760"/>
          </a:xfrm>
          <a:prstGeom prst="rect">
            <a:avLst/>
          </a:prstGeom>
        </p:spPr>
      </p:pic>
      <p:pic>
        <p:nvPicPr>
          <p:cNvPr id="38" name="Graphic 37" descr="Branching diagram with solid fill">
            <a:extLst>
              <a:ext uri="{FF2B5EF4-FFF2-40B4-BE49-F238E27FC236}">
                <a16:creationId xmlns:a16="http://schemas.microsoft.com/office/drawing/2014/main" id="{39234519-1FD4-EF23-AA52-ACACD8988E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 flipV="1">
            <a:off x="4720611" y="2825623"/>
            <a:ext cx="361910" cy="36576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9117A728-6749-363B-6F00-C9338426FC6F}"/>
              </a:ext>
            </a:extLst>
          </p:cNvPr>
          <p:cNvSpPr txBox="1"/>
          <p:nvPr/>
        </p:nvSpPr>
        <p:spPr>
          <a:xfrm>
            <a:off x="906905" y="1157504"/>
            <a:ext cx="673261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60504A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Material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dirty="0">
                <a:solidFill>
                  <a:srgbClr val="60504A"/>
                </a:solidFill>
                <a:latin typeface="Renault Group Light"/>
              </a:rPr>
              <a:t>acquisition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60504A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EAC22A-A198-70BE-B875-147419A0D601}"/>
              </a:ext>
            </a:extLst>
          </p:cNvPr>
          <p:cNvSpPr txBox="1"/>
          <p:nvPr/>
        </p:nvSpPr>
        <p:spPr>
          <a:xfrm>
            <a:off x="1864420" y="1147074"/>
            <a:ext cx="548227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60504A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Material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dirty="0">
                <a:solidFill>
                  <a:srgbClr val="60504A"/>
                </a:solidFill>
                <a:latin typeface="Renault Group Light"/>
              </a:rPr>
              <a:t>Refining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60504A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960F349-3702-BFBF-36C0-63DA72FDDA00}"/>
              </a:ext>
            </a:extLst>
          </p:cNvPr>
          <p:cNvSpPr txBox="1"/>
          <p:nvPr/>
        </p:nvSpPr>
        <p:spPr>
          <a:xfrm>
            <a:off x="4509578" y="1187070"/>
            <a:ext cx="545021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60504A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Vehicle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60504A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assembly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55D47F0-A228-0E92-95B3-8DAEA390AB37}"/>
              </a:ext>
            </a:extLst>
          </p:cNvPr>
          <p:cNvSpPr txBox="1"/>
          <p:nvPr/>
        </p:nvSpPr>
        <p:spPr>
          <a:xfrm>
            <a:off x="3644897" y="1187070"/>
            <a:ext cx="561051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60504A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System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60504A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Assembly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E918C6D-74EC-0D85-4AF1-8C5AB81898A1}"/>
              </a:ext>
            </a:extLst>
          </p:cNvPr>
          <p:cNvSpPr txBox="1"/>
          <p:nvPr/>
        </p:nvSpPr>
        <p:spPr>
          <a:xfrm>
            <a:off x="2681181" y="1186114"/>
            <a:ext cx="646011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60504A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Part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60504A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production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988421-5A95-1DC7-57C9-006B78035F55}"/>
              </a:ext>
            </a:extLst>
          </p:cNvPr>
          <p:cNvSpPr txBox="1"/>
          <p:nvPr/>
        </p:nvSpPr>
        <p:spPr>
          <a:xfrm>
            <a:off x="5731995" y="1114560"/>
            <a:ext cx="61729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Ideal LCA calculation: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Track each component of each vehicle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  <a:sym typeface="Wingdings" panose="05000000000000000000" pitchFamily="2" charset="2"/>
              </a:rPr>
              <a:t> NOT manageable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Complex Supply chain: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It is required a simplification for the calculation of the carbon footprint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600" b="0" i="0" dirty="0">
                <a:solidFill>
                  <a:srgbClr val="343541"/>
                </a:solidFill>
                <a:effectLst/>
                <a:latin typeface="-apple-system"/>
              </a:rPr>
              <a:t> It is not practical to follow energy use minute by minute. </a:t>
            </a:r>
            <a:br>
              <a:rPr lang="en-US" sz="1600" b="0" i="0" dirty="0">
                <a:solidFill>
                  <a:srgbClr val="343541"/>
                </a:solidFill>
                <a:effectLst/>
                <a:latin typeface="-apple-system"/>
              </a:rPr>
            </a:br>
            <a:r>
              <a:rPr lang="en-US" sz="1600" b="0" i="0" dirty="0">
                <a:solidFill>
                  <a:srgbClr val="343541"/>
                </a:solidFill>
                <a:effectLst/>
                <a:latin typeface="-apple-system"/>
                <a:sym typeface="Wingdings" panose="05000000000000000000" pitchFamily="2" charset="2"/>
              </a:rPr>
              <a:t> </a:t>
            </a:r>
            <a:r>
              <a:rPr lang="en-US" sz="1600" b="0" i="0" dirty="0">
                <a:solidFill>
                  <a:srgbClr val="343541"/>
                </a:solidFill>
                <a:effectLst/>
                <a:latin typeface="-apple-system"/>
              </a:rPr>
              <a:t>Instead, use average values over a set time (e.g. 12 or 24 months)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It is impossible to track every source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  <a:sym typeface="Wingdings" panose="05000000000000000000" pitchFamily="2" charset="2"/>
              </a:rPr>
              <a:t> 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verage production values (e.g. secondary data set)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600" b="0" i="0" dirty="0">
                <a:solidFill>
                  <a:srgbClr val="343541"/>
                </a:solidFill>
                <a:effectLst/>
                <a:latin typeface="-apple-system"/>
              </a:rPr>
              <a:t>It is not efficient calculating LCA for each individual vehicle, no additional benefit</a:t>
            </a:r>
            <a:br>
              <a:rPr lang="en-US" sz="1600" b="0" i="0" dirty="0">
                <a:solidFill>
                  <a:srgbClr val="343541"/>
                </a:solidFill>
                <a:effectLst/>
                <a:latin typeface="-apple-system"/>
              </a:rPr>
            </a:br>
            <a:r>
              <a:rPr lang="en-US" sz="1600" b="0" i="0" dirty="0">
                <a:solidFill>
                  <a:srgbClr val="343541"/>
                </a:solidFill>
                <a:effectLst/>
                <a:latin typeface="-apple-system"/>
                <a:sym typeface="Wingdings" panose="05000000000000000000" pitchFamily="2" charset="2"/>
              </a:rPr>
              <a:t> U</a:t>
            </a:r>
            <a:r>
              <a:rPr lang="en-US" sz="1600" b="0" i="0" dirty="0">
                <a:solidFill>
                  <a:srgbClr val="343541"/>
                </a:solidFill>
                <a:effectLst/>
                <a:latin typeface="-apple-system"/>
              </a:rPr>
              <a:t>se a representative vehicle (this makes calculations simpler and reduces the workload)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363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72E3AB-0A26-746F-BD17-E4B4578ACD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E3C18F11-762F-7E83-1681-759ABDA7C5A1}"/>
              </a:ext>
            </a:extLst>
          </p:cNvPr>
          <p:cNvSpPr/>
          <p:nvPr/>
        </p:nvSpPr>
        <p:spPr>
          <a:xfrm>
            <a:off x="1616861" y="2319988"/>
            <a:ext cx="2286000" cy="3036498"/>
          </a:xfrm>
          <a:prstGeom prst="rect">
            <a:avLst/>
          </a:prstGeom>
          <a:noFill/>
          <a:ln>
            <a:solidFill>
              <a:srgbClr val="8998B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096E63E-8110-B79F-FFFB-DBAC63643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126" y="222251"/>
            <a:ext cx="9784080" cy="250826"/>
          </a:xfrm>
        </p:spPr>
        <p:txBody>
          <a:bodyPr/>
          <a:lstStyle/>
          <a:p>
            <a:r>
              <a:rPr lang="en-US" sz="2000" dirty="0">
                <a:solidFill>
                  <a:srgbClr val="000000"/>
                </a:solidFill>
                <a:ea typeface="+mn-ea"/>
                <a:cs typeface="+mn-cs"/>
              </a:rPr>
              <a:t>Vehicle Carbon footprint : Modular Approach </a:t>
            </a:r>
          </a:p>
        </p:txBody>
      </p:sp>
      <p:sp>
        <p:nvSpPr>
          <p:cNvPr id="34" name="Arrow: Chevron 33">
            <a:extLst>
              <a:ext uri="{FF2B5EF4-FFF2-40B4-BE49-F238E27FC236}">
                <a16:creationId xmlns:a16="http://schemas.microsoft.com/office/drawing/2014/main" id="{D2685679-ECCE-51B5-F87D-66B24DF448DC}"/>
              </a:ext>
            </a:extLst>
          </p:cNvPr>
          <p:cNvSpPr/>
          <p:nvPr/>
        </p:nvSpPr>
        <p:spPr>
          <a:xfrm>
            <a:off x="601430" y="1886141"/>
            <a:ext cx="1463040" cy="274320"/>
          </a:xfrm>
          <a:prstGeom prst="chevron">
            <a:avLst/>
          </a:prstGeom>
          <a:gradFill rotWithShape="1">
            <a:gsLst>
              <a:gs pos="0">
                <a:srgbClr val="7F8FA9">
                  <a:satMod val="103000"/>
                  <a:lumMod val="102000"/>
                  <a:tint val="94000"/>
                </a:srgbClr>
              </a:gs>
              <a:gs pos="50000">
                <a:srgbClr val="7F8FA9">
                  <a:satMod val="110000"/>
                  <a:lumMod val="100000"/>
                  <a:shade val="100000"/>
                </a:srgbClr>
              </a:gs>
              <a:gs pos="100000">
                <a:srgbClr val="7F8FA9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non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"/>
                <a:ea typeface="+mn-ea"/>
                <a:cs typeface="+mn-cs"/>
              </a:rPr>
              <a:t>Material acquisition</a:t>
            </a:r>
          </a:p>
        </p:txBody>
      </p:sp>
      <p:sp>
        <p:nvSpPr>
          <p:cNvPr id="35" name="Arrow: Chevron 34">
            <a:extLst>
              <a:ext uri="{FF2B5EF4-FFF2-40B4-BE49-F238E27FC236}">
                <a16:creationId xmlns:a16="http://schemas.microsoft.com/office/drawing/2014/main" id="{298975F3-2AA6-9261-65D0-DF7B91EA17AD}"/>
              </a:ext>
            </a:extLst>
          </p:cNvPr>
          <p:cNvSpPr/>
          <p:nvPr/>
        </p:nvSpPr>
        <p:spPr>
          <a:xfrm>
            <a:off x="1984753" y="1886141"/>
            <a:ext cx="1463040" cy="274320"/>
          </a:xfrm>
          <a:prstGeom prst="chevron">
            <a:avLst/>
          </a:prstGeom>
          <a:gradFill rotWithShape="1">
            <a:gsLst>
              <a:gs pos="0">
                <a:srgbClr val="7F8FA9">
                  <a:satMod val="103000"/>
                  <a:lumMod val="102000"/>
                  <a:tint val="94000"/>
                </a:srgbClr>
              </a:gs>
              <a:gs pos="50000">
                <a:srgbClr val="7F8FA9">
                  <a:satMod val="110000"/>
                  <a:lumMod val="100000"/>
                  <a:shade val="100000"/>
                </a:srgbClr>
              </a:gs>
              <a:gs pos="100000">
                <a:srgbClr val="7F8FA9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non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"/>
                <a:ea typeface="+mn-ea"/>
                <a:cs typeface="+mn-cs"/>
              </a:rPr>
              <a:t>Part Production</a:t>
            </a:r>
          </a:p>
        </p:txBody>
      </p:sp>
      <p:sp>
        <p:nvSpPr>
          <p:cNvPr id="36" name="Arrow: Chevron 35">
            <a:extLst>
              <a:ext uri="{FF2B5EF4-FFF2-40B4-BE49-F238E27FC236}">
                <a16:creationId xmlns:a16="http://schemas.microsoft.com/office/drawing/2014/main" id="{EDAABD3E-0CE2-FF7D-CA63-4F2FD60FFF81}"/>
              </a:ext>
            </a:extLst>
          </p:cNvPr>
          <p:cNvSpPr/>
          <p:nvPr/>
        </p:nvSpPr>
        <p:spPr>
          <a:xfrm>
            <a:off x="3368076" y="1886141"/>
            <a:ext cx="1463040" cy="274320"/>
          </a:xfrm>
          <a:prstGeom prst="chevron">
            <a:avLst/>
          </a:prstGeom>
          <a:gradFill rotWithShape="1">
            <a:gsLst>
              <a:gs pos="0">
                <a:srgbClr val="7F8FA9">
                  <a:satMod val="103000"/>
                  <a:lumMod val="102000"/>
                  <a:tint val="94000"/>
                </a:srgbClr>
              </a:gs>
              <a:gs pos="50000">
                <a:srgbClr val="7F8FA9">
                  <a:satMod val="110000"/>
                  <a:lumMod val="100000"/>
                  <a:shade val="100000"/>
                </a:srgbClr>
              </a:gs>
              <a:gs pos="100000">
                <a:srgbClr val="7F8FA9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non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"/>
                <a:ea typeface="+mn-ea"/>
                <a:cs typeface="+mn-cs"/>
              </a:rPr>
              <a:t>Vehicle assembly</a:t>
            </a:r>
          </a:p>
        </p:txBody>
      </p:sp>
      <p:sp>
        <p:nvSpPr>
          <p:cNvPr id="37" name="Arrow: Chevron 36">
            <a:extLst>
              <a:ext uri="{FF2B5EF4-FFF2-40B4-BE49-F238E27FC236}">
                <a16:creationId xmlns:a16="http://schemas.microsoft.com/office/drawing/2014/main" id="{F1F29AD6-B4A8-4DAF-9DCF-99DE9DECC411}"/>
              </a:ext>
            </a:extLst>
          </p:cNvPr>
          <p:cNvSpPr/>
          <p:nvPr/>
        </p:nvSpPr>
        <p:spPr>
          <a:xfrm>
            <a:off x="4751399" y="1886141"/>
            <a:ext cx="1463040" cy="274320"/>
          </a:xfrm>
          <a:prstGeom prst="chevron">
            <a:avLst/>
          </a:prstGeom>
          <a:gradFill rotWithShape="1">
            <a:gsLst>
              <a:gs pos="0">
                <a:srgbClr val="5AA2AE">
                  <a:satMod val="103000"/>
                  <a:lumMod val="102000"/>
                  <a:tint val="94000"/>
                </a:srgbClr>
              </a:gs>
              <a:gs pos="50000">
                <a:srgbClr val="5AA2AE">
                  <a:satMod val="110000"/>
                  <a:lumMod val="100000"/>
                  <a:shade val="100000"/>
                </a:srgbClr>
              </a:gs>
              <a:gs pos="100000">
                <a:srgbClr val="5AA2AE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non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"/>
                <a:ea typeface="+mn-ea"/>
                <a:cs typeface="+mn-cs"/>
              </a:rPr>
              <a:t>Well to Tank</a:t>
            </a:r>
          </a:p>
        </p:txBody>
      </p:sp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D0953BF1-5BDA-3C48-235D-B3AD90094658}"/>
              </a:ext>
            </a:extLst>
          </p:cNvPr>
          <p:cNvSpPr/>
          <p:nvPr/>
        </p:nvSpPr>
        <p:spPr>
          <a:xfrm>
            <a:off x="6134722" y="1886141"/>
            <a:ext cx="1463040" cy="274320"/>
          </a:xfrm>
          <a:prstGeom prst="chevron">
            <a:avLst/>
          </a:prstGeom>
          <a:gradFill rotWithShape="1">
            <a:gsLst>
              <a:gs pos="0">
                <a:srgbClr val="5AA2AE">
                  <a:satMod val="103000"/>
                  <a:lumMod val="102000"/>
                  <a:tint val="94000"/>
                </a:srgbClr>
              </a:gs>
              <a:gs pos="50000">
                <a:srgbClr val="5AA2AE">
                  <a:satMod val="110000"/>
                  <a:lumMod val="100000"/>
                  <a:shade val="100000"/>
                </a:srgbClr>
              </a:gs>
              <a:gs pos="100000">
                <a:srgbClr val="5AA2AE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non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"/>
                <a:ea typeface="+mn-ea"/>
                <a:cs typeface="+mn-cs"/>
              </a:rPr>
              <a:t>Tank to wheel</a:t>
            </a:r>
          </a:p>
        </p:txBody>
      </p:sp>
      <p:sp>
        <p:nvSpPr>
          <p:cNvPr id="39" name="Arrow: Chevron 38">
            <a:extLst>
              <a:ext uri="{FF2B5EF4-FFF2-40B4-BE49-F238E27FC236}">
                <a16:creationId xmlns:a16="http://schemas.microsoft.com/office/drawing/2014/main" id="{2FC7F429-8A85-043E-44F6-04C1770642BA}"/>
              </a:ext>
            </a:extLst>
          </p:cNvPr>
          <p:cNvSpPr/>
          <p:nvPr/>
        </p:nvSpPr>
        <p:spPr>
          <a:xfrm>
            <a:off x="7518045" y="1886141"/>
            <a:ext cx="1463040" cy="274320"/>
          </a:xfrm>
          <a:prstGeom prst="chevron">
            <a:avLst/>
          </a:prstGeom>
          <a:gradFill rotWithShape="1">
            <a:gsLst>
              <a:gs pos="0">
                <a:srgbClr val="9D90A0">
                  <a:satMod val="103000"/>
                  <a:lumMod val="102000"/>
                  <a:tint val="94000"/>
                </a:srgbClr>
              </a:gs>
              <a:gs pos="50000">
                <a:srgbClr val="9D90A0">
                  <a:satMod val="110000"/>
                  <a:lumMod val="100000"/>
                  <a:shade val="100000"/>
                </a:srgbClr>
              </a:gs>
              <a:gs pos="100000">
                <a:srgbClr val="9D90A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non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sng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"/>
                <a:ea typeface="+mn-ea"/>
                <a:cs typeface="+mn-cs"/>
              </a:rPr>
              <a:t>Re-use</a:t>
            </a:r>
          </a:p>
        </p:txBody>
      </p:sp>
      <p:sp>
        <p:nvSpPr>
          <p:cNvPr id="40" name="Arrow: Chevron 39">
            <a:extLst>
              <a:ext uri="{FF2B5EF4-FFF2-40B4-BE49-F238E27FC236}">
                <a16:creationId xmlns:a16="http://schemas.microsoft.com/office/drawing/2014/main" id="{F750BE6D-60B3-1618-3F5E-692370882E9F}"/>
              </a:ext>
            </a:extLst>
          </p:cNvPr>
          <p:cNvSpPr/>
          <p:nvPr/>
        </p:nvSpPr>
        <p:spPr>
          <a:xfrm>
            <a:off x="8901368" y="1886141"/>
            <a:ext cx="1463040" cy="274320"/>
          </a:xfrm>
          <a:prstGeom prst="chevron">
            <a:avLst/>
          </a:prstGeom>
          <a:gradFill rotWithShape="1">
            <a:gsLst>
              <a:gs pos="0">
                <a:srgbClr val="9D90A0">
                  <a:satMod val="103000"/>
                  <a:lumMod val="102000"/>
                  <a:tint val="94000"/>
                </a:srgbClr>
              </a:gs>
              <a:gs pos="50000">
                <a:srgbClr val="9D90A0">
                  <a:satMod val="110000"/>
                  <a:lumMod val="100000"/>
                  <a:shade val="100000"/>
                </a:srgbClr>
              </a:gs>
              <a:gs pos="100000">
                <a:srgbClr val="9D90A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non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"/>
                <a:ea typeface="+mn-ea"/>
                <a:cs typeface="+mn-cs"/>
              </a:rPr>
              <a:t>Recycling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D5A1419B-FEC6-0547-DAEF-730CC6F2CBC3}"/>
              </a:ext>
            </a:extLst>
          </p:cNvPr>
          <p:cNvSpPr/>
          <p:nvPr/>
        </p:nvSpPr>
        <p:spPr>
          <a:xfrm>
            <a:off x="7527423" y="998771"/>
            <a:ext cx="2766646" cy="274320"/>
          </a:xfrm>
          <a:prstGeom prst="roundRect">
            <a:avLst/>
          </a:prstGeom>
          <a:gradFill rotWithShape="1">
            <a:gsLst>
              <a:gs pos="0">
                <a:srgbClr val="9D90A0">
                  <a:satMod val="103000"/>
                  <a:lumMod val="102000"/>
                  <a:tint val="94000"/>
                </a:srgbClr>
              </a:gs>
              <a:gs pos="50000">
                <a:srgbClr val="9D90A0">
                  <a:satMod val="110000"/>
                  <a:lumMod val="100000"/>
                  <a:shade val="100000"/>
                </a:srgbClr>
              </a:gs>
              <a:gs pos="100000">
                <a:srgbClr val="9D90A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End of Life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314C7C9-9FD7-68D4-BC13-2D8091AEC6E9}"/>
              </a:ext>
            </a:extLst>
          </p:cNvPr>
          <p:cNvSpPr/>
          <p:nvPr/>
        </p:nvSpPr>
        <p:spPr>
          <a:xfrm>
            <a:off x="4703334" y="998771"/>
            <a:ext cx="2766646" cy="274320"/>
          </a:xfrm>
          <a:prstGeom prst="roundRect">
            <a:avLst/>
          </a:prstGeom>
          <a:gradFill rotWithShape="1">
            <a:gsLst>
              <a:gs pos="0">
                <a:srgbClr val="5AA2AE">
                  <a:satMod val="103000"/>
                  <a:lumMod val="102000"/>
                  <a:tint val="94000"/>
                </a:srgbClr>
              </a:gs>
              <a:gs pos="50000">
                <a:srgbClr val="5AA2AE">
                  <a:satMod val="110000"/>
                  <a:lumMod val="100000"/>
                  <a:shade val="100000"/>
                </a:srgbClr>
              </a:gs>
              <a:gs pos="100000">
                <a:srgbClr val="5AA2AE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Usage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A0C9E4FD-1A11-40C8-E66B-052C35369A24}"/>
              </a:ext>
            </a:extLst>
          </p:cNvPr>
          <p:cNvSpPr/>
          <p:nvPr/>
        </p:nvSpPr>
        <p:spPr>
          <a:xfrm>
            <a:off x="531091" y="998771"/>
            <a:ext cx="4114800" cy="274320"/>
          </a:xfrm>
          <a:prstGeom prst="roundRect">
            <a:avLst/>
          </a:prstGeom>
          <a:gradFill rotWithShape="1">
            <a:gsLst>
              <a:gs pos="0">
                <a:srgbClr val="7F8FA9">
                  <a:satMod val="103000"/>
                  <a:lumMod val="102000"/>
                  <a:tint val="94000"/>
                </a:srgbClr>
              </a:gs>
              <a:gs pos="50000">
                <a:srgbClr val="7F8FA9">
                  <a:satMod val="110000"/>
                  <a:lumMod val="100000"/>
                  <a:shade val="100000"/>
                </a:srgbClr>
              </a:gs>
              <a:gs pos="100000">
                <a:srgbClr val="7F8FA9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Production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D2570704-34D4-BB16-FB87-3CFADC32F9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53" r="38245"/>
          <a:stretch/>
        </p:blipFill>
        <p:spPr>
          <a:xfrm>
            <a:off x="4852217" y="1344791"/>
            <a:ext cx="2617763" cy="528689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A1AE607-3AC6-5E6C-E885-F49E2C69EC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588" r="7688"/>
          <a:stretch/>
        </p:blipFill>
        <p:spPr>
          <a:xfrm>
            <a:off x="8981085" y="1311291"/>
            <a:ext cx="1139484" cy="558758"/>
          </a:xfrm>
          <a:prstGeom prst="rect">
            <a:avLst/>
          </a:prstGeom>
        </p:spPr>
      </p:pic>
      <p:pic>
        <p:nvPicPr>
          <p:cNvPr id="46" name="Graphic 45" descr="Raw Materials outline">
            <a:extLst>
              <a:ext uri="{FF2B5EF4-FFF2-40B4-BE49-F238E27FC236}">
                <a16:creationId xmlns:a16="http://schemas.microsoft.com/office/drawing/2014/main" id="{D56132AB-2420-F352-60D4-408F0392AE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3206" y="1408755"/>
            <a:ext cx="457200" cy="457200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D52D0288-5008-CFD5-BB3F-9C6289537B5D}"/>
              </a:ext>
            </a:extLst>
          </p:cNvPr>
          <p:cNvGrpSpPr/>
          <p:nvPr/>
        </p:nvGrpSpPr>
        <p:grpSpPr>
          <a:xfrm>
            <a:off x="2167138" y="1408755"/>
            <a:ext cx="942353" cy="457200"/>
            <a:chOff x="2333570" y="2349597"/>
            <a:chExt cx="942353" cy="457200"/>
          </a:xfrm>
        </p:grpSpPr>
        <p:pic>
          <p:nvPicPr>
            <p:cNvPr id="48" name="Graphic 47" descr="Factory outline">
              <a:extLst>
                <a:ext uri="{FF2B5EF4-FFF2-40B4-BE49-F238E27FC236}">
                  <a16:creationId xmlns:a16="http://schemas.microsoft.com/office/drawing/2014/main" id="{10AC1484-B146-E4FF-E629-1EB4613EDAA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333570" y="2349597"/>
              <a:ext cx="457200" cy="457200"/>
            </a:xfrm>
            <a:prstGeom prst="rect">
              <a:avLst/>
            </a:prstGeom>
          </p:spPr>
        </p:pic>
        <p:sp>
          <p:nvSpPr>
            <p:cNvPr id="49" name="Freeform 215">
              <a:extLst>
                <a:ext uri="{FF2B5EF4-FFF2-40B4-BE49-F238E27FC236}">
                  <a16:creationId xmlns:a16="http://schemas.microsoft.com/office/drawing/2014/main" id="{597AE97A-7B5E-6798-3AC4-3ACFAAC7C9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7874" y="2563163"/>
              <a:ext cx="182880" cy="182880"/>
            </a:xfrm>
            <a:custGeom>
              <a:avLst/>
              <a:gdLst>
                <a:gd name="T0" fmla="*/ 428 w 546"/>
                <a:gd name="T1" fmla="*/ 48 h 547"/>
                <a:gd name="T2" fmla="*/ 306 w 546"/>
                <a:gd name="T3" fmla="*/ 2 h 547"/>
                <a:gd name="T4" fmla="*/ 163 w 546"/>
                <a:gd name="T5" fmla="*/ 23 h 547"/>
                <a:gd name="T6" fmla="*/ 30 w 546"/>
                <a:gd name="T7" fmla="*/ 150 h 547"/>
                <a:gd name="T8" fmla="*/ 17 w 546"/>
                <a:gd name="T9" fmla="*/ 369 h 547"/>
                <a:gd name="T10" fmla="*/ 118 w 546"/>
                <a:gd name="T11" fmla="*/ 498 h 547"/>
                <a:gd name="T12" fmla="*/ 240 w 546"/>
                <a:gd name="T13" fmla="*/ 545 h 547"/>
                <a:gd name="T14" fmla="*/ 383 w 546"/>
                <a:gd name="T15" fmla="*/ 524 h 547"/>
                <a:gd name="T16" fmla="*/ 504 w 546"/>
                <a:gd name="T17" fmla="*/ 419 h 547"/>
                <a:gd name="T18" fmla="*/ 533 w 546"/>
                <a:gd name="T19" fmla="*/ 190 h 547"/>
                <a:gd name="T20" fmla="*/ 316 w 546"/>
                <a:gd name="T21" fmla="*/ 516 h 547"/>
                <a:gd name="T22" fmla="*/ 190 w 546"/>
                <a:gd name="T23" fmla="*/ 504 h 547"/>
                <a:gd name="T24" fmla="*/ 78 w 546"/>
                <a:gd name="T25" fmla="*/ 423 h 547"/>
                <a:gd name="T26" fmla="*/ 29 w 546"/>
                <a:gd name="T27" fmla="*/ 252 h 547"/>
                <a:gd name="T28" fmla="*/ 131 w 546"/>
                <a:gd name="T29" fmla="*/ 73 h 547"/>
                <a:gd name="T30" fmla="*/ 259 w 546"/>
                <a:gd name="T31" fmla="*/ 29 h 547"/>
                <a:gd name="T32" fmla="*/ 384 w 546"/>
                <a:gd name="T33" fmla="*/ 54 h 547"/>
                <a:gd name="T34" fmla="*/ 490 w 546"/>
                <a:gd name="T35" fmla="*/ 157 h 547"/>
                <a:gd name="T36" fmla="*/ 510 w 546"/>
                <a:gd name="T37" fmla="*/ 340 h 547"/>
                <a:gd name="T38" fmla="*/ 372 w 546"/>
                <a:gd name="T39" fmla="*/ 498 h 547"/>
                <a:gd name="T40" fmla="*/ 391 w 546"/>
                <a:gd name="T41" fmla="*/ 128 h 547"/>
                <a:gd name="T42" fmla="*/ 242 w 546"/>
                <a:gd name="T43" fmla="*/ 90 h 547"/>
                <a:gd name="T44" fmla="*/ 126 w 546"/>
                <a:gd name="T45" fmla="*/ 158 h 547"/>
                <a:gd name="T46" fmla="*/ 92 w 546"/>
                <a:gd name="T47" fmla="*/ 311 h 547"/>
                <a:gd name="T48" fmla="*/ 157 w 546"/>
                <a:gd name="T49" fmla="*/ 418 h 547"/>
                <a:gd name="T50" fmla="*/ 305 w 546"/>
                <a:gd name="T51" fmla="*/ 456 h 547"/>
                <a:gd name="T52" fmla="*/ 421 w 546"/>
                <a:gd name="T53" fmla="*/ 388 h 547"/>
                <a:gd name="T54" fmla="*/ 456 w 546"/>
                <a:gd name="T55" fmla="*/ 234 h 547"/>
                <a:gd name="T56" fmla="*/ 367 w 546"/>
                <a:gd name="T57" fmla="*/ 175 h 547"/>
                <a:gd name="T58" fmla="*/ 308 w 546"/>
                <a:gd name="T59" fmla="*/ 227 h 547"/>
                <a:gd name="T60" fmla="*/ 293 w 546"/>
                <a:gd name="T61" fmla="*/ 194 h 547"/>
                <a:gd name="T62" fmla="*/ 354 w 546"/>
                <a:gd name="T63" fmla="*/ 135 h 547"/>
                <a:gd name="T64" fmla="*/ 185 w 546"/>
                <a:gd name="T65" fmla="*/ 186 h 547"/>
                <a:gd name="T66" fmla="*/ 226 w 546"/>
                <a:gd name="T67" fmla="*/ 242 h 547"/>
                <a:gd name="T68" fmla="*/ 183 w 546"/>
                <a:gd name="T69" fmla="*/ 250 h 547"/>
                <a:gd name="T70" fmla="*/ 194 w 546"/>
                <a:gd name="T71" fmla="*/ 411 h 547"/>
                <a:gd name="T72" fmla="*/ 223 w 546"/>
                <a:gd name="T73" fmla="*/ 324 h 547"/>
                <a:gd name="T74" fmla="*/ 250 w 546"/>
                <a:gd name="T75" fmla="*/ 327 h 547"/>
                <a:gd name="T76" fmla="*/ 224 w 546"/>
                <a:gd name="T77" fmla="*/ 424 h 547"/>
                <a:gd name="T78" fmla="*/ 351 w 546"/>
                <a:gd name="T79" fmla="*/ 352 h 547"/>
                <a:gd name="T80" fmla="*/ 322 w 546"/>
                <a:gd name="T81" fmla="*/ 301 h 547"/>
                <a:gd name="T82" fmla="*/ 377 w 546"/>
                <a:gd name="T83" fmla="*/ 300 h 547"/>
                <a:gd name="T84" fmla="*/ 392 w 546"/>
                <a:gd name="T85" fmla="*/ 380 h 547"/>
                <a:gd name="T86" fmla="*/ 293 w 546"/>
                <a:gd name="T87" fmla="*/ 305 h 547"/>
                <a:gd name="T88" fmla="*/ 350 w 546"/>
                <a:gd name="T89" fmla="*/ 386 h 547"/>
                <a:gd name="T90" fmla="*/ 296 w 546"/>
                <a:gd name="T91" fmla="*/ 431 h 547"/>
                <a:gd name="T92" fmla="*/ 278 w 546"/>
                <a:gd name="T93" fmla="*/ 366 h 547"/>
                <a:gd name="T94" fmla="*/ 260 w 546"/>
                <a:gd name="T95" fmla="*/ 298 h 547"/>
                <a:gd name="T96" fmla="*/ 180 w 546"/>
                <a:gd name="T97" fmla="*/ 327 h 547"/>
                <a:gd name="T98" fmla="*/ 124 w 546"/>
                <a:gd name="T99" fmla="*/ 327 h 547"/>
                <a:gd name="T100" fmla="*/ 139 w 546"/>
                <a:gd name="T101" fmla="*/ 263 h 547"/>
                <a:gd name="T102" fmla="*/ 236 w 546"/>
                <a:gd name="T103" fmla="*/ 272 h 547"/>
                <a:gd name="T104" fmla="*/ 247 w 546"/>
                <a:gd name="T105" fmla="*/ 212 h 547"/>
                <a:gd name="T106" fmla="*/ 210 w 546"/>
                <a:gd name="T107" fmla="*/ 127 h 547"/>
                <a:gd name="T108" fmla="*/ 294 w 546"/>
                <a:gd name="T109" fmla="*/ 116 h 547"/>
                <a:gd name="T110" fmla="*/ 267 w 546"/>
                <a:gd name="T111" fmla="*/ 220 h 547"/>
                <a:gd name="T112" fmla="*/ 323 w 546"/>
                <a:gd name="T113" fmla="*/ 252 h 547"/>
                <a:gd name="T114" fmla="*/ 399 w 546"/>
                <a:gd name="T115" fmla="*/ 176 h 547"/>
                <a:gd name="T116" fmla="*/ 432 w 546"/>
                <a:gd name="T117" fmla="*/ 263 h 547"/>
                <a:gd name="T118" fmla="*/ 352 w 546"/>
                <a:gd name="T119" fmla="*/ 265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46" h="547">
                  <a:moveTo>
                    <a:pt x="524" y="164"/>
                  </a:moveTo>
                  <a:lnTo>
                    <a:pt x="524" y="164"/>
                  </a:lnTo>
                  <a:lnTo>
                    <a:pt x="514" y="143"/>
                  </a:lnTo>
                  <a:lnTo>
                    <a:pt x="502" y="125"/>
                  </a:lnTo>
                  <a:lnTo>
                    <a:pt x="490" y="106"/>
                  </a:lnTo>
                  <a:lnTo>
                    <a:pt x="476" y="90"/>
                  </a:lnTo>
                  <a:lnTo>
                    <a:pt x="461" y="75"/>
                  </a:lnTo>
                  <a:lnTo>
                    <a:pt x="445" y="61"/>
                  </a:lnTo>
                  <a:lnTo>
                    <a:pt x="428" y="48"/>
                  </a:lnTo>
                  <a:lnTo>
                    <a:pt x="410" y="37"/>
                  </a:lnTo>
                  <a:lnTo>
                    <a:pt x="410" y="37"/>
                  </a:lnTo>
                  <a:lnTo>
                    <a:pt x="396" y="30"/>
                  </a:lnTo>
                  <a:lnTo>
                    <a:pt x="383" y="23"/>
                  </a:lnTo>
                  <a:lnTo>
                    <a:pt x="367" y="17"/>
                  </a:lnTo>
                  <a:lnTo>
                    <a:pt x="352" y="12"/>
                  </a:lnTo>
                  <a:lnTo>
                    <a:pt x="337" y="8"/>
                  </a:lnTo>
                  <a:lnTo>
                    <a:pt x="322" y="4"/>
                  </a:lnTo>
                  <a:lnTo>
                    <a:pt x="306" y="2"/>
                  </a:lnTo>
                  <a:lnTo>
                    <a:pt x="291" y="1"/>
                  </a:lnTo>
                  <a:lnTo>
                    <a:pt x="275" y="0"/>
                  </a:lnTo>
                  <a:lnTo>
                    <a:pt x="259" y="1"/>
                  </a:lnTo>
                  <a:lnTo>
                    <a:pt x="243" y="2"/>
                  </a:lnTo>
                  <a:lnTo>
                    <a:pt x="227" y="4"/>
                  </a:lnTo>
                  <a:lnTo>
                    <a:pt x="211" y="8"/>
                  </a:lnTo>
                  <a:lnTo>
                    <a:pt x="195" y="11"/>
                  </a:lnTo>
                  <a:lnTo>
                    <a:pt x="180" y="17"/>
                  </a:lnTo>
                  <a:lnTo>
                    <a:pt x="163" y="23"/>
                  </a:lnTo>
                  <a:lnTo>
                    <a:pt x="163" y="23"/>
                  </a:lnTo>
                  <a:lnTo>
                    <a:pt x="151" y="29"/>
                  </a:lnTo>
                  <a:lnTo>
                    <a:pt x="139" y="36"/>
                  </a:lnTo>
                  <a:lnTo>
                    <a:pt x="116" y="51"/>
                  </a:lnTo>
                  <a:lnTo>
                    <a:pt x="94" y="67"/>
                  </a:lnTo>
                  <a:lnTo>
                    <a:pt x="75" y="85"/>
                  </a:lnTo>
                  <a:lnTo>
                    <a:pt x="58" y="105"/>
                  </a:lnTo>
                  <a:lnTo>
                    <a:pt x="43" y="127"/>
                  </a:lnTo>
                  <a:lnTo>
                    <a:pt x="30" y="150"/>
                  </a:lnTo>
                  <a:lnTo>
                    <a:pt x="19" y="174"/>
                  </a:lnTo>
                  <a:lnTo>
                    <a:pt x="10" y="199"/>
                  </a:lnTo>
                  <a:lnTo>
                    <a:pt x="5" y="225"/>
                  </a:lnTo>
                  <a:lnTo>
                    <a:pt x="1" y="250"/>
                  </a:lnTo>
                  <a:lnTo>
                    <a:pt x="0" y="277"/>
                  </a:lnTo>
                  <a:lnTo>
                    <a:pt x="2" y="303"/>
                  </a:lnTo>
                  <a:lnTo>
                    <a:pt x="6" y="330"/>
                  </a:lnTo>
                  <a:lnTo>
                    <a:pt x="13" y="357"/>
                  </a:lnTo>
                  <a:lnTo>
                    <a:pt x="17" y="369"/>
                  </a:lnTo>
                  <a:lnTo>
                    <a:pt x="23" y="383"/>
                  </a:lnTo>
                  <a:lnTo>
                    <a:pt x="23" y="383"/>
                  </a:lnTo>
                  <a:lnTo>
                    <a:pt x="34" y="403"/>
                  </a:lnTo>
                  <a:lnTo>
                    <a:pt x="44" y="422"/>
                  </a:lnTo>
                  <a:lnTo>
                    <a:pt x="57" y="440"/>
                  </a:lnTo>
                  <a:lnTo>
                    <a:pt x="71" y="456"/>
                  </a:lnTo>
                  <a:lnTo>
                    <a:pt x="86" y="471"/>
                  </a:lnTo>
                  <a:lnTo>
                    <a:pt x="102" y="485"/>
                  </a:lnTo>
                  <a:lnTo>
                    <a:pt x="118" y="498"/>
                  </a:lnTo>
                  <a:lnTo>
                    <a:pt x="137" y="510"/>
                  </a:lnTo>
                  <a:lnTo>
                    <a:pt x="137" y="510"/>
                  </a:lnTo>
                  <a:lnTo>
                    <a:pt x="151" y="517"/>
                  </a:lnTo>
                  <a:lnTo>
                    <a:pt x="165" y="524"/>
                  </a:lnTo>
                  <a:lnTo>
                    <a:pt x="180" y="529"/>
                  </a:lnTo>
                  <a:lnTo>
                    <a:pt x="194" y="535"/>
                  </a:lnTo>
                  <a:lnTo>
                    <a:pt x="210" y="539"/>
                  </a:lnTo>
                  <a:lnTo>
                    <a:pt x="225" y="542"/>
                  </a:lnTo>
                  <a:lnTo>
                    <a:pt x="240" y="545"/>
                  </a:lnTo>
                  <a:lnTo>
                    <a:pt x="256" y="546"/>
                  </a:lnTo>
                  <a:lnTo>
                    <a:pt x="272" y="547"/>
                  </a:lnTo>
                  <a:lnTo>
                    <a:pt x="287" y="546"/>
                  </a:lnTo>
                  <a:lnTo>
                    <a:pt x="304" y="545"/>
                  </a:lnTo>
                  <a:lnTo>
                    <a:pt x="320" y="542"/>
                  </a:lnTo>
                  <a:lnTo>
                    <a:pt x="336" y="540"/>
                  </a:lnTo>
                  <a:lnTo>
                    <a:pt x="351" y="535"/>
                  </a:lnTo>
                  <a:lnTo>
                    <a:pt x="367" y="529"/>
                  </a:lnTo>
                  <a:lnTo>
                    <a:pt x="383" y="524"/>
                  </a:lnTo>
                  <a:lnTo>
                    <a:pt x="383" y="524"/>
                  </a:lnTo>
                  <a:lnTo>
                    <a:pt x="395" y="518"/>
                  </a:lnTo>
                  <a:lnTo>
                    <a:pt x="408" y="511"/>
                  </a:lnTo>
                  <a:lnTo>
                    <a:pt x="420" y="504"/>
                  </a:lnTo>
                  <a:lnTo>
                    <a:pt x="431" y="496"/>
                  </a:lnTo>
                  <a:lnTo>
                    <a:pt x="452" y="480"/>
                  </a:lnTo>
                  <a:lnTo>
                    <a:pt x="472" y="461"/>
                  </a:lnTo>
                  <a:lnTo>
                    <a:pt x="489" y="441"/>
                  </a:lnTo>
                  <a:lnTo>
                    <a:pt x="504" y="419"/>
                  </a:lnTo>
                  <a:lnTo>
                    <a:pt x="517" y="396"/>
                  </a:lnTo>
                  <a:lnTo>
                    <a:pt x="527" y="373"/>
                  </a:lnTo>
                  <a:lnTo>
                    <a:pt x="536" y="347"/>
                  </a:lnTo>
                  <a:lnTo>
                    <a:pt x="543" y="322"/>
                  </a:lnTo>
                  <a:lnTo>
                    <a:pt x="546" y="296"/>
                  </a:lnTo>
                  <a:lnTo>
                    <a:pt x="546" y="270"/>
                  </a:lnTo>
                  <a:lnTo>
                    <a:pt x="545" y="243"/>
                  </a:lnTo>
                  <a:lnTo>
                    <a:pt x="540" y="216"/>
                  </a:lnTo>
                  <a:lnTo>
                    <a:pt x="533" y="190"/>
                  </a:lnTo>
                  <a:lnTo>
                    <a:pt x="529" y="177"/>
                  </a:lnTo>
                  <a:lnTo>
                    <a:pt x="524" y="164"/>
                  </a:lnTo>
                  <a:lnTo>
                    <a:pt x="524" y="164"/>
                  </a:lnTo>
                  <a:close/>
                  <a:moveTo>
                    <a:pt x="372" y="498"/>
                  </a:moveTo>
                  <a:lnTo>
                    <a:pt x="372" y="498"/>
                  </a:lnTo>
                  <a:lnTo>
                    <a:pt x="358" y="504"/>
                  </a:lnTo>
                  <a:lnTo>
                    <a:pt x="344" y="509"/>
                  </a:lnTo>
                  <a:lnTo>
                    <a:pt x="330" y="512"/>
                  </a:lnTo>
                  <a:lnTo>
                    <a:pt x="316" y="516"/>
                  </a:lnTo>
                  <a:lnTo>
                    <a:pt x="303" y="518"/>
                  </a:lnTo>
                  <a:lnTo>
                    <a:pt x="289" y="519"/>
                  </a:lnTo>
                  <a:lnTo>
                    <a:pt x="274" y="519"/>
                  </a:lnTo>
                  <a:lnTo>
                    <a:pt x="260" y="519"/>
                  </a:lnTo>
                  <a:lnTo>
                    <a:pt x="246" y="518"/>
                  </a:lnTo>
                  <a:lnTo>
                    <a:pt x="232" y="516"/>
                  </a:lnTo>
                  <a:lnTo>
                    <a:pt x="217" y="512"/>
                  </a:lnTo>
                  <a:lnTo>
                    <a:pt x="203" y="509"/>
                  </a:lnTo>
                  <a:lnTo>
                    <a:pt x="190" y="504"/>
                  </a:lnTo>
                  <a:lnTo>
                    <a:pt x="176" y="499"/>
                  </a:lnTo>
                  <a:lnTo>
                    <a:pt x="163" y="493"/>
                  </a:lnTo>
                  <a:lnTo>
                    <a:pt x="151" y="487"/>
                  </a:lnTo>
                  <a:lnTo>
                    <a:pt x="151" y="487"/>
                  </a:lnTo>
                  <a:lnTo>
                    <a:pt x="133" y="476"/>
                  </a:lnTo>
                  <a:lnTo>
                    <a:pt x="118" y="465"/>
                  </a:lnTo>
                  <a:lnTo>
                    <a:pt x="103" y="452"/>
                  </a:lnTo>
                  <a:lnTo>
                    <a:pt x="90" y="438"/>
                  </a:lnTo>
                  <a:lnTo>
                    <a:pt x="78" y="423"/>
                  </a:lnTo>
                  <a:lnTo>
                    <a:pt x="67" y="407"/>
                  </a:lnTo>
                  <a:lnTo>
                    <a:pt x="57" y="389"/>
                  </a:lnTo>
                  <a:lnTo>
                    <a:pt x="49" y="372"/>
                  </a:lnTo>
                  <a:lnTo>
                    <a:pt x="49" y="372"/>
                  </a:lnTo>
                  <a:lnTo>
                    <a:pt x="39" y="349"/>
                  </a:lnTo>
                  <a:lnTo>
                    <a:pt x="32" y="324"/>
                  </a:lnTo>
                  <a:lnTo>
                    <a:pt x="29" y="301"/>
                  </a:lnTo>
                  <a:lnTo>
                    <a:pt x="28" y="277"/>
                  </a:lnTo>
                  <a:lnTo>
                    <a:pt x="29" y="252"/>
                  </a:lnTo>
                  <a:lnTo>
                    <a:pt x="31" y="229"/>
                  </a:lnTo>
                  <a:lnTo>
                    <a:pt x="37" y="206"/>
                  </a:lnTo>
                  <a:lnTo>
                    <a:pt x="44" y="184"/>
                  </a:lnTo>
                  <a:lnTo>
                    <a:pt x="54" y="162"/>
                  </a:lnTo>
                  <a:lnTo>
                    <a:pt x="66" y="142"/>
                  </a:lnTo>
                  <a:lnTo>
                    <a:pt x="80" y="123"/>
                  </a:lnTo>
                  <a:lnTo>
                    <a:pt x="95" y="104"/>
                  </a:lnTo>
                  <a:lnTo>
                    <a:pt x="112" y="88"/>
                  </a:lnTo>
                  <a:lnTo>
                    <a:pt x="131" y="73"/>
                  </a:lnTo>
                  <a:lnTo>
                    <a:pt x="152" y="60"/>
                  </a:lnTo>
                  <a:lnTo>
                    <a:pt x="175" y="48"/>
                  </a:lnTo>
                  <a:lnTo>
                    <a:pt x="175" y="48"/>
                  </a:lnTo>
                  <a:lnTo>
                    <a:pt x="188" y="43"/>
                  </a:lnTo>
                  <a:lnTo>
                    <a:pt x="202" y="38"/>
                  </a:lnTo>
                  <a:lnTo>
                    <a:pt x="216" y="34"/>
                  </a:lnTo>
                  <a:lnTo>
                    <a:pt x="230" y="31"/>
                  </a:lnTo>
                  <a:lnTo>
                    <a:pt x="245" y="30"/>
                  </a:lnTo>
                  <a:lnTo>
                    <a:pt x="259" y="29"/>
                  </a:lnTo>
                  <a:lnTo>
                    <a:pt x="272" y="27"/>
                  </a:lnTo>
                  <a:lnTo>
                    <a:pt x="287" y="29"/>
                  </a:lnTo>
                  <a:lnTo>
                    <a:pt x="301" y="30"/>
                  </a:lnTo>
                  <a:lnTo>
                    <a:pt x="315" y="31"/>
                  </a:lnTo>
                  <a:lnTo>
                    <a:pt x="329" y="34"/>
                  </a:lnTo>
                  <a:lnTo>
                    <a:pt x="343" y="38"/>
                  </a:lnTo>
                  <a:lnTo>
                    <a:pt x="357" y="43"/>
                  </a:lnTo>
                  <a:lnTo>
                    <a:pt x="371" y="47"/>
                  </a:lnTo>
                  <a:lnTo>
                    <a:pt x="384" y="54"/>
                  </a:lnTo>
                  <a:lnTo>
                    <a:pt x="396" y="61"/>
                  </a:lnTo>
                  <a:lnTo>
                    <a:pt x="396" y="61"/>
                  </a:lnTo>
                  <a:lnTo>
                    <a:pt x="413" y="72"/>
                  </a:lnTo>
                  <a:lnTo>
                    <a:pt x="429" y="83"/>
                  </a:lnTo>
                  <a:lnTo>
                    <a:pt x="443" y="96"/>
                  </a:lnTo>
                  <a:lnTo>
                    <a:pt x="457" y="110"/>
                  </a:lnTo>
                  <a:lnTo>
                    <a:pt x="470" y="125"/>
                  </a:lnTo>
                  <a:lnTo>
                    <a:pt x="480" y="140"/>
                  </a:lnTo>
                  <a:lnTo>
                    <a:pt x="490" y="157"/>
                  </a:lnTo>
                  <a:lnTo>
                    <a:pt x="498" y="175"/>
                  </a:lnTo>
                  <a:lnTo>
                    <a:pt x="498" y="175"/>
                  </a:lnTo>
                  <a:lnTo>
                    <a:pt x="508" y="198"/>
                  </a:lnTo>
                  <a:lnTo>
                    <a:pt x="514" y="222"/>
                  </a:lnTo>
                  <a:lnTo>
                    <a:pt x="518" y="247"/>
                  </a:lnTo>
                  <a:lnTo>
                    <a:pt x="519" y="270"/>
                  </a:lnTo>
                  <a:lnTo>
                    <a:pt x="518" y="294"/>
                  </a:lnTo>
                  <a:lnTo>
                    <a:pt x="515" y="317"/>
                  </a:lnTo>
                  <a:lnTo>
                    <a:pt x="510" y="340"/>
                  </a:lnTo>
                  <a:lnTo>
                    <a:pt x="502" y="362"/>
                  </a:lnTo>
                  <a:lnTo>
                    <a:pt x="493" y="385"/>
                  </a:lnTo>
                  <a:lnTo>
                    <a:pt x="481" y="405"/>
                  </a:lnTo>
                  <a:lnTo>
                    <a:pt x="467" y="424"/>
                  </a:lnTo>
                  <a:lnTo>
                    <a:pt x="452" y="442"/>
                  </a:lnTo>
                  <a:lnTo>
                    <a:pt x="435" y="459"/>
                  </a:lnTo>
                  <a:lnTo>
                    <a:pt x="415" y="474"/>
                  </a:lnTo>
                  <a:lnTo>
                    <a:pt x="394" y="488"/>
                  </a:lnTo>
                  <a:lnTo>
                    <a:pt x="372" y="498"/>
                  </a:lnTo>
                  <a:lnTo>
                    <a:pt x="372" y="498"/>
                  </a:lnTo>
                  <a:close/>
                  <a:moveTo>
                    <a:pt x="444" y="198"/>
                  </a:moveTo>
                  <a:lnTo>
                    <a:pt x="444" y="198"/>
                  </a:lnTo>
                  <a:lnTo>
                    <a:pt x="437" y="185"/>
                  </a:lnTo>
                  <a:lnTo>
                    <a:pt x="430" y="171"/>
                  </a:lnTo>
                  <a:lnTo>
                    <a:pt x="421" y="160"/>
                  </a:lnTo>
                  <a:lnTo>
                    <a:pt x="412" y="148"/>
                  </a:lnTo>
                  <a:lnTo>
                    <a:pt x="401" y="138"/>
                  </a:lnTo>
                  <a:lnTo>
                    <a:pt x="391" y="128"/>
                  </a:lnTo>
                  <a:lnTo>
                    <a:pt x="379" y="120"/>
                  </a:lnTo>
                  <a:lnTo>
                    <a:pt x="366" y="112"/>
                  </a:lnTo>
                  <a:lnTo>
                    <a:pt x="366" y="112"/>
                  </a:lnTo>
                  <a:lnTo>
                    <a:pt x="348" y="103"/>
                  </a:lnTo>
                  <a:lnTo>
                    <a:pt x="328" y="95"/>
                  </a:lnTo>
                  <a:lnTo>
                    <a:pt x="307" y="90"/>
                  </a:lnTo>
                  <a:lnTo>
                    <a:pt x="285" y="88"/>
                  </a:lnTo>
                  <a:lnTo>
                    <a:pt x="263" y="87"/>
                  </a:lnTo>
                  <a:lnTo>
                    <a:pt x="242" y="90"/>
                  </a:lnTo>
                  <a:lnTo>
                    <a:pt x="220" y="95"/>
                  </a:lnTo>
                  <a:lnTo>
                    <a:pt x="210" y="98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82" y="111"/>
                  </a:lnTo>
                  <a:lnTo>
                    <a:pt x="166" y="121"/>
                  </a:lnTo>
                  <a:lnTo>
                    <a:pt x="152" y="133"/>
                  </a:lnTo>
                  <a:lnTo>
                    <a:pt x="138" y="145"/>
                  </a:lnTo>
                  <a:lnTo>
                    <a:pt x="126" y="158"/>
                  </a:lnTo>
                  <a:lnTo>
                    <a:pt x="116" y="174"/>
                  </a:lnTo>
                  <a:lnTo>
                    <a:pt x="108" y="189"/>
                  </a:lnTo>
                  <a:lnTo>
                    <a:pt x="100" y="205"/>
                  </a:lnTo>
                  <a:lnTo>
                    <a:pt x="94" y="222"/>
                  </a:lnTo>
                  <a:lnTo>
                    <a:pt x="90" y="240"/>
                  </a:lnTo>
                  <a:lnTo>
                    <a:pt x="88" y="257"/>
                  </a:lnTo>
                  <a:lnTo>
                    <a:pt x="87" y="276"/>
                  </a:lnTo>
                  <a:lnTo>
                    <a:pt x="88" y="294"/>
                  </a:lnTo>
                  <a:lnTo>
                    <a:pt x="92" y="311"/>
                  </a:lnTo>
                  <a:lnTo>
                    <a:pt x="96" y="330"/>
                  </a:lnTo>
                  <a:lnTo>
                    <a:pt x="103" y="347"/>
                  </a:lnTo>
                  <a:lnTo>
                    <a:pt x="103" y="347"/>
                  </a:lnTo>
                  <a:lnTo>
                    <a:pt x="109" y="361"/>
                  </a:lnTo>
                  <a:lnTo>
                    <a:pt x="117" y="375"/>
                  </a:lnTo>
                  <a:lnTo>
                    <a:pt x="126" y="387"/>
                  </a:lnTo>
                  <a:lnTo>
                    <a:pt x="136" y="398"/>
                  </a:lnTo>
                  <a:lnTo>
                    <a:pt x="145" y="409"/>
                  </a:lnTo>
                  <a:lnTo>
                    <a:pt x="157" y="418"/>
                  </a:lnTo>
                  <a:lnTo>
                    <a:pt x="168" y="426"/>
                  </a:lnTo>
                  <a:lnTo>
                    <a:pt x="180" y="434"/>
                  </a:lnTo>
                  <a:lnTo>
                    <a:pt x="180" y="434"/>
                  </a:lnTo>
                  <a:lnTo>
                    <a:pt x="199" y="444"/>
                  </a:lnTo>
                  <a:lnTo>
                    <a:pt x="219" y="452"/>
                  </a:lnTo>
                  <a:lnTo>
                    <a:pt x="240" y="456"/>
                  </a:lnTo>
                  <a:lnTo>
                    <a:pt x="262" y="459"/>
                  </a:lnTo>
                  <a:lnTo>
                    <a:pt x="283" y="459"/>
                  </a:lnTo>
                  <a:lnTo>
                    <a:pt x="305" y="456"/>
                  </a:lnTo>
                  <a:lnTo>
                    <a:pt x="327" y="452"/>
                  </a:lnTo>
                  <a:lnTo>
                    <a:pt x="337" y="448"/>
                  </a:lnTo>
                  <a:lnTo>
                    <a:pt x="348" y="444"/>
                  </a:lnTo>
                  <a:lnTo>
                    <a:pt x="348" y="444"/>
                  </a:lnTo>
                  <a:lnTo>
                    <a:pt x="365" y="436"/>
                  </a:lnTo>
                  <a:lnTo>
                    <a:pt x="381" y="425"/>
                  </a:lnTo>
                  <a:lnTo>
                    <a:pt x="395" y="414"/>
                  </a:lnTo>
                  <a:lnTo>
                    <a:pt x="409" y="401"/>
                  </a:lnTo>
                  <a:lnTo>
                    <a:pt x="421" y="388"/>
                  </a:lnTo>
                  <a:lnTo>
                    <a:pt x="431" y="373"/>
                  </a:lnTo>
                  <a:lnTo>
                    <a:pt x="439" y="358"/>
                  </a:lnTo>
                  <a:lnTo>
                    <a:pt x="447" y="340"/>
                  </a:lnTo>
                  <a:lnTo>
                    <a:pt x="452" y="324"/>
                  </a:lnTo>
                  <a:lnTo>
                    <a:pt x="457" y="307"/>
                  </a:lnTo>
                  <a:lnTo>
                    <a:pt x="459" y="288"/>
                  </a:lnTo>
                  <a:lnTo>
                    <a:pt x="460" y="271"/>
                  </a:lnTo>
                  <a:lnTo>
                    <a:pt x="459" y="252"/>
                  </a:lnTo>
                  <a:lnTo>
                    <a:pt x="456" y="234"/>
                  </a:lnTo>
                  <a:lnTo>
                    <a:pt x="451" y="216"/>
                  </a:lnTo>
                  <a:lnTo>
                    <a:pt x="444" y="198"/>
                  </a:lnTo>
                  <a:lnTo>
                    <a:pt x="444" y="198"/>
                  </a:lnTo>
                  <a:close/>
                  <a:moveTo>
                    <a:pt x="354" y="135"/>
                  </a:moveTo>
                  <a:lnTo>
                    <a:pt x="354" y="135"/>
                  </a:lnTo>
                  <a:lnTo>
                    <a:pt x="366" y="145"/>
                  </a:lnTo>
                  <a:lnTo>
                    <a:pt x="379" y="155"/>
                  </a:lnTo>
                  <a:lnTo>
                    <a:pt x="379" y="155"/>
                  </a:lnTo>
                  <a:lnTo>
                    <a:pt x="367" y="175"/>
                  </a:lnTo>
                  <a:lnTo>
                    <a:pt x="361" y="185"/>
                  </a:lnTo>
                  <a:lnTo>
                    <a:pt x="351" y="196"/>
                  </a:lnTo>
                  <a:lnTo>
                    <a:pt x="343" y="206"/>
                  </a:lnTo>
                  <a:lnTo>
                    <a:pt x="334" y="215"/>
                  </a:lnTo>
                  <a:lnTo>
                    <a:pt x="325" y="221"/>
                  </a:lnTo>
                  <a:lnTo>
                    <a:pt x="315" y="226"/>
                  </a:lnTo>
                  <a:lnTo>
                    <a:pt x="315" y="226"/>
                  </a:lnTo>
                  <a:lnTo>
                    <a:pt x="312" y="227"/>
                  </a:lnTo>
                  <a:lnTo>
                    <a:pt x="308" y="227"/>
                  </a:lnTo>
                  <a:lnTo>
                    <a:pt x="305" y="226"/>
                  </a:lnTo>
                  <a:lnTo>
                    <a:pt x="301" y="225"/>
                  </a:lnTo>
                  <a:lnTo>
                    <a:pt x="301" y="225"/>
                  </a:lnTo>
                  <a:lnTo>
                    <a:pt x="298" y="222"/>
                  </a:lnTo>
                  <a:lnTo>
                    <a:pt x="297" y="220"/>
                  </a:lnTo>
                  <a:lnTo>
                    <a:pt x="293" y="214"/>
                  </a:lnTo>
                  <a:lnTo>
                    <a:pt x="293" y="214"/>
                  </a:lnTo>
                  <a:lnTo>
                    <a:pt x="292" y="205"/>
                  </a:lnTo>
                  <a:lnTo>
                    <a:pt x="293" y="194"/>
                  </a:lnTo>
                  <a:lnTo>
                    <a:pt x="296" y="183"/>
                  </a:lnTo>
                  <a:lnTo>
                    <a:pt x="300" y="170"/>
                  </a:lnTo>
                  <a:lnTo>
                    <a:pt x="305" y="157"/>
                  </a:lnTo>
                  <a:lnTo>
                    <a:pt x="311" y="145"/>
                  </a:lnTo>
                  <a:lnTo>
                    <a:pt x="322" y="123"/>
                  </a:lnTo>
                  <a:lnTo>
                    <a:pt x="322" y="123"/>
                  </a:lnTo>
                  <a:lnTo>
                    <a:pt x="339" y="128"/>
                  </a:lnTo>
                  <a:lnTo>
                    <a:pt x="354" y="135"/>
                  </a:lnTo>
                  <a:lnTo>
                    <a:pt x="354" y="135"/>
                  </a:lnTo>
                  <a:close/>
                  <a:moveTo>
                    <a:pt x="125" y="215"/>
                  </a:moveTo>
                  <a:lnTo>
                    <a:pt x="125" y="215"/>
                  </a:lnTo>
                  <a:lnTo>
                    <a:pt x="131" y="203"/>
                  </a:lnTo>
                  <a:lnTo>
                    <a:pt x="138" y="190"/>
                  </a:lnTo>
                  <a:lnTo>
                    <a:pt x="146" y="178"/>
                  </a:lnTo>
                  <a:lnTo>
                    <a:pt x="155" y="167"/>
                  </a:lnTo>
                  <a:lnTo>
                    <a:pt x="155" y="167"/>
                  </a:lnTo>
                  <a:lnTo>
                    <a:pt x="175" y="179"/>
                  </a:lnTo>
                  <a:lnTo>
                    <a:pt x="185" y="186"/>
                  </a:lnTo>
                  <a:lnTo>
                    <a:pt x="196" y="194"/>
                  </a:lnTo>
                  <a:lnTo>
                    <a:pt x="206" y="204"/>
                  </a:lnTo>
                  <a:lnTo>
                    <a:pt x="214" y="213"/>
                  </a:lnTo>
                  <a:lnTo>
                    <a:pt x="221" y="222"/>
                  </a:lnTo>
                  <a:lnTo>
                    <a:pt x="226" y="231"/>
                  </a:lnTo>
                  <a:lnTo>
                    <a:pt x="226" y="231"/>
                  </a:lnTo>
                  <a:lnTo>
                    <a:pt x="227" y="235"/>
                  </a:lnTo>
                  <a:lnTo>
                    <a:pt x="227" y="238"/>
                  </a:lnTo>
                  <a:lnTo>
                    <a:pt x="226" y="242"/>
                  </a:lnTo>
                  <a:lnTo>
                    <a:pt x="225" y="245"/>
                  </a:lnTo>
                  <a:lnTo>
                    <a:pt x="225" y="245"/>
                  </a:lnTo>
                  <a:lnTo>
                    <a:pt x="223" y="248"/>
                  </a:lnTo>
                  <a:lnTo>
                    <a:pt x="220" y="250"/>
                  </a:lnTo>
                  <a:lnTo>
                    <a:pt x="214" y="254"/>
                  </a:lnTo>
                  <a:lnTo>
                    <a:pt x="214" y="254"/>
                  </a:lnTo>
                  <a:lnTo>
                    <a:pt x="205" y="254"/>
                  </a:lnTo>
                  <a:lnTo>
                    <a:pt x="195" y="254"/>
                  </a:lnTo>
                  <a:lnTo>
                    <a:pt x="183" y="250"/>
                  </a:lnTo>
                  <a:lnTo>
                    <a:pt x="170" y="247"/>
                  </a:lnTo>
                  <a:lnTo>
                    <a:pt x="158" y="242"/>
                  </a:lnTo>
                  <a:lnTo>
                    <a:pt x="146" y="236"/>
                  </a:lnTo>
                  <a:lnTo>
                    <a:pt x="123" y="225"/>
                  </a:lnTo>
                  <a:lnTo>
                    <a:pt x="123" y="225"/>
                  </a:lnTo>
                  <a:lnTo>
                    <a:pt x="125" y="215"/>
                  </a:lnTo>
                  <a:lnTo>
                    <a:pt x="125" y="215"/>
                  </a:lnTo>
                  <a:close/>
                  <a:moveTo>
                    <a:pt x="194" y="411"/>
                  </a:moveTo>
                  <a:lnTo>
                    <a:pt x="194" y="411"/>
                  </a:lnTo>
                  <a:lnTo>
                    <a:pt x="180" y="402"/>
                  </a:lnTo>
                  <a:lnTo>
                    <a:pt x="167" y="391"/>
                  </a:lnTo>
                  <a:lnTo>
                    <a:pt x="167" y="391"/>
                  </a:lnTo>
                  <a:lnTo>
                    <a:pt x="180" y="372"/>
                  </a:lnTo>
                  <a:lnTo>
                    <a:pt x="187" y="361"/>
                  </a:lnTo>
                  <a:lnTo>
                    <a:pt x="195" y="351"/>
                  </a:lnTo>
                  <a:lnTo>
                    <a:pt x="204" y="340"/>
                  </a:lnTo>
                  <a:lnTo>
                    <a:pt x="213" y="331"/>
                  </a:lnTo>
                  <a:lnTo>
                    <a:pt x="223" y="324"/>
                  </a:lnTo>
                  <a:lnTo>
                    <a:pt x="232" y="321"/>
                  </a:lnTo>
                  <a:lnTo>
                    <a:pt x="232" y="321"/>
                  </a:lnTo>
                  <a:lnTo>
                    <a:pt x="235" y="320"/>
                  </a:lnTo>
                  <a:lnTo>
                    <a:pt x="239" y="320"/>
                  </a:lnTo>
                  <a:lnTo>
                    <a:pt x="242" y="321"/>
                  </a:lnTo>
                  <a:lnTo>
                    <a:pt x="246" y="322"/>
                  </a:lnTo>
                  <a:lnTo>
                    <a:pt x="246" y="322"/>
                  </a:lnTo>
                  <a:lnTo>
                    <a:pt x="248" y="324"/>
                  </a:lnTo>
                  <a:lnTo>
                    <a:pt x="250" y="327"/>
                  </a:lnTo>
                  <a:lnTo>
                    <a:pt x="254" y="332"/>
                  </a:lnTo>
                  <a:lnTo>
                    <a:pt x="254" y="332"/>
                  </a:lnTo>
                  <a:lnTo>
                    <a:pt x="254" y="342"/>
                  </a:lnTo>
                  <a:lnTo>
                    <a:pt x="254" y="352"/>
                  </a:lnTo>
                  <a:lnTo>
                    <a:pt x="250" y="364"/>
                  </a:lnTo>
                  <a:lnTo>
                    <a:pt x="247" y="376"/>
                  </a:lnTo>
                  <a:lnTo>
                    <a:pt x="242" y="389"/>
                  </a:lnTo>
                  <a:lnTo>
                    <a:pt x="236" y="401"/>
                  </a:lnTo>
                  <a:lnTo>
                    <a:pt x="224" y="424"/>
                  </a:lnTo>
                  <a:lnTo>
                    <a:pt x="224" y="424"/>
                  </a:lnTo>
                  <a:lnTo>
                    <a:pt x="209" y="418"/>
                  </a:lnTo>
                  <a:lnTo>
                    <a:pt x="194" y="411"/>
                  </a:lnTo>
                  <a:lnTo>
                    <a:pt x="194" y="411"/>
                  </a:lnTo>
                  <a:close/>
                  <a:moveTo>
                    <a:pt x="392" y="380"/>
                  </a:moveTo>
                  <a:lnTo>
                    <a:pt x="392" y="380"/>
                  </a:lnTo>
                  <a:lnTo>
                    <a:pt x="372" y="367"/>
                  </a:lnTo>
                  <a:lnTo>
                    <a:pt x="362" y="360"/>
                  </a:lnTo>
                  <a:lnTo>
                    <a:pt x="351" y="352"/>
                  </a:lnTo>
                  <a:lnTo>
                    <a:pt x="341" y="343"/>
                  </a:lnTo>
                  <a:lnTo>
                    <a:pt x="332" y="334"/>
                  </a:lnTo>
                  <a:lnTo>
                    <a:pt x="325" y="324"/>
                  </a:lnTo>
                  <a:lnTo>
                    <a:pt x="321" y="315"/>
                  </a:lnTo>
                  <a:lnTo>
                    <a:pt x="321" y="315"/>
                  </a:lnTo>
                  <a:lnTo>
                    <a:pt x="320" y="311"/>
                  </a:lnTo>
                  <a:lnTo>
                    <a:pt x="320" y="308"/>
                  </a:lnTo>
                  <a:lnTo>
                    <a:pt x="321" y="305"/>
                  </a:lnTo>
                  <a:lnTo>
                    <a:pt x="322" y="301"/>
                  </a:lnTo>
                  <a:lnTo>
                    <a:pt x="322" y="301"/>
                  </a:lnTo>
                  <a:lnTo>
                    <a:pt x="325" y="299"/>
                  </a:lnTo>
                  <a:lnTo>
                    <a:pt x="327" y="296"/>
                  </a:lnTo>
                  <a:lnTo>
                    <a:pt x="333" y="293"/>
                  </a:lnTo>
                  <a:lnTo>
                    <a:pt x="333" y="293"/>
                  </a:lnTo>
                  <a:lnTo>
                    <a:pt x="342" y="292"/>
                  </a:lnTo>
                  <a:lnTo>
                    <a:pt x="352" y="293"/>
                  </a:lnTo>
                  <a:lnTo>
                    <a:pt x="364" y="296"/>
                  </a:lnTo>
                  <a:lnTo>
                    <a:pt x="377" y="300"/>
                  </a:lnTo>
                  <a:lnTo>
                    <a:pt x="390" y="305"/>
                  </a:lnTo>
                  <a:lnTo>
                    <a:pt x="401" y="310"/>
                  </a:lnTo>
                  <a:lnTo>
                    <a:pt x="424" y="322"/>
                  </a:lnTo>
                  <a:lnTo>
                    <a:pt x="424" y="322"/>
                  </a:lnTo>
                  <a:lnTo>
                    <a:pt x="418" y="338"/>
                  </a:lnTo>
                  <a:lnTo>
                    <a:pt x="412" y="352"/>
                  </a:lnTo>
                  <a:lnTo>
                    <a:pt x="402" y="366"/>
                  </a:lnTo>
                  <a:lnTo>
                    <a:pt x="392" y="380"/>
                  </a:lnTo>
                  <a:lnTo>
                    <a:pt x="392" y="380"/>
                  </a:lnTo>
                  <a:close/>
                  <a:moveTo>
                    <a:pt x="327" y="266"/>
                  </a:moveTo>
                  <a:lnTo>
                    <a:pt x="327" y="266"/>
                  </a:lnTo>
                  <a:lnTo>
                    <a:pt x="318" y="270"/>
                  </a:lnTo>
                  <a:lnTo>
                    <a:pt x="310" y="274"/>
                  </a:lnTo>
                  <a:lnTo>
                    <a:pt x="304" y="280"/>
                  </a:lnTo>
                  <a:lnTo>
                    <a:pt x="298" y="287"/>
                  </a:lnTo>
                  <a:lnTo>
                    <a:pt x="298" y="287"/>
                  </a:lnTo>
                  <a:lnTo>
                    <a:pt x="294" y="295"/>
                  </a:lnTo>
                  <a:lnTo>
                    <a:pt x="293" y="305"/>
                  </a:lnTo>
                  <a:lnTo>
                    <a:pt x="293" y="314"/>
                  </a:lnTo>
                  <a:lnTo>
                    <a:pt x="294" y="323"/>
                  </a:lnTo>
                  <a:lnTo>
                    <a:pt x="294" y="323"/>
                  </a:lnTo>
                  <a:lnTo>
                    <a:pt x="300" y="335"/>
                  </a:lnTo>
                  <a:lnTo>
                    <a:pt x="307" y="346"/>
                  </a:lnTo>
                  <a:lnTo>
                    <a:pt x="316" y="358"/>
                  </a:lnTo>
                  <a:lnTo>
                    <a:pt x="327" y="367"/>
                  </a:lnTo>
                  <a:lnTo>
                    <a:pt x="339" y="376"/>
                  </a:lnTo>
                  <a:lnTo>
                    <a:pt x="350" y="386"/>
                  </a:lnTo>
                  <a:lnTo>
                    <a:pt x="371" y="398"/>
                  </a:lnTo>
                  <a:lnTo>
                    <a:pt x="371" y="398"/>
                  </a:lnTo>
                  <a:lnTo>
                    <a:pt x="355" y="410"/>
                  </a:lnTo>
                  <a:lnTo>
                    <a:pt x="337" y="419"/>
                  </a:lnTo>
                  <a:lnTo>
                    <a:pt x="337" y="419"/>
                  </a:lnTo>
                  <a:lnTo>
                    <a:pt x="327" y="423"/>
                  </a:lnTo>
                  <a:lnTo>
                    <a:pt x="316" y="426"/>
                  </a:lnTo>
                  <a:lnTo>
                    <a:pt x="306" y="429"/>
                  </a:lnTo>
                  <a:lnTo>
                    <a:pt x="296" y="431"/>
                  </a:lnTo>
                  <a:lnTo>
                    <a:pt x="284" y="432"/>
                  </a:lnTo>
                  <a:lnTo>
                    <a:pt x="274" y="432"/>
                  </a:lnTo>
                  <a:lnTo>
                    <a:pt x="263" y="432"/>
                  </a:lnTo>
                  <a:lnTo>
                    <a:pt x="253" y="431"/>
                  </a:lnTo>
                  <a:lnTo>
                    <a:pt x="253" y="431"/>
                  </a:lnTo>
                  <a:lnTo>
                    <a:pt x="263" y="408"/>
                  </a:lnTo>
                  <a:lnTo>
                    <a:pt x="269" y="395"/>
                  </a:lnTo>
                  <a:lnTo>
                    <a:pt x="275" y="381"/>
                  </a:lnTo>
                  <a:lnTo>
                    <a:pt x="278" y="366"/>
                  </a:lnTo>
                  <a:lnTo>
                    <a:pt x="281" y="352"/>
                  </a:lnTo>
                  <a:lnTo>
                    <a:pt x="282" y="339"/>
                  </a:lnTo>
                  <a:lnTo>
                    <a:pt x="279" y="327"/>
                  </a:lnTo>
                  <a:lnTo>
                    <a:pt x="279" y="327"/>
                  </a:lnTo>
                  <a:lnTo>
                    <a:pt x="277" y="317"/>
                  </a:lnTo>
                  <a:lnTo>
                    <a:pt x="272" y="309"/>
                  </a:lnTo>
                  <a:lnTo>
                    <a:pt x="267" y="303"/>
                  </a:lnTo>
                  <a:lnTo>
                    <a:pt x="260" y="298"/>
                  </a:lnTo>
                  <a:lnTo>
                    <a:pt x="260" y="298"/>
                  </a:lnTo>
                  <a:lnTo>
                    <a:pt x="250" y="294"/>
                  </a:lnTo>
                  <a:lnTo>
                    <a:pt x="242" y="293"/>
                  </a:lnTo>
                  <a:lnTo>
                    <a:pt x="233" y="293"/>
                  </a:lnTo>
                  <a:lnTo>
                    <a:pt x="224" y="294"/>
                  </a:lnTo>
                  <a:lnTo>
                    <a:pt x="224" y="294"/>
                  </a:lnTo>
                  <a:lnTo>
                    <a:pt x="212" y="300"/>
                  </a:lnTo>
                  <a:lnTo>
                    <a:pt x="201" y="307"/>
                  </a:lnTo>
                  <a:lnTo>
                    <a:pt x="189" y="316"/>
                  </a:lnTo>
                  <a:lnTo>
                    <a:pt x="180" y="327"/>
                  </a:lnTo>
                  <a:lnTo>
                    <a:pt x="169" y="338"/>
                  </a:lnTo>
                  <a:lnTo>
                    <a:pt x="161" y="350"/>
                  </a:lnTo>
                  <a:lnTo>
                    <a:pt x="148" y="371"/>
                  </a:lnTo>
                  <a:lnTo>
                    <a:pt x="148" y="371"/>
                  </a:lnTo>
                  <a:lnTo>
                    <a:pt x="137" y="354"/>
                  </a:lnTo>
                  <a:lnTo>
                    <a:pt x="132" y="346"/>
                  </a:lnTo>
                  <a:lnTo>
                    <a:pt x="128" y="337"/>
                  </a:lnTo>
                  <a:lnTo>
                    <a:pt x="128" y="337"/>
                  </a:lnTo>
                  <a:lnTo>
                    <a:pt x="124" y="327"/>
                  </a:lnTo>
                  <a:lnTo>
                    <a:pt x="121" y="316"/>
                  </a:lnTo>
                  <a:lnTo>
                    <a:pt x="118" y="306"/>
                  </a:lnTo>
                  <a:lnTo>
                    <a:pt x="116" y="295"/>
                  </a:lnTo>
                  <a:lnTo>
                    <a:pt x="115" y="285"/>
                  </a:lnTo>
                  <a:lnTo>
                    <a:pt x="115" y="273"/>
                  </a:lnTo>
                  <a:lnTo>
                    <a:pt x="115" y="263"/>
                  </a:lnTo>
                  <a:lnTo>
                    <a:pt x="116" y="252"/>
                  </a:lnTo>
                  <a:lnTo>
                    <a:pt x="116" y="252"/>
                  </a:lnTo>
                  <a:lnTo>
                    <a:pt x="139" y="263"/>
                  </a:lnTo>
                  <a:lnTo>
                    <a:pt x="152" y="269"/>
                  </a:lnTo>
                  <a:lnTo>
                    <a:pt x="166" y="274"/>
                  </a:lnTo>
                  <a:lnTo>
                    <a:pt x="180" y="278"/>
                  </a:lnTo>
                  <a:lnTo>
                    <a:pt x="195" y="280"/>
                  </a:lnTo>
                  <a:lnTo>
                    <a:pt x="208" y="281"/>
                  </a:lnTo>
                  <a:lnTo>
                    <a:pt x="220" y="280"/>
                  </a:lnTo>
                  <a:lnTo>
                    <a:pt x="220" y="280"/>
                  </a:lnTo>
                  <a:lnTo>
                    <a:pt x="230" y="277"/>
                  </a:lnTo>
                  <a:lnTo>
                    <a:pt x="236" y="272"/>
                  </a:lnTo>
                  <a:lnTo>
                    <a:pt x="243" y="266"/>
                  </a:lnTo>
                  <a:lnTo>
                    <a:pt x="248" y="259"/>
                  </a:lnTo>
                  <a:lnTo>
                    <a:pt x="248" y="259"/>
                  </a:lnTo>
                  <a:lnTo>
                    <a:pt x="253" y="250"/>
                  </a:lnTo>
                  <a:lnTo>
                    <a:pt x="254" y="242"/>
                  </a:lnTo>
                  <a:lnTo>
                    <a:pt x="254" y="233"/>
                  </a:lnTo>
                  <a:lnTo>
                    <a:pt x="253" y="223"/>
                  </a:lnTo>
                  <a:lnTo>
                    <a:pt x="253" y="223"/>
                  </a:lnTo>
                  <a:lnTo>
                    <a:pt x="247" y="212"/>
                  </a:lnTo>
                  <a:lnTo>
                    <a:pt x="240" y="200"/>
                  </a:lnTo>
                  <a:lnTo>
                    <a:pt x="231" y="189"/>
                  </a:lnTo>
                  <a:lnTo>
                    <a:pt x="219" y="179"/>
                  </a:lnTo>
                  <a:lnTo>
                    <a:pt x="209" y="169"/>
                  </a:lnTo>
                  <a:lnTo>
                    <a:pt x="197" y="161"/>
                  </a:lnTo>
                  <a:lnTo>
                    <a:pt x="176" y="148"/>
                  </a:lnTo>
                  <a:lnTo>
                    <a:pt x="176" y="148"/>
                  </a:lnTo>
                  <a:lnTo>
                    <a:pt x="192" y="136"/>
                  </a:lnTo>
                  <a:lnTo>
                    <a:pt x="210" y="127"/>
                  </a:lnTo>
                  <a:lnTo>
                    <a:pt x="210" y="127"/>
                  </a:lnTo>
                  <a:lnTo>
                    <a:pt x="220" y="124"/>
                  </a:lnTo>
                  <a:lnTo>
                    <a:pt x="231" y="120"/>
                  </a:lnTo>
                  <a:lnTo>
                    <a:pt x="241" y="118"/>
                  </a:lnTo>
                  <a:lnTo>
                    <a:pt x="252" y="116"/>
                  </a:lnTo>
                  <a:lnTo>
                    <a:pt x="262" y="114"/>
                  </a:lnTo>
                  <a:lnTo>
                    <a:pt x="274" y="114"/>
                  </a:lnTo>
                  <a:lnTo>
                    <a:pt x="284" y="114"/>
                  </a:lnTo>
                  <a:lnTo>
                    <a:pt x="294" y="116"/>
                  </a:lnTo>
                  <a:lnTo>
                    <a:pt x="294" y="116"/>
                  </a:lnTo>
                  <a:lnTo>
                    <a:pt x="283" y="139"/>
                  </a:lnTo>
                  <a:lnTo>
                    <a:pt x="277" y="151"/>
                  </a:lnTo>
                  <a:lnTo>
                    <a:pt x="272" y="165"/>
                  </a:lnTo>
                  <a:lnTo>
                    <a:pt x="269" y="179"/>
                  </a:lnTo>
                  <a:lnTo>
                    <a:pt x="265" y="194"/>
                  </a:lnTo>
                  <a:lnTo>
                    <a:pt x="265" y="207"/>
                  </a:lnTo>
                  <a:lnTo>
                    <a:pt x="267" y="220"/>
                  </a:lnTo>
                  <a:lnTo>
                    <a:pt x="267" y="220"/>
                  </a:lnTo>
                  <a:lnTo>
                    <a:pt x="270" y="229"/>
                  </a:lnTo>
                  <a:lnTo>
                    <a:pt x="275" y="236"/>
                  </a:lnTo>
                  <a:lnTo>
                    <a:pt x="281" y="243"/>
                  </a:lnTo>
                  <a:lnTo>
                    <a:pt x="287" y="248"/>
                  </a:lnTo>
                  <a:lnTo>
                    <a:pt x="287" y="248"/>
                  </a:lnTo>
                  <a:lnTo>
                    <a:pt x="296" y="252"/>
                  </a:lnTo>
                  <a:lnTo>
                    <a:pt x="305" y="254"/>
                  </a:lnTo>
                  <a:lnTo>
                    <a:pt x="314" y="254"/>
                  </a:lnTo>
                  <a:lnTo>
                    <a:pt x="323" y="252"/>
                  </a:lnTo>
                  <a:lnTo>
                    <a:pt x="323" y="252"/>
                  </a:lnTo>
                  <a:lnTo>
                    <a:pt x="335" y="247"/>
                  </a:lnTo>
                  <a:lnTo>
                    <a:pt x="347" y="240"/>
                  </a:lnTo>
                  <a:lnTo>
                    <a:pt x="357" y="230"/>
                  </a:lnTo>
                  <a:lnTo>
                    <a:pt x="367" y="220"/>
                  </a:lnTo>
                  <a:lnTo>
                    <a:pt x="377" y="208"/>
                  </a:lnTo>
                  <a:lnTo>
                    <a:pt x="386" y="197"/>
                  </a:lnTo>
                  <a:lnTo>
                    <a:pt x="399" y="176"/>
                  </a:lnTo>
                  <a:lnTo>
                    <a:pt x="399" y="176"/>
                  </a:lnTo>
                  <a:lnTo>
                    <a:pt x="410" y="192"/>
                  </a:lnTo>
                  <a:lnTo>
                    <a:pt x="415" y="200"/>
                  </a:lnTo>
                  <a:lnTo>
                    <a:pt x="418" y="209"/>
                  </a:lnTo>
                  <a:lnTo>
                    <a:pt x="418" y="209"/>
                  </a:lnTo>
                  <a:lnTo>
                    <a:pt x="423" y="220"/>
                  </a:lnTo>
                  <a:lnTo>
                    <a:pt x="427" y="230"/>
                  </a:lnTo>
                  <a:lnTo>
                    <a:pt x="429" y="241"/>
                  </a:lnTo>
                  <a:lnTo>
                    <a:pt x="431" y="252"/>
                  </a:lnTo>
                  <a:lnTo>
                    <a:pt x="432" y="263"/>
                  </a:lnTo>
                  <a:lnTo>
                    <a:pt x="432" y="273"/>
                  </a:lnTo>
                  <a:lnTo>
                    <a:pt x="432" y="284"/>
                  </a:lnTo>
                  <a:lnTo>
                    <a:pt x="431" y="294"/>
                  </a:lnTo>
                  <a:lnTo>
                    <a:pt x="431" y="294"/>
                  </a:lnTo>
                  <a:lnTo>
                    <a:pt x="408" y="283"/>
                  </a:lnTo>
                  <a:lnTo>
                    <a:pt x="395" y="278"/>
                  </a:lnTo>
                  <a:lnTo>
                    <a:pt x="381" y="272"/>
                  </a:lnTo>
                  <a:lnTo>
                    <a:pt x="366" y="269"/>
                  </a:lnTo>
                  <a:lnTo>
                    <a:pt x="352" y="265"/>
                  </a:lnTo>
                  <a:lnTo>
                    <a:pt x="339" y="265"/>
                  </a:lnTo>
                  <a:lnTo>
                    <a:pt x="327" y="266"/>
                  </a:lnTo>
                  <a:lnTo>
                    <a:pt x="327" y="2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Freeform 581">
              <a:extLst>
                <a:ext uri="{FF2B5EF4-FFF2-40B4-BE49-F238E27FC236}">
                  <a16:creationId xmlns:a16="http://schemas.microsoft.com/office/drawing/2014/main" id="{37590E93-BD25-AFE4-DDB7-46787D484F4F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778460" y="2358937"/>
              <a:ext cx="182880" cy="143472"/>
            </a:xfrm>
            <a:custGeom>
              <a:avLst/>
              <a:gdLst>
                <a:gd name="T0" fmla="*/ 519 w 519"/>
                <a:gd name="T1" fmla="*/ 268 h 410"/>
                <a:gd name="T2" fmla="*/ 328 w 519"/>
                <a:gd name="T3" fmla="*/ 349 h 410"/>
                <a:gd name="T4" fmla="*/ 328 w 519"/>
                <a:gd name="T5" fmla="*/ 323 h 410"/>
                <a:gd name="T6" fmla="*/ 519 w 519"/>
                <a:gd name="T7" fmla="*/ 240 h 410"/>
                <a:gd name="T8" fmla="*/ 328 w 519"/>
                <a:gd name="T9" fmla="*/ 240 h 410"/>
                <a:gd name="T10" fmla="*/ 519 w 519"/>
                <a:gd name="T11" fmla="*/ 77 h 410"/>
                <a:gd name="T12" fmla="*/ 328 w 519"/>
                <a:gd name="T13" fmla="*/ 186 h 410"/>
                <a:gd name="T14" fmla="*/ 328 w 519"/>
                <a:gd name="T15" fmla="*/ 158 h 410"/>
                <a:gd name="T16" fmla="*/ 519 w 519"/>
                <a:gd name="T17" fmla="*/ 131 h 410"/>
                <a:gd name="T18" fmla="*/ 328 w 519"/>
                <a:gd name="T19" fmla="*/ 131 h 410"/>
                <a:gd name="T20" fmla="*/ 300 w 519"/>
                <a:gd name="T21" fmla="*/ 24 h 410"/>
                <a:gd name="T22" fmla="*/ 266 w 519"/>
                <a:gd name="T23" fmla="*/ 10 h 410"/>
                <a:gd name="T24" fmla="*/ 229 w 519"/>
                <a:gd name="T25" fmla="*/ 2 h 410"/>
                <a:gd name="T26" fmla="*/ 205 w 519"/>
                <a:gd name="T27" fmla="*/ 0 h 410"/>
                <a:gd name="T28" fmla="*/ 144 w 519"/>
                <a:gd name="T29" fmla="*/ 10 h 410"/>
                <a:gd name="T30" fmla="*/ 90 w 519"/>
                <a:gd name="T31" fmla="*/ 35 h 410"/>
                <a:gd name="T32" fmla="*/ 46 w 519"/>
                <a:gd name="T33" fmla="*/ 75 h 410"/>
                <a:gd name="T34" fmla="*/ 16 w 519"/>
                <a:gd name="T35" fmla="*/ 126 h 410"/>
                <a:gd name="T36" fmla="*/ 1 w 519"/>
                <a:gd name="T37" fmla="*/ 185 h 410"/>
                <a:gd name="T38" fmla="*/ 1 w 519"/>
                <a:gd name="T39" fmla="*/ 227 h 410"/>
                <a:gd name="T40" fmla="*/ 16 w 519"/>
                <a:gd name="T41" fmla="*/ 284 h 410"/>
                <a:gd name="T42" fmla="*/ 46 w 519"/>
                <a:gd name="T43" fmla="*/ 335 h 410"/>
                <a:gd name="T44" fmla="*/ 90 w 519"/>
                <a:gd name="T45" fmla="*/ 375 h 410"/>
                <a:gd name="T46" fmla="*/ 144 w 519"/>
                <a:gd name="T47" fmla="*/ 400 h 410"/>
                <a:gd name="T48" fmla="*/ 205 w 519"/>
                <a:gd name="T49" fmla="*/ 410 h 410"/>
                <a:gd name="T50" fmla="*/ 230 w 519"/>
                <a:gd name="T51" fmla="*/ 409 h 410"/>
                <a:gd name="T52" fmla="*/ 266 w 519"/>
                <a:gd name="T53" fmla="*/ 400 h 410"/>
                <a:gd name="T54" fmla="*/ 300 w 519"/>
                <a:gd name="T55" fmla="*/ 386 h 410"/>
                <a:gd name="T56" fmla="*/ 300 w 519"/>
                <a:gd name="T57" fmla="*/ 56 h 410"/>
                <a:gd name="T58" fmla="*/ 300 w 519"/>
                <a:gd name="T59" fmla="*/ 24 h 410"/>
                <a:gd name="T60" fmla="*/ 272 w 519"/>
                <a:gd name="T61" fmla="*/ 369 h 410"/>
                <a:gd name="T62" fmla="*/ 222 w 519"/>
                <a:gd name="T63" fmla="*/ 382 h 410"/>
                <a:gd name="T64" fmla="*/ 186 w 519"/>
                <a:gd name="T65" fmla="*/ 382 h 410"/>
                <a:gd name="T66" fmla="*/ 135 w 519"/>
                <a:gd name="T67" fmla="*/ 369 h 410"/>
                <a:gd name="T68" fmla="*/ 91 w 519"/>
                <a:gd name="T69" fmla="*/ 342 h 410"/>
                <a:gd name="T70" fmla="*/ 58 w 519"/>
                <a:gd name="T71" fmla="*/ 304 h 410"/>
                <a:gd name="T72" fmla="*/ 35 w 519"/>
                <a:gd name="T73" fmla="*/ 258 h 410"/>
                <a:gd name="T74" fmla="*/ 26 w 519"/>
                <a:gd name="T75" fmla="*/ 206 h 410"/>
                <a:gd name="T76" fmla="*/ 31 w 519"/>
                <a:gd name="T77" fmla="*/ 170 h 410"/>
                <a:gd name="T78" fmla="*/ 48 w 519"/>
                <a:gd name="T79" fmla="*/ 121 h 410"/>
                <a:gd name="T80" fmla="*/ 79 w 519"/>
                <a:gd name="T81" fmla="*/ 79 h 410"/>
                <a:gd name="T82" fmla="*/ 120 w 519"/>
                <a:gd name="T83" fmla="*/ 49 h 410"/>
                <a:gd name="T84" fmla="*/ 169 w 519"/>
                <a:gd name="T85" fmla="*/ 32 h 410"/>
                <a:gd name="T86" fmla="*/ 205 w 519"/>
                <a:gd name="T87" fmla="*/ 27 h 410"/>
                <a:gd name="T88" fmla="*/ 257 w 519"/>
                <a:gd name="T89" fmla="*/ 35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9" h="410">
                  <a:moveTo>
                    <a:pt x="328" y="295"/>
                  </a:moveTo>
                  <a:lnTo>
                    <a:pt x="519" y="295"/>
                  </a:lnTo>
                  <a:lnTo>
                    <a:pt x="519" y="268"/>
                  </a:lnTo>
                  <a:lnTo>
                    <a:pt x="328" y="268"/>
                  </a:lnTo>
                  <a:lnTo>
                    <a:pt x="328" y="295"/>
                  </a:lnTo>
                  <a:close/>
                  <a:moveTo>
                    <a:pt x="328" y="349"/>
                  </a:moveTo>
                  <a:lnTo>
                    <a:pt x="519" y="349"/>
                  </a:lnTo>
                  <a:lnTo>
                    <a:pt x="519" y="323"/>
                  </a:lnTo>
                  <a:lnTo>
                    <a:pt x="328" y="323"/>
                  </a:lnTo>
                  <a:lnTo>
                    <a:pt x="328" y="349"/>
                  </a:lnTo>
                  <a:close/>
                  <a:moveTo>
                    <a:pt x="328" y="240"/>
                  </a:moveTo>
                  <a:lnTo>
                    <a:pt x="519" y="240"/>
                  </a:lnTo>
                  <a:lnTo>
                    <a:pt x="519" y="214"/>
                  </a:lnTo>
                  <a:lnTo>
                    <a:pt x="328" y="214"/>
                  </a:lnTo>
                  <a:lnTo>
                    <a:pt x="328" y="240"/>
                  </a:lnTo>
                  <a:close/>
                  <a:moveTo>
                    <a:pt x="328" y="49"/>
                  </a:moveTo>
                  <a:lnTo>
                    <a:pt x="328" y="77"/>
                  </a:lnTo>
                  <a:lnTo>
                    <a:pt x="519" y="77"/>
                  </a:lnTo>
                  <a:lnTo>
                    <a:pt x="519" y="49"/>
                  </a:lnTo>
                  <a:lnTo>
                    <a:pt x="328" y="49"/>
                  </a:lnTo>
                  <a:close/>
                  <a:moveTo>
                    <a:pt x="328" y="186"/>
                  </a:moveTo>
                  <a:lnTo>
                    <a:pt x="519" y="186"/>
                  </a:lnTo>
                  <a:lnTo>
                    <a:pt x="519" y="158"/>
                  </a:lnTo>
                  <a:lnTo>
                    <a:pt x="328" y="158"/>
                  </a:lnTo>
                  <a:lnTo>
                    <a:pt x="328" y="186"/>
                  </a:lnTo>
                  <a:close/>
                  <a:moveTo>
                    <a:pt x="328" y="131"/>
                  </a:moveTo>
                  <a:lnTo>
                    <a:pt x="519" y="131"/>
                  </a:lnTo>
                  <a:lnTo>
                    <a:pt x="519" y="104"/>
                  </a:lnTo>
                  <a:lnTo>
                    <a:pt x="328" y="104"/>
                  </a:lnTo>
                  <a:lnTo>
                    <a:pt x="328" y="131"/>
                  </a:lnTo>
                  <a:close/>
                  <a:moveTo>
                    <a:pt x="300" y="24"/>
                  </a:moveTo>
                  <a:lnTo>
                    <a:pt x="300" y="24"/>
                  </a:lnTo>
                  <a:lnTo>
                    <a:pt x="300" y="24"/>
                  </a:lnTo>
                  <a:lnTo>
                    <a:pt x="288" y="19"/>
                  </a:lnTo>
                  <a:lnTo>
                    <a:pt x="278" y="14"/>
                  </a:lnTo>
                  <a:lnTo>
                    <a:pt x="266" y="10"/>
                  </a:lnTo>
                  <a:lnTo>
                    <a:pt x="254" y="6"/>
                  </a:lnTo>
                  <a:lnTo>
                    <a:pt x="242" y="4"/>
                  </a:lnTo>
                  <a:lnTo>
                    <a:pt x="229" y="2"/>
                  </a:lnTo>
                  <a:lnTo>
                    <a:pt x="218" y="0"/>
                  </a:lnTo>
                  <a:lnTo>
                    <a:pt x="205" y="0"/>
                  </a:lnTo>
                  <a:lnTo>
                    <a:pt x="205" y="0"/>
                  </a:lnTo>
                  <a:lnTo>
                    <a:pt x="184" y="2"/>
                  </a:lnTo>
                  <a:lnTo>
                    <a:pt x="163" y="4"/>
                  </a:lnTo>
                  <a:lnTo>
                    <a:pt x="144" y="10"/>
                  </a:lnTo>
                  <a:lnTo>
                    <a:pt x="125" y="17"/>
                  </a:lnTo>
                  <a:lnTo>
                    <a:pt x="106" y="25"/>
                  </a:lnTo>
                  <a:lnTo>
                    <a:pt x="90" y="35"/>
                  </a:lnTo>
                  <a:lnTo>
                    <a:pt x="74" y="47"/>
                  </a:lnTo>
                  <a:lnTo>
                    <a:pt x="60" y="61"/>
                  </a:lnTo>
                  <a:lnTo>
                    <a:pt x="46" y="75"/>
                  </a:lnTo>
                  <a:lnTo>
                    <a:pt x="35" y="91"/>
                  </a:lnTo>
                  <a:lnTo>
                    <a:pt x="24" y="107"/>
                  </a:lnTo>
                  <a:lnTo>
                    <a:pt x="16" y="126"/>
                  </a:lnTo>
                  <a:lnTo>
                    <a:pt x="9" y="144"/>
                  </a:lnTo>
                  <a:lnTo>
                    <a:pt x="3" y="164"/>
                  </a:lnTo>
                  <a:lnTo>
                    <a:pt x="1" y="185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227"/>
                  </a:lnTo>
                  <a:lnTo>
                    <a:pt x="3" y="246"/>
                  </a:lnTo>
                  <a:lnTo>
                    <a:pt x="9" y="266"/>
                  </a:lnTo>
                  <a:lnTo>
                    <a:pt x="16" y="284"/>
                  </a:lnTo>
                  <a:lnTo>
                    <a:pt x="24" y="303"/>
                  </a:lnTo>
                  <a:lnTo>
                    <a:pt x="35" y="319"/>
                  </a:lnTo>
                  <a:lnTo>
                    <a:pt x="46" y="335"/>
                  </a:lnTo>
                  <a:lnTo>
                    <a:pt x="60" y="351"/>
                  </a:lnTo>
                  <a:lnTo>
                    <a:pt x="74" y="363"/>
                  </a:lnTo>
                  <a:lnTo>
                    <a:pt x="90" y="375"/>
                  </a:lnTo>
                  <a:lnTo>
                    <a:pt x="106" y="385"/>
                  </a:lnTo>
                  <a:lnTo>
                    <a:pt x="125" y="393"/>
                  </a:lnTo>
                  <a:lnTo>
                    <a:pt x="144" y="400"/>
                  </a:lnTo>
                  <a:lnTo>
                    <a:pt x="163" y="406"/>
                  </a:lnTo>
                  <a:lnTo>
                    <a:pt x="184" y="409"/>
                  </a:lnTo>
                  <a:lnTo>
                    <a:pt x="205" y="410"/>
                  </a:lnTo>
                  <a:lnTo>
                    <a:pt x="205" y="410"/>
                  </a:lnTo>
                  <a:lnTo>
                    <a:pt x="218" y="410"/>
                  </a:lnTo>
                  <a:lnTo>
                    <a:pt x="230" y="409"/>
                  </a:lnTo>
                  <a:lnTo>
                    <a:pt x="242" y="406"/>
                  </a:lnTo>
                  <a:lnTo>
                    <a:pt x="255" y="404"/>
                  </a:lnTo>
                  <a:lnTo>
                    <a:pt x="266" y="400"/>
                  </a:lnTo>
                  <a:lnTo>
                    <a:pt x="278" y="397"/>
                  </a:lnTo>
                  <a:lnTo>
                    <a:pt x="290" y="391"/>
                  </a:lnTo>
                  <a:lnTo>
                    <a:pt x="300" y="386"/>
                  </a:lnTo>
                  <a:lnTo>
                    <a:pt x="300" y="354"/>
                  </a:lnTo>
                  <a:lnTo>
                    <a:pt x="300" y="354"/>
                  </a:lnTo>
                  <a:lnTo>
                    <a:pt x="300" y="56"/>
                  </a:lnTo>
                  <a:lnTo>
                    <a:pt x="300" y="56"/>
                  </a:lnTo>
                  <a:lnTo>
                    <a:pt x="300" y="24"/>
                  </a:lnTo>
                  <a:lnTo>
                    <a:pt x="300" y="24"/>
                  </a:lnTo>
                  <a:lnTo>
                    <a:pt x="300" y="24"/>
                  </a:lnTo>
                  <a:close/>
                  <a:moveTo>
                    <a:pt x="272" y="369"/>
                  </a:moveTo>
                  <a:lnTo>
                    <a:pt x="272" y="369"/>
                  </a:lnTo>
                  <a:lnTo>
                    <a:pt x="257" y="375"/>
                  </a:lnTo>
                  <a:lnTo>
                    <a:pt x="240" y="380"/>
                  </a:lnTo>
                  <a:lnTo>
                    <a:pt x="222" y="382"/>
                  </a:lnTo>
                  <a:lnTo>
                    <a:pt x="205" y="383"/>
                  </a:lnTo>
                  <a:lnTo>
                    <a:pt x="205" y="383"/>
                  </a:lnTo>
                  <a:lnTo>
                    <a:pt x="186" y="382"/>
                  </a:lnTo>
                  <a:lnTo>
                    <a:pt x="169" y="380"/>
                  </a:lnTo>
                  <a:lnTo>
                    <a:pt x="152" y="375"/>
                  </a:lnTo>
                  <a:lnTo>
                    <a:pt x="135" y="369"/>
                  </a:lnTo>
                  <a:lnTo>
                    <a:pt x="120" y="361"/>
                  </a:lnTo>
                  <a:lnTo>
                    <a:pt x="105" y="353"/>
                  </a:lnTo>
                  <a:lnTo>
                    <a:pt x="91" y="342"/>
                  </a:lnTo>
                  <a:lnTo>
                    <a:pt x="79" y="331"/>
                  </a:lnTo>
                  <a:lnTo>
                    <a:pt x="67" y="318"/>
                  </a:lnTo>
                  <a:lnTo>
                    <a:pt x="58" y="304"/>
                  </a:lnTo>
                  <a:lnTo>
                    <a:pt x="48" y="290"/>
                  </a:lnTo>
                  <a:lnTo>
                    <a:pt x="40" y="274"/>
                  </a:lnTo>
                  <a:lnTo>
                    <a:pt x="35" y="258"/>
                  </a:lnTo>
                  <a:lnTo>
                    <a:pt x="31" y="240"/>
                  </a:lnTo>
                  <a:lnTo>
                    <a:pt x="28" y="223"/>
                  </a:lnTo>
                  <a:lnTo>
                    <a:pt x="26" y="206"/>
                  </a:lnTo>
                  <a:lnTo>
                    <a:pt x="26" y="206"/>
                  </a:lnTo>
                  <a:lnTo>
                    <a:pt x="28" y="187"/>
                  </a:lnTo>
                  <a:lnTo>
                    <a:pt x="31" y="170"/>
                  </a:lnTo>
                  <a:lnTo>
                    <a:pt x="35" y="152"/>
                  </a:lnTo>
                  <a:lnTo>
                    <a:pt x="40" y="136"/>
                  </a:lnTo>
                  <a:lnTo>
                    <a:pt x="48" y="121"/>
                  </a:lnTo>
                  <a:lnTo>
                    <a:pt x="58" y="106"/>
                  </a:lnTo>
                  <a:lnTo>
                    <a:pt x="67" y="92"/>
                  </a:lnTo>
                  <a:lnTo>
                    <a:pt x="79" y="79"/>
                  </a:lnTo>
                  <a:lnTo>
                    <a:pt x="91" y="68"/>
                  </a:lnTo>
                  <a:lnTo>
                    <a:pt x="105" y="58"/>
                  </a:lnTo>
                  <a:lnTo>
                    <a:pt x="120" y="49"/>
                  </a:lnTo>
                  <a:lnTo>
                    <a:pt x="135" y="41"/>
                  </a:lnTo>
                  <a:lnTo>
                    <a:pt x="152" y="35"/>
                  </a:lnTo>
                  <a:lnTo>
                    <a:pt x="169" y="32"/>
                  </a:lnTo>
                  <a:lnTo>
                    <a:pt x="186" y="28"/>
                  </a:lnTo>
                  <a:lnTo>
                    <a:pt x="205" y="27"/>
                  </a:lnTo>
                  <a:lnTo>
                    <a:pt x="205" y="27"/>
                  </a:lnTo>
                  <a:lnTo>
                    <a:pt x="222" y="28"/>
                  </a:lnTo>
                  <a:lnTo>
                    <a:pt x="240" y="32"/>
                  </a:lnTo>
                  <a:lnTo>
                    <a:pt x="257" y="35"/>
                  </a:lnTo>
                  <a:lnTo>
                    <a:pt x="272" y="42"/>
                  </a:lnTo>
                  <a:lnTo>
                    <a:pt x="272" y="3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Freeform 298">
              <a:extLst>
                <a:ext uri="{FF2B5EF4-FFF2-40B4-BE49-F238E27FC236}">
                  <a16:creationId xmlns:a16="http://schemas.microsoft.com/office/drawing/2014/main" id="{CC109EB2-938E-C2E4-3A27-DDF874C046C4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80508" y="2358937"/>
              <a:ext cx="182880" cy="109848"/>
            </a:xfrm>
            <a:custGeom>
              <a:avLst/>
              <a:gdLst>
                <a:gd name="T0" fmla="*/ 333 w 546"/>
                <a:gd name="T1" fmla="*/ 80 h 328"/>
                <a:gd name="T2" fmla="*/ 214 w 546"/>
                <a:gd name="T3" fmla="*/ 52 h 328"/>
                <a:gd name="T4" fmla="*/ 473 w 546"/>
                <a:gd name="T5" fmla="*/ 0 h 328"/>
                <a:gd name="T6" fmla="*/ 0 w 546"/>
                <a:gd name="T7" fmla="*/ 267 h 328"/>
                <a:gd name="T8" fmla="*/ 7 w 546"/>
                <a:gd name="T9" fmla="*/ 272 h 328"/>
                <a:gd name="T10" fmla="*/ 22 w 546"/>
                <a:gd name="T11" fmla="*/ 283 h 328"/>
                <a:gd name="T12" fmla="*/ 67 w 546"/>
                <a:gd name="T13" fmla="*/ 301 h 328"/>
                <a:gd name="T14" fmla="*/ 103 w 546"/>
                <a:gd name="T15" fmla="*/ 311 h 328"/>
                <a:gd name="T16" fmla="*/ 148 w 546"/>
                <a:gd name="T17" fmla="*/ 320 h 328"/>
                <a:gd name="T18" fmla="*/ 204 w 546"/>
                <a:gd name="T19" fmla="*/ 326 h 328"/>
                <a:gd name="T20" fmla="*/ 271 w 546"/>
                <a:gd name="T21" fmla="*/ 328 h 328"/>
                <a:gd name="T22" fmla="*/ 276 w 546"/>
                <a:gd name="T23" fmla="*/ 328 h 328"/>
                <a:gd name="T24" fmla="*/ 342 w 546"/>
                <a:gd name="T25" fmla="*/ 326 h 328"/>
                <a:gd name="T26" fmla="*/ 398 w 546"/>
                <a:gd name="T27" fmla="*/ 320 h 328"/>
                <a:gd name="T28" fmla="*/ 443 w 546"/>
                <a:gd name="T29" fmla="*/ 311 h 328"/>
                <a:gd name="T30" fmla="*/ 479 w 546"/>
                <a:gd name="T31" fmla="*/ 301 h 328"/>
                <a:gd name="T32" fmla="*/ 524 w 546"/>
                <a:gd name="T33" fmla="*/ 283 h 328"/>
                <a:gd name="T34" fmla="*/ 539 w 546"/>
                <a:gd name="T35" fmla="*/ 272 h 328"/>
                <a:gd name="T36" fmla="*/ 473 w 546"/>
                <a:gd name="T37" fmla="*/ 0 h 328"/>
                <a:gd name="T38" fmla="*/ 271 w 546"/>
                <a:gd name="T39" fmla="*/ 300 h 328"/>
                <a:gd name="T40" fmla="*/ 245 w 546"/>
                <a:gd name="T41" fmla="*/ 300 h 328"/>
                <a:gd name="T42" fmla="*/ 196 w 546"/>
                <a:gd name="T43" fmla="*/ 298 h 328"/>
                <a:gd name="T44" fmla="*/ 136 w 546"/>
                <a:gd name="T45" fmla="*/ 290 h 328"/>
                <a:gd name="T46" fmla="*/ 78 w 546"/>
                <a:gd name="T47" fmla="*/ 276 h 328"/>
                <a:gd name="T48" fmla="*/ 42 w 546"/>
                <a:gd name="T49" fmla="*/ 262 h 328"/>
                <a:gd name="T50" fmla="*/ 95 w 546"/>
                <a:gd name="T51" fmla="*/ 28 h 328"/>
                <a:gd name="T52" fmla="*/ 515 w 546"/>
                <a:gd name="T53" fmla="*/ 256 h 328"/>
                <a:gd name="T54" fmla="*/ 504 w 546"/>
                <a:gd name="T55" fmla="*/ 262 h 328"/>
                <a:gd name="T56" fmla="*/ 470 w 546"/>
                <a:gd name="T57" fmla="*/ 276 h 328"/>
                <a:gd name="T58" fmla="*/ 410 w 546"/>
                <a:gd name="T59" fmla="*/ 290 h 328"/>
                <a:gd name="T60" fmla="*/ 351 w 546"/>
                <a:gd name="T61" fmla="*/ 298 h 328"/>
                <a:gd name="T62" fmla="*/ 303 w 546"/>
                <a:gd name="T63" fmla="*/ 300 h 328"/>
                <a:gd name="T64" fmla="*/ 276 w 546"/>
                <a:gd name="T65" fmla="*/ 30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6" h="328">
                  <a:moveTo>
                    <a:pt x="214" y="80"/>
                  </a:moveTo>
                  <a:lnTo>
                    <a:pt x="333" y="80"/>
                  </a:lnTo>
                  <a:lnTo>
                    <a:pt x="333" y="52"/>
                  </a:lnTo>
                  <a:lnTo>
                    <a:pt x="214" y="52"/>
                  </a:lnTo>
                  <a:lnTo>
                    <a:pt x="214" y="80"/>
                  </a:lnTo>
                  <a:close/>
                  <a:moveTo>
                    <a:pt x="473" y="0"/>
                  </a:moveTo>
                  <a:lnTo>
                    <a:pt x="74" y="0"/>
                  </a:lnTo>
                  <a:lnTo>
                    <a:pt x="0" y="267"/>
                  </a:lnTo>
                  <a:lnTo>
                    <a:pt x="7" y="272"/>
                  </a:lnTo>
                  <a:lnTo>
                    <a:pt x="7" y="272"/>
                  </a:lnTo>
                  <a:lnTo>
                    <a:pt x="12" y="276"/>
                  </a:lnTo>
                  <a:lnTo>
                    <a:pt x="22" y="283"/>
                  </a:lnTo>
                  <a:lnTo>
                    <a:pt x="41" y="291"/>
                  </a:lnTo>
                  <a:lnTo>
                    <a:pt x="67" y="301"/>
                  </a:lnTo>
                  <a:lnTo>
                    <a:pt x="85" y="306"/>
                  </a:lnTo>
                  <a:lnTo>
                    <a:pt x="103" y="311"/>
                  </a:lnTo>
                  <a:lnTo>
                    <a:pt x="125" y="315"/>
                  </a:lnTo>
                  <a:lnTo>
                    <a:pt x="148" y="320"/>
                  </a:lnTo>
                  <a:lnTo>
                    <a:pt x="175" y="323"/>
                  </a:lnTo>
                  <a:lnTo>
                    <a:pt x="204" y="326"/>
                  </a:lnTo>
                  <a:lnTo>
                    <a:pt x="236" y="328"/>
                  </a:lnTo>
                  <a:lnTo>
                    <a:pt x="271" y="328"/>
                  </a:lnTo>
                  <a:lnTo>
                    <a:pt x="276" y="328"/>
                  </a:lnTo>
                  <a:lnTo>
                    <a:pt x="276" y="328"/>
                  </a:lnTo>
                  <a:lnTo>
                    <a:pt x="311" y="328"/>
                  </a:lnTo>
                  <a:lnTo>
                    <a:pt x="342" y="326"/>
                  </a:lnTo>
                  <a:lnTo>
                    <a:pt x="371" y="323"/>
                  </a:lnTo>
                  <a:lnTo>
                    <a:pt x="398" y="320"/>
                  </a:lnTo>
                  <a:lnTo>
                    <a:pt x="422" y="315"/>
                  </a:lnTo>
                  <a:lnTo>
                    <a:pt x="443" y="311"/>
                  </a:lnTo>
                  <a:lnTo>
                    <a:pt x="463" y="306"/>
                  </a:lnTo>
                  <a:lnTo>
                    <a:pt x="479" y="301"/>
                  </a:lnTo>
                  <a:lnTo>
                    <a:pt x="505" y="291"/>
                  </a:lnTo>
                  <a:lnTo>
                    <a:pt x="524" y="283"/>
                  </a:lnTo>
                  <a:lnTo>
                    <a:pt x="536" y="276"/>
                  </a:lnTo>
                  <a:lnTo>
                    <a:pt x="539" y="272"/>
                  </a:lnTo>
                  <a:lnTo>
                    <a:pt x="546" y="267"/>
                  </a:lnTo>
                  <a:lnTo>
                    <a:pt x="473" y="0"/>
                  </a:lnTo>
                  <a:close/>
                  <a:moveTo>
                    <a:pt x="276" y="300"/>
                  </a:moveTo>
                  <a:lnTo>
                    <a:pt x="271" y="300"/>
                  </a:lnTo>
                  <a:lnTo>
                    <a:pt x="271" y="300"/>
                  </a:lnTo>
                  <a:lnTo>
                    <a:pt x="245" y="300"/>
                  </a:lnTo>
                  <a:lnTo>
                    <a:pt x="219" y="299"/>
                  </a:lnTo>
                  <a:lnTo>
                    <a:pt x="196" y="298"/>
                  </a:lnTo>
                  <a:lnTo>
                    <a:pt x="174" y="296"/>
                  </a:lnTo>
                  <a:lnTo>
                    <a:pt x="136" y="290"/>
                  </a:lnTo>
                  <a:lnTo>
                    <a:pt x="104" y="283"/>
                  </a:lnTo>
                  <a:lnTo>
                    <a:pt x="78" y="276"/>
                  </a:lnTo>
                  <a:lnTo>
                    <a:pt x="57" y="268"/>
                  </a:lnTo>
                  <a:lnTo>
                    <a:pt x="42" y="262"/>
                  </a:lnTo>
                  <a:lnTo>
                    <a:pt x="31" y="256"/>
                  </a:lnTo>
                  <a:lnTo>
                    <a:pt x="95" y="28"/>
                  </a:lnTo>
                  <a:lnTo>
                    <a:pt x="452" y="28"/>
                  </a:lnTo>
                  <a:lnTo>
                    <a:pt x="515" y="256"/>
                  </a:lnTo>
                  <a:lnTo>
                    <a:pt x="515" y="256"/>
                  </a:lnTo>
                  <a:lnTo>
                    <a:pt x="504" y="262"/>
                  </a:lnTo>
                  <a:lnTo>
                    <a:pt x="489" y="268"/>
                  </a:lnTo>
                  <a:lnTo>
                    <a:pt x="470" y="276"/>
                  </a:lnTo>
                  <a:lnTo>
                    <a:pt x="443" y="283"/>
                  </a:lnTo>
                  <a:lnTo>
                    <a:pt x="410" y="290"/>
                  </a:lnTo>
                  <a:lnTo>
                    <a:pt x="372" y="296"/>
                  </a:lnTo>
                  <a:lnTo>
                    <a:pt x="351" y="298"/>
                  </a:lnTo>
                  <a:lnTo>
                    <a:pt x="327" y="299"/>
                  </a:lnTo>
                  <a:lnTo>
                    <a:pt x="303" y="300"/>
                  </a:lnTo>
                  <a:lnTo>
                    <a:pt x="276" y="300"/>
                  </a:lnTo>
                  <a:lnTo>
                    <a:pt x="276" y="3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Freeform 483">
              <a:extLst>
                <a:ext uri="{FF2B5EF4-FFF2-40B4-BE49-F238E27FC236}">
                  <a16:creationId xmlns:a16="http://schemas.microsoft.com/office/drawing/2014/main" id="{94E6F0E9-4124-DCF7-13C7-4DDEC392BB4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67973" y="2561696"/>
              <a:ext cx="207950" cy="182880"/>
            </a:xfrm>
            <a:custGeom>
              <a:avLst/>
              <a:gdLst>
                <a:gd name="T0" fmla="*/ 467 w 547"/>
                <a:gd name="T1" fmla="*/ 41 h 481"/>
                <a:gd name="T2" fmla="*/ 463 w 547"/>
                <a:gd name="T3" fmla="*/ 25 h 481"/>
                <a:gd name="T4" fmla="*/ 448 w 547"/>
                <a:gd name="T5" fmla="*/ 8 h 481"/>
                <a:gd name="T6" fmla="*/ 426 w 547"/>
                <a:gd name="T7" fmla="*/ 0 h 481"/>
                <a:gd name="T8" fmla="*/ 358 w 547"/>
                <a:gd name="T9" fmla="*/ 14 h 481"/>
                <a:gd name="T10" fmla="*/ 359 w 547"/>
                <a:gd name="T11" fmla="*/ 41 h 481"/>
                <a:gd name="T12" fmla="*/ 193 w 547"/>
                <a:gd name="T13" fmla="*/ 41 h 481"/>
                <a:gd name="T14" fmla="*/ 193 w 547"/>
                <a:gd name="T15" fmla="*/ 25 h 481"/>
                <a:gd name="T16" fmla="*/ 126 w 547"/>
                <a:gd name="T17" fmla="*/ 0 h 481"/>
                <a:gd name="T18" fmla="*/ 110 w 547"/>
                <a:gd name="T19" fmla="*/ 3 h 481"/>
                <a:gd name="T20" fmla="*/ 91 w 547"/>
                <a:gd name="T21" fmla="*/ 18 h 481"/>
                <a:gd name="T22" fmla="*/ 84 w 547"/>
                <a:gd name="T23" fmla="*/ 41 h 481"/>
                <a:gd name="T24" fmla="*/ 28 w 547"/>
                <a:gd name="T25" fmla="*/ 80 h 481"/>
                <a:gd name="T26" fmla="*/ 13 w 547"/>
                <a:gd name="T27" fmla="*/ 84 h 481"/>
                <a:gd name="T28" fmla="*/ 2 w 547"/>
                <a:gd name="T29" fmla="*/ 97 h 481"/>
                <a:gd name="T30" fmla="*/ 0 w 547"/>
                <a:gd name="T31" fmla="*/ 453 h 481"/>
                <a:gd name="T32" fmla="*/ 2 w 547"/>
                <a:gd name="T33" fmla="*/ 463 h 481"/>
                <a:gd name="T34" fmla="*/ 13 w 547"/>
                <a:gd name="T35" fmla="*/ 476 h 481"/>
                <a:gd name="T36" fmla="*/ 28 w 547"/>
                <a:gd name="T37" fmla="*/ 481 h 481"/>
                <a:gd name="T38" fmla="*/ 525 w 547"/>
                <a:gd name="T39" fmla="*/ 480 h 481"/>
                <a:gd name="T40" fmla="*/ 539 w 547"/>
                <a:gd name="T41" fmla="*/ 473 h 481"/>
                <a:gd name="T42" fmla="*/ 546 w 547"/>
                <a:gd name="T43" fmla="*/ 459 h 481"/>
                <a:gd name="T44" fmla="*/ 547 w 547"/>
                <a:gd name="T45" fmla="*/ 108 h 481"/>
                <a:gd name="T46" fmla="*/ 542 w 547"/>
                <a:gd name="T47" fmla="*/ 92 h 481"/>
                <a:gd name="T48" fmla="*/ 530 w 547"/>
                <a:gd name="T49" fmla="*/ 82 h 481"/>
                <a:gd name="T50" fmla="*/ 519 w 547"/>
                <a:gd name="T51" fmla="*/ 80 h 481"/>
                <a:gd name="T52" fmla="*/ 431 w 547"/>
                <a:gd name="T53" fmla="*/ 29 h 481"/>
                <a:gd name="T54" fmla="*/ 440 w 547"/>
                <a:gd name="T55" fmla="*/ 41 h 481"/>
                <a:gd name="T56" fmla="*/ 386 w 547"/>
                <a:gd name="T57" fmla="*/ 41 h 481"/>
                <a:gd name="T58" fmla="*/ 426 w 547"/>
                <a:gd name="T59" fmla="*/ 28 h 481"/>
                <a:gd name="T60" fmla="*/ 113 w 547"/>
                <a:gd name="T61" fmla="*/ 36 h 481"/>
                <a:gd name="T62" fmla="*/ 126 w 547"/>
                <a:gd name="T63" fmla="*/ 28 h 481"/>
                <a:gd name="T64" fmla="*/ 166 w 547"/>
                <a:gd name="T65" fmla="*/ 41 h 481"/>
                <a:gd name="T66" fmla="*/ 112 w 547"/>
                <a:gd name="T67" fmla="*/ 41 h 481"/>
                <a:gd name="T68" fmla="*/ 28 w 547"/>
                <a:gd name="T69" fmla="*/ 108 h 481"/>
                <a:gd name="T70" fmla="*/ 264 w 547"/>
                <a:gd name="T71" fmla="*/ 285 h 481"/>
                <a:gd name="T72" fmla="*/ 268 w 547"/>
                <a:gd name="T73" fmla="*/ 371 h 481"/>
                <a:gd name="T74" fmla="*/ 320 w 547"/>
                <a:gd name="T75" fmla="*/ 261 h 481"/>
                <a:gd name="T76" fmla="*/ 321 w 547"/>
                <a:gd name="T77" fmla="*/ 254 h 481"/>
                <a:gd name="T78" fmla="*/ 276 w 547"/>
                <a:gd name="T79" fmla="*/ 171 h 481"/>
                <a:gd name="T80" fmla="*/ 265 w 547"/>
                <a:gd name="T81" fmla="*/ 176 h 481"/>
                <a:gd name="T82" fmla="*/ 218 w 547"/>
                <a:gd name="T83" fmla="*/ 283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47" h="481">
                  <a:moveTo>
                    <a:pt x="519" y="80"/>
                  </a:moveTo>
                  <a:lnTo>
                    <a:pt x="467" y="80"/>
                  </a:lnTo>
                  <a:lnTo>
                    <a:pt x="467" y="41"/>
                  </a:lnTo>
                  <a:lnTo>
                    <a:pt x="467" y="41"/>
                  </a:lnTo>
                  <a:lnTo>
                    <a:pt x="466" y="33"/>
                  </a:lnTo>
                  <a:lnTo>
                    <a:pt x="463" y="25"/>
                  </a:lnTo>
                  <a:lnTo>
                    <a:pt x="460" y="18"/>
                  </a:lnTo>
                  <a:lnTo>
                    <a:pt x="455" y="12"/>
                  </a:lnTo>
                  <a:lnTo>
                    <a:pt x="448" y="8"/>
                  </a:lnTo>
                  <a:lnTo>
                    <a:pt x="441" y="3"/>
                  </a:lnTo>
                  <a:lnTo>
                    <a:pt x="434" y="1"/>
                  </a:lnTo>
                  <a:lnTo>
                    <a:pt x="426" y="0"/>
                  </a:lnTo>
                  <a:lnTo>
                    <a:pt x="358" y="0"/>
                  </a:lnTo>
                  <a:lnTo>
                    <a:pt x="358" y="14"/>
                  </a:lnTo>
                  <a:lnTo>
                    <a:pt x="358" y="14"/>
                  </a:lnTo>
                  <a:lnTo>
                    <a:pt x="358" y="25"/>
                  </a:lnTo>
                  <a:lnTo>
                    <a:pt x="358" y="25"/>
                  </a:lnTo>
                  <a:lnTo>
                    <a:pt x="359" y="41"/>
                  </a:lnTo>
                  <a:lnTo>
                    <a:pt x="359" y="80"/>
                  </a:lnTo>
                  <a:lnTo>
                    <a:pt x="193" y="80"/>
                  </a:lnTo>
                  <a:lnTo>
                    <a:pt x="193" y="41"/>
                  </a:lnTo>
                  <a:lnTo>
                    <a:pt x="193" y="41"/>
                  </a:lnTo>
                  <a:lnTo>
                    <a:pt x="193" y="25"/>
                  </a:lnTo>
                  <a:lnTo>
                    <a:pt x="193" y="25"/>
                  </a:lnTo>
                  <a:lnTo>
                    <a:pt x="193" y="14"/>
                  </a:lnTo>
                  <a:lnTo>
                    <a:pt x="193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8" y="1"/>
                  </a:lnTo>
                  <a:lnTo>
                    <a:pt x="110" y="3"/>
                  </a:lnTo>
                  <a:lnTo>
                    <a:pt x="103" y="8"/>
                  </a:lnTo>
                  <a:lnTo>
                    <a:pt x="97" y="12"/>
                  </a:lnTo>
                  <a:lnTo>
                    <a:pt x="91" y="18"/>
                  </a:lnTo>
                  <a:lnTo>
                    <a:pt x="88" y="25"/>
                  </a:lnTo>
                  <a:lnTo>
                    <a:pt x="86" y="33"/>
                  </a:lnTo>
                  <a:lnTo>
                    <a:pt x="84" y="41"/>
                  </a:lnTo>
                  <a:lnTo>
                    <a:pt x="84" y="80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2" y="81"/>
                  </a:lnTo>
                  <a:lnTo>
                    <a:pt x="17" y="82"/>
                  </a:lnTo>
                  <a:lnTo>
                    <a:pt x="13" y="84"/>
                  </a:lnTo>
                  <a:lnTo>
                    <a:pt x="8" y="88"/>
                  </a:lnTo>
                  <a:lnTo>
                    <a:pt x="4" y="92"/>
                  </a:lnTo>
                  <a:lnTo>
                    <a:pt x="2" y="97"/>
                  </a:lnTo>
                  <a:lnTo>
                    <a:pt x="1" y="102"/>
                  </a:lnTo>
                  <a:lnTo>
                    <a:pt x="0" y="108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1" y="459"/>
                  </a:lnTo>
                  <a:lnTo>
                    <a:pt x="2" y="463"/>
                  </a:lnTo>
                  <a:lnTo>
                    <a:pt x="4" y="468"/>
                  </a:lnTo>
                  <a:lnTo>
                    <a:pt x="8" y="473"/>
                  </a:lnTo>
                  <a:lnTo>
                    <a:pt x="13" y="476"/>
                  </a:lnTo>
                  <a:lnTo>
                    <a:pt x="17" y="478"/>
                  </a:lnTo>
                  <a:lnTo>
                    <a:pt x="22" y="480"/>
                  </a:lnTo>
                  <a:lnTo>
                    <a:pt x="28" y="481"/>
                  </a:lnTo>
                  <a:lnTo>
                    <a:pt x="519" y="481"/>
                  </a:lnTo>
                  <a:lnTo>
                    <a:pt x="519" y="481"/>
                  </a:lnTo>
                  <a:lnTo>
                    <a:pt x="525" y="480"/>
                  </a:lnTo>
                  <a:lnTo>
                    <a:pt x="530" y="478"/>
                  </a:lnTo>
                  <a:lnTo>
                    <a:pt x="534" y="476"/>
                  </a:lnTo>
                  <a:lnTo>
                    <a:pt x="539" y="473"/>
                  </a:lnTo>
                  <a:lnTo>
                    <a:pt x="542" y="468"/>
                  </a:lnTo>
                  <a:lnTo>
                    <a:pt x="545" y="463"/>
                  </a:lnTo>
                  <a:lnTo>
                    <a:pt x="546" y="459"/>
                  </a:lnTo>
                  <a:lnTo>
                    <a:pt x="547" y="453"/>
                  </a:lnTo>
                  <a:lnTo>
                    <a:pt x="547" y="108"/>
                  </a:lnTo>
                  <a:lnTo>
                    <a:pt x="547" y="108"/>
                  </a:lnTo>
                  <a:lnTo>
                    <a:pt x="546" y="102"/>
                  </a:lnTo>
                  <a:lnTo>
                    <a:pt x="545" y="97"/>
                  </a:lnTo>
                  <a:lnTo>
                    <a:pt x="542" y="92"/>
                  </a:lnTo>
                  <a:lnTo>
                    <a:pt x="539" y="88"/>
                  </a:lnTo>
                  <a:lnTo>
                    <a:pt x="534" y="84"/>
                  </a:lnTo>
                  <a:lnTo>
                    <a:pt x="530" y="82"/>
                  </a:lnTo>
                  <a:lnTo>
                    <a:pt x="525" y="81"/>
                  </a:lnTo>
                  <a:lnTo>
                    <a:pt x="519" y="80"/>
                  </a:lnTo>
                  <a:lnTo>
                    <a:pt x="519" y="80"/>
                  </a:lnTo>
                  <a:close/>
                  <a:moveTo>
                    <a:pt x="426" y="28"/>
                  </a:moveTo>
                  <a:lnTo>
                    <a:pt x="426" y="28"/>
                  </a:lnTo>
                  <a:lnTo>
                    <a:pt x="431" y="29"/>
                  </a:lnTo>
                  <a:lnTo>
                    <a:pt x="436" y="32"/>
                  </a:lnTo>
                  <a:lnTo>
                    <a:pt x="439" y="36"/>
                  </a:lnTo>
                  <a:lnTo>
                    <a:pt x="440" y="41"/>
                  </a:lnTo>
                  <a:lnTo>
                    <a:pt x="440" y="80"/>
                  </a:lnTo>
                  <a:lnTo>
                    <a:pt x="386" y="80"/>
                  </a:lnTo>
                  <a:lnTo>
                    <a:pt x="386" y="41"/>
                  </a:lnTo>
                  <a:lnTo>
                    <a:pt x="386" y="41"/>
                  </a:lnTo>
                  <a:lnTo>
                    <a:pt x="386" y="28"/>
                  </a:lnTo>
                  <a:lnTo>
                    <a:pt x="426" y="28"/>
                  </a:lnTo>
                  <a:close/>
                  <a:moveTo>
                    <a:pt x="112" y="41"/>
                  </a:moveTo>
                  <a:lnTo>
                    <a:pt x="112" y="41"/>
                  </a:lnTo>
                  <a:lnTo>
                    <a:pt x="113" y="36"/>
                  </a:lnTo>
                  <a:lnTo>
                    <a:pt x="116" y="32"/>
                  </a:lnTo>
                  <a:lnTo>
                    <a:pt x="120" y="29"/>
                  </a:lnTo>
                  <a:lnTo>
                    <a:pt x="126" y="28"/>
                  </a:lnTo>
                  <a:lnTo>
                    <a:pt x="166" y="28"/>
                  </a:lnTo>
                  <a:lnTo>
                    <a:pt x="166" y="28"/>
                  </a:lnTo>
                  <a:lnTo>
                    <a:pt x="166" y="41"/>
                  </a:lnTo>
                  <a:lnTo>
                    <a:pt x="166" y="80"/>
                  </a:lnTo>
                  <a:lnTo>
                    <a:pt x="112" y="80"/>
                  </a:lnTo>
                  <a:lnTo>
                    <a:pt x="112" y="41"/>
                  </a:lnTo>
                  <a:close/>
                  <a:moveTo>
                    <a:pt x="519" y="453"/>
                  </a:moveTo>
                  <a:lnTo>
                    <a:pt x="28" y="453"/>
                  </a:lnTo>
                  <a:lnTo>
                    <a:pt x="28" y="108"/>
                  </a:lnTo>
                  <a:lnTo>
                    <a:pt x="519" y="108"/>
                  </a:lnTo>
                  <a:lnTo>
                    <a:pt x="519" y="453"/>
                  </a:lnTo>
                  <a:close/>
                  <a:moveTo>
                    <a:pt x="264" y="285"/>
                  </a:moveTo>
                  <a:lnTo>
                    <a:pt x="264" y="371"/>
                  </a:lnTo>
                  <a:lnTo>
                    <a:pt x="264" y="371"/>
                  </a:lnTo>
                  <a:lnTo>
                    <a:pt x="268" y="371"/>
                  </a:lnTo>
                  <a:lnTo>
                    <a:pt x="271" y="370"/>
                  </a:lnTo>
                  <a:lnTo>
                    <a:pt x="275" y="366"/>
                  </a:lnTo>
                  <a:lnTo>
                    <a:pt x="320" y="261"/>
                  </a:lnTo>
                  <a:lnTo>
                    <a:pt x="320" y="261"/>
                  </a:lnTo>
                  <a:lnTo>
                    <a:pt x="321" y="255"/>
                  </a:lnTo>
                  <a:lnTo>
                    <a:pt x="321" y="254"/>
                  </a:lnTo>
                  <a:lnTo>
                    <a:pt x="276" y="254"/>
                  </a:lnTo>
                  <a:lnTo>
                    <a:pt x="276" y="171"/>
                  </a:lnTo>
                  <a:lnTo>
                    <a:pt x="276" y="171"/>
                  </a:lnTo>
                  <a:lnTo>
                    <a:pt x="271" y="171"/>
                  </a:lnTo>
                  <a:lnTo>
                    <a:pt x="268" y="172"/>
                  </a:lnTo>
                  <a:lnTo>
                    <a:pt x="265" y="176"/>
                  </a:lnTo>
                  <a:lnTo>
                    <a:pt x="219" y="277"/>
                  </a:lnTo>
                  <a:lnTo>
                    <a:pt x="219" y="277"/>
                  </a:lnTo>
                  <a:lnTo>
                    <a:pt x="218" y="283"/>
                  </a:lnTo>
                  <a:lnTo>
                    <a:pt x="218" y="285"/>
                  </a:lnTo>
                  <a:lnTo>
                    <a:pt x="264" y="2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8E2A8DF-0EE3-B0D2-2286-AF2645CB21AC}"/>
              </a:ext>
            </a:extLst>
          </p:cNvPr>
          <p:cNvGrpSpPr/>
          <p:nvPr/>
        </p:nvGrpSpPr>
        <p:grpSpPr>
          <a:xfrm>
            <a:off x="3528682" y="1373011"/>
            <a:ext cx="876391" cy="502284"/>
            <a:chOff x="3695114" y="2313853"/>
            <a:chExt cx="876391" cy="502284"/>
          </a:xfrm>
        </p:grpSpPr>
        <p:pic>
          <p:nvPicPr>
            <p:cNvPr id="54" name="Graphic 53" descr="Factory outline">
              <a:extLst>
                <a:ext uri="{FF2B5EF4-FFF2-40B4-BE49-F238E27FC236}">
                  <a16:creationId xmlns:a16="http://schemas.microsoft.com/office/drawing/2014/main" id="{C153C72E-8C9D-3DB5-6B30-DBD24ED3884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695114" y="2313853"/>
              <a:ext cx="457200" cy="457200"/>
            </a:xfrm>
            <a:prstGeom prst="rect">
              <a:avLst/>
            </a:prstGeom>
          </p:spPr>
        </p:pic>
        <p:pic>
          <p:nvPicPr>
            <p:cNvPr id="55" name="Graphic 54" descr="Car outline">
              <a:extLst>
                <a:ext uri="{FF2B5EF4-FFF2-40B4-BE49-F238E27FC236}">
                  <a16:creationId xmlns:a16="http://schemas.microsoft.com/office/drawing/2014/main" id="{FD93A05C-3DFA-C55F-7347-3E90CB8D8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114305" y="2358937"/>
              <a:ext cx="457200" cy="457200"/>
            </a:xfrm>
            <a:prstGeom prst="rect">
              <a:avLst/>
            </a:prstGeom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8032EDC-283F-AE40-0F7C-8C1458B23EA4}"/>
              </a:ext>
            </a:extLst>
          </p:cNvPr>
          <p:cNvGrpSpPr/>
          <p:nvPr/>
        </p:nvGrpSpPr>
        <p:grpSpPr>
          <a:xfrm>
            <a:off x="7871586" y="1252998"/>
            <a:ext cx="640080" cy="660680"/>
            <a:chOff x="8038018" y="2155457"/>
            <a:chExt cx="640080" cy="660680"/>
          </a:xfrm>
        </p:grpSpPr>
        <p:pic>
          <p:nvPicPr>
            <p:cNvPr id="57" name="Graphic 56" descr="Home outline">
              <a:extLst>
                <a:ext uri="{FF2B5EF4-FFF2-40B4-BE49-F238E27FC236}">
                  <a16:creationId xmlns:a16="http://schemas.microsoft.com/office/drawing/2014/main" id="{898EFB26-5C34-DCF4-98DB-461225644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038018" y="2155457"/>
              <a:ext cx="640080" cy="640080"/>
            </a:xfrm>
            <a:prstGeom prst="rect">
              <a:avLst/>
            </a:prstGeom>
          </p:spPr>
        </p:pic>
        <p:pic>
          <p:nvPicPr>
            <p:cNvPr id="58" name="Graphic 57" descr="Full battery with solid fill">
              <a:extLst>
                <a:ext uri="{FF2B5EF4-FFF2-40B4-BE49-F238E27FC236}">
                  <a16:creationId xmlns:a16="http://schemas.microsoft.com/office/drawing/2014/main" id="{A28FC02B-BC45-C497-5EDB-AD754804AB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8187892" y="2452722"/>
              <a:ext cx="363415" cy="363415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DF43FFA-56C9-9250-D688-05558911052A}"/>
              </a:ext>
            </a:extLst>
          </p:cNvPr>
          <p:cNvGrpSpPr/>
          <p:nvPr/>
        </p:nvGrpSpPr>
        <p:grpSpPr>
          <a:xfrm>
            <a:off x="1862616" y="2499705"/>
            <a:ext cx="2011680" cy="1109934"/>
            <a:chOff x="2037766" y="2508849"/>
            <a:chExt cx="2011680" cy="1109934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4CEB797-432B-A62F-C09A-E5FB0B2DFE38}"/>
                </a:ext>
              </a:extLst>
            </p:cNvPr>
            <p:cNvCxnSpPr/>
            <p:nvPr/>
          </p:nvCxnSpPr>
          <p:spPr>
            <a:xfrm>
              <a:off x="2037766" y="3618783"/>
              <a:ext cx="2011680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115AE92B-251E-5FA7-0F1A-9F7E58DABD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37766" y="2508849"/>
              <a:ext cx="0" cy="109728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54E3D38-8B57-C48D-B4CB-9224FD07AE7E}"/>
              </a:ext>
            </a:extLst>
          </p:cNvPr>
          <p:cNvCxnSpPr>
            <a:cxnSpLocks/>
          </p:cNvCxnSpPr>
          <p:nvPr/>
        </p:nvCxnSpPr>
        <p:spPr>
          <a:xfrm flipV="1">
            <a:off x="2066349" y="2881903"/>
            <a:ext cx="1754284" cy="537953"/>
          </a:xfrm>
          <a:prstGeom prst="line">
            <a:avLst/>
          </a:prstGeom>
          <a:ln>
            <a:solidFill>
              <a:srgbClr val="8393AD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4DEF406-7B52-85A3-E3FB-1E1D89E72EF0}"/>
              </a:ext>
            </a:extLst>
          </p:cNvPr>
          <p:cNvGrpSpPr/>
          <p:nvPr/>
        </p:nvGrpSpPr>
        <p:grpSpPr>
          <a:xfrm>
            <a:off x="1862616" y="3933129"/>
            <a:ext cx="2011680" cy="1109934"/>
            <a:chOff x="2037766" y="3942273"/>
            <a:chExt cx="2011680" cy="1109934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DD1DE5E-9D04-E252-3E29-2C06B043905B}"/>
                </a:ext>
              </a:extLst>
            </p:cNvPr>
            <p:cNvCxnSpPr/>
            <p:nvPr/>
          </p:nvCxnSpPr>
          <p:spPr>
            <a:xfrm>
              <a:off x="2037766" y="5052207"/>
              <a:ext cx="2011680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5B1C250C-9442-3896-46BD-68E9F7A81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37766" y="3942273"/>
              <a:ext cx="0" cy="109728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8F6AA49-2A97-9088-6C06-D4C9F6ED6F30}"/>
              </a:ext>
            </a:extLst>
          </p:cNvPr>
          <p:cNvCxnSpPr>
            <a:cxnSpLocks/>
          </p:cNvCxnSpPr>
          <p:nvPr/>
        </p:nvCxnSpPr>
        <p:spPr>
          <a:xfrm>
            <a:off x="2066349" y="4853280"/>
            <a:ext cx="1787037" cy="0"/>
          </a:xfrm>
          <a:prstGeom prst="line">
            <a:avLst/>
          </a:prstGeom>
          <a:ln>
            <a:solidFill>
              <a:srgbClr val="70819E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75CE101-FC87-E38F-605F-53608C40695E}"/>
              </a:ext>
            </a:extLst>
          </p:cNvPr>
          <p:cNvSpPr txBox="1"/>
          <p:nvPr/>
        </p:nvSpPr>
        <p:spPr>
          <a:xfrm>
            <a:off x="2189243" y="3652000"/>
            <a:ext cx="168315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Actual Vehicle mass without battery (kg)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92C4F00-72BA-AA3F-D3F8-25E71C6143D8}"/>
              </a:ext>
            </a:extLst>
          </p:cNvPr>
          <p:cNvSpPr txBox="1"/>
          <p:nvPr/>
        </p:nvSpPr>
        <p:spPr>
          <a:xfrm>
            <a:off x="2194053" y="5054646"/>
            <a:ext cx="864019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prstClr val="black"/>
                </a:solidFill>
                <a:latin typeface="Renault Group Light"/>
              </a:rPr>
              <a:t>Given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Battery Model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CDF5FD-D0AE-9DAB-7954-E07B67174B8F}"/>
              </a:ext>
            </a:extLst>
          </p:cNvPr>
          <p:cNvSpPr txBox="1"/>
          <p:nvPr/>
        </p:nvSpPr>
        <p:spPr>
          <a:xfrm>
            <a:off x="1658884" y="2559672"/>
            <a:ext cx="123111" cy="1049967"/>
          </a:xfrm>
          <a:prstGeom prst="rect">
            <a:avLst/>
          </a:prstGeom>
          <a:noFill/>
        </p:spPr>
        <p:txBody>
          <a:bodyPr vert="vert270"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Carbon footprint (CO</a:t>
            </a:r>
            <a:r>
              <a:rPr kumimoji="0" lang="en-US" sz="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 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eq)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090211A-A477-6D6B-6AFB-4E9B70FD7B1D}"/>
              </a:ext>
            </a:extLst>
          </p:cNvPr>
          <p:cNvSpPr txBox="1"/>
          <p:nvPr/>
        </p:nvSpPr>
        <p:spPr>
          <a:xfrm>
            <a:off x="1658883" y="4008850"/>
            <a:ext cx="123111" cy="1049967"/>
          </a:xfrm>
          <a:prstGeom prst="rect">
            <a:avLst/>
          </a:prstGeom>
          <a:noFill/>
        </p:spPr>
        <p:txBody>
          <a:bodyPr vert="vert270"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Carbon footprint (CO</a:t>
            </a:r>
            <a:r>
              <a:rPr kumimoji="0" lang="en-US" sz="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 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eq)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D6B7F14-2365-59AC-D7EC-012601FC8F4F}"/>
              </a:ext>
            </a:extLst>
          </p:cNvPr>
          <p:cNvGrpSpPr/>
          <p:nvPr/>
        </p:nvGrpSpPr>
        <p:grpSpPr>
          <a:xfrm>
            <a:off x="906290" y="2249235"/>
            <a:ext cx="731520" cy="731520"/>
            <a:chOff x="5664917" y="2503093"/>
            <a:chExt cx="731520" cy="731520"/>
          </a:xfrm>
        </p:grpSpPr>
        <p:pic>
          <p:nvPicPr>
            <p:cNvPr id="27" name="Graphic 26" descr="Car with solid fill">
              <a:extLst>
                <a:ext uri="{FF2B5EF4-FFF2-40B4-BE49-F238E27FC236}">
                  <a16:creationId xmlns:a16="http://schemas.microsoft.com/office/drawing/2014/main" id="{2534F4E2-0BB2-2E07-5F37-7FC5EFE61E9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664917" y="2503093"/>
              <a:ext cx="731520" cy="731520"/>
            </a:xfrm>
            <a:prstGeom prst="rect">
              <a:avLst/>
            </a:prstGeom>
          </p:spPr>
        </p:pic>
        <p:pic>
          <p:nvPicPr>
            <p:cNvPr id="29" name="Graphic 28" descr="Full battery with solid fill">
              <a:extLst>
                <a:ext uri="{FF2B5EF4-FFF2-40B4-BE49-F238E27FC236}">
                  <a16:creationId xmlns:a16="http://schemas.microsoft.com/office/drawing/2014/main" id="{1F8D1580-0BAE-7151-C5A1-789CA2C7752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5939237" y="2808533"/>
              <a:ext cx="182880" cy="182880"/>
            </a:xfrm>
            <a:prstGeom prst="rect">
              <a:avLst/>
            </a:prstGeom>
          </p:spPr>
        </p:pic>
      </p:grpSp>
      <p:pic>
        <p:nvPicPr>
          <p:cNvPr id="30" name="Graphic 29" descr="Full battery with solid fill">
            <a:extLst>
              <a:ext uri="{FF2B5EF4-FFF2-40B4-BE49-F238E27FC236}">
                <a16:creationId xmlns:a16="http://schemas.microsoft.com/office/drawing/2014/main" id="{9C59F3AA-55D3-00DC-4D47-AC4E5B1D321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56086" y="3931575"/>
            <a:ext cx="274320" cy="27432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21E8778-CEA6-D30A-95FE-357811E2D599}"/>
              </a:ext>
            </a:extLst>
          </p:cNvPr>
          <p:cNvSpPr txBox="1"/>
          <p:nvPr/>
        </p:nvSpPr>
        <p:spPr>
          <a:xfrm>
            <a:off x="2867529" y="3817471"/>
            <a:ext cx="769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+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F0BCF1B-C137-D05D-7945-F17DC7A567DE}"/>
              </a:ext>
            </a:extLst>
          </p:cNvPr>
          <p:cNvGrpSpPr/>
          <p:nvPr/>
        </p:nvGrpSpPr>
        <p:grpSpPr>
          <a:xfrm>
            <a:off x="8174642" y="2510980"/>
            <a:ext cx="2011680" cy="1109934"/>
            <a:chOff x="2037766" y="2508849"/>
            <a:chExt cx="2011680" cy="1109934"/>
          </a:xfrm>
        </p:grpSpPr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056C1B7C-DA96-54B9-1995-B274FA16F10F}"/>
                </a:ext>
              </a:extLst>
            </p:cNvPr>
            <p:cNvCxnSpPr/>
            <p:nvPr/>
          </p:nvCxnSpPr>
          <p:spPr>
            <a:xfrm>
              <a:off x="2037766" y="3618783"/>
              <a:ext cx="2011680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2AFA185F-E4B3-D00A-4B61-E020A6A1D3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37766" y="2508849"/>
              <a:ext cx="0" cy="109728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A33C23BA-5A41-CB7D-74D5-F1BCE10E79EA}"/>
              </a:ext>
            </a:extLst>
          </p:cNvPr>
          <p:cNvCxnSpPr>
            <a:cxnSpLocks/>
          </p:cNvCxnSpPr>
          <p:nvPr/>
        </p:nvCxnSpPr>
        <p:spPr>
          <a:xfrm flipV="1">
            <a:off x="8378375" y="3072707"/>
            <a:ext cx="1639695" cy="358424"/>
          </a:xfrm>
          <a:prstGeom prst="line">
            <a:avLst/>
          </a:prstGeom>
          <a:ln>
            <a:solidFill>
              <a:srgbClr val="A396A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50D47628-F88A-A32F-85DE-D5815F45DB69}"/>
              </a:ext>
            </a:extLst>
          </p:cNvPr>
          <p:cNvSpPr txBox="1"/>
          <p:nvPr/>
        </p:nvSpPr>
        <p:spPr>
          <a:xfrm>
            <a:off x="8501269" y="3663275"/>
            <a:ext cx="126477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Vehicle mass with options (kg)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7294175-F02E-A8EA-E2E9-D1AB951733C9}"/>
              </a:ext>
            </a:extLst>
          </p:cNvPr>
          <p:cNvSpPr txBox="1"/>
          <p:nvPr/>
        </p:nvSpPr>
        <p:spPr>
          <a:xfrm>
            <a:off x="7970910" y="2570947"/>
            <a:ext cx="123111" cy="1049967"/>
          </a:xfrm>
          <a:prstGeom prst="rect">
            <a:avLst/>
          </a:prstGeom>
          <a:noFill/>
        </p:spPr>
        <p:txBody>
          <a:bodyPr vert="vert270"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Carbon footprint (CO</a:t>
            </a:r>
            <a:r>
              <a:rPr kumimoji="0" lang="en-US" sz="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 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eq)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AFA1C9D-4591-CDAE-1E63-3C0CCB5C697E}"/>
              </a:ext>
            </a:extLst>
          </p:cNvPr>
          <p:cNvGrpSpPr/>
          <p:nvPr/>
        </p:nvGrpSpPr>
        <p:grpSpPr>
          <a:xfrm>
            <a:off x="5114449" y="2490214"/>
            <a:ext cx="2011680" cy="1109934"/>
            <a:chOff x="2037766" y="2508849"/>
            <a:chExt cx="2011680" cy="1109934"/>
          </a:xfrm>
        </p:grpSpPr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8B58BF3A-037D-80E5-234C-31E097157087}"/>
                </a:ext>
              </a:extLst>
            </p:cNvPr>
            <p:cNvCxnSpPr/>
            <p:nvPr/>
          </p:nvCxnSpPr>
          <p:spPr>
            <a:xfrm>
              <a:off x="2037766" y="3618783"/>
              <a:ext cx="2011680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2D76DB63-6EB3-9CBC-9B8F-53DAE7EF55B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37766" y="2508849"/>
              <a:ext cx="0" cy="109728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9E10012F-E864-649A-DE6E-7779FDDAE91F}"/>
              </a:ext>
            </a:extLst>
          </p:cNvPr>
          <p:cNvCxnSpPr>
            <a:cxnSpLocks/>
          </p:cNvCxnSpPr>
          <p:nvPr/>
        </p:nvCxnSpPr>
        <p:spPr>
          <a:xfrm flipV="1">
            <a:off x="5318182" y="2637916"/>
            <a:ext cx="1540190" cy="77244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E1CF801E-1921-88AE-DC02-C1D37092D296}"/>
              </a:ext>
            </a:extLst>
          </p:cNvPr>
          <p:cNvSpPr txBox="1"/>
          <p:nvPr/>
        </p:nvSpPr>
        <p:spPr>
          <a:xfrm>
            <a:off x="5441076" y="3642509"/>
            <a:ext cx="122629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Vehicle Cycle energy demand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B97D330-0A0D-DF33-4FA9-4FD38E20CDAD}"/>
              </a:ext>
            </a:extLst>
          </p:cNvPr>
          <p:cNvSpPr txBox="1"/>
          <p:nvPr/>
        </p:nvSpPr>
        <p:spPr>
          <a:xfrm>
            <a:off x="4910717" y="2550181"/>
            <a:ext cx="123111" cy="1049967"/>
          </a:xfrm>
          <a:prstGeom prst="rect">
            <a:avLst/>
          </a:prstGeom>
          <a:noFill/>
        </p:spPr>
        <p:txBody>
          <a:bodyPr vert="vert270"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Carbon footprint (CO</a:t>
            </a:r>
            <a:r>
              <a:rPr kumimoji="0" lang="en-US" sz="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 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eq)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4BA2E6A-FB3D-2A74-88F5-D54ED483B2D4}"/>
              </a:ext>
            </a:extLst>
          </p:cNvPr>
          <p:cNvSpPr txBox="1"/>
          <p:nvPr/>
        </p:nvSpPr>
        <p:spPr>
          <a:xfrm>
            <a:off x="4312097" y="3505656"/>
            <a:ext cx="15388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+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0B8BF12-0069-B633-E160-59DBFD9CE6EF}"/>
              </a:ext>
            </a:extLst>
          </p:cNvPr>
          <p:cNvSpPr/>
          <p:nvPr/>
        </p:nvSpPr>
        <p:spPr>
          <a:xfrm>
            <a:off x="4875222" y="2295044"/>
            <a:ext cx="2286000" cy="3036498"/>
          </a:xfrm>
          <a:prstGeom prst="rect">
            <a:avLst/>
          </a:prstGeom>
          <a:noFill/>
          <a:ln>
            <a:solidFill>
              <a:srgbClr val="4E9DAA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0DC196F-7AE1-733F-54D4-EED4AE9F846F}"/>
              </a:ext>
            </a:extLst>
          </p:cNvPr>
          <p:cNvSpPr/>
          <p:nvPr/>
        </p:nvSpPr>
        <p:spPr>
          <a:xfrm>
            <a:off x="7967395" y="2315810"/>
            <a:ext cx="2286000" cy="3036498"/>
          </a:xfrm>
          <a:prstGeom prst="rect">
            <a:avLst/>
          </a:prstGeom>
          <a:noFill/>
          <a:ln>
            <a:solidFill>
              <a:srgbClr val="9A8C9E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AE394E5-6271-053A-8310-9CCB2806F2F2}"/>
              </a:ext>
            </a:extLst>
          </p:cNvPr>
          <p:cNvSpPr/>
          <p:nvPr/>
        </p:nvSpPr>
        <p:spPr>
          <a:xfrm>
            <a:off x="3402073" y="2951776"/>
            <a:ext cx="91440" cy="91440"/>
          </a:xfrm>
          <a:prstGeom prst="ellipse">
            <a:avLst/>
          </a:prstGeom>
          <a:solidFill>
            <a:srgbClr val="7B8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A2FAA701-E722-E746-2DC5-85A99F7D926D}"/>
              </a:ext>
            </a:extLst>
          </p:cNvPr>
          <p:cNvSpPr/>
          <p:nvPr/>
        </p:nvSpPr>
        <p:spPr>
          <a:xfrm>
            <a:off x="6823078" y="2578840"/>
            <a:ext cx="91440" cy="91440"/>
          </a:xfrm>
          <a:prstGeom prst="ellipse">
            <a:avLst/>
          </a:prstGeom>
          <a:noFill/>
          <a:ln w="57150">
            <a:solidFill>
              <a:srgbClr val="61A8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DBF4ADA-7F1A-AC3D-7079-229C06CDE145}"/>
              </a:ext>
            </a:extLst>
          </p:cNvPr>
          <p:cNvSpPr/>
          <p:nvPr/>
        </p:nvSpPr>
        <p:spPr>
          <a:xfrm>
            <a:off x="5295328" y="3353092"/>
            <a:ext cx="91440" cy="91440"/>
          </a:xfrm>
          <a:prstGeom prst="ellipse">
            <a:avLst/>
          </a:prstGeom>
          <a:noFill/>
          <a:ln w="57150">
            <a:solidFill>
              <a:srgbClr val="61A8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A3B654F3-8D23-A958-F0A8-769B54BF48D6}"/>
              </a:ext>
            </a:extLst>
          </p:cNvPr>
          <p:cNvSpPr/>
          <p:nvPr/>
        </p:nvSpPr>
        <p:spPr>
          <a:xfrm>
            <a:off x="9609474" y="3116362"/>
            <a:ext cx="91440" cy="91440"/>
          </a:xfrm>
          <a:prstGeom prst="ellipse">
            <a:avLst/>
          </a:prstGeom>
          <a:solidFill>
            <a:srgbClr val="9A8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15AF2759-A008-C6A0-DAAD-FC7C720C0233}"/>
              </a:ext>
            </a:extLst>
          </p:cNvPr>
          <p:cNvSpPr/>
          <p:nvPr/>
        </p:nvSpPr>
        <p:spPr>
          <a:xfrm>
            <a:off x="9374149" y="3160448"/>
            <a:ext cx="91440" cy="91440"/>
          </a:xfrm>
          <a:prstGeom prst="ellipse">
            <a:avLst/>
          </a:prstGeom>
          <a:noFill/>
          <a:ln w="57150">
            <a:solidFill>
              <a:srgbClr val="A39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66E12097-F897-E779-597F-D203C3B5B2A7}"/>
              </a:ext>
            </a:extLst>
          </p:cNvPr>
          <p:cNvSpPr/>
          <p:nvPr/>
        </p:nvSpPr>
        <p:spPr>
          <a:xfrm>
            <a:off x="3168456" y="3021476"/>
            <a:ext cx="91440" cy="91440"/>
          </a:xfrm>
          <a:prstGeom prst="ellipse">
            <a:avLst/>
          </a:prstGeom>
          <a:noFill/>
          <a:ln w="57150">
            <a:solidFill>
              <a:srgbClr val="7C8E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8E27E2FD-8C3D-4F15-3CBC-298B0BCA62C9}"/>
              </a:ext>
            </a:extLst>
          </p:cNvPr>
          <p:cNvSpPr/>
          <p:nvPr/>
        </p:nvSpPr>
        <p:spPr>
          <a:xfrm>
            <a:off x="2956795" y="3087530"/>
            <a:ext cx="91440" cy="91440"/>
          </a:xfrm>
          <a:prstGeom prst="ellipse">
            <a:avLst/>
          </a:prstGeom>
          <a:solidFill>
            <a:srgbClr val="7B8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EB21AF87-E37E-9C0D-8EDA-12BF0217F3E9}"/>
              </a:ext>
            </a:extLst>
          </p:cNvPr>
          <p:cNvSpPr/>
          <p:nvPr/>
        </p:nvSpPr>
        <p:spPr>
          <a:xfrm>
            <a:off x="2702377" y="3164586"/>
            <a:ext cx="91440" cy="91440"/>
          </a:xfrm>
          <a:prstGeom prst="ellipse">
            <a:avLst/>
          </a:prstGeom>
          <a:solidFill>
            <a:srgbClr val="7B8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A9EFE339-4AB3-FDE7-13A1-9CFF8A7AE324}"/>
              </a:ext>
            </a:extLst>
          </p:cNvPr>
          <p:cNvSpPr/>
          <p:nvPr/>
        </p:nvSpPr>
        <p:spPr>
          <a:xfrm>
            <a:off x="2447959" y="3230354"/>
            <a:ext cx="91440" cy="91440"/>
          </a:xfrm>
          <a:prstGeom prst="ellipse">
            <a:avLst/>
          </a:prstGeom>
          <a:solidFill>
            <a:srgbClr val="7B8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01F01704-CE61-550A-3AFA-0F98A2C8611F}"/>
              </a:ext>
            </a:extLst>
          </p:cNvPr>
          <p:cNvSpPr/>
          <p:nvPr/>
        </p:nvSpPr>
        <p:spPr>
          <a:xfrm>
            <a:off x="10477943" y="3488326"/>
            <a:ext cx="91440" cy="914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C37B3CD-6C8B-3307-292F-522CD7344B06}"/>
              </a:ext>
            </a:extLst>
          </p:cNvPr>
          <p:cNvSpPr/>
          <p:nvPr/>
        </p:nvSpPr>
        <p:spPr>
          <a:xfrm>
            <a:off x="10477943" y="3232515"/>
            <a:ext cx="91440" cy="9144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8DC5947A-EA40-7329-EC91-E8737301F770}"/>
              </a:ext>
            </a:extLst>
          </p:cNvPr>
          <p:cNvSpPr/>
          <p:nvPr/>
        </p:nvSpPr>
        <p:spPr>
          <a:xfrm>
            <a:off x="9161888" y="3196599"/>
            <a:ext cx="91440" cy="91440"/>
          </a:xfrm>
          <a:prstGeom prst="ellipse">
            <a:avLst/>
          </a:prstGeom>
          <a:solidFill>
            <a:srgbClr val="9A8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9DC14F0-8132-F540-9A13-AAD7359B0A45}"/>
              </a:ext>
            </a:extLst>
          </p:cNvPr>
          <p:cNvSpPr/>
          <p:nvPr/>
        </p:nvSpPr>
        <p:spPr>
          <a:xfrm>
            <a:off x="8890812" y="3259251"/>
            <a:ext cx="91440" cy="91440"/>
          </a:xfrm>
          <a:prstGeom prst="ellipse">
            <a:avLst/>
          </a:prstGeom>
          <a:solidFill>
            <a:srgbClr val="9A8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B2FCB015-9461-CB96-B886-6D84E5B9710C}"/>
              </a:ext>
            </a:extLst>
          </p:cNvPr>
          <p:cNvSpPr/>
          <p:nvPr/>
        </p:nvSpPr>
        <p:spPr>
          <a:xfrm>
            <a:off x="8619736" y="3310615"/>
            <a:ext cx="91440" cy="91440"/>
          </a:xfrm>
          <a:prstGeom prst="ellipse">
            <a:avLst/>
          </a:prstGeom>
          <a:solidFill>
            <a:srgbClr val="9A8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F254D80-D138-719C-710E-24C87E9016C4}"/>
              </a:ext>
            </a:extLst>
          </p:cNvPr>
          <p:cNvSpPr txBox="1"/>
          <p:nvPr/>
        </p:nvSpPr>
        <p:spPr>
          <a:xfrm>
            <a:off x="356181" y="4338591"/>
            <a:ext cx="118183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-Per Battery Model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-Per production plant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BE4838DD-308A-8826-0A8C-6A60C18527F9}"/>
              </a:ext>
            </a:extLst>
          </p:cNvPr>
          <p:cNvSpPr txBox="1"/>
          <p:nvPr/>
        </p:nvSpPr>
        <p:spPr>
          <a:xfrm>
            <a:off x="4772378" y="5334580"/>
            <a:ext cx="24531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According to </a:t>
            </a:r>
            <a:r>
              <a:rPr kumimoji="0" lang="en-US" sz="1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existing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WLTP regulation with additional co-efficient  on ‘well-to-tank’ and ‘real- life usage’</a:t>
            </a: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A8C98771-477C-05EB-FF8D-7C3490EE6293}"/>
              </a:ext>
            </a:extLst>
          </p:cNvPr>
          <p:cNvSpPr/>
          <p:nvPr/>
        </p:nvSpPr>
        <p:spPr>
          <a:xfrm>
            <a:off x="6575934" y="2719362"/>
            <a:ext cx="91440" cy="91440"/>
          </a:xfrm>
          <a:prstGeom prst="ellipse">
            <a:avLst/>
          </a:prstGeom>
          <a:solidFill>
            <a:srgbClr val="61A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6C5F7308-C47C-3AED-6565-FB89EF2D8A69}"/>
              </a:ext>
            </a:extLst>
          </p:cNvPr>
          <p:cNvSpPr/>
          <p:nvPr/>
        </p:nvSpPr>
        <p:spPr>
          <a:xfrm>
            <a:off x="6264588" y="2871607"/>
            <a:ext cx="91440" cy="91440"/>
          </a:xfrm>
          <a:prstGeom prst="ellipse">
            <a:avLst/>
          </a:prstGeom>
          <a:solidFill>
            <a:srgbClr val="61A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34E0E476-ABAF-9C35-C61C-D4AFF5F3776F}"/>
              </a:ext>
            </a:extLst>
          </p:cNvPr>
          <p:cNvSpPr/>
          <p:nvPr/>
        </p:nvSpPr>
        <p:spPr>
          <a:xfrm>
            <a:off x="5953242" y="3023852"/>
            <a:ext cx="91440" cy="91440"/>
          </a:xfrm>
          <a:prstGeom prst="ellipse">
            <a:avLst/>
          </a:prstGeom>
          <a:solidFill>
            <a:srgbClr val="61A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636D3573-818B-47A8-6889-19E8B722A0B0}"/>
              </a:ext>
            </a:extLst>
          </p:cNvPr>
          <p:cNvSpPr/>
          <p:nvPr/>
        </p:nvSpPr>
        <p:spPr>
          <a:xfrm>
            <a:off x="5641896" y="3176097"/>
            <a:ext cx="91440" cy="91440"/>
          </a:xfrm>
          <a:prstGeom prst="ellipse">
            <a:avLst/>
          </a:prstGeom>
          <a:solidFill>
            <a:srgbClr val="61A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C7F7258A-7848-6A0A-649D-CD8E9A325288}"/>
              </a:ext>
            </a:extLst>
          </p:cNvPr>
          <p:cNvSpPr txBox="1"/>
          <p:nvPr/>
        </p:nvSpPr>
        <p:spPr>
          <a:xfrm>
            <a:off x="10683746" y="3102588"/>
            <a:ext cx="11540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Calculated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values on Representative vehicle 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CC90269-375E-6AD4-4A5C-B1293392D66F}"/>
              </a:ext>
            </a:extLst>
          </p:cNvPr>
          <p:cNvSpPr txBox="1"/>
          <p:nvPr/>
        </p:nvSpPr>
        <p:spPr>
          <a:xfrm>
            <a:off x="10721879" y="3457102"/>
            <a:ext cx="11540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Estimated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values for declared vehicle 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CFD80B11-35B4-317D-DAE7-BC9C863B5B95}"/>
              </a:ext>
            </a:extLst>
          </p:cNvPr>
          <p:cNvSpPr txBox="1"/>
          <p:nvPr/>
        </p:nvSpPr>
        <p:spPr>
          <a:xfrm>
            <a:off x="460502" y="6289804"/>
            <a:ext cx="1088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A modular approach is best suited for vehicle life cycle carbon footprint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D03E299-56D7-99DE-07C0-B5A517B8ED45}"/>
              </a:ext>
            </a:extLst>
          </p:cNvPr>
          <p:cNvSpPr txBox="1"/>
          <p:nvPr/>
        </p:nvSpPr>
        <p:spPr>
          <a:xfrm>
            <a:off x="332278" y="2888822"/>
            <a:ext cx="127853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black"/>
                </a:solidFill>
                <a:latin typeface="Renault Group Light"/>
              </a:rPr>
              <a:t>-Vehicle structure family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-Powertrain type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black"/>
                </a:solidFill>
                <a:latin typeface="Renault Group Light"/>
              </a:rPr>
              <a:t>-Region of Production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6630BB9-F27E-03AC-CBB7-013ACD481E1E}"/>
              </a:ext>
            </a:extLst>
          </p:cNvPr>
          <p:cNvGrpSpPr/>
          <p:nvPr/>
        </p:nvGrpSpPr>
        <p:grpSpPr>
          <a:xfrm>
            <a:off x="5128882" y="4009848"/>
            <a:ext cx="2011680" cy="1109934"/>
            <a:chOff x="2037766" y="3942273"/>
            <a:chExt cx="2011680" cy="1109934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4A5D92C3-3F72-EC0C-B7AA-3263B9CDD3A0}"/>
                </a:ext>
              </a:extLst>
            </p:cNvPr>
            <p:cNvCxnSpPr/>
            <p:nvPr/>
          </p:nvCxnSpPr>
          <p:spPr>
            <a:xfrm>
              <a:off x="2037766" y="5052207"/>
              <a:ext cx="2011680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813F0215-9682-7002-2552-29099C59EF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37766" y="3942273"/>
              <a:ext cx="0" cy="109728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872E97E-D450-34FD-D44B-A2B90C914531}"/>
              </a:ext>
            </a:extLst>
          </p:cNvPr>
          <p:cNvCxnSpPr>
            <a:cxnSpLocks/>
          </p:cNvCxnSpPr>
          <p:nvPr/>
        </p:nvCxnSpPr>
        <p:spPr>
          <a:xfrm>
            <a:off x="5332615" y="5030667"/>
            <a:ext cx="178703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F57DF76-884A-DDCA-6DAB-F085D3E29410}"/>
              </a:ext>
            </a:extLst>
          </p:cNvPr>
          <p:cNvSpPr txBox="1"/>
          <p:nvPr/>
        </p:nvSpPr>
        <p:spPr>
          <a:xfrm>
            <a:off x="5460319" y="5131365"/>
            <a:ext cx="120545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Vehicle cycle energy demand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F4A50E-D41C-1718-B942-220CC801E297}"/>
              </a:ext>
            </a:extLst>
          </p:cNvPr>
          <p:cNvSpPr txBox="1"/>
          <p:nvPr/>
        </p:nvSpPr>
        <p:spPr>
          <a:xfrm>
            <a:off x="4925149" y="4085569"/>
            <a:ext cx="123111" cy="1049967"/>
          </a:xfrm>
          <a:prstGeom prst="rect">
            <a:avLst/>
          </a:prstGeom>
          <a:noFill/>
        </p:spPr>
        <p:txBody>
          <a:bodyPr vert="vert270"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Carbon footprint (CO</a:t>
            </a:r>
            <a:r>
              <a:rPr kumimoji="0" lang="en-US" sz="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2 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eq)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A4A6C6-707B-404A-5C1C-175002B76AB9}"/>
              </a:ext>
            </a:extLst>
          </p:cNvPr>
          <p:cNvSpPr txBox="1"/>
          <p:nvPr/>
        </p:nvSpPr>
        <p:spPr>
          <a:xfrm>
            <a:off x="6133795" y="3894190"/>
            <a:ext cx="769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+</a:t>
            </a:r>
          </a:p>
        </p:txBody>
      </p:sp>
      <p:pic>
        <p:nvPicPr>
          <p:cNvPr id="60" name="Graphic 59" descr="Shopping cart with solid fill">
            <a:extLst>
              <a:ext uri="{FF2B5EF4-FFF2-40B4-BE49-F238E27FC236}">
                <a16:creationId xmlns:a16="http://schemas.microsoft.com/office/drawing/2014/main" id="{90658B71-D69A-9562-53AD-D8D985532143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650829" y="729066"/>
            <a:ext cx="274320" cy="274320"/>
          </a:xfrm>
          <a:prstGeom prst="rect">
            <a:avLst/>
          </a:prstGeom>
        </p:spPr>
      </p:pic>
      <p:pic>
        <p:nvPicPr>
          <p:cNvPr id="61" name="Graphic 60" descr="Store with solid fill">
            <a:extLst>
              <a:ext uri="{FF2B5EF4-FFF2-40B4-BE49-F238E27FC236}">
                <a16:creationId xmlns:a16="http://schemas.microsoft.com/office/drawing/2014/main" id="{559EE946-84DE-254E-EED2-07C4AD1B1E80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423509" y="720963"/>
            <a:ext cx="274320" cy="274320"/>
          </a:xfrm>
          <a:prstGeom prst="rect">
            <a:avLst/>
          </a:prstGeom>
        </p:spPr>
      </p:pic>
      <p:pic>
        <p:nvPicPr>
          <p:cNvPr id="63" name="Graphic 62" descr="Tools with solid fill">
            <a:extLst>
              <a:ext uri="{FF2B5EF4-FFF2-40B4-BE49-F238E27FC236}">
                <a16:creationId xmlns:a16="http://schemas.microsoft.com/office/drawing/2014/main" id="{B662F7B8-7ADA-3BD8-E590-1B6030AF283D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272587" y="4086230"/>
            <a:ext cx="274320" cy="274320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45CEBE0C-369C-97C8-0E6D-85649BDB1B87}"/>
              </a:ext>
            </a:extLst>
          </p:cNvPr>
          <p:cNvSpPr txBox="1"/>
          <p:nvPr/>
        </p:nvSpPr>
        <p:spPr>
          <a:xfrm>
            <a:off x="487734" y="3982501"/>
            <a:ext cx="66204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7688A4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Battery</a:t>
            </a:r>
            <a:r>
              <a:rPr kumimoji="0" lang="en-BE" sz="1000" b="1" i="0" u="none" strike="noStrike" kern="1200" cap="none" spc="0" normalizeH="0" baseline="0" noProof="0" dirty="0">
                <a:ln>
                  <a:noFill/>
                </a:ln>
                <a:solidFill>
                  <a:srgbClr val="7688A4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type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7688A4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D060916-12B3-62FA-C1FE-4274F295F60B}"/>
              </a:ext>
            </a:extLst>
          </p:cNvPr>
          <p:cNvSpPr txBox="1"/>
          <p:nvPr/>
        </p:nvSpPr>
        <p:spPr>
          <a:xfrm>
            <a:off x="369920" y="2504398"/>
            <a:ext cx="49532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7688A4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Vehicle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7688A4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Structure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964172F-17F3-FDF1-8BAB-38DDAB0A28F4}"/>
              </a:ext>
            </a:extLst>
          </p:cNvPr>
          <p:cNvSpPr txBox="1"/>
          <p:nvPr/>
        </p:nvSpPr>
        <p:spPr>
          <a:xfrm>
            <a:off x="4263342" y="2480723"/>
            <a:ext cx="32220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solidFill>
                  <a:srgbClr val="53A2AF"/>
                </a:solidFill>
                <a:latin typeface="Renault Group Light"/>
              </a:rPr>
              <a:t>U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53A2AF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sage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B3FA8E6-CDF6-2B77-0468-85E29A3DD13B}"/>
              </a:ext>
            </a:extLst>
          </p:cNvPr>
          <p:cNvSpPr txBox="1"/>
          <p:nvPr/>
        </p:nvSpPr>
        <p:spPr>
          <a:xfrm>
            <a:off x="4108784" y="3914847"/>
            <a:ext cx="70211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53A2AF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Maintenance</a:t>
            </a:r>
          </a:p>
        </p:txBody>
      </p:sp>
      <p:pic>
        <p:nvPicPr>
          <p:cNvPr id="68" name="Graphic 67" descr="Fuel with solid fill">
            <a:extLst>
              <a:ext uri="{FF2B5EF4-FFF2-40B4-BE49-F238E27FC236}">
                <a16:creationId xmlns:a16="http://schemas.microsoft.com/office/drawing/2014/main" id="{852C7399-D3CB-2FA8-CEC3-C01195CCCF6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4297014" y="2670280"/>
            <a:ext cx="274320" cy="274320"/>
          </a:xfrm>
          <a:prstGeom prst="rect">
            <a:avLst/>
          </a:prstGeom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D128C233-2EF6-A915-4716-07D5D990E006}"/>
              </a:ext>
            </a:extLst>
          </p:cNvPr>
          <p:cNvSpPr txBox="1"/>
          <p:nvPr/>
        </p:nvSpPr>
        <p:spPr>
          <a:xfrm>
            <a:off x="7377287" y="2500488"/>
            <a:ext cx="52578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solidFill>
                  <a:srgbClr val="A093A4"/>
                </a:solidFill>
                <a:latin typeface="Renault Group Light"/>
              </a:rPr>
              <a:t>Recycling 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A093A4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pic>
        <p:nvPicPr>
          <p:cNvPr id="86" name="Graphic 85" descr="Recycle with solid fill">
            <a:extLst>
              <a:ext uri="{FF2B5EF4-FFF2-40B4-BE49-F238E27FC236}">
                <a16:creationId xmlns:a16="http://schemas.microsoft.com/office/drawing/2014/main" id="{E96ACC16-7A37-FACB-B601-38387DE0DBE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7469980" y="2688727"/>
            <a:ext cx="274320" cy="274320"/>
          </a:xfrm>
          <a:prstGeom prst="rect">
            <a:avLst/>
          </a:prstGeom>
        </p:spPr>
      </p:pic>
      <p:sp>
        <p:nvSpPr>
          <p:cNvPr id="67" name="Oval 66">
            <a:extLst>
              <a:ext uri="{FF2B5EF4-FFF2-40B4-BE49-F238E27FC236}">
                <a16:creationId xmlns:a16="http://schemas.microsoft.com/office/drawing/2014/main" id="{4B7666FD-9D73-661C-11D4-EB987B60A68D}"/>
              </a:ext>
            </a:extLst>
          </p:cNvPr>
          <p:cNvSpPr/>
          <p:nvPr/>
        </p:nvSpPr>
        <p:spPr>
          <a:xfrm>
            <a:off x="3621493" y="2871607"/>
            <a:ext cx="91440" cy="91440"/>
          </a:xfrm>
          <a:prstGeom prst="ellipse">
            <a:avLst/>
          </a:prstGeom>
          <a:solidFill>
            <a:srgbClr val="7B8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1BB44CEF-B73D-7ED3-276B-CEA8D8E97B06}"/>
              </a:ext>
            </a:extLst>
          </p:cNvPr>
          <p:cNvSpPr/>
          <p:nvPr/>
        </p:nvSpPr>
        <p:spPr>
          <a:xfrm>
            <a:off x="9838045" y="3064818"/>
            <a:ext cx="91440" cy="91440"/>
          </a:xfrm>
          <a:prstGeom prst="ellipse">
            <a:avLst/>
          </a:prstGeom>
          <a:solidFill>
            <a:srgbClr val="9A8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enault Group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9925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22" grpId="0"/>
      <p:bldP spid="23" grpId="0"/>
      <p:bldP spid="24" grpId="0"/>
      <p:bldP spid="25" grpId="0"/>
      <p:bldP spid="32" grpId="0"/>
      <p:bldP spid="71" grpId="0"/>
      <p:bldP spid="72" grpId="0"/>
      <p:bldP spid="77" grpId="0"/>
      <p:bldP spid="78" grpId="0"/>
      <p:bldP spid="79" grpId="0"/>
      <p:bldP spid="81" grpId="0" animBg="1"/>
      <p:bldP spid="82" grpId="0" animBg="1"/>
      <p:bldP spid="87" grpId="0" animBg="1"/>
      <p:bldP spid="89" grpId="0" animBg="1"/>
      <p:bldP spid="90" grpId="0" animBg="1"/>
      <p:bldP spid="91" grpId="0" animBg="1"/>
      <p:bldP spid="92" grpId="0" animBg="1"/>
      <p:bldP spid="95" grpId="0" animBg="1"/>
      <p:bldP spid="96" grpId="0" animBg="1"/>
      <p:bldP spid="97" grpId="0" animBg="1"/>
      <p:bldP spid="98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/>
      <p:bldP spid="106" grpId="0"/>
      <p:bldP spid="107" grpId="0" animBg="1"/>
      <p:bldP spid="108" grpId="0" animBg="1"/>
      <p:bldP spid="109" grpId="0" animBg="1"/>
      <p:bldP spid="110" grpId="0" animBg="1"/>
      <p:bldP spid="111" grpId="0"/>
      <p:bldP spid="112" grpId="0"/>
      <p:bldP spid="113" grpId="0"/>
      <p:bldP spid="114" grpId="0"/>
      <p:bldP spid="7" grpId="0"/>
      <p:bldP spid="8" grpId="0"/>
      <p:bldP spid="9" grpId="0"/>
      <p:bldP spid="62" grpId="0"/>
      <p:bldP spid="64" grpId="0"/>
      <p:bldP spid="65" grpId="0"/>
      <p:bldP spid="66" grpId="0"/>
      <p:bldP spid="84" grpId="0"/>
      <p:bldP spid="67" grpId="0" animBg="1"/>
      <p:bldP spid="8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82E929-B34B-C223-EFA4-F71C517B8D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>
            <a:extLst>
              <a:ext uri="{FF2B5EF4-FFF2-40B4-BE49-F238E27FC236}">
                <a16:creationId xmlns:a16="http://schemas.microsoft.com/office/drawing/2014/main" id="{A54325C4-62DB-74AE-8C6A-6AE990418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rgbClr val="000000"/>
                </a:solidFill>
                <a:latin typeface="Renault Group"/>
              </a:rPr>
              <a:t>Upstream Emission : ICE vehicle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E43574C-D785-93E0-9A65-86F85B974960}"/>
              </a:ext>
            </a:extLst>
          </p:cNvPr>
          <p:cNvSpPr/>
          <p:nvPr/>
        </p:nvSpPr>
        <p:spPr>
          <a:xfrm>
            <a:off x="724433" y="1827965"/>
            <a:ext cx="1645920" cy="182880"/>
          </a:xfrm>
          <a:prstGeom prst="rect">
            <a:avLst/>
          </a:prstGeom>
          <a:solidFill>
            <a:schemeClr val="bg1"/>
          </a:solidFill>
          <a:ln>
            <a:solidFill>
              <a:srgbClr val="107C9D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rgbClr val="107C9D"/>
                </a:solidFill>
              </a:rPr>
              <a:t>Vehicle Structure Family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68BEDFE-AA81-C907-1BF4-600E8D5DEAA4}"/>
              </a:ext>
            </a:extLst>
          </p:cNvPr>
          <p:cNvSpPr/>
          <p:nvPr/>
        </p:nvSpPr>
        <p:spPr>
          <a:xfrm>
            <a:off x="1000358" y="2140734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Vehicle structure Family 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658865-7B90-8E3E-5311-AB4900FF54E7}"/>
              </a:ext>
            </a:extLst>
          </p:cNvPr>
          <p:cNvSpPr/>
          <p:nvPr/>
        </p:nvSpPr>
        <p:spPr>
          <a:xfrm>
            <a:off x="991293" y="2408905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Vehicle structure Family 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98F62D-83DC-D088-3ECB-160C34956492}"/>
              </a:ext>
            </a:extLst>
          </p:cNvPr>
          <p:cNvSpPr/>
          <p:nvPr/>
        </p:nvSpPr>
        <p:spPr>
          <a:xfrm>
            <a:off x="971168" y="2942719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Vehicle structure Family 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2F4642-D3C6-14C6-ADE5-B2A4B07B6E91}"/>
              </a:ext>
            </a:extLst>
          </p:cNvPr>
          <p:cNvSpPr/>
          <p:nvPr/>
        </p:nvSpPr>
        <p:spPr>
          <a:xfrm>
            <a:off x="3229925" y="2004280"/>
            <a:ext cx="3657600" cy="457200"/>
          </a:xfrm>
          <a:prstGeom prst="rect">
            <a:avLst/>
          </a:prstGeom>
          <a:solidFill>
            <a:schemeClr val="bg2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D688E97-9481-D0C6-02DF-C6D45F013360}"/>
              </a:ext>
            </a:extLst>
          </p:cNvPr>
          <p:cNvCxnSpPr>
            <a:cxnSpLocks/>
            <a:stCxn id="3" idx="3"/>
            <a:endCxn id="6" idx="1"/>
          </p:cNvCxnSpPr>
          <p:nvPr/>
        </p:nvCxnSpPr>
        <p:spPr>
          <a:xfrm>
            <a:off x="2371958" y="2232174"/>
            <a:ext cx="857967" cy="706"/>
          </a:xfrm>
          <a:prstGeom prst="straightConnector1">
            <a:avLst/>
          </a:prstGeom>
          <a:ln w="381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6485CA1F-FD0C-9F1A-5B5A-98F41535296C}"/>
              </a:ext>
            </a:extLst>
          </p:cNvPr>
          <p:cNvCxnSpPr>
            <a:cxnSpLocks/>
            <a:stCxn id="2" idx="1"/>
            <a:endCxn id="3" idx="1"/>
          </p:cNvCxnSpPr>
          <p:nvPr/>
        </p:nvCxnSpPr>
        <p:spPr>
          <a:xfrm rot="10800000" flipH="1" flipV="1">
            <a:off x="724432" y="1919404"/>
            <a:ext cx="275925" cy="312769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C1013BAC-C476-5984-92CD-815FADA673F2}"/>
              </a:ext>
            </a:extLst>
          </p:cNvPr>
          <p:cNvCxnSpPr>
            <a:cxnSpLocks/>
            <a:stCxn id="2" idx="1"/>
            <a:endCxn id="4" idx="1"/>
          </p:cNvCxnSpPr>
          <p:nvPr/>
        </p:nvCxnSpPr>
        <p:spPr>
          <a:xfrm rot="10800000" flipH="1" flipV="1">
            <a:off x="724433" y="1919405"/>
            <a:ext cx="266860" cy="580940"/>
          </a:xfrm>
          <a:prstGeom prst="bentConnector3">
            <a:avLst>
              <a:gd name="adj1" fmla="val -85663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A418FD3B-371E-20A8-3089-EDA69A0497C5}"/>
              </a:ext>
            </a:extLst>
          </p:cNvPr>
          <p:cNvCxnSpPr>
            <a:cxnSpLocks/>
            <a:stCxn id="2" idx="1"/>
            <a:endCxn id="5" idx="1"/>
          </p:cNvCxnSpPr>
          <p:nvPr/>
        </p:nvCxnSpPr>
        <p:spPr>
          <a:xfrm rot="10800000" flipH="1" flipV="1">
            <a:off x="724432" y="1919405"/>
            <a:ext cx="246735" cy="1114754"/>
          </a:xfrm>
          <a:prstGeom prst="bentConnector3">
            <a:avLst>
              <a:gd name="adj1" fmla="val -92650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98120293-89F2-72A8-2222-A98EF3761B9D}"/>
              </a:ext>
            </a:extLst>
          </p:cNvPr>
          <p:cNvSpPr/>
          <p:nvPr/>
        </p:nvSpPr>
        <p:spPr>
          <a:xfrm>
            <a:off x="982307" y="2673933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…</a:t>
            </a:r>
          </a:p>
        </p:txBody>
      </p: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C07574A2-CECD-ED04-B0DB-13B300B35D5E}"/>
              </a:ext>
            </a:extLst>
          </p:cNvPr>
          <p:cNvCxnSpPr>
            <a:cxnSpLocks/>
            <a:stCxn id="2" idx="1"/>
            <a:endCxn id="59" idx="1"/>
          </p:cNvCxnSpPr>
          <p:nvPr/>
        </p:nvCxnSpPr>
        <p:spPr>
          <a:xfrm rot="10800000" flipH="1" flipV="1">
            <a:off x="724433" y="1919405"/>
            <a:ext cx="257874" cy="845968"/>
          </a:xfrm>
          <a:prstGeom prst="bentConnector3">
            <a:avLst>
              <a:gd name="adj1" fmla="val -88648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73BE676A-C08B-F38C-6D1F-5CD26D8B48C5}"/>
              </a:ext>
            </a:extLst>
          </p:cNvPr>
          <p:cNvSpPr/>
          <p:nvPr/>
        </p:nvSpPr>
        <p:spPr>
          <a:xfrm>
            <a:off x="724431" y="4504290"/>
            <a:ext cx="1645920" cy="182880"/>
          </a:xfrm>
          <a:prstGeom prst="rect">
            <a:avLst/>
          </a:prstGeom>
          <a:solidFill>
            <a:schemeClr val="bg1"/>
          </a:solidFill>
          <a:ln>
            <a:solidFill>
              <a:srgbClr val="107C9D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rgbClr val="107C9D"/>
                </a:solidFill>
              </a:rPr>
              <a:t>Region of production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4322B373-DC7B-64DB-893B-55FD5B423929}"/>
              </a:ext>
            </a:extLst>
          </p:cNvPr>
          <p:cNvSpPr/>
          <p:nvPr/>
        </p:nvSpPr>
        <p:spPr>
          <a:xfrm>
            <a:off x="1000356" y="4817059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Region 1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533FB398-774F-AA9D-082F-75B22BA1582D}"/>
              </a:ext>
            </a:extLst>
          </p:cNvPr>
          <p:cNvSpPr/>
          <p:nvPr/>
        </p:nvSpPr>
        <p:spPr>
          <a:xfrm>
            <a:off x="991291" y="5064476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Region 2</a:t>
            </a:r>
          </a:p>
        </p:txBody>
      </p: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369526C8-5AE7-15B1-04A9-0BAB6BB159CD}"/>
              </a:ext>
            </a:extLst>
          </p:cNvPr>
          <p:cNvCxnSpPr>
            <a:cxnSpLocks/>
            <a:stCxn id="74" idx="1"/>
            <a:endCxn id="75" idx="1"/>
          </p:cNvCxnSpPr>
          <p:nvPr/>
        </p:nvCxnSpPr>
        <p:spPr>
          <a:xfrm rot="10800000" flipH="1" flipV="1">
            <a:off x="724430" y="4595729"/>
            <a:ext cx="275925" cy="312769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258B9E45-4A1C-A75A-0524-67F16C47F451}"/>
              </a:ext>
            </a:extLst>
          </p:cNvPr>
          <p:cNvCxnSpPr>
            <a:cxnSpLocks/>
            <a:stCxn id="74" idx="1"/>
            <a:endCxn id="76" idx="1"/>
          </p:cNvCxnSpPr>
          <p:nvPr/>
        </p:nvCxnSpPr>
        <p:spPr>
          <a:xfrm rot="10800000" flipH="1" flipV="1">
            <a:off x="724431" y="4595730"/>
            <a:ext cx="266860" cy="560186"/>
          </a:xfrm>
          <a:prstGeom prst="bentConnector3">
            <a:avLst>
              <a:gd name="adj1" fmla="val -85663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C3EC0C4C-6287-B8CF-3996-30AC1F4EFDAD}"/>
              </a:ext>
            </a:extLst>
          </p:cNvPr>
          <p:cNvSpPr/>
          <p:nvPr/>
        </p:nvSpPr>
        <p:spPr>
          <a:xfrm>
            <a:off x="1000356" y="5311360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…</a:t>
            </a:r>
          </a:p>
        </p:txBody>
      </p: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6D478625-AD4D-444E-B7C8-CB7F0986D40F}"/>
              </a:ext>
            </a:extLst>
          </p:cNvPr>
          <p:cNvCxnSpPr>
            <a:cxnSpLocks/>
            <a:stCxn id="74" idx="1"/>
            <a:endCxn id="81" idx="1"/>
          </p:cNvCxnSpPr>
          <p:nvPr/>
        </p:nvCxnSpPr>
        <p:spPr>
          <a:xfrm rot="10800000" flipH="1" flipV="1">
            <a:off x="724430" y="4595730"/>
            <a:ext cx="275925" cy="807070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0" name="Graphic 109" descr="Factory with solid fill">
            <a:extLst>
              <a:ext uri="{FF2B5EF4-FFF2-40B4-BE49-F238E27FC236}">
                <a16:creationId xmlns:a16="http://schemas.microsoft.com/office/drawing/2014/main" id="{84BB754B-0299-0913-ADB0-F591D5133A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1799" y="4497672"/>
            <a:ext cx="182880" cy="182880"/>
          </a:xfrm>
          <a:prstGeom prst="rect">
            <a:avLst/>
          </a:prstGeom>
        </p:spPr>
      </p:pic>
      <p:sp>
        <p:nvSpPr>
          <p:cNvPr id="115" name="Rectangle 114">
            <a:extLst>
              <a:ext uri="{FF2B5EF4-FFF2-40B4-BE49-F238E27FC236}">
                <a16:creationId xmlns:a16="http://schemas.microsoft.com/office/drawing/2014/main" id="{FCE7BEB7-30ED-8ADB-6901-17EB1AB275B5}"/>
              </a:ext>
            </a:extLst>
          </p:cNvPr>
          <p:cNvSpPr/>
          <p:nvPr/>
        </p:nvSpPr>
        <p:spPr>
          <a:xfrm>
            <a:off x="3248981" y="4940181"/>
            <a:ext cx="3657600" cy="457200"/>
          </a:xfrm>
          <a:prstGeom prst="rect">
            <a:avLst/>
          </a:prstGeom>
          <a:solidFill>
            <a:schemeClr val="bg2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33B6E2A3-CF7F-C6B9-1612-06D793322B33}"/>
              </a:ext>
            </a:extLst>
          </p:cNvPr>
          <p:cNvCxnSpPr>
            <a:cxnSpLocks/>
            <a:stCxn id="76" idx="3"/>
            <a:endCxn id="115" idx="1"/>
          </p:cNvCxnSpPr>
          <p:nvPr/>
        </p:nvCxnSpPr>
        <p:spPr>
          <a:xfrm>
            <a:off x="2362891" y="5155916"/>
            <a:ext cx="886090" cy="12865"/>
          </a:xfrm>
          <a:prstGeom prst="straightConnector1">
            <a:avLst/>
          </a:prstGeom>
          <a:ln w="381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6" name="Groupe 81">
            <a:extLst>
              <a:ext uri="{FF2B5EF4-FFF2-40B4-BE49-F238E27FC236}">
                <a16:creationId xmlns:a16="http://schemas.microsoft.com/office/drawing/2014/main" id="{9BE80F74-DE08-6FA0-B6B3-F1FDD995AB2D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806700" y="1831905"/>
            <a:ext cx="146055" cy="182880"/>
            <a:chOff x="1551134" y="19145579"/>
            <a:chExt cx="334667" cy="419101"/>
          </a:xfrm>
          <a:solidFill>
            <a:srgbClr val="107C9D"/>
          </a:solidFill>
        </p:grpSpPr>
        <p:sp>
          <p:nvSpPr>
            <p:cNvPr id="127" name="Freeform 521">
              <a:extLst>
                <a:ext uri="{FF2B5EF4-FFF2-40B4-BE49-F238E27FC236}">
                  <a16:creationId xmlns:a16="http://schemas.microsoft.com/office/drawing/2014/main" id="{151DC54B-F1DE-96D8-F8B6-5C9D7AAF7B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51134" y="19145579"/>
              <a:ext cx="334667" cy="419101"/>
            </a:xfrm>
            <a:custGeom>
              <a:avLst/>
              <a:gdLst>
                <a:gd name="T0" fmla="*/ 0 w 437"/>
                <a:gd name="T1" fmla="*/ 163 h 546"/>
                <a:gd name="T2" fmla="*/ 82 w 437"/>
                <a:gd name="T3" fmla="*/ 163 h 546"/>
                <a:gd name="T4" fmla="*/ 82 w 437"/>
                <a:gd name="T5" fmla="*/ 0 h 546"/>
                <a:gd name="T6" fmla="*/ 0 w 437"/>
                <a:gd name="T7" fmla="*/ 0 h 546"/>
                <a:gd name="T8" fmla="*/ 0 w 437"/>
                <a:gd name="T9" fmla="*/ 163 h 546"/>
                <a:gd name="T10" fmla="*/ 28 w 437"/>
                <a:gd name="T11" fmla="*/ 27 h 546"/>
                <a:gd name="T12" fmla="*/ 54 w 437"/>
                <a:gd name="T13" fmla="*/ 27 h 546"/>
                <a:gd name="T14" fmla="*/ 54 w 437"/>
                <a:gd name="T15" fmla="*/ 136 h 546"/>
                <a:gd name="T16" fmla="*/ 28 w 437"/>
                <a:gd name="T17" fmla="*/ 136 h 546"/>
                <a:gd name="T18" fmla="*/ 28 w 437"/>
                <a:gd name="T19" fmla="*/ 27 h 546"/>
                <a:gd name="T20" fmla="*/ 0 w 437"/>
                <a:gd name="T21" fmla="*/ 546 h 546"/>
                <a:gd name="T22" fmla="*/ 82 w 437"/>
                <a:gd name="T23" fmla="*/ 546 h 546"/>
                <a:gd name="T24" fmla="*/ 82 w 437"/>
                <a:gd name="T25" fmla="*/ 381 h 546"/>
                <a:gd name="T26" fmla="*/ 0 w 437"/>
                <a:gd name="T27" fmla="*/ 381 h 546"/>
                <a:gd name="T28" fmla="*/ 0 w 437"/>
                <a:gd name="T29" fmla="*/ 546 h 546"/>
                <a:gd name="T30" fmla="*/ 28 w 437"/>
                <a:gd name="T31" fmla="*/ 409 h 546"/>
                <a:gd name="T32" fmla="*/ 54 w 437"/>
                <a:gd name="T33" fmla="*/ 409 h 546"/>
                <a:gd name="T34" fmla="*/ 54 w 437"/>
                <a:gd name="T35" fmla="*/ 518 h 546"/>
                <a:gd name="T36" fmla="*/ 28 w 437"/>
                <a:gd name="T37" fmla="*/ 518 h 546"/>
                <a:gd name="T38" fmla="*/ 28 w 437"/>
                <a:gd name="T39" fmla="*/ 409 h 546"/>
                <a:gd name="T40" fmla="*/ 356 w 437"/>
                <a:gd name="T41" fmla="*/ 546 h 546"/>
                <a:gd name="T42" fmla="*/ 437 w 437"/>
                <a:gd name="T43" fmla="*/ 546 h 546"/>
                <a:gd name="T44" fmla="*/ 437 w 437"/>
                <a:gd name="T45" fmla="*/ 381 h 546"/>
                <a:gd name="T46" fmla="*/ 356 w 437"/>
                <a:gd name="T47" fmla="*/ 381 h 546"/>
                <a:gd name="T48" fmla="*/ 356 w 437"/>
                <a:gd name="T49" fmla="*/ 546 h 546"/>
                <a:gd name="T50" fmla="*/ 382 w 437"/>
                <a:gd name="T51" fmla="*/ 409 h 546"/>
                <a:gd name="T52" fmla="*/ 410 w 437"/>
                <a:gd name="T53" fmla="*/ 409 h 546"/>
                <a:gd name="T54" fmla="*/ 410 w 437"/>
                <a:gd name="T55" fmla="*/ 518 h 546"/>
                <a:gd name="T56" fmla="*/ 382 w 437"/>
                <a:gd name="T57" fmla="*/ 518 h 546"/>
                <a:gd name="T58" fmla="*/ 382 w 437"/>
                <a:gd name="T59" fmla="*/ 409 h 546"/>
                <a:gd name="T60" fmla="*/ 356 w 437"/>
                <a:gd name="T61" fmla="*/ 0 h 546"/>
                <a:gd name="T62" fmla="*/ 356 w 437"/>
                <a:gd name="T63" fmla="*/ 163 h 546"/>
                <a:gd name="T64" fmla="*/ 437 w 437"/>
                <a:gd name="T65" fmla="*/ 163 h 546"/>
                <a:gd name="T66" fmla="*/ 437 w 437"/>
                <a:gd name="T67" fmla="*/ 0 h 546"/>
                <a:gd name="T68" fmla="*/ 356 w 437"/>
                <a:gd name="T69" fmla="*/ 0 h 546"/>
                <a:gd name="T70" fmla="*/ 410 w 437"/>
                <a:gd name="T71" fmla="*/ 136 h 546"/>
                <a:gd name="T72" fmla="*/ 382 w 437"/>
                <a:gd name="T73" fmla="*/ 136 h 546"/>
                <a:gd name="T74" fmla="*/ 382 w 437"/>
                <a:gd name="T75" fmla="*/ 27 h 546"/>
                <a:gd name="T76" fmla="*/ 410 w 437"/>
                <a:gd name="T77" fmla="*/ 27 h 546"/>
                <a:gd name="T78" fmla="*/ 410 w 437"/>
                <a:gd name="T79" fmla="*/ 136 h 546"/>
                <a:gd name="T80" fmla="*/ 109 w 437"/>
                <a:gd name="T81" fmla="*/ 478 h 546"/>
                <a:gd name="T82" fmla="*/ 328 w 437"/>
                <a:gd name="T83" fmla="*/ 478 h 546"/>
                <a:gd name="T84" fmla="*/ 328 w 437"/>
                <a:gd name="T85" fmla="*/ 450 h 546"/>
                <a:gd name="T86" fmla="*/ 109 w 437"/>
                <a:gd name="T87" fmla="*/ 450 h 546"/>
                <a:gd name="T88" fmla="*/ 109 w 437"/>
                <a:gd name="T89" fmla="*/ 478 h 546"/>
                <a:gd name="T90" fmla="*/ 109 w 437"/>
                <a:gd name="T91" fmla="*/ 95 h 546"/>
                <a:gd name="T92" fmla="*/ 328 w 437"/>
                <a:gd name="T93" fmla="*/ 95 h 546"/>
                <a:gd name="T94" fmla="*/ 328 w 437"/>
                <a:gd name="T95" fmla="*/ 67 h 546"/>
                <a:gd name="T96" fmla="*/ 109 w 437"/>
                <a:gd name="T97" fmla="*/ 67 h 546"/>
                <a:gd name="T98" fmla="*/ 109 w 437"/>
                <a:gd name="T99" fmla="*/ 95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7" h="546">
                  <a:moveTo>
                    <a:pt x="0" y="163"/>
                  </a:moveTo>
                  <a:lnTo>
                    <a:pt x="82" y="163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163"/>
                  </a:lnTo>
                  <a:close/>
                  <a:moveTo>
                    <a:pt x="28" y="27"/>
                  </a:moveTo>
                  <a:lnTo>
                    <a:pt x="54" y="27"/>
                  </a:lnTo>
                  <a:lnTo>
                    <a:pt x="54" y="136"/>
                  </a:lnTo>
                  <a:lnTo>
                    <a:pt x="28" y="136"/>
                  </a:lnTo>
                  <a:lnTo>
                    <a:pt x="28" y="27"/>
                  </a:lnTo>
                  <a:close/>
                  <a:moveTo>
                    <a:pt x="0" y="546"/>
                  </a:moveTo>
                  <a:lnTo>
                    <a:pt x="82" y="546"/>
                  </a:lnTo>
                  <a:lnTo>
                    <a:pt x="82" y="381"/>
                  </a:lnTo>
                  <a:lnTo>
                    <a:pt x="0" y="381"/>
                  </a:lnTo>
                  <a:lnTo>
                    <a:pt x="0" y="546"/>
                  </a:lnTo>
                  <a:close/>
                  <a:moveTo>
                    <a:pt x="28" y="409"/>
                  </a:moveTo>
                  <a:lnTo>
                    <a:pt x="54" y="409"/>
                  </a:lnTo>
                  <a:lnTo>
                    <a:pt x="54" y="518"/>
                  </a:lnTo>
                  <a:lnTo>
                    <a:pt x="28" y="518"/>
                  </a:lnTo>
                  <a:lnTo>
                    <a:pt x="28" y="409"/>
                  </a:lnTo>
                  <a:close/>
                  <a:moveTo>
                    <a:pt x="356" y="546"/>
                  </a:moveTo>
                  <a:lnTo>
                    <a:pt x="437" y="546"/>
                  </a:lnTo>
                  <a:lnTo>
                    <a:pt x="437" y="381"/>
                  </a:lnTo>
                  <a:lnTo>
                    <a:pt x="356" y="381"/>
                  </a:lnTo>
                  <a:lnTo>
                    <a:pt x="356" y="546"/>
                  </a:lnTo>
                  <a:close/>
                  <a:moveTo>
                    <a:pt x="382" y="409"/>
                  </a:moveTo>
                  <a:lnTo>
                    <a:pt x="410" y="409"/>
                  </a:lnTo>
                  <a:lnTo>
                    <a:pt x="410" y="518"/>
                  </a:lnTo>
                  <a:lnTo>
                    <a:pt x="382" y="518"/>
                  </a:lnTo>
                  <a:lnTo>
                    <a:pt x="382" y="409"/>
                  </a:lnTo>
                  <a:close/>
                  <a:moveTo>
                    <a:pt x="356" y="0"/>
                  </a:moveTo>
                  <a:lnTo>
                    <a:pt x="356" y="163"/>
                  </a:lnTo>
                  <a:lnTo>
                    <a:pt x="437" y="163"/>
                  </a:lnTo>
                  <a:lnTo>
                    <a:pt x="437" y="0"/>
                  </a:lnTo>
                  <a:lnTo>
                    <a:pt x="356" y="0"/>
                  </a:lnTo>
                  <a:close/>
                  <a:moveTo>
                    <a:pt x="410" y="136"/>
                  </a:moveTo>
                  <a:lnTo>
                    <a:pt x="382" y="136"/>
                  </a:lnTo>
                  <a:lnTo>
                    <a:pt x="382" y="27"/>
                  </a:lnTo>
                  <a:lnTo>
                    <a:pt x="410" y="27"/>
                  </a:lnTo>
                  <a:lnTo>
                    <a:pt x="410" y="136"/>
                  </a:lnTo>
                  <a:close/>
                  <a:moveTo>
                    <a:pt x="109" y="478"/>
                  </a:moveTo>
                  <a:lnTo>
                    <a:pt x="328" y="478"/>
                  </a:lnTo>
                  <a:lnTo>
                    <a:pt x="328" y="450"/>
                  </a:lnTo>
                  <a:lnTo>
                    <a:pt x="109" y="450"/>
                  </a:lnTo>
                  <a:lnTo>
                    <a:pt x="109" y="478"/>
                  </a:lnTo>
                  <a:close/>
                  <a:moveTo>
                    <a:pt x="109" y="95"/>
                  </a:moveTo>
                  <a:lnTo>
                    <a:pt x="328" y="95"/>
                  </a:lnTo>
                  <a:lnTo>
                    <a:pt x="328" y="67"/>
                  </a:lnTo>
                  <a:lnTo>
                    <a:pt x="109" y="67"/>
                  </a:lnTo>
                  <a:lnTo>
                    <a:pt x="10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128" name="Rectangle 522">
              <a:extLst>
                <a:ext uri="{FF2B5EF4-FFF2-40B4-BE49-F238E27FC236}">
                  <a16:creationId xmlns:a16="http://schemas.microsoft.com/office/drawing/2014/main" id="{B83BCAE4-9EED-ACE9-00FE-6ACF79CF0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2912" y="19242416"/>
              <a:ext cx="22225" cy="2397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7A176B6F-32E4-42A6-462B-688C9ED25602}"/>
              </a:ext>
            </a:extLst>
          </p:cNvPr>
          <p:cNvSpPr txBox="1"/>
          <p:nvPr/>
        </p:nvSpPr>
        <p:spPr>
          <a:xfrm>
            <a:off x="3169406" y="2540267"/>
            <a:ext cx="3816750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50" dirty="0"/>
              <a:t>All Body Types of a same vehicle structure are covered by same group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90232E-2A58-415F-CCF6-2D06B67C6605}"/>
              </a:ext>
            </a:extLst>
          </p:cNvPr>
          <p:cNvSpPr txBox="1"/>
          <p:nvPr/>
        </p:nvSpPr>
        <p:spPr>
          <a:xfrm>
            <a:off x="3291965" y="5413448"/>
            <a:ext cx="2761975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50" dirty="0"/>
              <a:t>An upstream LCA group can cover only one region </a:t>
            </a:r>
          </a:p>
        </p:txBody>
      </p:sp>
      <p:pic>
        <p:nvPicPr>
          <p:cNvPr id="17" name="Graphic 16" descr="Production outline">
            <a:extLst>
              <a:ext uri="{FF2B5EF4-FFF2-40B4-BE49-F238E27FC236}">
                <a16:creationId xmlns:a16="http://schemas.microsoft.com/office/drawing/2014/main" id="{4D3BBB99-6253-A2B8-139B-B41FC1A9CE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59667" y="4935181"/>
            <a:ext cx="365760" cy="365760"/>
          </a:xfrm>
          <a:prstGeom prst="rect">
            <a:avLst/>
          </a:prstGeom>
        </p:spPr>
      </p:pic>
      <p:grpSp>
        <p:nvGrpSpPr>
          <p:cNvPr id="26" name="Groupe 21">
            <a:extLst>
              <a:ext uri="{FF2B5EF4-FFF2-40B4-BE49-F238E27FC236}">
                <a16:creationId xmlns:a16="http://schemas.microsoft.com/office/drawing/2014/main" id="{0A2BA7C3-0045-FCC9-86EF-329BBA3B32B4}"/>
              </a:ext>
            </a:extLst>
          </p:cNvPr>
          <p:cNvGrpSpPr>
            <a:grpSpLocks noChangeAspect="1"/>
          </p:cNvGrpSpPr>
          <p:nvPr/>
        </p:nvGrpSpPr>
        <p:grpSpPr>
          <a:xfrm>
            <a:off x="5011393" y="2110532"/>
            <a:ext cx="652084" cy="283464"/>
            <a:chOff x="1772551" y="1377920"/>
            <a:chExt cx="735390" cy="319678"/>
          </a:xfrm>
          <a:solidFill>
            <a:srgbClr val="107C9D"/>
          </a:solidFill>
        </p:grpSpPr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314C5FF8-B9D2-57D3-2E53-4171B55BEA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2551" y="1377920"/>
              <a:ext cx="735390" cy="319678"/>
            </a:xfrm>
            <a:custGeom>
              <a:avLst/>
              <a:gdLst>
                <a:gd name="T0" fmla="*/ 10 w 1118"/>
                <a:gd name="T1" fmla="*/ 362 h 486"/>
                <a:gd name="T2" fmla="*/ 64 w 1118"/>
                <a:gd name="T3" fmla="*/ 414 h 486"/>
                <a:gd name="T4" fmla="*/ 152 w 1118"/>
                <a:gd name="T5" fmla="*/ 484 h 486"/>
                <a:gd name="T6" fmla="*/ 240 w 1118"/>
                <a:gd name="T7" fmla="*/ 464 h 486"/>
                <a:gd name="T8" fmla="*/ 808 w 1118"/>
                <a:gd name="T9" fmla="*/ 418 h 486"/>
                <a:gd name="T10" fmla="*/ 866 w 1118"/>
                <a:gd name="T11" fmla="*/ 474 h 486"/>
                <a:gd name="T12" fmla="*/ 948 w 1118"/>
                <a:gd name="T13" fmla="*/ 480 h 486"/>
                <a:gd name="T14" fmla="*/ 1020 w 1118"/>
                <a:gd name="T15" fmla="*/ 422 h 486"/>
                <a:gd name="T16" fmla="*/ 1100 w 1118"/>
                <a:gd name="T17" fmla="*/ 420 h 486"/>
                <a:gd name="T18" fmla="*/ 1106 w 1118"/>
                <a:gd name="T19" fmla="*/ 404 h 486"/>
                <a:gd name="T20" fmla="*/ 1116 w 1118"/>
                <a:gd name="T21" fmla="*/ 330 h 486"/>
                <a:gd name="T22" fmla="*/ 1064 w 1118"/>
                <a:gd name="T23" fmla="*/ 224 h 486"/>
                <a:gd name="T24" fmla="*/ 972 w 1118"/>
                <a:gd name="T25" fmla="*/ 178 h 486"/>
                <a:gd name="T26" fmla="*/ 762 w 1118"/>
                <a:gd name="T27" fmla="*/ 90 h 486"/>
                <a:gd name="T28" fmla="*/ 514 w 1118"/>
                <a:gd name="T29" fmla="*/ 6 h 486"/>
                <a:gd name="T30" fmla="*/ 348 w 1118"/>
                <a:gd name="T31" fmla="*/ 2 h 486"/>
                <a:gd name="T32" fmla="*/ 106 w 1118"/>
                <a:gd name="T33" fmla="*/ 36 h 486"/>
                <a:gd name="T34" fmla="*/ 74 w 1118"/>
                <a:gd name="T35" fmla="*/ 70 h 486"/>
                <a:gd name="T36" fmla="*/ 14 w 1118"/>
                <a:gd name="T37" fmla="*/ 176 h 486"/>
                <a:gd name="T38" fmla="*/ 10 w 1118"/>
                <a:gd name="T39" fmla="*/ 252 h 486"/>
                <a:gd name="T40" fmla="*/ 0 w 1118"/>
                <a:gd name="T41" fmla="*/ 290 h 486"/>
                <a:gd name="T42" fmla="*/ 844 w 1118"/>
                <a:gd name="T43" fmla="*/ 294 h 486"/>
                <a:gd name="T44" fmla="*/ 934 w 1118"/>
                <a:gd name="T45" fmla="*/ 268 h 486"/>
                <a:gd name="T46" fmla="*/ 1012 w 1118"/>
                <a:gd name="T47" fmla="*/ 346 h 486"/>
                <a:gd name="T48" fmla="*/ 986 w 1118"/>
                <a:gd name="T49" fmla="*/ 436 h 486"/>
                <a:gd name="T50" fmla="*/ 894 w 1118"/>
                <a:gd name="T51" fmla="*/ 464 h 486"/>
                <a:gd name="T52" fmla="*/ 816 w 1118"/>
                <a:gd name="T53" fmla="*/ 386 h 486"/>
                <a:gd name="T54" fmla="*/ 80 w 1118"/>
                <a:gd name="T55" fmla="*/ 326 h 486"/>
                <a:gd name="T56" fmla="*/ 172 w 1118"/>
                <a:gd name="T57" fmla="*/ 266 h 486"/>
                <a:gd name="T58" fmla="*/ 256 w 1118"/>
                <a:gd name="T59" fmla="*/ 310 h 486"/>
                <a:gd name="T60" fmla="*/ 264 w 1118"/>
                <a:gd name="T61" fmla="*/ 404 h 486"/>
                <a:gd name="T62" fmla="*/ 172 w 1118"/>
                <a:gd name="T63" fmla="*/ 466 h 486"/>
                <a:gd name="T64" fmla="*/ 90 w 1118"/>
                <a:gd name="T65" fmla="*/ 422 h 486"/>
                <a:gd name="T66" fmla="*/ 20 w 1118"/>
                <a:gd name="T67" fmla="*/ 290 h 486"/>
                <a:gd name="T68" fmla="*/ 36 w 1118"/>
                <a:gd name="T69" fmla="*/ 240 h 486"/>
                <a:gd name="T70" fmla="*/ 40 w 1118"/>
                <a:gd name="T71" fmla="*/ 146 h 486"/>
                <a:gd name="T72" fmla="*/ 102 w 1118"/>
                <a:gd name="T73" fmla="*/ 68 h 486"/>
                <a:gd name="T74" fmla="*/ 304 w 1118"/>
                <a:gd name="T75" fmla="*/ 24 h 486"/>
                <a:gd name="T76" fmla="*/ 482 w 1118"/>
                <a:gd name="T77" fmla="*/ 22 h 486"/>
                <a:gd name="T78" fmla="*/ 714 w 1118"/>
                <a:gd name="T79" fmla="*/ 88 h 486"/>
                <a:gd name="T80" fmla="*/ 852 w 1118"/>
                <a:gd name="T81" fmla="*/ 162 h 486"/>
                <a:gd name="T82" fmla="*/ 1050 w 1118"/>
                <a:gd name="T83" fmla="*/ 236 h 486"/>
                <a:gd name="T84" fmla="*/ 1098 w 1118"/>
                <a:gd name="T85" fmla="*/ 314 h 486"/>
                <a:gd name="T86" fmla="*/ 1084 w 1118"/>
                <a:gd name="T87" fmla="*/ 390 h 486"/>
                <a:gd name="T88" fmla="*/ 1034 w 1118"/>
                <a:gd name="T89" fmla="*/ 366 h 486"/>
                <a:gd name="T90" fmla="*/ 1000 w 1118"/>
                <a:gd name="T91" fmla="*/ 282 h 486"/>
                <a:gd name="T92" fmla="*/ 914 w 1118"/>
                <a:gd name="T93" fmla="*/ 246 h 486"/>
                <a:gd name="T94" fmla="*/ 816 w 1118"/>
                <a:gd name="T95" fmla="*/ 298 h 486"/>
                <a:gd name="T96" fmla="*/ 796 w 1118"/>
                <a:gd name="T97" fmla="*/ 382 h 486"/>
                <a:gd name="T98" fmla="*/ 292 w 1118"/>
                <a:gd name="T99" fmla="*/ 366 h 486"/>
                <a:gd name="T100" fmla="*/ 256 w 1118"/>
                <a:gd name="T101" fmla="*/ 282 h 486"/>
                <a:gd name="T102" fmla="*/ 172 w 1118"/>
                <a:gd name="T103" fmla="*/ 246 h 486"/>
                <a:gd name="T104" fmla="*/ 74 w 1118"/>
                <a:gd name="T105" fmla="*/ 298 h 486"/>
                <a:gd name="T106" fmla="*/ 54 w 1118"/>
                <a:gd name="T107" fmla="*/ 374 h 486"/>
                <a:gd name="T108" fmla="*/ 22 w 1118"/>
                <a:gd name="T109" fmla="*/ 33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8" h="486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4"/>
                  </a:lnTo>
                  <a:lnTo>
                    <a:pt x="6" y="350"/>
                  </a:lnTo>
                  <a:lnTo>
                    <a:pt x="10" y="362"/>
                  </a:lnTo>
                  <a:lnTo>
                    <a:pt x="18" y="374"/>
                  </a:lnTo>
                  <a:lnTo>
                    <a:pt x="28" y="382"/>
                  </a:lnTo>
                  <a:lnTo>
                    <a:pt x="42" y="390"/>
                  </a:lnTo>
                  <a:lnTo>
                    <a:pt x="58" y="396"/>
                  </a:lnTo>
                  <a:lnTo>
                    <a:pt x="58" y="396"/>
                  </a:lnTo>
                  <a:lnTo>
                    <a:pt x="64" y="414"/>
                  </a:lnTo>
                  <a:lnTo>
                    <a:pt x="74" y="432"/>
                  </a:lnTo>
                  <a:lnTo>
                    <a:pt x="86" y="446"/>
                  </a:lnTo>
                  <a:lnTo>
                    <a:pt x="100" y="460"/>
                  </a:lnTo>
                  <a:lnTo>
                    <a:pt x="116" y="470"/>
                  </a:lnTo>
                  <a:lnTo>
                    <a:pt x="134" y="478"/>
                  </a:lnTo>
                  <a:lnTo>
                    <a:pt x="152" y="484"/>
                  </a:lnTo>
                  <a:lnTo>
                    <a:pt x="172" y="486"/>
                  </a:lnTo>
                  <a:lnTo>
                    <a:pt x="172" y="486"/>
                  </a:lnTo>
                  <a:lnTo>
                    <a:pt x="190" y="484"/>
                  </a:lnTo>
                  <a:lnTo>
                    <a:pt x="208" y="480"/>
                  </a:lnTo>
                  <a:lnTo>
                    <a:pt x="224" y="474"/>
                  </a:lnTo>
                  <a:lnTo>
                    <a:pt x="240" y="464"/>
                  </a:lnTo>
                  <a:lnTo>
                    <a:pt x="252" y="454"/>
                  </a:lnTo>
                  <a:lnTo>
                    <a:pt x="264" y="442"/>
                  </a:lnTo>
                  <a:lnTo>
                    <a:pt x="274" y="428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808" y="418"/>
                  </a:lnTo>
                  <a:lnTo>
                    <a:pt x="808" y="418"/>
                  </a:lnTo>
                  <a:lnTo>
                    <a:pt x="816" y="432"/>
                  </a:lnTo>
                  <a:lnTo>
                    <a:pt x="826" y="446"/>
                  </a:lnTo>
                  <a:lnTo>
                    <a:pt x="838" y="456"/>
                  </a:lnTo>
                  <a:lnTo>
                    <a:pt x="850" y="466"/>
                  </a:lnTo>
                  <a:lnTo>
                    <a:pt x="866" y="474"/>
                  </a:lnTo>
                  <a:lnTo>
                    <a:pt x="880" y="480"/>
                  </a:lnTo>
                  <a:lnTo>
                    <a:pt x="898" y="484"/>
                  </a:lnTo>
                  <a:lnTo>
                    <a:pt x="914" y="486"/>
                  </a:lnTo>
                  <a:lnTo>
                    <a:pt x="914" y="486"/>
                  </a:lnTo>
                  <a:lnTo>
                    <a:pt x="932" y="484"/>
                  </a:lnTo>
                  <a:lnTo>
                    <a:pt x="948" y="480"/>
                  </a:lnTo>
                  <a:lnTo>
                    <a:pt x="962" y="474"/>
                  </a:lnTo>
                  <a:lnTo>
                    <a:pt x="978" y="468"/>
                  </a:lnTo>
                  <a:lnTo>
                    <a:pt x="990" y="458"/>
                  </a:lnTo>
                  <a:lnTo>
                    <a:pt x="1002" y="448"/>
                  </a:lnTo>
                  <a:lnTo>
                    <a:pt x="1012" y="434"/>
                  </a:lnTo>
                  <a:lnTo>
                    <a:pt x="1020" y="422"/>
                  </a:lnTo>
                  <a:lnTo>
                    <a:pt x="1020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100" y="420"/>
                  </a:lnTo>
                  <a:lnTo>
                    <a:pt x="1104" y="418"/>
                  </a:lnTo>
                  <a:lnTo>
                    <a:pt x="1104" y="418"/>
                  </a:lnTo>
                  <a:lnTo>
                    <a:pt x="1106" y="414"/>
                  </a:lnTo>
                  <a:lnTo>
                    <a:pt x="1106" y="410"/>
                  </a:lnTo>
                  <a:lnTo>
                    <a:pt x="1106" y="410"/>
                  </a:lnTo>
                  <a:lnTo>
                    <a:pt x="1106" y="404"/>
                  </a:lnTo>
                  <a:lnTo>
                    <a:pt x="1104" y="390"/>
                  </a:lnTo>
                  <a:lnTo>
                    <a:pt x="1106" y="370"/>
                  </a:lnTo>
                  <a:lnTo>
                    <a:pt x="1108" y="360"/>
                  </a:lnTo>
                  <a:lnTo>
                    <a:pt x="1110" y="348"/>
                  </a:lnTo>
                  <a:lnTo>
                    <a:pt x="1110" y="348"/>
                  </a:lnTo>
                  <a:lnTo>
                    <a:pt x="1116" y="330"/>
                  </a:lnTo>
                  <a:lnTo>
                    <a:pt x="1118" y="314"/>
                  </a:lnTo>
                  <a:lnTo>
                    <a:pt x="1116" y="300"/>
                  </a:lnTo>
                  <a:lnTo>
                    <a:pt x="1110" y="286"/>
                  </a:lnTo>
                  <a:lnTo>
                    <a:pt x="1104" y="272"/>
                  </a:lnTo>
                  <a:lnTo>
                    <a:pt x="1092" y="256"/>
                  </a:lnTo>
                  <a:lnTo>
                    <a:pt x="1064" y="224"/>
                  </a:lnTo>
                  <a:lnTo>
                    <a:pt x="1062" y="222"/>
                  </a:lnTo>
                  <a:lnTo>
                    <a:pt x="1062" y="222"/>
                  </a:lnTo>
                  <a:lnTo>
                    <a:pt x="1060" y="220"/>
                  </a:lnTo>
                  <a:lnTo>
                    <a:pt x="1060" y="220"/>
                  </a:lnTo>
                  <a:lnTo>
                    <a:pt x="1018" y="198"/>
                  </a:lnTo>
                  <a:lnTo>
                    <a:pt x="972" y="178"/>
                  </a:lnTo>
                  <a:lnTo>
                    <a:pt x="918" y="16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30" y="128"/>
                  </a:lnTo>
                  <a:lnTo>
                    <a:pt x="830" y="128"/>
                  </a:lnTo>
                  <a:lnTo>
                    <a:pt x="762" y="90"/>
                  </a:lnTo>
                  <a:lnTo>
                    <a:pt x="722" y="70"/>
                  </a:lnTo>
                  <a:lnTo>
                    <a:pt x="676" y="50"/>
                  </a:lnTo>
                  <a:lnTo>
                    <a:pt x="628" y="32"/>
                  </a:lnTo>
                  <a:lnTo>
                    <a:pt x="574" y="18"/>
                  </a:lnTo>
                  <a:lnTo>
                    <a:pt x="544" y="12"/>
                  </a:lnTo>
                  <a:lnTo>
                    <a:pt x="514" y="6"/>
                  </a:lnTo>
                  <a:lnTo>
                    <a:pt x="484" y="4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48" y="2"/>
                  </a:lnTo>
                  <a:lnTo>
                    <a:pt x="294" y="6"/>
                  </a:lnTo>
                  <a:lnTo>
                    <a:pt x="244" y="10"/>
                  </a:lnTo>
                  <a:lnTo>
                    <a:pt x="198" y="18"/>
                  </a:lnTo>
                  <a:lnTo>
                    <a:pt x="132" y="30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2" y="38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88" y="54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50" y="94"/>
                  </a:lnTo>
                  <a:lnTo>
                    <a:pt x="40" y="108"/>
                  </a:lnTo>
                  <a:lnTo>
                    <a:pt x="30" y="124"/>
                  </a:lnTo>
                  <a:lnTo>
                    <a:pt x="22" y="140"/>
                  </a:lnTo>
                  <a:lnTo>
                    <a:pt x="16" y="158"/>
                  </a:lnTo>
                  <a:lnTo>
                    <a:pt x="14" y="176"/>
                  </a:lnTo>
                  <a:lnTo>
                    <a:pt x="14" y="198"/>
                  </a:lnTo>
                  <a:lnTo>
                    <a:pt x="14" y="198"/>
                  </a:lnTo>
                  <a:lnTo>
                    <a:pt x="18" y="222"/>
                  </a:lnTo>
                  <a:lnTo>
                    <a:pt x="16" y="236"/>
                  </a:lnTo>
                  <a:lnTo>
                    <a:pt x="14" y="246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6" y="258"/>
                  </a:lnTo>
                  <a:lnTo>
                    <a:pt x="4" y="266"/>
                  </a:lnTo>
                  <a:lnTo>
                    <a:pt x="0" y="276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14" y="366"/>
                  </a:moveTo>
                  <a:lnTo>
                    <a:pt x="814" y="366"/>
                  </a:lnTo>
                  <a:lnTo>
                    <a:pt x="816" y="346"/>
                  </a:lnTo>
                  <a:lnTo>
                    <a:pt x="822" y="326"/>
                  </a:lnTo>
                  <a:lnTo>
                    <a:pt x="832" y="310"/>
                  </a:lnTo>
                  <a:lnTo>
                    <a:pt x="844" y="294"/>
                  </a:lnTo>
                  <a:lnTo>
                    <a:pt x="858" y="282"/>
                  </a:lnTo>
                  <a:lnTo>
                    <a:pt x="876" y="274"/>
                  </a:lnTo>
                  <a:lnTo>
                    <a:pt x="894" y="268"/>
                  </a:lnTo>
                  <a:lnTo>
                    <a:pt x="914" y="266"/>
                  </a:lnTo>
                  <a:lnTo>
                    <a:pt x="914" y="266"/>
                  </a:lnTo>
                  <a:lnTo>
                    <a:pt x="934" y="268"/>
                  </a:lnTo>
                  <a:lnTo>
                    <a:pt x="954" y="274"/>
                  </a:lnTo>
                  <a:lnTo>
                    <a:pt x="970" y="282"/>
                  </a:lnTo>
                  <a:lnTo>
                    <a:pt x="986" y="294"/>
                  </a:lnTo>
                  <a:lnTo>
                    <a:pt x="998" y="310"/>
                  </a:lnTo>
                  <a:lnTo>
                    <a:pt x="1006" y="326"/>
                  </a:lnTo>
                  <a:lnTo>
                    <a:pt x="1012" y="346"/>
                  </a:lnTo>
                  <a:lnTo>
                    <a:pt x="1014" y="366"/>
                  </a:lnTo>
                  <a:lnTo>
                    <a:pt x="1014" y="366"/>
                  </a:lnTo>
                  <a:lnTo>
                    <a:pt x="1012" y="386"/>
                  </a:lnTo>
                  <a:lnTo>
                    <a:pt x="1006" y="404"/>
                  </a:lnTo>
                  <a:lnTo>
                    <a:pt x="998" y="422"/>
                  </a:lnTo>
                  <a:lnTo>
                    <a:pt x="986" y="436"/>
                  </a:lnTo>
                  <a:lnTo>
                    <a:pt x="970" y="448"/>
                  </a:lnTo>
                  <a:lnTo>
                    <a:pt x="954" y="458"/>
                  </a:lnTo>
                  <a:lnTo>
                    <a:pt x="934" y="464"/>
                  </a:lnTo>
                  <a:lnTo>
                    <a:pt x="914" y="466"/>
                  </a:lnTo>
                  <a:lnTo>
                    <a:pt x="914" y="466"/>
                  </a:lnTo>
                  <a:lnTo>
                    <a:pt x="894" y="464"/>
                  </a:lnTo>
                  <a:lnTo>
                    <a:pt x="876" y="458"/>
                  </a:lnTo>
                  <a:lnTo>
                    <a:pt x="858" y="448"/>
                  </a:lnTo>
                  <a:lnTo>
                    <a:pt x="844" y="436"/>
                  </a:lnTo>
                  <a:lnTo>
                    <a:pt x="832" y="422"/>
                  </a:lnTo>
                  <a:lnTo>
                    <a:pt x="822" y="404"/>
                  </a:lnTo>
                  <a:lnTo>
                    <a:pt x="816" y="386"/>
                  </a:lnTo>
                  <a:lnTo>
                    <a:pt x="814" y="366"/>
                  </a:lnTo>
                  <a:lnTo>
                    <a:pt x="814" y="366"/>
                  </a:lnTo>
                  <a:close/>
                  <a:moveTo>
                    <a:pt x="72" y="366"/>
                  </a:moveTo>
                  <a:lnTo>
                    <a:pt x="72" y="366"/>
                  </a:lnTo>
                  <a:lnTo>
                    <a:pt x="74" y="346"/>
                  </a:lnTo>
                  <a:lnTo>
                    <a:pt x="80" y="326"/>
                  </a:lnTo>
                  <a:lnTo>
                    <a:pt x="90" y="310"/>
                  </a:lnTo>
                  <a:lnTo>
                    <a:pt x="102" y="294"/>
                  </a:lnTo>
                  <a:lnTo>
                    <a:pt x="116" y="282"/>
                  </a:lnTo>
                  <a:lnTo>
                    <a:pt x="134" y="274"/>
                  </a:lnTo>
                  <a:lnTo>
                    <a:pt x="152" y="268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92" y="268"/>
                  </a:lnTo>
                  <a:lnTo>
                    <a:pt x="212" y="274"/>
                  </a:lnTo>
                  <a:lnTo>
                    <a:pt x="228" y="282"/>
                  </a:lnTo>
                  <a:lnTo>
                    <a:pt x="244" y="294"/>
                  </a:lnTo>
                  <a:lnTo>
                    <a:pt x="256" y="310"/>
                  </a:lnTo>
                  <a:lnTo>
                    <a:pt x="264" y="326"/>
                  </a:lnTo>
                  <a:lnTo>
                    <a:pt x="270" y="346"/>
                  </a:lnTo>
                  <a:lnTo>
                    <a:pt x="272" y="366"/>
                  </a:lnTo>
                  <a:lnTo>
                    <a:pt x="272" y="366"/>
                  </a:lnTo>
                  <a:lnTo>
                    <a:pt x="270" y="386"/>
                  </a:lnTo>
                  <a:lnTo>
                    <a:pt x="264" y="404"/>
                  </a:lnTo>
                  <a:lnTo>
                    <a:pt x="256" y="422"/>
                  </a:lnTo>
                  <a:lnTo>
                    <a:pt x="244" y="436"/>
                  </a:lnTo>
                  <a:lnTo>
                    <a:pt x="228" y="448"/>
                  </a:lnTo>
                  <a:lnTo>
                    <a:pt x="212" y="458"/>
                  </a:lnTo>
                  <a:lnTo>
                    <a:pt x="192" y="464"/>
                  </a:lnTo>
                  <a:lnTo>
                    <a:pt x="172" y="466"/>
                  </a:lnTo>
                  <a:lnTo>
                    <a:pt x="172" y="466"/>
                  </a:lnTo>
                  <a:lnTo>
                    <a:pt x="152" y="464"/>
                  </a:lnTo>
                  <a:lnTo>
                    <a:pt x="134" y="458"/>
                  </a:lnTo>
                  <a:lnTo>
                    <a:pt x="116" y="448"/>
                  </a:lnTo>
                  <a:lnTo>
                    <a:pt x="102" y="436"/>
                  </a:lnTo>
                  <a:lnTo>
                    <a:pt x="90" y="422"/>
                  </a:lnTo>
                  <a:lnTo>
                    <a:pt x="80" y="404"/>
                  </a:lnTo>
                  <a:lnTo>
                    <a:pt x="74" y="386"/>
                  </a:lnTo>
                  <a:lnTo>
                    <a:pt x="72" y="366"/>
                  </a:lnTo>
                  <a:lnTo>
                    <a:pt x="72" y="366"/>
                  </a:lnTo>
                  <a:close/>
                  <a:moveTo>
                    <a:pt x="20" y="290"/>
                  </a:moveTo>
                  <a:lnTo>
                    <a:pt x="20" y="290"/>
                  </a:lnTo>
                  <a:lnTo>
                    <a:pt x="20" y="280"/>
                  </a:lnTo>
                  <a:lnTo>
                    <a:pt x="22" y="272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32" y="252"/>
                  </a:lnTo>
                  <a:lnTo>
                    <a:pt x="36" y="240"/>
                  </a:lnTo>
                  <a:lnTo>
                    <a:pt x="36" y="222"/>
                  </a:lnTo>
                  <a:lnTo>
                    <a:pt x="34" y="196"/>
                  </a:lnTo>
                  <a:lnTo>
                    <a:pt x="34" y="196"/>
                  </a:lnTo>
                  <a:lnTo>
                    <a:pt x="34" y="178"/>
                  </a:lnTo>
                  <a:lnTo>
                    <a:pt x="36" y="162"/>
                  </a:lnTo>
                  <a:lnTo>
                    <a:pt x="40" y="146"/>
                  </a:lnTo>
                  <a:lnTo>
                    <a:pt x="48" y="132"/>
                  </a:lnTo>
                  <a:lnTo>
                    <a:pt x="56" y="118"/>
                  </a:lnTo>
                  <a:lnTo>
                    <a:pt x="66" y="106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102" y="6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50" y="46"/>
                  </a:lnTo>
                  <a:lnTo>
                    <a:pt x="216" y="34"/>
                  </a:lnTo>
                  <a:lnTo>
                    <a:pt x="258" y="28"/>
                  </a:lnTo>
                  <a:lnTo>
                    <a:pt x="304" y="24"/>
                  </a:lnTo>
                  <a:lnTo>
                    <a:pt x="354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50" y="20"/>
                  </a:lnTo>
                  <a:lnTo>
                    <a:pt x="450" y="20"/>
                  </a:lnTo>
                  <a:lnTo>
                    <a:pt x="482" y="22"/>
                  </a:lnTo>
                  <a:lnTo>
                    <a:pt x="512" y="26"/>
                  </a:lnTo>
                  <a:lnTo>
                    <a:pt x="542" y="30"/>
                  </a:lnTo>
                  <a:lnTo>
                    <a:pt x="570" y="36"/>
                  </a:lnTo>
                  <a:lnTo>
                    <a:pt x="622" y="52"/>
                  </a:lnTo>
                  <a:lnTo>
                    <a:pt x="670" y="68"/>
                  </a:lnTo>
                  <a:lnTo>
                    <a:pt x="714" y="88"/>
                  </a:lnTo>
                  <a:lnTo>
                    <a:pt x="754" y="108"/>
                  </a:lnTo>
                  <a:lnTo>
                    <a:pt x="822" y="144"/>
                  </a:lnTo>
                  <a:lnTo>
                    <a:pt x="822" y="144"/>
                  </a:lnTo>
                  <a:lnTo>
                    <a:pt x="850" y="160"/>
                  </a:lnTo>
                  <a:lnTo>
                    <a:pt x="850" y="160"/>
                  </a:lnTo>
                  <a:lnTo>
                    <a:pt x="852" y="162"/>
                  </a:lnTo>
                  <a:lnTo>
                    <a:pt x="852" y="162"/>
                  </a:lnTo>
                  <a:lnTo>
                    <a:pt x="912" y="178"/>
                  </a:lnTo>
                  <a:lnTo>
                    <a:pt x="964" y="196"/>
                  </a:lnTo>
                  <a:lnTo>
                    <a:pt x="1008" y="214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76" y="268"/>
                  </a:lnTo>
                  <a:lnTo>
                    <a:pt x="1086" y="280"/>
                  </a:lnTo>
                  <a:lnTo>
                    <a:pt x="1092" y="292"/>
                  </a:lnTo>
                  <a:lnTo>
                    <a:pt x="1096" y="304"/>
                  </a:lnTo>
                  <a:lnTo>
                    <a:pt x="1098" y="314"/>
                  </a:lnTo>
                  <a:lnTo>
                    <a:pt x="1096" y="326"/>
                  </a:lnTo>
                  <a:lnTo>
                    <a:pt x="1092" y="340"/>
                  </a:lnTo>
                  <a:lnTo>
                    <a:pt x="1092" y="340"/>
                  </a:lnTo>
                  <a:lnTo>
                    <a:pt x="1088" y="360"/>
                  </a:lnTo>
                  <a:lnTo>
                    <a:pt x="1086" y="376"/>
                  </a:lnTo>
                  <a:lnTo>
                    <a:pt x="1084" y="390"/>
                  </a:lnTo>
                  <a:lnTo>
                    <a:pt x="1086" y="402"/>
                  </a:lnTo>
                  <a:lnTo>
                    <a:pt x="1086" y="402"/>
                  </a:lnTo>
                  <a:lnTo>
                    <a:pt x="1028" y="402"/>
                  </a:lnTo>
                  <a:lnTo>
                    <a:pt x="1028" y="402"/>
                  </a:lnTo>
                  <a:lnTo>
                    <a:pt x="1032" y="384"/>
                  </a:lnTo>
                  <a:lnTo>
                    <a:pt x="1034" y="366"/>
                  </a:lnTo>
                  <a:lnTo>
                    <a:pt x="1034" y="366"/>
                  </a:lnTo>
                  <a:lnTo>
                    <a:pt x="1034" y="354"/>
                  </a:lnTo>
                  <a:lnTo>
                    <a:pt x="1032" y="342"/>
                  </a:lnTo>
                  <a:lnTo>
                    <a:pt x="1024" y="320"/>
                  </a:lnTo>
                  <a:lnTo>
                    <a:pt x="1014" y="298"/>
                  </a:lnTo>
                  <a:lnTo>
                    <a:pt x="1000" y="282"/>
                  </a:lnTo>
                  <a:lnTo>
                    <a:pt x="982" y="266"/>
                  </a:lnTo>
                  <a:lnTo>
                    <a:pt x="962" y="256"/>
                  </a:lnTo>
                  <a:lnTo>
                    <a:pt x="938" y="248"/>
                  </a:lnTo>
                  <a:lnTo>
                    <a:pt x="926" y="246"/>
                  </a:lnTo>
                  <a:lnTo>
                    <a:pt x="914" y="246"/>
                  </a:lnTo>
                  <a:lnTo>
                    <a:pt x="914" y="246"/>
                  </a:lnTo>
                  <a:lnTo>
                    <a:pt x="902" y="246"/>
                  </a:lnTo>
                  <a:lnTo>
                    <a:pt x="890" y="248"/>
                  </a:lnTo>
                  <a:lnTo>
                    <a:pt x="868" y="256"/>
                  </a:lnTo>
                  <a:lnTo>
                    <a:pt x="848" y="266"/>
                  </a:lnTo>
                  <a:lnTo>
                    <a:pt x="830" y="282"/>
                  </a:lnTo>
                  <a:lnTo>
                    <a:pt x="816" y="298"/>
                  </a:lnTo>
                  <a:lnTo>
                    <a:pt x="804" y="320"/>
                  </a:lnTo>
                  <a:lnTo>
                    <a:pt x="798" y="342"/>
                  </a:lnTo>
                  <a:lnTo>
                    <a:pt x="796" y="354"/>
                  </a:lnTo>
                  <a:lnTo>
                    <a:pt x="796" y="366"/>
                  </a:lnTo>
                  <a:lnTo>
                    <a:pt x="796" y="366"/>
                  </a:lnTo>
                  <a:lnTo>
                    <a:pt x="796" y="382"/>
                  </a:lnTo>
                  <a:lnTo>
                    <a:pt x="800" y="400"/>
                  </a:lnTo>
                  <a:lnTo>
                    <a:pt x="800" y="400"/>
                  </a:lnTo>
                  <a:lnTo>
                    <a:pt x="288" y="394"/>
                  </a:lnTo>
                  <a:lnTo>
                    <a:pt x="288" y="394"/>
                  </a:lnTo>
                  <a:lnTo>
                    <a:pt x="292" y="380"/>
                  </a:lnTo>
                  <a:lnTo>
                    <a:pt x="292" y="366"/>
                  </a:lnTo>
                  <a:lnTo>
                    <a:pt x="292" y="366"/>
                  </a:lnTo>
                  <a:lnTo>
                    <a:pt x="292" y="354"/>
                  </a:lnTo>
                  <a:lnTo>
                    <a:pt x="290" y="342"/>
                  </a:lnTo>
                  <a:lnTo>
                    <a:pt x="282" y="320"/>
                  </a:lnTo>
                  <a:lnTo>
                    <a:pt x="272" y="298"/>
                  </a:lnTo>
                  <a:lnTo>
                    <a:pt x="256" y="282"/>
                  </a:lnTo>
                  <a:lnTo>
                    <a:pt x="240" y="266"/>
                  </a:lnTo>
                  <a:lnTo>
                    <a:pt x="220" y="256"/>
                  </a:lnTo>
                  <a:lnTo>
                    <a:pt x="196" y="248"/>
                  </a:lnTo>
                  <a:lnTo>
                    <a:pt x="184" y="246"/>
                  </a:lnTo>
                  <a:lnTo>
                    <a:pt x="172" y="246"/>
                  </a:lnTo>
                  <a:lnTo>
                    <a:pt x="172" y="246"/>
                  </a:lnTo>
                  <a:lnTo>
                    <a:pt x="160" y="246"/>
                  </a:lnTo>
                  <a:lnTo>
                    <a:pt x="148" y="248"/>
                  </a:lnTo>
                  <a:lnTo>
                    <a:pt x="126" y="256"/>
                  </a:lnTo>
                  <a:lnTo>
                    <a:pt x="106" y="266"/>
                  </a:lnTo>
                  <a:lnTo>
                    <a:pt x="88" y="282"/>
                  </a:lnTo>
                  <a:lnTo>
                    <a:pt x="74" y="298"/>
                  </a:lnTo>
                  <a:lnTo>
                    <a:pt x="62" y="320"/>
                  </a:lnTo>
                  <a:lnTo>
                    <a:pt x="56" y="342"/>
                  </a:lnTo>
                  <a:lnTo>
                    <a:pt x="54" y="354"/>
                  </a:lnTo>
                  <a:lnTo>
                    <a:pt x="54" y="366"/>
                  </a:lnTo>
                  <a:lnTo>
                    <a:pt x="54" y="366"/>
                  </a:lnTo>
                  <a:lnTo>
                    <a:pt x="54" y="374"/>
                  </a:lnTo>
                  <a:lnTo>
                    <a:pt x="54" y="374"/>
                  </a:lnTo>
                  <a:lnTo>
                    <a:pt x="44" y="368"/>
                  </a:lnTo>
                  <a:lnTo>
                    <a:pt x="34" y="362"/>
                  </a:lnTo>
                  <a:lnTo>
                    <a:pt x="28" y="354"/>
                  </a:lnTo>
                  <a:lnTo>
                    <a:pt x="24" y="346"/>
                  </a:lnTo>
                  <a:lnTo>
                    <a:pt x="22" y="336"/>
                  </a:lnTo>
                  <a:lnTo>
                    <a:pt x="20" y="324"/>
                  </a:lnTo>
                  <a:lnTo>
                    <a:pt x="20" y="290"/>
                  </a:lnTo>
                  <a:lnTo>
                    <a:pt x="20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617BB2BB-0C40-6266-9389-696740EE79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848" y="1401600"/>
              <a:ext cx="430183" cy="105244"/>
            </a:xfrm>
            <a:custGeom>
              <a:avLst/>
              <a:gdLst>
                <a:gd name="T0" fmla="*/ 12 w 654"/>
                <a:gd name="T1" fmla="*/ 42 h 160"/>
                <a:gd name="T2" fmla="*/ 4 w 654"/>
                <a:gd name="T3" fmla="*/ 62 h 160"/>
                <a:gd name="T4" fmla="*/ 2 w 654"/>
                <a:gd name="T5" fmla="*/ 88 h 160"/>
                <a:gd name="T6" fmla="*/ 4 w 654"/>
                <a:gd name="T7" fmla="*/ 96 h 160"/>
                <a:gd name="T8" fmla="*/ 12 w 654"/>
                <a:gd name="T9" fmla="*/ 106 h 160"/>
                <a:gd name="T10" fmla="*/ 28 w 654"/>
                <a:gd name="T11" fmla="*/ 114 h 160"/>
                <a:gd name="T12" fmla="*/ 66 w 654"/>
                <a:gd name="T13" fmla="*/ 118 h 160"/>
                <a:gd name="T14" fmla="*/ 346 w 654"/>
                <a:gd name="T15" fmla="*/ 140 h 160"/>
                <a:gd name="T16" fmla="*/ 644 w 654"/>
                <a:gd name="T17" fmla="*/ 160 h 160"/>
                <a:gd name="T18" fmla="*/ 644 w 654"/>
                <a:gd name="T19" fmla="*/ 160 h 160"/>
                <a:gd name="T20" fmla="*/ 652 w 654"/>
                <a:gd name="T21" fmla="*/ 156 h 160"/>
                <a:gd name="T22" fmla="*/ 654 w 654"/>
                <a:gd name="T23" fmla="*/ 152 h 160"/>
                <a:gd name="T24" fmla="*/ 652 w 654"/>
                <a:gd name="T25" fmla="*/ 146 h 160"/>
                <a:gd name="T26" fmla="*/ 626 w 654"/>
                <a:gd name="T27" fmla="*/ 120 h 160"/>
                <a:gd name="T28" fmla="*/ 568 w 654"/>
                <a:gd name="T29" fmla="*/ 78 h 160"/>
                <a:gd name="T30" fmla="*/ 482 w 654"/>
                <a:gd name="T31" fmla="*/ 36 h 160"/>
                <a:gd name="T32" fmla="*/ 430 w 654"/>
                <a:gd name="T33" fmla="*/ 20 h 160"/>
                <a:gd name="T34" fmla="*/ 376 w 654"/>
                <a:gd name="T35" fmla="*/ 8 h 160"/>
                <a:gd name="T36" fmla="*/ 326 w 654"/>
                <a:gd name="T37" fmla="*/ 2 h 160"/>
                <a:gd name="T38" fmla="*/ 272 w 654"/>
                <a:gd name="T39" fmla="*/ 0 h 160"/>
                <a:gd name="T40" fmla="*/ 174 w 654"/>
                <a:gd name="T41" fmla="*/ 6 h 160"/>
                <a:gd name="T42" fmla="*/ 92 w 654"/>
                <a:gd name="T43" fmla="*/ 18 h 160"/>
                <a:gd name="T44" fmla="*/ 18 w 654"/>
                <a:gd name="T45" fmla="*/ 36 h 160"/>
                <a:gd name="T46" fmla="*/ 14 w 654"/>
                <a:gd name="T47" fmla="*/ 38 h 160"/>
                <a:gd name="T48" fmla="*/ 12 w 654"/>
                <a:gd name="T49" fmla="*/ 42 h 160"/>
                <a:gd name="T50" fmla="*/ 26 w 654"/>
                <a:gd name="T51" fmla="*/ 54 h 160"/>
                <a:gd name="T52" fmla="*/ 112 w 654"/>
                <a:gd name="T53" fmla="*/ 34 h 160"/>
                <a:gd name="T54" fmla="*/ 184 w 654"/>
                <a:gd name="T55" fmla="*/ 24 h 160"/>
                <a:gd name="T56" fmla="*/ 272 w 654"/>
                <a:gd name="T57" fmla="*/ 20 h 160"/>
                <a:gd name="T58" fmla="*/ 324 w 654"/>
                <a:gd name="T59" fmla="*/ 22 h 160"/>
                <a:gd name="T60" fmla="*/ 374 w 654"/>
                <a:gd name="T61" fmla="*/ 26 h 160"/>
                <a:gd name="T62" fmla="*/ 456 w 654"/>
                <a:gd name="T63" fmla="*/ 48 h 160"/>
                <a:gd name="T64" fmla="*/ 528 w 654"/>
                <a:gd name="T65" fmla="*/ 78 h 160"/>
                <a:gd name="T66" fmla="*/ 584 w 654"/>
                <a:gd name="T67" fmla="*/ 112 h 160"/>
                <a:gd name="T68" fmla="*/ 622 w 654"/>
                <a:gd name="T69" fmla="*/ 140 h 160"/>
                <a:gd name="T70" fmla="*/ 302 w 654"/>
                <a:gd name="T71" fmla="*/ 118 h 160"/>
                <a:gd name="T72" fmla="*/ 64 w 654"/>
                <a:gd name="T73" fmla="*/ 98 h 160"/>
                <a:gd name="T74" fmla="*/ 30 w 654"/>
                <a:gd name="T75" fmla="*/ 94 h 160"/>
                <a:gd name="T76" fmla="*/ 22 w 654"/>
                <a:gd name="T77" fmla="*/ 88 h 160"/>
                <a:gd name="T78" fmla="*/ 20 w 654"/>
                <a:gd name="T79" fmla="*/ 80 h 160"/>
                <a:gd name="T80" fmla="*/ 26 w 654"/>
                <a:gd name="T81" fmla="*/ 5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4" h="160">
                  <a:moveTo>
                    <a:pt x="12" y="42"/>
                  </a:moveTo>
                  <a:lnTo>
                    <a:pt x="12" y="42"/>
                  </a:lnTo>
                  <a:lnTo>
                    <a:pt x="8" y="48"/>
                  </a:lnTo>
                  <a:lnTo>
                    <a:pt x="4" y="62"/>
                  </a:lnTo>
                  <a:lnTo>
                    <a:pt x="0" y="78"/>
                  </a:lnTo>
                  <a:lnTo>
                    <a:pt x="2" y="88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6" y="100"/>
                  </a:lnTo>
                  <a:lnTo>
                    <a:pt x="12" y="106"/>
                  </a:lnTo>
                  <a:lnTo>
                    <a:pt x="18" y="110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66" y="118"/>
                  </a:lnTo>
                  <a:lnTo>
                    <a:pt x="142" y="124"/>
                  </a:lnTo>
                  <a:lnTo>
                    <a:pt x="346" y="14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8" y="160"/>
                  </a:lnTo>
                  <a:lnTo>
                    <a:pt x="652" y="156"/>
                  </a:lnTo>
                  <a:lnTo>
                    <a:pt x="652" y="156"/>
                  </a:lnTo>
                  <a:lnTo>
                    <a:pt x="654" y="152"/>
                  </a:lnTo>
                  <a:lnTo>
                    <a:pt x="652" y="14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6" y="120"/>
                  </a:lnTo>
                  <a:lnTo>
                    <a:pt x="600" y="100"/>
                  </a:lnTo>
                  <a:lnTo>
                    <a:pt x="568" y="78"/>
                  </a:lnTo>
                  <a:lnTo>
                    <a:pt x="528" y="56"/>
                  </a:lnTo>
                  <a:lnTo>
                    <a:pt x="482" y="36"/>
                  </a:lnTo>
                  <a:lnTo>
                    <a:pt x="456" y="28"/>
                  </a:lnTo>
                  <a:lnTo>
                    <a:pt x="430" y="20"/>
                  </a:lnTo>
                  <a:lnTo>
                    <a:pt x="404" y="12"/>
                  </a:lnTo>
                  <a:lnTo>
                    <a:pt x="376" y="8"/>
                  </a:lnTo>
                  <a:lnTo>
                    <a:pt x="376" y="8"/>
                  </a:lnTo>
                  <a:lnTo>
                    <a:pt x="326" y="2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20" y="2"/>
                  </a:lnTo>
                  <a:lnTo>
                    <a:pt x="174" y="6"/>
                  </a:lnTo>
                  <a:lnTo>
                    <a:pt x="130" y="12"/>
                  </a:lnTo>
                  <a:lnTo>
                    <a:pt x="92" y="18"/>
                  </a:lnTo>
                  <a:lnTo>
                    <a:pt x="38" y="3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12" y="42"/>
                  </a:lnTo>
                  <a:lnTo>
                    <a:pt x="12" y="42"/>
                  </a:lnTo>
                  <a:close/>
                  <a:moveTo>
                    <a:pt x="26" y="54"/>
                  </a:moveTo>
                  <a:lnTo>
                    <a:pt x="26" y="54"/>
                  </a:lnTo>
                  <a:lnTo>
                    <a:pt x="56" y="46"/>
                  </a:lnTo>
                  <a:lnTo>
                    <a:pt x="112" y="34"/>
                  </a:lnTo>
                  <a:lnTo>
                    <a:pt x="146" y="28"/>
                  </a:lnTo>
                  <a:lnTo>
                    <a:pt x="184" y="24"/>
                  </a:lnTo>
                  <a:lnTo>
                    <a:pt x="226" y="20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324" y="22"/>
                  </a:lnTo>
                  <a:lnTo>
                    <a:pt x="374" y="26"/>
                  </a:lnTo>
                  <a:lnTo>
                    <a:pt x="374" y="26"/>
                  </a:lnTo>
                  <a:lnTo>
                    <a:pt x="416" y="36"/>
                  </a:lnTo>
                  <a:lnTo>
                    <a:pt x="456" y="48"/>
                  </a:lnTo>
                  <a:lnTo>
                    <a:pt x="494" y="62"/>
                  </a:lnTo>
                  <a:lnTo>
                    <a:pt x="528" y="78"/>
                  </a:lnTo>
                  <a:lnTo>
                    <a:pt x="558" y="96"/>
                  </a:lnTo>
                  <a:lnTo>
                    <a:pt x="584" y="112"/>
                  </a:lnTo>
                  <a:lnTo>
                    <a:pt x="606" y="128"/>
                  </a:lnTo>
                  <a:lnTo>
                    <a:pt x="622" y="140"/>
                  </a:lnTo>
                  <a:lnTo>
                    <a:pt x="622" y="140"/>
                  </a:lnTo>
                  <a:lnTo>
                    <a:pt x="302" y="118"/>
                  </a:lnTo>
                  <a:lnTo>
                    <a:pt x="126" y="104"/>
                  </a:lnTo>
                  <a:lnTo>
                    <a:pt x="64" y="98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4" y="92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0" y="80"/>
                  </a:lnTo>
                  <a:lnTo>
                    <a:pt x="20" y="72"/>
                  </a:lnTo>
                  <a:lnTo>
                    <a:pt x="26" y="54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grpSp>
        <p:nvGrpSpPr>
          <p:cNvPr id="31" name="Groupe 24">
            <a:extLst>
              <a:ext uri="{FF2B5EF4-FFF2-40B4-BE49-F238E27FC236}">
                <a16:creationId xmlns:a16="http://schemas.microsoft.com/office/drawing/2014/main" id="{F91B2FEB-7B3C-08B8-6E5A-676F665544E4}"/>
              </a:ext>
            </a:extLst>
          </p:cNvPr>
          <p:cNvGrpSpPr>
            <a:grpSpLocks noChangeAspect="1"/>
          </p:cNvGrpSpPr>
          <p:nvPr/>
        </p:nvGrpSpPr>
        <p:grpSpPr>
          <a:xfrm>
            <a:off x="3359667" y="2107994"/>
            <a:ext cx="620669" cy="283464"/>
            <a:chOff x="3018372" y="1343716"/>
            <a:chExt cx="774856" cy="353882"/>
          </a:xfrm>
          <a:solidFill>
            <a:srgbClr val="107C9D"/>
          </a:solidFill>
        </p:grpSpPr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41156E89-1B34-6A32-818F-4A570FC4E3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18372" y="1343716"/>
              <a:ext cx="774856" cy="353882"/>
            </a:xfrm>
            <a:custGeom>
              <a:avLst/>
              <a:gdLst>
                <a:gd name="T0" fmla="*/ 10 w 1178"/>
                <a:gd name="T1" fmla="*/ 370 h 538"/>
                <a:gd name="T2" fmla="*/ 72 w 1178"/>
                <a:gd name="T3" fmla="*/ 440 h 538"/>
                <a:gd name="T4" fmla="*/ 100 w 1178"/>
                <a:gd name="T5" fmla="*/ 494 h 538"/>
                <a:gd name="T6" fmla="*/ 150 w 1178"/>
                <a:gd name="T7" fmla="*/ 528 h 538"/>
                <a:gd name="T8" fmla="*/ 248 w 1178"/>
                <a:gd name="T9" fmla="*/ 524 h 538"/>
                <a:gd name="T10" fmla="*/ 310 w 1178"/>
                <a:gd name="T11" fmla="*/ 456 h 538"/>
                <a:gd name="T12" fmla="*/ 852 w 1178"/>
                <a:gd name="T13" fmla="*/ 456 h 538"/>
                <a:gd name="T14" fmla="*/ 946 w 1178"/>
                <a:gd name="T15" fmla="*/ 536 h 538"/>
                <a:gd name="T16" fmla="*/ 1048 w 1178"/>
                <a:gd name="T17" fmla="*/ 508 h 538"/>
                <a:gd name="T18" fmla="*/ 1122 w 1178"/>
                <a:gd name="T19" fmla="*/ 438 h 538"/>
                <a:gd name="T20" fmla="*/ 1128 w 1178"/>
                <a:gd name="T21" fmla="*/ 436 h 538"/>
                <a:gd name="T22" fmla="*/ 1178 w 1178"/>
                <a:gd name="T23" fmla="*/ 350 h 538"/>
                <a:gd name="T24" fmla="*/ 1160 w 1178"/>
                <a:gd name="T25" fmla="*/ 290 h 538"/>
                <a:gd name="T26" fmla="*/ 1120 w 1178"/>
                <a:gd name="T27" fmla="*/ 218 h 538"/>
                <a:gd name="T28" fmla="*/ 970 w 1178"/>
                <a:gd name="T29" fmla="*/ 164 h 538"/>
                <a:gd name="T30" fmla="*/ 818 w 1178"/>
                <a:gd name="T31" fmla="*/ 102 h 538"/>
                <a:gd name="T32" fmla="*/ 586 w 1178"/>
                <a:gd name="T33" fmla="*/ 10 h 538"/>
                <a:gd name="T34" fmla="*/ 448 w 1178"/>
                <a:gd name="T35" fmla="*/ 0 h 538"/>
                <a:gd name="T36" fmla="*/ 174 w 1178"/>
                <a:gd name="T37" fmla="*/ 18 h 538"/>
                <a:gd name="T38" fmla="*/ 86 w 1178"/>
                <a:gd name="T39" fmla="*/ 86 h 538"/>
                <a:gd name="T40" fmla="*/ 22 w 1178"/>
                <a:gd name="T41" fmla="*/ 170 h 538"/>
                <a:gd name="T42" fmla="*/ 18 w 1178"/>
                <a:gd name="T43" fmla="*/ 240 h 538"/>
                <a:gd name="T44" fmla="*/ 0 w 1178"/>
                <a:gd name="T45" fmla="*/ 290 h 538"/>
                <a:gd name="T46" fmla="*/ 882 w 1178"/>
                <a:gd name="T47" fmla="*/ 354 h 538"/>
                <a:gd name="T48" fmla="*/ 970 w 1178"/>
                <a:gd name="T49" fmla="*/ 306 h 538"/>
                <a:gd name="T50" fmla="*/ 1066 w 1178"/>
                <a:gd name="T51" fmla="*/ 372 h 538"/>
                <a:gd name="T52" fmla="*/ 1056 w 1178"/>
                <a:gd name="T53" fmla="*/ 472 h 538"/>
                <a:gd name="T54" fmla="*/ 970 w 1178"/>
                <a:gd name="T55" fmla="*/ 518 h 538"/>
                <a:gd name="T56" fmla="*/ 872 w 1178"/>
                <a:gd name="T57" fmla="*/ 454 h 538"/>
                <a:gd name="T58" fmla="*/ 102 w 1178"/>
                <a:gd name="T59" fmla="*/ 360 h 538"/>
                <a:gd name="T60" fmla="*/ 178 w 1178"/>
                <a:gd name="T61" fmla="*/ 308 h 538"/>
                <a:gd name="T62" fmla="*/ 250 w 1178"/>
                <a:gd name="T63" fmla="*/ 322 h 538"/>
                <a:gd name="T64" fmla="*/ 298 w 1178"/>
                <a:gd name="T65" fmla="*/ 428 h 538"/>
                <a:gd name="T66" fmla="*/ 254 w 1178"/>
                <a:gd name="T67" fmla="*/ 500 h 538"/>
                <a:gd name="T68" fmla="*/ 174 w 1178"/>
                <a:gd name="T69" fmla="*/ 516 h 538"/>
                <a:gd name="T70" fmla="*/ 98 w 1178"/>
                <a:gd name="T71" fmla="*/ 456 h 538"/>
                <a:gd name="T72" fmla="*/ 94 w 1178"/>
                <a:gd name="T73" fmla="*/ 374 h 538"/>
                <a:gd name="T74" fmla="*/ 30 w 1178"/>
                <a:gd name="T75" fmla="*/ 260 h 538"/>
                <a:gd name="T76" fmla="*/ 44 w 1178"/>
                <a:gd name="T77" fmla="*/ 202 h 538"/>
                <a:gd name="T78" fmla="*/ 56 w 1178"/>
                <a:gd name="T79" fmla="*/ 140 h 538"/>
                <a:gd name="T80" fmla="*/ 166 w 1178"/>
                <a:gd name="T81" fmla="*/ 52 h 538"/>
                <a:gd name="T82" fmla="*/ 448 w 1178"/>
                <a:gd name="T83" fmla="*/ 18 h 538"/>
                <a:gd name="T84" fmla="*/ 582 w 1178"/>
                <a:gd name="T85" fmla="*/ 28 h 538"/>
                <a:gd name="T86" fmla="*/ 838 w 1178"/>
                <a:gd name="T87" fmla="*/ 136 h 538"/>
                <a:gd name="T88" fmla="*/ 898 w 1178"/>
                <a:gd name="T89" fmla="*/ 166 h 538"/>
                <a:gd name="T90" fmla="*/ 1106 w 1178"/>
                <a:gd name="T91" fmla="*/ 232 h 538"/>
                <a:gd name="T92" fmla="*/ 1146 w 1178"/>
                <a:gd name="T93" fmla="*/ 314 h 538"/>
                <a:gd name="T94" fmla="*/ 1158 w 1178"/>
                <a:gd name="T95" fmla="*/ 364 h 538"/>
                <a:gd name="T96" fmla="*/ 1094 w 1178"/>
                <a:gd name="T97" fmla="*/ 418 h 538"/>
                <a:gd name="T98" fmla="*/ 1084 w 1178"/>
                <a:gd name="T99" fmla="*/ 364 h 538"/>
                <a:gd name="T100" fmla="*/ 994 w 1178"/>
                <a:gd name="T101" fmla="*/ 290 h 538"/>
                <a:gd name="T102" fmla="*/ 932 w 1178"/>
                <a:gd name="T103" fmla="*/ 292 h 538"/>
                <a:gd name="T104" fmla="*/ 850 w 1178"/>
                <a:gd name="T105" fmla="*/ 376 h 538"/>
                <a:gd name="T106" fmla="*/ 844 w 1178"/>
                <a:gd name="T107" fmla="*/ 416 h 538"/>
                <a:gd name="T108" fmla="*/ 296 w 1178"/>
                <a:gd name="T109" fmla="*/ 340 h 538"/>
                <a:gd name="T110" fmla="*/ 216 w 1178"/>
                <a:gd name="T111" fmla="*/ 290 h 538"/>
                <a:gd name="T112" fmla="*/ 122 w 1178"/>
                <a:gd name="T113" fmla="*/ 310 h 538"/>
                <a:gd name="T114" fmla="*/ 72 w 1178"/>
                <a:gd name="T115" fmla="*/ 382 h 538"/>
                <a:gd name="T116" fmla="*/ 26 w 1178"/>
                <a:gd name="T117" fmla="*/ 35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78" h="538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6"/>
                  </a:lnTo>
                  <a:lnTo>
                    <a:pt x="6" y="354"/>
                  </a:lnTo>
                  <a:lnTo>
                    <a:pt x="10" y="370"/>
                  </a:lnTo>
                  <a:lnTo>
                    <a:pt x="20" y="384"/>
                  </a:lnTo>
                  <a:lnTo>
                    <a:pt x="32" y="396"/>
                  </a:lnTo>
                  <a:lnTo>
                    <a:pt x="48" y="406"/>
                  </a:lnTo>
                  <a:lnTo>
                    <a:pt x="68" y="416"/>
                  </a:lnTo>
                  <a:lnTo>
                    <a:pt x="68" y="416"/>
                  </a:lnTo>
                  <a:lnTo>
                    <a:pt x="72" y="440"/>
                  </a:lnTo>
                  <a:lnTo>
                    <a:pt x="76" y="452"/>
                  </a:lnTo>
                  <a:lnTo>
                    <a:pt x="80" y="464"/>
                  </a:lnTo>
                  <a:lnTo>
                    <a:pt x="80" y="464"/>
                  </a:lnTo>
                  <a:lnTo>
                    <a:pt x="86" y="474"/>
                  </a:lnTo>
                  <a:lnTo>
                    <a:pt x="92" y="484"/>
                  </a:lnTo>
                  <a:lnTo>
                    <a:pt x="100" y="494"/>
                  </a:lnTo>
                  <a:lnTo>
                    <a:pt x="108" y="504"/>
                  </a:lnTo>
                  <a:lnTo>
                    <a:pt x="118" y="512"/>
                  </a:lnTo>
                  <a:lnTo>
                    <a:pt x="128" y="518"/>
                  </a:lnTo>
                  <a:lnTo>
                    <a:pt x="138" y="524"/>
                  </a:lnTo>
                  <a:lnTo>
                    <a:pt x="150" y="528"/>
                  </a:lnTo>
                  <a:lnTo>
                    <a:pt x="150" y="528"/>
                  </a:lnTo>
                  <a:lnTo>
                    <a:pt x="172" y="536"/>
                  </a:lnTo>
                  <a:lnTo>
                    <a:pt x="194" y="538"/>
                  </a:lnTo>
                  <a:lnTo>
                    <a:pt x="194" y="538"/>
                  </a:lnTo>
                  <a:lnTo>
                    <a:pt x="212" y="536"/>
                  </a:lnTo>
                  <a:lnTo>
                    <a:pt x="230" y="532"/>
                  </a:lnTo>
                  <a:lnTo>
                    <a:pt x="248" y="524"/>
                  </a:lnTo>
                  <a:lnTo>
                    <a:pt x="264" y="514"/>
                  </a:lnTo>
                  <a:lnTo>
                    <a:pt x="278" y="504"/>
                  </a:lnTo>
                  <a:lnTo>
                    <a:pt x="292" y="490"/>
                  </a:lnTo>
                  <a:lnTo>
                    <a:pt x="302" y="474"/>
                  </a:lnTo>
                  <a:lnTo>
                    <a:pt x="310" y="456"/>
                  </a:lnTo>
                  <a:lnTo>
                    <a:pt x="310" y="456"/>
                  </a:lnTo>
                  <a:lnTo>
                    <a:pt x="314" y="442"/>
                  </a:lnTo>
                  <a:lnTo>
                    <a:pt x="318" y="428"/>
                  </a:lnTo>
                  <a:lnTo>
                    <a:pt x="318" y="428"/>
                  </a:lnTo>
                  <a:lnTo>
                    <a:pt x="846" y="434"/>
                  </a:lnTo>
                  <a:lnTo>
                    <a:pt x="846" y="434"/>
                  </a:lnTo>
                  <a:lnTo>
                    <a:pt x="852" y="456"/>
                  </a:lnTo>
                  <a:lnTo>
                    <a:pt x="862" y="476"/>
                  </a:lnTo>
                  <a:lnTo>
                    <a:pt x="874" y="492"/>
                  </a:lnTo>
                  <a:lnTo>
                    <a:pt x="888" y="508"/>
                  </a:lnTo>
                  <a:lnTo>
                    <a:pt x="906" y="520"/>
                  </a:lnTo>
                  <a:lnTo>
                    <a:pt x="926" y="530"/>
                  </a:lnTo>
                  <a:lnTo>
                    <a:pt x="946" y="536"/>
                  </a:lnTo>
                  <a:lnTo>
                    <a:pt x="970" y="538"/>
                  </a:lnTo>
                  <a:lnTo>
                    <a:pt x="970" y="538"/>
                  </a:lnTo>
                  <a:lnTo>
                    <a:pt x="992" y="536"/>
                  </a:lnTo>
                  <a:lnTo>
                    <a:pt x="1012" y="530"/>
                  </a:lnTo>
                  <a:lnTo>
                    <a:pt x="1032" y="520"/>
                  </a:lnTo>
                  <a:lnTo>
                    <a:pt x="1048" y="508"/>
                  </a:lnTo>
                  <a:lnTo>
                    <a:pt x="1064" y="494"/>
                  </a:lnTo>
                  <a:lnTo>
                    <a:pt x="1076" y="476"/>
                  </a:lnTo>
                  <a:lnTo>
                    <a:pt x="1086" y="458"/>
                  </a:lnTo>
                  <a:lnTo>
                    <a:pt x="1092" y="438"/>
                  </a:lnTo>
                  <a:lnTo>
                    <a:pt x="1092" y="438"/>
                  </a:lnTo>
                  <a:lnTo>
                    <a:pt x="1122" y="438"/>
                  </a:lnTo>
                  <a:lnTo>
                    <a:pt x="1122" y="438"/>
                  </a:lnTo>
                  <a:lnTo>
                    <a:pt x="1122" y="438"/>
                  </a:lnTo>
                  <a:lnTo>
                    <a:pt x="1122" y="438"/>
                  </a:lnTo>
                  <a:lnTo>
                    <a:pt x="1126" y="438"/>
                  </a:lnTo>
                  <a:lnTo>
                    <a:pt x="1128" y="436"/>
                  </a:lnTo>
                  <a:lnTo>
                    <a:pt x="1128" y="436"/>
                  </a:lnTo>
                  <a:lnTo>
                    <a:pt x="1144" y="418"/>
                  </a:lnTo>
                  <a:lnTo>
                    <a:pt x="1164" y="394"/>
                  </a:lnTo>
                  <a:lnTo>
                    <a:pt x="1172" y="380"/>
                  </a:lnTo>
                  <a:lnTo>
                    <a:pt x="1176" y="368"/>
                  </a:lnTo>
                  <a:lnTo>
                    <a:pt x="1178" y="354"/>
                  </a:lnTo>
                  <a:lnTo>
                    <a:pt x="1178" y="350"/>
                  </a:lnTo>
                  <a:lnTo>
                    <a:pt x="1176" y="344"/>
                  </a:lnTo>
                  <a:lnTo>
                    <a:pt x="1176" y="344"/>
                  </a:lnTo>
                  <a:lnTo>
                    <a:pt x="1170" y="328"/>
                  </a:lnTo>
                  <a:lnTo>
                    <a:pt x="1164" y="310"/>
                  </a:lnTo>
                  <a:lnTo>
                    <a:pt x="1164" y="310"/>
                  </a:lnTo>
                  <a:lnTo>
                    <a:pt x="1160" y="290"/>
                  </a:lnTo>
                  <a:lnTo>
                    <a:pt x="1152" y="268"/>
                  </a:lnTo>
                  <a:lnTo>
                    <a:pt x="1148" y="256"/>
                  </a:lnTo>
                  <a:lnTo>
                    <a:pt x="1140" y="244"/>
                  </a:lnTo>
                  <a:lnTo>
                    <a:pt x="1130" y="230"/>
                  </a:lnTo>
                  <a:lnTo>
                    <a:pt x="1120" y="218"/>
                  </a:lnTo>
                  <a:lnTo>
                    <a:pt x="1120" y="218"/>
                  </a:lnTo>
                  <a:lnTo>
                    <a:pt x="1118" y="216"/>
                  </a:lnTo>
                  <a:lnTo>
                    <a:pt x="1118" y="216"/>
                  </a:lnTo>
                  <a:lnTo>
                    <a:pt x="1100" y="206"/>
                  </a:lnTo>
                  <a:lnTo>
                    <a:pt x="1078" y="198"/>
                  </a:lnTo>
                  <a:lnTo>
                    <a:pt x="1028" y="180"/>
                  </a:lnTo>
                  <a:lnTo>
                    <a:pt x="970" y="164"/>
                  </a:lnTo>
                  <a:lnTo>
                    <a:pt x="902" y="146"/>
                  </a:lnTo>
                  <a:lnTo>
                    <a:pt x="888" y="144"/>
                  </a:lnTo>
                  <a:lnTo>
                    <a:pt x="888" y="144"/>
                  </a:lnTo>
                  <a:lnTo>
                    <a:pt x="848" y="120"/>
                  </a:lnTo>
                  <a:lnTo>
                    <a:pt x="848" y="120"/>
                  </a:lnTo>
                  <a:lnTo>
                    <a:pt x="818" y="102"/>
                  </a:lnTo>
                  <a:lnTo>
                    <a:pt x="784" y="82"/>
                  </a:lnTo>
                  <a:lnTo>
                    <a:pt x="748" y="62"/>
                  </a:lnTo>
                  <a:lnTo>
                    <a:pt x="706" y="44"/>
                  </a:lnTo>
                  <a:lnTo>
                    <a:pt x="662" y="28"/>
                  </a:lnTo>
                  <a:lnTo>
                    <a:pt x="612" y="16"/>
                  </a:lnTo>
                  <a:lnTo>
                    <a:pt x="586" y="10"/>
                  </a:lnTo>
                  <a:lnTo>
                    <a:pt x="558" y="6"/>
                  </a:lnTo>
                  <a:lnTo>
                    <a:pt x="528" y="2"/>
                  </a:lnTo>
                  <a:lnTo>
                    <a:pt x="498" y="0"/>
                  </a:lnTo>
                  <a:lnTo>
                    <a:pt x="498" y="0"/>
                  </a:lnTo>
                  <a:lnTo>
                    <a:pt x="448" y="0"/>
                  </a:lnTo>
                  <a:lnTo>
                    <a:pt x="448" y="0"/>
                  </a:lnTo>
                  <a:lnTo>
                    <a:pt x="354" y="2"/>
                  </a:lnTo>
                  <a:lnTo>
                    <a:pt x="268" y="8"/>
                  </a:lnTo>
                  <a:lnTo>
                    <a:pt x="180" y="14"/>
                  </a:lnTo>
                  <a:lnTo>
                    <a:pt x="180" y="14"/>
                  </a:lnTo>
                  <a:lnTo>
                    <a:pt x="176" y="16"/>
                  </a:lnTo>
                  <a:lnTo>
                    <a:pt x="174" y="18"/>
                  </a:lnTo>
                  <a:lnTo>
                    <a:pt x="174" y="18"/>
                  </a:lnTo>
                  <a:lnTo>
                    <a:pt x="166" y="28"/>
                  </a:lnTo>
                  <a:lnTo>
                    <a:pt x="154" y="38"/>
                  </a:lnTo>
                  <a:lnTo>
                    <a:pt x="124" y="58"/>
                  </a:lnTo>
                  <a:lnTo>
                    <a:pt x="124" y="58"/>
                  </a:lnTo>
                  <a:lnTo>
                    <a:pt x="86" y="86"/>
                  </a:lnTo>
                  <a:lnTo>
                    <a:pt x="68" y="100"/>
                  </a:lnTo>
                  <a:lnTo>
                    <a:pt x="52" y="116"/>
                  </a:lnTo>
                  <a:lnTo>
                    <a:pt x="38" y="134"/>
                  </a:lnTo>
                  <a:lnTo>
                    <a:pt x="28" y="150"/>
                  </a:lnTo>
                  <a:lnTo>
                    <a:pt x="24" y="160"/>
                  </a:lnTo>
                  <a:lnTo>
                    <a:pt x="22" y="170"/>
                  </a:lnTo>
                  <a:lnTo>
                    <a:pt x="22" y="180"/>
                  </a:lnTo>
                  <a:lnTo>
                    <a:pt x="22" y="190"/>
                  </a:lnTo>
                  <a:lnTo>
                    <a:pt x="22" y="190"/>
                  </a:lnTo>
                  <a:lnTo>
                    <a:pt x="24" y="214"/>
                  </a:lnTo>
                  <a:lnTo>
                    <a:pt x="22" y="230"/>
                  </a:lnTo>
                  <a:lnTo>
                    <a:pt x="18" y="240"/>
                  </a:lnTo>
                  <a:lnTo>
                    <a:pt x="14" y="248"/>
                  </a:lnTo>
                  <a:lnTo>
                    <a:pt x="14" y="248"/>
                  </a:lnTo>
                  <a:lnTo>
                    <a:pt x="8" y="254"/>
                  </a:lnTo>
                  <a:lnTo>
                    <a:pt x="4" y="264"/>
                  </a:lnTo>
                  <a:lnTo>
                    <a:pt x="0" y="274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64" y="412"/>
                  </a:moveTo>
                  <a:lnTo>
                    <a:pt x="864" y="412"/>
                  </a:lnTo>
                  <a:lnTo>
                    <a:pt x="866" y="390"/>
                  </a:lnTo>
                  <a:lnTo>
                    <a:pt x="872" y="372"/>
                  </a:lnTo>
                  <a:lnTo>
                    <a:pt x="882" y="354"/>
                  </a:lnTo>
                  <a:lnTo>
                    <a:pt x="894" y="338"/>
                  </a:lnTo>
                  <a:lnTo>
                    <a:pt x="910" y="324"/>
                  </a:lnTo>
                  <a:lnTo>
                    <a:pt x="928" y="314"/>
                  </a:lnTo>
                  <a:lnTo>
                    <a:pt x="948" y="308"/>
                  </a:lnTo>
                  <a:lnTo>
                    <a:pt x="970" y="306"/>
                  </a:lnTo>
                  <a:lnTo>
                    <a:pt x="970" y="306"/>
                  </a:lnTo>
                  <a:lnTo>
                    <a:pt x="990" y="308"/>
                  </a:lnTo>
                  <a:lnTo>
                    <a:pt x="1010" y="314"/>
                  </a:lnTo>
                  <a:lnTo>
                    <a:pt x="1028" y="324"/>
                  </a:lnTo>
                  <a:lnTo>
                    <a:pt x="1044" y="338"/>
                  </a:lnTo>
                  <a:lnTo>
                    <a:pt x="1056" y="354"/>
                  </a:lnTo>
                  <a:lnTo>
                    <a:pt x="1066" y="372"/>
                  </a:lnTo>
                  <a:lnTo>
                    <a:pt x="1072" y="390"/>
                  </a:lnTo>
                  <a:lnTo>
                    <a:pt x="1074" y="412"/>
                  </a:lnTo>
                  <a:lnTo>
                    <a:pt x="1074" y="412"/>
                  </a:lnTo>
                  <a:lnTo>
                    <a:pt x="1072" y="434"/>
                  </a:lnTo>
                  <a:lnTo>
                    <a:pt x="1066" y="454"/>
                  </a:lnTo>
                  <a:lnTo>
                    <a:pt x="1056" y="472"/>
                  </a:lnTo>
                  <a:lnTo>
                    <a:pt x="1044" y="486"/>
                  </a:lnTo>
                  <a:lnTo>
                    <a:pt x="1028" y="500"/>
                  </a:lnTo>
                  <a:lnTo>
                    <a:pt x="1010" y="510"/>
                  </a:lnTo>
                  <a:lnTo>
                    <a:pt x="990" y="516"/>
                  </a:lnTo>
                  <a:lnTo>
                    <a:pt x="970" y="518"/>
                  </a:lnTo>
                  <a:lnTo>
                    <a:pt x="970" y="518"/>
                  </a:lnTo>
                  <a:lnTo>
                    <a:pt x="948" y="516"/>
                  </a:lnTo>
                  <a:lnTo>
                    <a:pt x="928" y="510"/>
                  </a:lnTo>
                  <a:lnTo>
                    <a:pt x="910" y="500"/>
                  </a:lnTo>
                  <a:lnTo>
                    <a:pt x="894" y="486"/>
                  </a:lnTo>
                  <a:lnTo>
                    <a:pt x="882" y="472"/>
                  </a:lnTo>
                  <a:lnTo>
                    <a:pt x="872" y="454"/>
                  </a:lnTo>
                  <a:lnTo>
                    <a:pt x="866" y="434"/>
                  </a:lnTo>
                  <a:lnTo>
                    <a:pt x="864" y="412"/>
                  </a:lnTo>
                  <a:lnTo>
                    <a:pt x="864" y="412"/>
                  </a:lnTo>
                  <a:close/>
                  <a:moveTo>
                    <a:pt x="94" y="374"/>
                  </a:moveTo>
                  <a:lnTo>
                    <a:pt x="94" y="374"/>
                  </a:lnTo>
                  <a:lnTo>
                    <a:pt x="102" y="360"/>
                  </a:lnTo>
                  <a:lnTo>
                    <a:pt x="110" y="346"/>
                  </a:lnTo>
                  <a:lnTo>
                    <a:pt x="122" y="336"/>
                  </a:lnTo>
                  <a:lnTo>
                    <a:pt x="134" y="326"/>
                  </a:lnTo>
                  <a:lnTo>
                    <a:pt x="148" y="318"/>
                  </a:lnTo>
                  <a:lnTo>
                    <a:pt x="162" y="312"/>
                  </a:lnTo>
                  <a:lnTo>
                    <a:pt x="178" y="308"/>
                  </a:lnTo>
                  <a:lnTo>
                    <a:pt x="194" y="306"/>
                  </a:lnTo>
                  <a:lnTo>
                    <a:pt x="194" y="306"/>
                  </a:lnTo>
                  <a:lnTo>
                    <a:pt x="212" y="308"/>
                  </a:lnTo>
                  <a:lnTo>
                    <a:pt x="230" y="314"/>
                  </a:lnTo>
                  <a:lnTo>
                    <a:pt x="230" y="314"/>
                  </a:lnTo>
                  <a:lnTo>
                    <a:pt x="250" y="322"/>
                  </a:lnTo>
                  <a:lnTo>
                    <a:pt x="266" y="336"/>
                  </a:lnTo>
                  <a:lnTo>
                    <a:pt x="280" y="352"/>
                  </a:lnTo>
                  <a:lnTo>
                    <a:pt x="290" y="368"/>
                  </a:lnTo>
                  <a:lnTo>
                    <a:pt x="296" y="388"/>
                  </a:lnTo>
                  <a:lnTo>
                    <a:pt x="300" y="408"/>
                  </a:lnTo>
                  <a:lnTo>
                    <a:pt x="298" y="428"/>
                  </a:lnTo>
                  <a:lnTo>
                    <a:pt x="292" y="450"/>
                  </a:lnTo>
                  <a:lnTo>
                    <a:pt x="292" y="450"/>
                  </a:lnTo>
                  <a:lnTo>
                    <a:pt x="286" y="464"/>
                  </a:lnTo>
                  <a:lnTo>
                    <a:pt x="276" y="478"/>
                  </a:lnTo>
                  <a:lnTo>
                    <a:pt x="266" y="490"/>
                  </a:lnTo>
                  <a:lnTo>
                    <a:pt x="254" y="500"/>
                  </a:lnTo>
                  <a:lnTo>
                    <a:pt x="240" y="508"/>
                  </a:lnTo>
                  <a:lnTo>
                    <a:pt x="226" y="512"/>
                  </a:lnTo>
                  <a:lnTo>
                    <a:pt x="210" y="516"/>
                  </a:lnTo>
                  <a:lnTo>
                    <a:pt x="194" y="518"/>
                  </a:lnTo>
                  <a:lnTo>
                    <a:pt x="194" y="518"/>
                  </a:lnTo>
                  <a:lnTo>
                    <a:pt x="174" y="516"/>
                  </a:lnTo>
                  <a:lnTo>
                    <a:pt x="156" y="512"/>
                  </a:lnTo>
                  <a:lnTo>
                    <a:pt x="156" y="512"/>
                  </a:lnTo>
                  <a:lnTo>
                    <a:pt x="138" y="502"/>
                  </a:lnTo>
                  <a:lnTo>
                    <a:pt x="122" y="490"/>
                  </a:lnTo>
                  <a:lnTo>
                    <a:pt x="108" y="474"/>
                  </a:lnTo>
                  <a:lnTo>
                    <a:pt x="98" y="456"/>
                  </a:lnTo>
                  <a:lnTo>
                    <a:pt x="98" y="456"/>
                  </a:lnTo>
                  <a:lnTo>
                    <a:pt x="90" y="436"/>
                  </a:lnTo>
                  <a:lnTo>
                    <a:pt x="88" y="416"/>
                  </a:lnTo>
                  <a:lnTo>
                    <a:pt x="90" y="394"/>
                  </a:lnTo>
                  <a:lnTo>
                    <a:pt x="94" y="374"/>
                  </a:lnTo>
                  <a:lnTo>
                    <a:pt x="94" y="374"/>
                  </a:lnTo>
                  <a:close/>
                  <a:moveTo>
                    <a:pt x="18" y="290"/>
                  </a:moveTo>
                  <a:lnTo>
                    <a:pt x="18" y="290"/>
                  </a:lnTo>
                  <a:lnTo>
                    <a:pt x="20" y="278"/>
                  </a:lnTo>
                  <a:lnTo>
                    <a:pt x="22" y="270"/>
                  </a:lnTo>
                  <a:lnTo>
                    <a:pt x="26" y="264"/>
                  </a:lnTo>
                  <a:lnTo>
                    <a:pt x="30" y="260"/>
                  </a:lnTo>
                  <a:lnTo>
                    <a:pt x="30" y="260"/>
                  </a:lnTo>
                  <a:lnTo>
                    <a:pt x="36" y="250"/>
                  </a:lnTo>
                  <a:lnTo>
                    <a:pt x="42" y="236"/>
                  </a:lnTo>
                  <a:lnTo>
                    <a:pt x="42" y="226"/>
                  </a:lnTo>
                  <a:lnTo>
                    <a:pt x="44" y="216"/>
                  </a:lnTo>
                  <a:lnTo>
                    <a:pt x="44" y="202"/>
                  </a:lnTo>
                  <a:lnTo>
                    <a:pt x="42" y="186"/>
                  </a:lnTo>
                  <a:lnTo>
                    <a:pt x="42" y="186"/>
                  </a:lnTo>
                  <a:lnTo>
                    <a:pt x="40" y="178"/>
                  </a:lnTo>
                  <a:lnTo>
                    <a:pt x="42" y="170"/>
                  </a:lnTo>
                  <a:lnTo>
                    <a:pt x="48" y="156"/>
                  </a:lnTo>
                  <a:lnTo>
                    <a:pt x="56" y="140"/>
                  </a:lnTo>
                  <a:lnTo>
                    <a:pt x="70" y="126"/>
                  </a:lnTo>
                  <a:lnTo>
                    <a:pt x="84" y="112"/>
                  </a:lnTo>
                  <a:lnTo>
                    <a:pt x="100" y="98"/>
                  </a:lnTo>
                  <a:lnTo>
                    <a:pt x="136" y="74"/>
                  </a:lnTo>
                  <a:lnTo>
                    <a:pt x="136" y="74"/>
                  </a:lnTo>
                  <a:lnTo>
                    <a:pt x="166" y="52"/>
                  </a:lnTo>
                  <a:lnTo>
                    <a:pt x="178" y="42"/>
                  </a:lnTo>
                  <a:lnTo>
                    <a:pt x="186" y="34"/>
                  </a:lnTo>
                  <a:lnTo>
                    <a:pt x="186" y="34"/>
                  </a:lnTo>
                  <a:lnTo>
                    <a:pt x="284" y="26"/>
                  </a:lnTo>
                  <a:lnTo>
                    <a:pt x="364" y="20"/>
                  </a:lnTo>
                  <a:lnTo>
                    <a:pt x="448" y="18"/>
                  </a:lnTo>
                  <a:lnTo>
                    <a:pt x="448" y="18"/>
                  </a:lnTo>
                  <a:lnTo>
                    <a:pt x="498" y="20"/>
                  </a:lnTo>
                  <a:lnTo>
                    <a:pt x="498" y="20"/>
                  </a:lnTo>
                  <a:lnTo>
                    <a:pt x="526" y="22"/>
                  </a:lnTo>
                  <a:lnTo>
                    <a:pt x="556" y="24"/>
                  </a:lnTo>
                  <a:lnTo>
                    <a:pt x="582" y="28"/>
                  </a:lnTo>
                  <a:lnTo>
                    <a:pt x="608" y="34"/>
                  </a:lnTo>
                  <a:lnTo>
                    <a:pt x="656" y="48"/>
                  </a:lnTo>
                  <a:lnTo>
                    <a:pt x="700" y="62"/>
                  </a:lnTo>
                  <a:lnTo>
                    <a:pt x="740" y="80"/>
                  </a:lnTo>
                  <a:lnTo>
                    <a:pt x="776" y="100"/>
                  </a:lnTo>
                  <a:lnTo>
                    <a:pt x="838" y="136"/>
                  </a:lnTo>
                  <a:lnTo>
                    <a:pt x="838" y="136"/>
                  </a:lnTo>
                  <a:lnTo>
                    <a:pt x="880" y="160"/>
                  </a:lnTo>
                  <a:lnTo>
                    <a:pt x="880" y="160"/>
                  </a:lnTo>
                  <a:lnTo>
                    <a:pt x="882" y="162"/>
                  </a:lnTo>
                  <a:lnTo>
                    <a:pt x="898" y="166"/>
                  </a:lnTo>
                  <a:lnTo>
                    <a:pt x="898" y="166"/>
                  </a:lnTo>
                  <a:lnTo>
                    <a:pt x="962" y="182"/>
                  </a:lnTo>
                  <a:lnTo>
                    <a:pt x="1020" y="198"/>
                  </a:lnTo>
                  <a:lnTo>
                    <a:pt x="1068" y="214"/>
                  </a:lnTo>
                  <a:lnTo>
                    <a:pt x="1088" y="222"/>
                  </a:lnTo>
                  <a:lnTo>
                    <a:pt x="1106" y="232"/>
                  </a:lnTo>
                  <a:lnTo>
                    <a:pt x="1106" y="232"/>
                  </a:lnTo>
                  <a:lnTo>
                    <a:pt x="1116" y="244"/>
                  </a:lnTo>
                  <a:lnTo>
                    <a:pt x="1124" y="254"/>
                  </a:lnTo>
                  <a:lnTo>
                    <a:pt x="1136" y="276"/>
                  </a:lnTo>
                  <a:lnTo>
                    <a:pt x="1142" y="296"/>
                  </a:lnTo>
                  <a:lnTo>
                    <a:pt x="1146" y="314"/>
                  </a:lnTo>
                  <a:lnTo>
                    <a:pt x="1146" y="314"/>
                  </a:lnTo>
                  <a:lnTo>
                    <a:pt x="1152" y="334"/>
                  </a:lnTo>
                  <a:lnTo>
                    <a:pt x="1154" y="344"/>
                  </a:lnTo>
                  <a:lnTo>
                    <a:pt x="1160" y="354"/>
                  </a:lnTo>
                  <a:lnTo>
                    <a:pt x="1160" y="354"/>
                  </a:lnTo>
                  <a:lnTo>
                    <a:pt x="1160" y="358"/>
                  </a:lnTo>
                  <a:lnTo>
                    <a:pt x="1158" y="364"/>
                  </a:lnTo>
                  <a:lnTo>
                    <a:pt x="1150" y="378"/>
                  </a:lnTo>
                  <a:lnTo>
                    <a:pt x="1136" y="398"/>
                  </a:lnTo>
                  <a:lnTo>
                    <a:pt x="1118" y="418"/>
                  </a:lnTo>
                  <a:lnTo>
                    <a:pt x="1118" y="418"/>
                  </a:lnTo>
                  <a:lnTo>
                    <a:pt x="1094" y="418"/>
                  </a:lnTo>
                  <a:lnTo>
                    <a:pt x="1094" y="418"/>
                  </a:lnTo>
                  <a:lnTo>
                    <a:pt x="1094" y="412"/>
                  </a:lnTo>
                  <a:lnTo>
                    <a:pt x="1094" y="412"/>
                  </a:lnTo>
                  <a:lnTo>
                    <a:pt x="1094" y="400"/>
                  </a:lnTo>
                  <a:lnTo>
                    <a:pt x="1092" y="388"/>
                  </a:lnTo>
                  <a:lnTo>
                    <a:pt x="1088" y="376"/>
                  </a:lnTo>
                  <a:lnTo>
                    <a:pt x="1084" y="364"/>
                  </a:lnTo>
                  <a:lnTo>
                    <a:pt x="1072" y="342"/>
                  </a:lnTo>
                  <a:lnTo>
                    <a:pt x="1058" y="324"/>
                  </a:lnTo>
                  <a:lnTo>
                    <a:pt x="1038" y="308"/>
                  </a:lnTo>
                  <a:lnTo>
                    <a:pt x="1018" y="298"/>
                  </a:lnTo>
                  <a:lnTo>
                    <a:pt x="1006" y="292"/>
                  </a:lnTo>
                  <a:lnTo>
                    <a:pt x="994" y="290"/>
                  </a:lnTo>
                  <a:lnTo>
                    <a:pt x="982" y="288"/>
                  </a:lnTo>
                  <a:lnTo>
                    <a:pt x="970" y="288"/>
                  </a:lnTo>
                  <a:lnTo>
                    <a:pt x="970" y="288"/>
                  </a:lnTo>
                  <a:lnTo>
                    <a:pt x="956" y="288"/>
                  </a:lnTo>
                  <a:lnTo>
                    <a:pt x="944" y="290"/>
                  </a:lnTo>
                  <a:lnTo>
                    <a:pt x="932" y="292"/>
                  </a:lnTo>
                  <a:lnTo>
                    <a:pt x="920" y="298"/>
                  </a:lnTo>
                  <a:lnTo>
                    <a:pt x="900" y="308"/>
                  </a:lnTo>
                  <a:lnTo>
                    <a:pt x="880" y="324"/>
                  </a:lnTo>
                  <a:lnTo>
                    <a:pt x="866" y="342"/>
                  </a:lnTo>
                  <a:lnTo>
                    <a:pt x="854" y="364"/>
                  </a:lnTo>
                  <a:lnTo>
                    <a:pt x="850" y="376"/>
                  </a:lnTo>
                  <a:lnTo>
                    <a:pt x="846" y="388"/>
                  </a:lnTo>
                  <a:lnTo>
                    <a:pt x="844" y="400"/>
                  </a:lnTo>
                  <a:lnTo>
                    <a:pt x="844" y="412"/>
                  </a:lnTo>
                  <a:lnTo>
                    <a:pt x="844" y="412"/>
                  </a:lnTo>
                  <a:lnTo>
                    <a:pt x="844" y="416"/>
                  </a:lnTo>
                  <a:lnTo>
                    <a:pt x="844" y="416"/>
                  </a:lnTo>
                  <a:lnTo>
                    <a:pt x="318" y="410"/>
                  </a:lnTo>
                  <a:lnTo>
                    <a:pt x="318" y="410"/>
                  </a:lnTo>
                  <a:lnTo>
                    <a:pt x="316" y="390"/>
                  </a:lnTo>
                  <a:lnTo>
                    <a:pt x="312" y="374"/>
                  </a:lnTo>
                  <a:lnTo>
                    <a:pt x="306" y="356"/>
                  </a:lnTo>
                  <a:lnTo>
                    <a:pt x="296" y="340"/>
                  </a:lnTo>
                  <a:lnTo>
                    <a:pt x="284" y="326"/>
                  </a:lnTo>
                  <a:lnTo>
                    <a:pt x="270" y="314"/>
                  </a:lnTo>
                  <a:lnTo>
                    <a:pt x="256" y="304"/>
                  </a:lnTo>
                  <a:lnTo>
                    <a:pt x="238" y="296"/>
                  </a:lnTo>
                  <a:lnTo>
                    <a:pt x="238" y="296"/>
                  </a:lnTo>
                  <a:lnTo>
                    <a:pt x="216" y="290"/>
                  </a:lnTo>
                  <a:lnTo>
                    <a:pt x="194" y="288"/>
                  </a:lnTo>
                  <a:lnTo>
                    <a:pt x="194" y="288"/>
                  </a:lnTo>
                  <a:lnTo>
                    <a:pt x="174" y="288"/>
                  </a:lnTo>
                  <a:lnTo>
                    <a:pt x="156" y="294"/>
                  </a:lnTo>
                  <a:lnTo>
                    <a:pt x="138" y="300"/>
                  </a:lnTo>
                  <a:lnTo>
                    <a:pt x="122" y="310"/>
                  </a:lnTo>
                  <a:lnTo>
                    <a:pt x="108" y="322"/>
                  </a:lnTo>
                  <a:lnTo>
                    <a:pt x="96" y="336"/>
                  </a:lnTo>
                  <a:lnTo>
                    <a:pt x="84" y="350"/>
                  </a:lnTo>
                  <a:lnTo>
                    <a:pt x="76" y="368"/>
                  </a:lnTo>
                  <a:lnTo>
                    <a:pt x="76" y="368"/>
                  </a:lnTo>
                  <a:lnTo>
                    <a:pt x="72" y="382"/>
                  </a:lnTo>
                  <a:lnTo>
                    <a:pt x="70" y="396"/>
                  </a:lnTo>
                  <a:lnTo>
                    <a:pt x="70" y="396"/>
                  </a:lnTo>
                  <a:lnTo>
                    <a:pt x="54" y="388"/>
                  </a:lnTo>
                  <a:lnTo>
                    <a:pt x="42" y="380"/>
                  </a:lnTo>
                  <a:lnTo>
                    <a:pt x="34" y="370"/>
                  </a:lnTo>
                  <a:lnTo>
                    <a:pt x="26" y="358"/>
                  </a:lnTo>
                  <a:lnTo>
                    <a:pt x="22" y="346"/>
                  </a:lnTo>
                  <a:lnTo>
                    <a:pt x="20" y="330"/>
                  </a:lnTo>
                  <a:lnTo>
                    <a:pt x="18" y="290"/>
                  </a:lnTo>
                  <a:lnTo>
                    <a:pt x="18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E15A0C47-D75D-C454-AA39-8451FF15BC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51242" y="1366080"/>
              <a:ext cx="418344" cy="106559"/>
            </a:xfrm>
            <a:custGeom>
              <a:avLst/>
              <a:gdLst>
                <a:gd name="T0" fmla="*/ 0 w 636"/>
                <a:gd name="T1" fmla="*/ 64 h 162"/>
                <a:gd name="T2" fmla="*/ 0 w 636"/>
                <a:gd name="T3" fmla="*/ 86 h 162"/>
                <a:gd name="T4" fmla="*/ 6 w 636"/>
                <a:gd name="T5" fmla="*/ 104 h 162"/>
                <a:gd name="T6" fmla="*/ 18 w 636"/>
                <a:gd name="T7" fmla="*/ 116 h 162"/>
                <a:gd name="T8" fmla="*/ 36 w 636"/>
                <a:gd name="T9" fmla="*/ 124 h 162"/>
                <a:gd name="T10" fmla="*/ 74 w 636"/>
                <a:gd name="T11" fmla="*/ 128 h 162"/>
                <a:gd name="T12" fmla="*/ 342 w 636"/>
                <a:gd name="T13" fmla="*/ 146 h 162"/>
                <a:gd name="T14" fmla="*/ 626 w 636"/>
                <a:gd name="T15" fmla="*/ 162 h 162"/>
                <a:gd name="T16" fmla="*/ 626 w 636"/>
                <a:gd name="T17" fmla="*/ 162 h 162"/>
                <a:gd name="T18" fmla="*/ 634 w 636"/>
                <a:gd name="T19" fmla="*/ 158 h 162"/>
                <a:gd name="T20" fmla="*/ 636 w 636"/>
                <a:gd name="T21" fmla="*/ 154 h 162"/>
                <a:gd name="T22" fmla="*/ 634 w 636"/>
                <a:gd name="T23" fmla="*/ 146 h 162"/>
                <a:gd name="T24" fmla="*/ 610 w 636"/>
                <a:gd name="T25" fmla="*/ 120 h 162"/>
                <a:gd name="T26" fmla="*/ 558 w 636"/>
                <a:gd name="T27" fmla="*/ 78 h 162"/>
                <a:gd name="T28" fmla="*/ 482 w 636"/>
                <a:gd name="T29" fmla="*/ 38 h 162"/>
                <a:gd name="T30" fmla="*/ 438 w 636"/>
                <a:gd name="T31" fmla="*/ 22 h 162"/>
                <a:gd name="T32" fmla="*/ 390 w 636"/>
                <a:gd name="T33" fmla="*/ 10 h 162"/>
                <a:gd name="T34" fmla="*/ 358 w 636"/>
                <a:gd name="T35" fmla="*/ 6 h 162"/>
                <a:gd name="T36" fmla="*/ 290 w 636"/>
                <a:gd name="T37" fmla="*/ 0 h 162"/>
                <a:gd name="T38" fmla="*/ 252 w 636"/>
                <a:gd name="T39" fmla="*/ 0 h 162"/>
                <a:gd name="T40" fmla="*/ 166 w 636"/>
                <a:gd name="T41" fmla="*/ 4 h 162"/>
                <a:gd name="T42" fmla="*/ 40 w 636"/>
                <a:gd name="T43" fmla="*/ 14 h 162"/>
                <a:gd name="T44" fmla="*/ 20 w 636"/>
                <a:gd name="T45" fmla="*/ 18 h 162"/>
                <a:gd name="T46" fmla="*/ 16 w 636"/>
                <a:gd name="T47" fmla="*/ 20 h 162"/>
                <a:gd name="T48" fmla="*/ 6 w 636"/>
                <a:gd name="T49" fmla="*/ 42 h 162"/>
                <a:gd name="T50" fmla="*/ 0 w 636"/>
                <a:gd name="T51" fmla="*/ 64 h 162"/>
                <a:gd name="T52" fmla="*/ 28 w 636"/>
                <a:gd name="T53" fmla="*/ 36 h 162"/>
                <a:gd name="T54" fmla="*/ 110 w 636"/>
                <a:gd name="T55" fmla="*/ 26 h 162"/>
                <a:gd name="T56" fmla="*/ 252 w 636"/>
                <a:gd name="T57" fmla="*/ 20 h 162"/>
                <a:gd name="T58" fmla="*/ 288 w 636"/>
                <a:gd name="T59" fmla="*/ 20 h 162"/>
                <a:gd name="T60" fmla="*/ 356 w 636"/>
                <a:gd name="T61" fmla="*/ 24 h 162"/>
                <a:gd name="T62" fmla="*/ 386 w 636"/>
                <a:gd name="T63" fmla="*/ 28 h 162"/>
                <a:gd name="T64" fmla="*/ 462 w 636"/>
                <a:gd name="T65" fmla="*/ 50 h 162"/>
                <a:gd name="T66" fmla="*/ 526 w 636"/>
                <a:gd name="T67" fmla="*/ 82 h 162"/>
                <a:gd name="T68" fmla="*/ 574 w 636"/>
                <a:gd name="T69" fmla="*/ 114 h 162"/>
                <a:gd name="T70" fmla="*/ 606 w 636"/>
                <a:gd name="T71" fmla="*/ 142 h 162"/>
                <a:gd name="T72" fmla="*/ 302 w 636"/>
                <a:gd name="T73" fmla="*/ 124 h 162"/>
                <a:gd name="T74" fmla="*/ 72 w 636"/>
                <a:gd name="T75" fmla="*/ 108 h 162"/>
                <a:gd name="T76" fmla="*/ 40 w 636"/>
                <a:gd name="T77" fmla="*/ 104 h 162"/>
                <a:gd name="T78" fmla="*/ 28 w 636"/>
                <a:gd name="T79" fmla="*/ 100 h 162"/>
                <a:gd name="T80" fmla="*/ 22 w 636"/>
                <a:gd name="T81" fmla="*/ 92 h 162"/>
                <a:gd name="T82" fmla="*/ 20 w 636"/>
                <a:gd name="T83" fmla="*/ 86 h 162"/>
                <a:gd name="T84" fmla="*/ 20 w 636"/>
                <a:gd name="T85" fmla="*/ 62 h 162"/>
                <a:gd name="T86" fmla="*/ 28 w 636"/>
                <a:gd name="T87" fmla="*/ 3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6" h="162">
                  <a:moveTo>
                    <a:pt x="0" y="64"/>
                  </a:moveTo>
                  <a:lnTo>
                    <a:pt x="0" y="64"/>
                  </a:lnTo>
                  <a:lnTo>
                    <a:pt x="0" y="76"/>
                  </a:lnTo>
                  <a:lnTo>
                    <a:pt x="0" y="86"/>
                  </a:lnTo>
                  <a:lnTo>
                    <a:pt x="2" y="96"/>
                  </a:lnTo>
                  <a:lnTo>
                    <a:pt x="6" y="104"/>
                  </a:lnTo>
                  <a:lnTo>
                    <a:pt x="12" y="110"/>
                  </a:lnTo>
                  <a:lnTo>
                    <a:pt x="18" y="116"/>
                  </a:lnTo>
                  <a:lnTo>
                    <a:pt x="26" y="120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74" y="128"/>
                  </a:lnTo>
                  <a:lnTo>
                    <a:pt x="146" y="134"/>
                  </a:lnTo>
                  <a:lnTo>
                    <a:pt x="342" y="146"/>
                  </a:lnTo>
                  <a:lnTo>
                    <a:pt x="626" y="162"/>
                  </a:lnTo>
                  <a:lnTo>
                    <a:pt x="626" y="162"/>
                  </a:lnTo>
                  <a:lnTo>
                    <a:pt x="626" y="162"/>
                  </a:lnTo>
                  <a:lnTo>
                    <a:pt x="626" y="162"/>
                  </a:lnTo>
                  <a:lnTo>
                    <a:pt x="632" y="162"/>
                  </a:lnTo>
                  <a:lnTo>
                    <a:pt x="634" y="158"/>
                  </a:lnTo>
                  <a:lnTo>
                    <a:pt x="634" y="158"/>
                  </a:lnTo>
                  <a:lnTo>
                    <a:pt x="636" y="154"/>
                  </a:lnTo>
                  <a:lnTo>
                    <a:pt x="634" y="146"/>
                  </a:lnTo>
                  <a:lnTo>
                    <a:pt x="634" y="146"/>
                  </a:lnTo>
                  <a:lnTo>
                    <a:pt x="626" y="136"/>
                  </a:lnTo>
                  <a:lnTo>
                    <a:pt x="610" y="120"/>
                  </a:lnTo>
                  <a:lnTo>
                    <a:pt x="588" y="100"/>
                  </a:lnTo>
                  <a:lnTo>
                    <a:pt x="558" y="78"/>
                  </a:lnTo>
                  <a:lnTo>
                    <a:pt x="522" y="58"/>
                  </a:lnTo>
                  <a:lnTo>
                    <a:pt x="482" y="38"/>
                  </a:lnTo>
                  <a:lnTo>
                    <a:pt x="460" y="28"/>
                  </a:lnTo>
                  <a:lnTo>
                    <a:pt x="438" y="22"/>
                  </a:lnTo>
                  <a:lnTo>
                    <a:pt x="414" y="14"/>
                  </a:lnTo>
                  <a:lnTo>
                    <a:pt x="390" y="10"/>
                  </a:lnTo>
                  <a:lnTo>
                    <a:pt x="390" y="10"/>
                  </a:lnTo>
                  <a:lnTo>
                    <a:pt x="358" y="6"/>
                  </a:lnTo>
                  <a:lnTo>
                    <a:pt x="326" y="2"/>
                  </a:lnTo>
                  <a:lnTo>
                    <a:pt x="290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08" y="2"/>
                  </a:lnTo>
                  <a:lnTo>
                    <a:pt x="166" y="4"/>
                  </a:lnTo>
                  <a:lnTo>
                    <a:pt x="92" y="8"/>
                  </a:lnTo>
                  <a:lnTo>
                    <a:pt x="40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6" y="20"/>
                  </a:lnTo>
                  <a:lnTo>
                    <a:pt x="12" y="26"/>
                  </a:lnTo>
                  <a:lnTo>
                    <a:pt x="6" y="42"/>
                  </a:lnTo>
                  <a:lnTo>
                    <a:pt x="0" y="64"/>
                  </a:lnTo>
                  <a:lnTo>
                    <a:pt x="0" y="64"/>
                  </a:lnTo>
                  <a:close/>
                  <a:moveTo>
                    <a:pt x="28" y="36"/>
                  </a:moveTo>
                  <a:lnTo>
                    <a:pt x="28" y="36"/>
                  </a:lnTo>
                  <a:lnTo>
                    <a:pt x="58" y="32"/>
                  </a:lnTo>
                  <a:lnTo>
                    <a:pt x="110" y="26"/>
                  </a:lnTo>
                  <a:lnTo>
                    <a:pt x="176" y="22"/>
                  </a:lnTo>
                  <a:lnTo>
                    <a:pt x="252" y="20"/>
                  </a:lnTo>
                  <a:lnTo>
                    <a:pt x="252" y="20"/>
                  </a:lnTo>
                  <a:lnTo>
                    <a:pt x="288" y="20"/>
                  </a:lnTo>
                  <a:lnTo>
                    <a:pt x="324" y="22"/>
                  </a:lnTo>
                  <a:lnTo>
                    <a:pt x="356" y="24"/>
                  </a:lnTo>
                  <a:lnTo>
                    <a:pt x="386" y="28"/>
                  </a:lnTo>
                  <a:lnTo>
                    <a:pt x="386" y="28"/>
                  </a:lnTo>
                  <a:lnTo>
                    <a:pt x="426" y="38"/>
                  </a:lnTo>
                  <a:lnTo>
                    <a:pt x="462" y="50"/>
                  </a:lnTo>
                  <a:lnTo>
                    <a:pt x="496" y="64"/>
                  </a:lnTo>
                  <a:lnTo>
                    <a:pt x="526" y="82"/>
                  </a:lnTo>
                  <a:lnTo>
                    <a:pt x="552" y="98"/>
                  </a:lnTo>
                  <a:lnTo>
                    <a:pt x="574" y="114"/>
                  </a:lnTo>
                  <a:lnTo>
                    <a:pt x="594" y="130"/>
                  </a:lnTo>
                  <a:lnTo>
                    <a:pt x="606" y="142"/>
                  </a:lnTo>
                  <a:lnTo>
                    <a:pt x="606" y="142"/>
                  </a:lnTo>
                  <a:lnTo>
                    <a:pt x="302" y="124"/>
                  </a:lnTo>
                  <a:lnTo>
                    <a:pt x="132" y="114"/>
                  </a:lnTo>
                  <a:lnTo>
                    <a:pt x="72" y="108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34" y="102"/>
                  </a:lnTo>
                  <a:lnTo>
                    <a:pt x="28" y="100"/>
                  </a:lnTo>
                  <a:lnTo>
                    <a:pt x="24" y="96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0" y="86"/>
                  </a:lnTo>
                  <a:lnTo>
                    <a:pt x="18" y="78"/>
                  </a:lnTo>
                  <a:lnTo>
                    <a:pt x="20" y="62"/>
                  </a:lnTo>
                  <a:lnTo>
                    <a:pt x="24" y="48"/>
                  </a:lnTo>
                  <a:lnTo>
                    <a:pt x="28" y="36"/>
                  </a:lnTo>
                  <a:lnTo>
                    <a:pt x="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123CCC80-F700-E25E-7A05-957513DC46D9}"/>
              </a:ext>
            </a:extLst>
          </p:cNvPr>
          <p:cNvSpPr/>
          <p:nvPr/>
        </p:nvSpPr>
        <p:spPr>
          <a:xfrm>
            <a:off x="2949245" y="1558529"/>
            <a:ext cx="4116573" cy="4180792"/>
          </a:xfrm>
          <a:custGeom>
            <a:avLst/>
            <a:gdLst>
              <a:gd name="connsiteX0" fmla="*/ 0 w 4116573"/>
              <a:gd name="connsiteY0" fmla="*/ 418244 h 4180792"/>
              <a:gd name="connsiteX1" fmla="*/ 418244 w 4116573"/>
              <a:gd name="connsiteY1" fmla="*/ 0 h 4180792"/>
              <a:gd name="connsiteX2" fmla="*/ 1030527 w 4116573"/>
              <a:gd name="connsiteY2" fmla="*/ 0 h 4180792"/>
              <a:gd name="connsiteX3" fmla="*/ 1577207 w 4116573"/>
              <a:gd name="connsiteY3" fmla="*/ 0 h 4180792"/>
              <a:gd name="connsiteX4" fmla="*/ 2189490 w 4116573"/>
              <a:gd name="connsiteY4" fmla="*/ 0 h 4180792"/>
              <a:gd name="connsiteX5" fmla="*/ 2801772 w 4116573"/>
              <a:gd name="connsiteY5" fmla="*/ 0 h 4180792"/>
              <a:gd name="connsiteX6" fmla="*/ 3698329 w 4116573"/>
              <a:gd name="connsiteY6" fmla="*/ 0 h 4180792"/>
              <a:gd name="connsiteX7" fmla="*/ 4116573 w 4116573"/>
              <a:gd name="connsiteY7" fmla="*/ 418244 h 4180792"/>
              <a:gd name="connsiteX8" fmla="*/ 4116573 w 4116573"/>
              <a:gd name="connsiteY8" fmla="*/ 1009071 h 4180792"/>
              <a:gd name="connsiteX9" fmla="*/ 4116573 w 4116573"/>
              <a:gd name="connsiteY9" fmla="*/ 1566455 h 4180792"/>
              <a:gd name="connsiteX10" fmla="*/ 4116573 w 4116573"/>
              <a:gd name="connsiteY10" fmla="*/ 2023510 h 4180792"/>
              <a:gd name="connsiteX11" fmla="*/ 4116573 w 4116573"/>
              <a:gd name="connsiteY11" fmla="*/ 2614337 h 4180792"/>
              <a:gd name="connsiteX12" fmla="*/ 4116573 w 4116573"/>
              <a:gd name="connsiteY12" fmla="*/ 3138278 h 4180792"/>
              <a:gd name="connsiteX13" fmla="*/ 4116573 w 4116573"/>
              <a:gd name="connsiteY13" fmla="*/ 3762548 h 4180792"/>
              <a:gd name="connsiteX14" fmla="*/ 3698329 w 4116573"/>
              <a:gd name="connsiteY14" fmla="*/ 4180792 h 4180792"/>
              <a:gd name="connsiteX15" fmla="*/ 3118847 w 4116573"/>
              <a:gd name="connsiteY15" fmla="*/ 4180792 h 4180792"/>
              <a:gd name="connsiteX16" fmla="*/ 2670569 w 4116573"/>
              <a:gd name="connsiteY16" fmla="*/ 4180792 h 4180792"/>
              <a:gd name="connsiteX17" fmla="*/ 2189490 w 4116573"/>
              <a:gd name="connsiteY17" fmla="*/ 4180792 h 4180792"/>
              <a:gd name="connsiteX18" fmla="*/ 1708411 w 4116573"/>
              <a:gd name="connsiteY18" fmla="*/ 4180792 h 4180792"/>
              <a:gd name="connsiteX19" fmla="*/ 1260132 w 4116573"/>
              <a:gd name="connsiteY19" fmla="*/ 4180792 h 4180792"/>
              <a:gd name="connsiteX20" fmla="*/ 418244 w 4116573"/>
              <a:gd name="connsiteY20" fmla="*/ 4180792 h 4180792"/>
              <a:gd name="connsiteX21" fmla="*/ 0 w 4116573"/>
              <a:gd name="connsiteY21" fmla="*/ 3762548 h 4180792"/>
              <a:gd name="connsiteX22" fmla="*/ 0 w 4116573"/>
              <a:gd name="connsiteY22" fmla="*/ 3238607 h 4180792"/>
              <a:gd name="connsiteX23" fmla="*/ 0 w 4116573"/>
              <a:gd name="connsiteY23" fmla="*/ 2681223 h 4180792"/>
              <a:gd name="connsiteX24" fmla="*/ 0 w 4116573"/>
              <a:gd name="connsiteY24" fmla="*/ 2090396 h 4180792"/>
              <a:gd name="connsiteX25" fmla="*/ 0 w 4116573"/>
              <a:gd name="connsiteY25" fmla="*/ 1533012 h 4180792"/>
              <a:gd name="connsiteX26" fmla="*/ 0 w 4116573"/>
              <a:gd name="connsiteY26" fmla="*/ 1009071 h 4180792"/>
              <a:gd name="connsiteX27" fmla="*/ 0 w 4116573"/>
              <a:gd name="connsiteY27" fmla="*/ 418244 h 4180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6573" h="4180792" extrusionOk="0">
                <a:moveTo>
                  <a:pt x="0" y="418244"/>
                </a:moveTo>
                <a:cubicBezTo>
                  <a:pt x="21829" y="205379"/>
                  <a:pt x="201951" y="9406"/>
                  <a:pt x="418244" y="0"/>
                </a:cubicBezTo>
                <a:cubicBezTo>
                  <a:pt x="676607" y="-44146"/>
                  <a:pt x="795100" y="56799"/>
                  <a:pt x="1030527" y="0"/>
                </a:cubicBezTo>
                <a:cubicBezTo>
                  <a:pt x="1265954" y="-56799"/>
                  <a:pt x="1422574" y="53418"/>
                  <a:pt x="1577207" y="0"/>
                </a:cubicBezTo>
                <a:cubicBezTo>
                  <a:pt x="1731840" y="-53418"/>
                  <a:pt x="1922942" y="6263"/>
                  <a:pt x="2189490" y="0"/>
                </a:cubicBezTo>
                <a:cubicBezTo>
                  <a:pt x="2456038" y="-6263"/>
                  <a:pt x="2618430" y="66684"/>
                  <a:pt x="2801772" y="0"/>
                </a:cubicBezTo>
                <a:cubicBezTo>
                  <a:pt x="2985114" y="-66684"/>
                  <a:pt x="3264636" y="62520"/>
                  <a:pt x="3698329" y="0"/>
                </a:cubicBezTo>
                <a:cubicBezTo>
                  <a:pt x="3938345" y="-49758"/>
                  <a:pt x="4127850" y="180229"/>
                  <a:pt x="4116573" y="418244"/>
                </a:cubicBezTo>
                <a:cubicBezTo>
                  <a:pt x="4156675" y="661374"/>
                  <a:pt x="4078306" y="800639"/>
                  <a:pt x="4116573" y="1009071"/>
                </a:cubicBezTo>
                <a:cubicBezTo>
                  <a:pt x="4154840" y="1217503"/>
                  <a:pt x="4084275" y="1401734"/>
                  <a:pt x="4116573" y="1566455"/>
                </a:cubicBezTo>
                <a:cubicBezTo>
                  <a:pt x="4148871" y="1731176"/>
                  <a:pt x="4095417" y="1858383"/>
                  <a:pt x="4116573" y="2023510"/>
                </a:cubicBezTo>
                <a:cubicBezTo>
                  <a:pt x="4137729" y="2188638"/>
                  <a:pt x="4078771" y="2486765"/>
                  <a:pt x="4116573" y="2614337"/>
                </a:cubicBezTo>
                <a:cubicBezTo>
                  <a:pt x="4154375" y="2741909"/>
                  <a:pt x="4057521" y="2876957"/>
                  <a:pt x="4116573" y="3138278"/>
                </a:cubicBezTo>
                <a:cubicBezTo>
                  <a:pt x="4175625" y="3399599"/>
                  <a:pt x="4079060" y="3502902"/>
                  <a:pt x="4116573" y="3762548"/>
                </a:cubicBezTo>
                <a:cubicBezTo>
                  <a:pt x="4111523" y="3969360"/>
                  <a:pt x="3953019" y="4235238"/>
                  <a:pt x="3698329" y="4180792"/>
                </a:cubicBezTo>
                <a:cubicBezTo>
                  <a:pt x="3440674" y="4189673"/>
                  <a:pt x="3239514" y="4115478"/>
                  <a:pt x="3118847" y="4180792"/>
                </a:cubicBezTo>
                <a:cubicBezTo>
                  <a:pt x="2998180" y="4246106"/>
                  <a:pt x="2815149" y="4163874"/>
                  <a:pt x="2670569" y="4180792"/>
                </a:cubicBezTo>
                <a:cubicBezTo>
                  <a:pt x="2525989" y="4197710"/>
                  <a:pt x="2384916" y="4172171"/>
                  <a:pt x="2189490" y="4180792"/>
                </a:cubicBezTo>
                <a:cubicBezTo>
                  <a:pt x="1994064" y="4189413"/>
                  <a:pt x="1948585" y="4141066"/>
                  <a:pt x="1708411" y="4180792"/>
                </a:cubicBezTo>
                <a:cubicBezTo>
                  <a:pt x="1468237" y="4220518"/>
                  <a:pt x="1407773" y="4150261"/>
                  <a:pt x="1260132" y="4180792"/>
                </a:cubicBezTo>
                <a:cubicBezTo>
                  <a:pt x="1112491" y="4211323"/>
                  <a:pt x="773235" y="4153026"/>
                  <a:pt x="418244" y="4180792"/>
                </a:cubicBezTo>
                <a:cubicBezTo>
                  <a:pt x="204102" y="4195326"/>
                  <a:pt x="-10604" y="3981620"/>
                  <a:pt x="0" y="3762548"/>
                </a:cubicBezTo>
                <a:cubicBezTo>
                  <a:pt x="-19076" y="3609350"/>
                  <a:pt x="33534" y="3378501"/>
                  <a:pt x="0" y="3238607"/>
                </a:cubicBezTo>
                <a:cubicBezTo>
                  <a:pt x="-33534" y="3098713"/>
                  <a:pt x="18808" y="2885647"/>
                  <a:pt x="0" y="2681223"/>
                </a:cubicBezTo>
                <a:cubicBezTo>
                  <a:pt x="-18808" y="2476799"/>
                  <a:pt x="4806" y="2367718"/>
                  <a:pt x="0" y="2090396"/>
                </a:cubicBezTo>
                <a:cubicBezTo>
                  <a:pt x="-4806" y="1813074"/>
                  <a:pt x="30665" y="1775521"/>
                  <a:pt x="0" y="1533012"/>
                </a:cubicBezTo>
                <a:cubicBezTo>
                  <a:pt x="-30665" y="1290503"/>
                  <a:pt x="53278" y="1143775"/>
                  <a:pt x="0" y="1009071"/>
                </a:cubicBezTo>
                <a:cubicBezTo>
                  <a:pt x="-53278" y="874367"/>
                  <a:pt x="6218" y="623689"/>
                  <a:pt x="0" y="418244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133033">
                  <a:prstGeom prst="roundRect">
                    <a:avLst>
                      <a:gd name="adj" fmla="val 1016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400" b="1" dirty="0">
                <a:solidFill>
                  <a:srgbClr val="107C9D"/>
                </a:solidFill>
              </a:rPr>
              <a:t>LCA Group 1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D3E65B7-0E51-DEF7-20FB-570AF1C78803}"/>
              </a:ext>
            </a:extLst>
          </p:cNvPr>
          <p:cNvSpPr/>
          <p:nvPr/>
        </p:nvSpPr>
        <p:spPr>
          <a:xfrm>
            <a:off x="7661134" y="1520901"/>
            <a:ext cx="4276866" cy="712583"/>
          </a:xfrm>
          <a:custGeom>
            <a:avLst/>
            <a:gdLst>
              <a:gd name="connsiteX0" fmla="*/ 0 w 4276866"/>
              <a:gd name="connsiteY0" fmla="*/ 72398 h 712583"/>
              <a:gd name="connsiteX1" fmla="*/ 72398 w 4276866"/>
              <a:gd name="connsiteY1" fmla="*/ 0 h 712583"/>
              <a:gd name="connsiteX2" fmla="*/ 745335 w 4276866"/>
              <a:gd name="connsiteY2" fmla="*/ 0 h 712583"/>
              <a:gd name="connsiteX3" fmla="*/ 1335631 w 4276866"/>
              <a:gd name="connsiteY3" fmla="*/ 0 h 712583"/>
              <a:gd name="connsiteX4" fmla="*/ 2008568 w 4276866"/>
              <a:gd name="connsiteY4" fmla="*/ 0 h 712583"/>
              <a:gd name="connsiteX5" fmla="*/ 2681505 w 4276866"/>
              <a:gd name="connsiteY5" fmla="*/ 0 h 712583"/>
              <a:gd name="connsiteX6" fmla="*/ 3354442 w 4276866"/>
              <a:gd name="connsiteY6" fmla="*/ 0 h 712583"/>
              <a:gd name="connsiteX7" fmla="*/ 4204468 w 4276866"/>
              <a:gd name="connsiteY7" fmla="*/ 0 h 712583"/>
              <a:gd name="connsiteX8" fmla="*/ 4276866 w 4276866"/>
              <a:gd name="connsiteY8" fmla="*/ 72398 h 712583"/>
              <a:gd name="connsiteX9" fmla="*/ 4276866 w 4276866"/>
              <a:gd name="connsiteY9" fmla="*/ 640185 h 712583"/>
              <a:gd name="connsiteX10" fmla="*/ 4204468 w 4276866"/>
              <a:gd name="connsiteY10" fmla="*/ 712583 h 712583"/>
              <a:gd name="connsiteX11" fmla="*/ 3531531 w 4276866"/>
              <a:gd name="connsiteY11" fmla="*/ 712583 h 712583"/>
              <a:gd name="connsiteX12" fmla="*/ 2982556 w 4276866"/>
              <a:gd name="connsiteY12" fmla="*/ 712583 h 712583"/>
              <a:gd name="connsiteX13" fmla="*/ 2392260 w 4276866"/>
              <a:gd name="connsiteY13" fmla="*/ 712583 h 712583"/>
              <a:gd name="connsiteX14" fmla="*/ 1719323 w 4276866"/>
              <a:gd name="connsiteY14" fmla="*/ 712583 h 712583"/>
              <a:gd name="connsiteX15" fmla="*/ 1129027 w 4276866"/>
              <a:gd name="connsiteY15" fmla="*/ 712583 h 712583"/>
              <a:gd name="connsiteX16" fmla="*/ 662694 w 4276866"/>
              <a:gd name="connsiteY16" fmla="*/ 712583 h 712583"/>
              <a:gd name="connsiteX17" fmla="*/ 72398 w 4276866"/>
              <a:gd name="connsiteY17" fmla="*/ 712583 h 712583"/>
              <a:gd name="connsiteX18" fmla="*/ 0 w 4276866"/>
              <a:gd name="connsiteY18" fmla="*/ 640185 h 712583"/>
              <a:gd name="connsiteX19" fmla="*/ 0 w 4276866"/>
              <a:gd name="connsiteY19" fmla="*/ 72398 h 712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276866" h="712583" extrusionOk="0">
                <a:moveTo>
                  <a:pt x="0" y="72398"/>
                </a:moveTo>
                <a:cubicBezTo>
                  <a:pt x="7926" y="38995"/>
                  <a:pt x="35014" y="1664"/>
                  <a:pt x="72398" y="0"/>
                </a:cubicBezTo>
                <a:cubicBezTo>
                  <a:pt x="335825" y="-65316"/>
                  <a:pt x="490594" y="45329"/>
                  <a:pt x="745335" y="0"/>
                </a:cubicBezTo>
                <a:cubicBezTo>
                  <a:pt x="1000076" y="-45329"/>
                  <a:pt x="1114373" y="52838"/>
                  <a:pt x="1335631" y="0"/>
                </a:cubicBezTo>
                <a:cubicBezTo>
                  <a:pt x="1556889" y="-52838"/>
                  <a:pt x="1869720" y="30704"/>
                  <a:pt x="2008568" y="0"/>
                </a:cubicBezTo>
                <a:cubicBezTo>
                  <a:pt x="2147416" y="-30704"/>
                  <a:pt x="2477086" y="26414"/>
                  <a:pt x="2681505" y="0"/>
                </a:cubicBezTo>
                <a:cubicBezTo>
                  <a:pt x="2885924" y="-26414"/>
                  <a:pt x="3218975" y="74468"/>
                  <a:pt x="3354442" y="0"/>
                </a:cubicBezTo>
                <a:cubicBezTo>
                  <a:pt x="3489909" y="-74468"/>
                  <a:pt x="3979315" y="84869"/>
                  <a:pt x="4204468" y="0"/>
                </a:cubicBezTo>
                <a:cubicBezTo>
                  <a:pt x="4248810" y="2683"/>
                  <a:pt x="4276438" y="30007"/>
                  <a:pt x="4276866" y="72398"/>
                </a:cubicBezTo>
                <a:cubicBezTo>
                  <a:pt x="4284578" y="337326"/>
                  <a:pt x="4273994" y="459200"/>
                  <a:pt x="4276866" y="640185"/>
                </a:cubicBezTo>
                <a:cubicBezTo>
                  <a:pt x="4286269" y="678204"/>
                  <a:pt x="4242808" y="717746"/>
                  <a:pt x="4204468" y="712583"/>
                </a:cubicBezTo>
                <a:cubicBezTo>
                  <a:pt x="3906476" y="772067"/>
                  <a:pt x="3670274" y="658648"/>
                  <a:pt x="3531531" y="712583"/>
                </a:cubicBezTo>
                <a:cubicBezTo>
                  <a:pt x="3392788" y="766518"/>
                  <a:pt x="3170963" y="708172"/>
                  <a:pt x="2982556" y="712583"/>
                </a:cubicBezTo>
                <a:cubicBezTo>
                  <a:pt x="2794150" y="716994"/>
                  <a:pt x="2679395" y="649746"/>
                  <a:pt x="2392260" y="712583"/>
                </a:cubicBezTo>
                <a:cubicBezTo>
                  <a:pt x="2105125" y="775420"/>
                  <a:pt x="2021665" y="680741"/>
                  <a:pt x="1719323" y="712583"/>
                </a:cubicBezTo>
                <a:cubicBezTo>
                  <a:pt x="1416981" y="744425"/>
                  <a:pt x="1380343" y="670200"/>
                  <a:pt x="1129027" y="712583"/>
                </a:cubicBezTo>
                <a:cubicBezTo>
                  <a:pt x="877711" y="754966"/>
                  <a:pt x="804022" y="706291"/>
                  <a:pt x="662694" y="712583"/>
                </a:cubicBezTo>
                <a:cubicBezTo>
                  <a:pt x="521366" y="718875"/>
                  <a:pt x="271963" y="668922"/>
                  <a:pt x="72398" y="712583"/>
                </a:cubicBezTo>
                <a:cubicBezTo>
                  <a:pt x="31761" y="711630"/>
                  <a:pt x="7016" y="683825"/>
                  <a:pt x="0" y="640185"/>
                </a:cubicBezTo>
                <a:cubicBezTo>
                  <a:pt x="-28735" y="399577"/>
                  <a:pt x="34040" y="186841"/>
                  <a:pt x="0" y="72398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133033">
                  <a:prstGeom prst="roundRect">
                    <a:avLst>
                      <a:gd name="adj" fmla="val 1016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400" b="1" dirty="0">
                <a:solidFill>
                  <a:srgbClr val="107C9D"/>
                </a:solidFill>
              </a:rPr>
              <a:t>Representative vehicle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Highest selling vehicle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03A6AA3-311F-B9B5-5FE8-D95D2BA468A7}"/>
              </a:ext>
            </a:extLst>
          </p:cNvPr>
          <p:cNvGrpSpPr/>
          <p:nvPr/>
        </p:nvGrpSpPr>
        <p:grpSpPr>
          <a:xfrm>
            <a:off x="8365904" y="2233485"/>
            <a:ext cx="2744524" cy="2456096"/>
            <a:chOff x="8365905" y="2233485"/>
            <a:chExt cx="2134506" cy="1910186"/>
          </a:xfrm>
        </p:grpSpPr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721AA855-4FA1-D191-6D09-847456B3C83E}"/>
                </a:ext>
              </a:extLst>
            </p:cNvPr>
            <p:cNvGrpSpPr/>
            <p:nvPr/>
          </p:nvGrpSpPr>
          <p:grpSpPr>
            <a:xfrm>
              <a:off x="8365905" y="2872212"/>
              <a:ext cx="2134506" cy="1271459"/>
              <a:chOff x="8115622" y="3278865"/>
              <a:chExt cx="2134506" cy="1271459"/>
            </a:xfrm>
          </p:grpSpPr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id="{445FAA19-710C-6DB3-54C9-14DEB27E24B4}"/>
                  </a:ext>
                </a:extLst>
              </p:cNvPr>
              <p:cNvGrpSpPr/>
              <p:nvPr/>
            </p:nvGrpSpPr>
            <p:grpSpPr>
              <a:xfrm>
                <a:off x="8316368" y="3278865"/>
                <a:ext cx="1828800" cy="1097280"/>
                <a:chOff x="8316368" y="3278865"/>
                <a:chExt cx="1828800" cy="1097280"/>
              </a:xfrm>
            </p:grpSpPr>
            <p:cxnSp>
              <p:nvCxnSpPr>
                <p:cNvPr id="133" name="Straight Arrow Connector 132">
                  <a:extLst>
                    <a:ext uri="{FF2B5EF4-FFF2-40B4-BE49-F238E27FC236}">
                      <a16:creationId xmlns:a16="http://schemas.microsoft.com/office/drawing/2014/main" id="{98F182A1-9A0A-8FA4-FDAF-D18BC600B60A}"/>
                    </a:ext>
                  </a:extLst>
                </p:cNvPr>
                <p:cNvCxnSpPr/>
                <p:nvPr/>
              </p:nvCxnSpPr>
              <p:spPr>
                <a:xfrm flipV="1">
                  <a:off x="8316368" y="3278865"/>
                  <a:ext cx="0" cy="1097280"/>
                </a:xfrm>
                <a:prstGeom prst="straightConnector1">
                  <a:avLst/>
                </a:prstGeom>
                <a:ln w="12700">
                  <a:solidFill>
                    <a:srgbClr val="107C9D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Arrow Connector 133">
                  <a:extLst>
                    <a:ext uri="{FF2B5EF4-FFF2-40B4-BE49-F238E27FC236}">
                      <a16:creationId xmlns:a16="http://schemas.microsoft.com/office/drawing/2014/main" id="{CC85B9A7-C4D5-ECA8-0D2E-95C528AA0B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16368" y="4376145"/>
                  <a:ext cx="1828800" cy="0"/>
                </a:xfrm>
                <a:prstGeom prst="straightConnector1">
                  <a:avLst/>
                </a:prstGeom>
                <a:ln w="12700">
                  <a:solidFill>
                    <a:srgbClr val="107C9D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CE423A7C-136A-7A42-FFB0-F0B1561CD410}"/>
                  </a:ext>
                </a:extLst>
              </p:cNvPr>
              <p:cNvCxnSpPr/>
              <p:nvPr/>
            </p:nvCxnSpPr>
            <p:spPr>
              <a:xfrm flipV="1">
                <a:off x="8667753" y="3587158"/>
                <a:ext cx="874353" cy="53319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57BADF78-BC25-C568-1D5E-015E5CD9A606}"/>
                  </a:ext>
                </a:extLst>
              </p:cNvPr>
              <p:cNvSpPr txBox="1"/>
              <p:nvPr/>
            </p:nvSpPr>
            <p:spPr>
              <a:xfrm>
                <a:off x="8346405" y="4430640"/>
                <a:ext cx="1903723" cy="1196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BE" sz="1000" dirty="0"/>
                  <a:t>Actual vehicle mass, with installed options </a:t>
                </a:r>
                <a:r>
                  <a:rPr lang="en-US" sz="1000" dirty="0"/>
                  <a:t> (kg)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13B41E47-C0B0-012A-02D8-969E798F0E4F}"/>
                  </a:ext>
                </a:extLst>
              </p:cNvPr>
              <p:cNvSpPr txBox="1"/>
              <p:nvPr/>
            </p:nvSpPr>
            <p:spPr>
              <a:xfrm flipH="1">
                <a:off x="8115622" y="3319609"/>
                <a:ext cx="119684" cy="1068295"/>
              </a:xfrm>
              <a:prstGeom prst="rect">
                <a:avLst/>
              </a:prstGeom>
              <a:noFill/>
            </p:spPr>
            <p:txBody>
              <a:bodyPr vert="vert270" wrap="square" lIns="0" tIns="0" rIns="0" bIns="0" rtlCol="0">
                <a:spAutoFit/>
              </a:bodyPr>
              <a:lstStyle/>
              <a:p>
                <a:r>
                  <a:rPr lang="en-US" sz="1000" dirty="0"/>
                  <a:t>Carbon Footprint kgCO2e</a:t>
                </a:r>
              </a:p>
            </p:txBody>
          </p:sp>
        </p:grpSp>
        <p:sp>
          <p:nvSpPr>
            <p:cNvPr id="40" name="Diamond 39">
              <a:extLst>
                <a:ext uri="{FF2B5EF4-FFF2-40B4-BE49-F238E27FC236}">
                  <a16:creationId xmlns:a16="http://schemas.microsoft.com/office/drawing/2014/main" id="{37CDC9D7-222E-7B9F-ECE6-2FBD6C08487B}"/>
                </a:ext>
              </a:extLst>
            </p:cNvPr>
            <p:cNvSpPr/>
            <p:nvPr/>
          </p:nvSpPr>
          <p:spPr>
            <a:xfrm>
              <a:off x="9513302" y="3248573"/>
              <a:ext cx="130036" cy="123110"/>
            </a:xfrm>
            <a:prstGeom prst="diamon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07C9D"/>
                </a:solidFill>
              </a:endParaRPr>
            </a:p>
          </p:txBody>
        </p:sp>
        <p:cxnSp>
          <p:nvCxnSpPr>
            <p:cNvPr id="42" name="Connector: Elbow 41">
              <a:extLst>
                <a:ext uri="{FF2B5EF4-FFF2-40B4-BE49-F238E27FC236}">
                  <a16:creationId xmlns:a16="http://schemas.microsoft.com/office/drawing/2014/main" id="{9D3CACD9-3E02-54F3-764B-4B8959AD3D4D}"/>
                </a:ext>
              </a:extLst>
            </p:cNvPr>
            <p:cNvCxnSpPr>
              <a:cxnSpLocks/>
              <a:endCxn id="41" idx="2"/>
            </p:cNvCxnSpPr>
            <p:nvPr/>
          </p:nvCxnSpPr>
          <p:spPr>
            <a:xfrm rot="5400000" flipH="1" flipV="1">
              <a:off x="9181399" y="2630406"/>
              <a:ext cx="1015089" cy="221247"/>
            </a:xfrm>
            <a:prstGeom prst="bentConnector3">
              <a:avLst>
                <a:gd name="adj1" fmla="val 50000"/>
              </a:avLst>
            </a:prstGeom>
            <a:ln w="19050" cap="flat" cmpd="sng" algn="ctr">
              <a:solidFill>
                <a:schemeClr val="accent2"/>
              </a:solidFill>
              <a:prstDash val="solid"/>
              <a:round/>
              <a:headEnd type="triangl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08EACCFD-E40D-19C9-611B-185DD93F6452}"/>
              </a:ext>
            </a:extLst>
          </p:cNvPr>
          <p:cNvSpPr/>
          <p:nvPr/>
        </p:nvSpPr>
        <p:spPr>
          <a:xfrm>
            <a:off x="714900" y="3281763"/>
            <a:ext cx="1645920" cy="182880"/>
          </a:xfrm>
          <a:prstGeom prst="rect">
            <a:avLst/>
          </a:prstGeom>
          <a:solidFill>
            <a:schemeClr val="bg1"/>
          </a:solidFill>
          <a:ln>
            <a:solidFill>
              <a:srgbClr val="107C9D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rgbClr val="107C9D"/>
                </a:solidFill>
              </a:rPr>
              <a:t>Powertrain Type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B6313C5-C822-9807-E90C-9BD3AD7C68CC}"/>
              </a:ext>
            </a:extLst>
          </p:cNvPr>
          <p:cNvSpPr/>
          <p:nvPr/>
        </p:nvSpPr>
        <p:spPr>
          <a:xfrm>
            <a:off x="990825" y="3594532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EV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BD8965-9AFD-2C83-1D4C-55F7974CA858}"/>
              </a:ext>
            </a:extLst>
          </p:cNvPr>
          <p:cNvSpPr/>
          <p:nvPr/>
        </p:nvSpPr>
        <p:spPr>
          <a:xfrm>
            <a:off x="981760" y="3841949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ICE</a:t>
            </a:r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162B47E9-F223-E686-85EF-E347887A9D87}"/>
              </a:ext>
            </a:extLst>
          </p:cNvPr>
          <p:cNvCxnSpPr>
            <a:cxnSpLocks/>
            <a:stCxn id="12" idx="1"/>
            <a:endCxn id="15" idx="1"/>
          </p:cNvCxnSpPr>
          <p:nvPr/>
        </p:nvCxnSpPr>
        <p:spPr>
          <a:xfrm rot="10800000" flipH="1" flipV="1">
            <a:off x="714899" y="3373202"/>
            <a:ext cx="275925" cy="312769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D8C3F4D5-58D2-5D86-7F6C-942B72B4A6DA}"/>
              </a:ext>
            </a:extLst>
          </p:cNvPr>
          <p:cNvCxnSpPr>
            <a:cxnSpLocks/>
            <a:stCxn id="12" idx="1"/>
            <a:endCxn id="16" idx="1"/>
          </p:cNvCxnSpPr>
          <p:nvPr/>
        </p:nvCxnSpPr>
        <p:spPr>
          <a:xfrm rot="10800000" flipH="1" flipV="1">
            <a:off x="714900" y="3373203"/>
            <a:ext cx="266860" cy="560186"/>
          </a:xfrm>
          <a:prstGeom prst="bentConnector3">
            <a:avLst>
              <a:gd name="adj1" fmla="val -85663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B0D5EB72-D7C3-815D-1C21-AE061AD0BB7D}"/>
              </a:ext>
            </a:extLst>
          </p:cNvPr>
          <p:cNvSpPr/>
          <p:nvPr/>
        </p:nvSpPr>
        <p:spPr>
          <a:xfrm>
            <a:off x="990825" y="4088833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…</a:t>
            </a:r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3463FA4B-8830-D353-FA19-F7917BA471B0}"/>
              </a:ext>
            </a:extLst>
          </p:cNvPr>
          <p:cNvCxnSpPr>
            <a:cxnSpLocks/>
            <a:stCxn id="12" idx="1"/>
            <a:endCxn id="20" idx="1"/>
          </p:cNvCxnSpPr>
          <p:nvPr/>
        </p:nvCxnSpPr>
        <p:spPr>
          <a:xfrm rot="10800000" flipH="1" flipV="1">
            <a:off x="714899" y="3373203"/>
            <a:ext cx="275925" cy="807070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7A53C73A-054D-77CF-E81E-6D2AB43A64B1}"/>
              </a:ext>
            </a:extLst>
          </p:cNvPr>
          <p:cNvSpPr/>
          <p:nvPr/>
        </p:nvSpPr>
        <p:spPr>
          <a:xfrm>
            <a:off x="3239450" y="3704788"/>
            <a:ext cx="3657600" cy="457200"/>
          </a:xfrm>
          <a:prstGeom prst="rect">
            <a:avLst/>
          </a:prstGeom>
          <a:solidFill>
            <a:schemeClr val="bg2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C6F7CFA-1DDF-2BBB-2D87-7686250B8126}"/>
              </a:ext>
            </a:extLst>
          </p:cNvPr>
          <p:cNvCxnSpPr>
            <a:cxnSpLocks/>
            <a:stCxn id="16" idx="3"/>
            <a:endCxn id="22" idx="1"/>
          </p:cNvCxnSpPr>
          <p:nvPr/>
        </p:nvCxnSpPr>
        <p:spPr>
          <a:xfrm flipV="1">
            <a:off x="2353360" y="3933388"/>
            <a:ext cx="886090" cy="1"/>
          </a:xfrm>
          <a:prstGeom prst="straightConnector1">
            <a:avLst/>
          </a:prstGeom>
          <a:ln w="381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Engine icon - Free download on Iconfinder">
            <a:extLst>
              <a:ext uri="{FF2B5EF4-FFF2-40B4-BE49-F238E27FC236}">
                <a16:creationId xmlns:a16="http://schemas.microsoft.com/office/drawing/2014/main" id="{6EE344BC-9D26-41C3-E099-357D159BC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68" y="3281761"/>
            <a:ext cx="193014" cy="193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Download Check Engine Light Repairs - Check Engine Icon Vector PNG Image  with No Background - PNGkey.com">
            <a:extLst>
              <a:ext uri="{FF2B5EF4-FFF2-40B4-BE49-F238E27FC236}">
                <a16:creationId xmlns:a16="http://schemas.microsoft.com/office/drawing/2014/main" id="{044F6F6F-123C-B1F3-A3F1-ED082AD7E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088" y="3721755"/>
            <a:ext cx="361449" cy="274320"/>
          </a:xfrm>
          <a:prstGeom prst="rect">
            <a:avLst/>
          </a:prstGeom>
          <a:noFill/>
          <a:ln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Download Check Engine Light Repairs - Check Engine Icon Vector PNG Image  with No Background - PNGkey.com">
            <a:extLst>
              <a:ext uri="{FF2B5EF4-FFF2-40B4-BE49-F238E27FC236}">
                <a16:creationId xmlns:a16="http://schemas.microsoft.com/office/drawing/2014/main" id="{22A4B849-9B8B-9CA1-2EE5-6B280E659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407" y="3730102"/>
            <a:ext cx="361449" cy="27432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Download Check Engine Light Repairs - Check Engine Icon Vector PNG Image  with No Background - PNGkey.com">
            <a:extLst>
              <a:ext uri="{FF2B5EF4-FFF2-40B4-BE49-F238E27FC236}">
                <a16:creationId xmlns:a16="http://schemas.microsoft.com/office/drawing/2014/main" id="{73E3EF7C-02A1-DB7A-DA88-1588978DD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812" y="3738214"/>
            <a:ext cx="361449" cy="27432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Download Check Engine Light Repairs - Check Engine Icon Vector PNG Image  with No Background - PNGkey.com">
            <a:extLst>
              <a:ext uri="{FF2B5EF4-FFF2-40B4-BE49-F238E27FC236}">
                <a16:creationId xmlns:a16="http://schemas.microsoft.com/office/drawing/2014/main" id="{D6A7C076-1B29-06D3-FC33-E99C7EFA8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217" y="3746326"/>
            <a:ext cx="361449" cy="274320"/>
          </a:xfrm>
          <a:prstGeom prst="rect">
            <a:avLst/>
          </a:prstGeom>
          <a:noFill/>
          <a:ln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C12C4362-D5C3-6487-BE0E-E4BCAA3C4C16}"/>
              </a:ext>
            </a:extLst>
          </p:cNvPr>
          <p:cNvGrpSpPr/>
          <p:nvPr/>
        </p:nvGrpSpPr>
        <p:grpSpPr>
          <a:xfrm>
            <a:off x="4100940" y="2060692"/>
            <a:ext cx="711924" cy="330766"/>
            <a:chOff x="4100940" y="1161532"/>
            <a:chExt cx="711924" cy="330766"/>
          </a:xfrm>
        </p:grpSpPr>
        <p:grpSp>
          <p:nvGrpSpPr>
            <p:cNvPr id="35" name="Groupe 35">
              <a:extLst>
                <a:ext uri="{FF2B5EF4-FFF2-40B4-BE49-F238E27FC236}">
                  <a16:creationId xmlns:a16="http://schemas.microsoft.com/office/drawing/2014/main" id="{6C651460-FB41-8015-585F-54E3E127EA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74093" y="1187202"/>
              <a:ext cx="589655" cy="283464"/>
              <a:chOff x="543831" y="1385813"/>
              <a:chExt cx="648564" cy="311784"/>
            </a:xfrm>
            <a:solidFill>
              <a:srgbClr val="107C9D"/>
            </a:solidFill>
          </p:grpSpPr>
          <p:sp>
            <p:nvSpPr>
              <p:cNvPr id="36" name="Freeform 30">
                <a:extLst>
                  <a:ext uri="{FF2B5EF4-FFF2-40B4-BE49-F238E27FC236}">
                    <a16:creationId xmlns:a16="http://schemas.microsoft.com/office/drawing/2014/main" id="{425B9298-724B-DC42-CE45-AC53840E38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9075" y="1406862"/>
                <a:ext cx="378877" cy="106559"/>
              </a:xfrm>
              <a:custGeom>
                <a:avLst/>
                <a:gdLst>
                  <a:gd name="T0" fmla="*/ 0 w 576"/>
                  <a:gd name="T1" fmla="*/ 38 h 162"/>
                  <a:gd name="T2" fmla="*/ 0 w 576"/>
                  <a:gd name="T3" fmla="*/ 42 h 162"/>
                  <a:gd name="T4" fmla="*/ 6 w 576"/>
                  <a:gd name="T5" fmla="*/ 70 h 162"/>
                  <a:gd name="T6" fmla="*/ 18 w 576"/>
                  <a:gd name="T7" fmla="*/ 98 h 162"/>
                  <a:gd name="T8" fmla="*/ 44 w 576"/>
                  <a:gd name="T9" fmla="*/ 120 h 162"/>
                  <a:gd name="T10" fmla="*/ 62 w 576"/>
                  <a:gd name="T11" fmla="*/ 126 h 162"/>
                  <a:gd name="T12" fmla="*/ 96 w 576"/>
                  <a:gd name="T13" fmla="*/ 132 h 162"/>
                  <a:gd name="T14" fmla="*/ 326 w 576"/>
                  <a:gd name="T15" fmla="*/ 148 h 162"/>
                  <a:gd name="T16" fmla="*/ 566 w 576"/>
                  <a:gd name="T17" fmla="*/ 162 h 162"/>
                  <a:gd name="T18" fmla="*/ 566 w 576"/>
                  <a:gd name="T19" fmla="*/ 162 h 162"/>
                  <a:gd name="T20" fmla="*/ 576 w 576"/>
                  <a:gd name="T21" fmla="*/ 156 h 162"/>
                  <a:gd name="T22" fmla="*/ 576 w 576"/>
                  <a:gd name="T23" fmla="*/ 150 h 162"/>
                  <a:gd name="T24" fmla="*/ 574 w 576"/>
                  <a:gd name="T25" fmla="*/ 144 h 162"/>
                  <a:gd name="T26" fmla="*/ 552 w 576"/>
                  <a:gd name="T27" fmla="*/ 118 h 162"/>
                  <a:gd name="T28" fmla="*/ 500 w 576"/>
                  <a:gd name="T29" fmla="*/ 76 h 162"/>
                  <a:gd name="T30" fmla="*/ 426 w 576"/>
                  <a:gd name="T31" fmla="*/ 36 h 162"/>
                  <a:gd name="T32" fmla="*/ 382 w 576"/>
                  <a:gd name="T33" fmla="*/ 20 h 162"/>
                  <a:gd name="T34" fmla="*/ 336 w 576"/>
                  <a:gd name="T35" fmla="*/ 8 h 162"/>
                  <a:gd name="T36" fmla="*/ 288 w 576"/>
                  <a:gd name="T37" fmla="*/ 2 h 162"/>
                  <a:gd name="T38" fmla="*/ 238 w 576"/>
                  <a:gd name="T39" fmla="*/ 0 h 162"/>
                  <a:gd name="T40" fmla="*/ 156 w 576"/>
                  <a:gd name="T41" fmla="*/ 4 h 162"/>
                  <a:gd name="T42" fmla="*/ 84 w 576"/>
                  <a:gd name="T43" fmla="*/ 14 h 162"/>
                  <a:gd name="T44" fmla="*/ 8 w 576"/>
                  <a:gd name="T45" fmla="*/ 30 h 162"/>
                  <a:gd name="T46" fmla="*/ 2 w 576"/>
                  <a:gd name="T47" fmla="*/ 32 h 162"/>
                  <a:gd name="T48" fmla="*/ 0 w 576"/>
                  <a:gd name="T49" fmla="*/ 38 h 162"/>
                  <a:gd name="T50" fmla="*/ 20 w 576"/>
                  <a:gd name="T51" fmla="*/ 46 h 162"/>
                  <a:gd name="T52" fmla="*/ 52 w 576"/>
                  <a:gd name="T53" fmla="*/ 40 h 162"/>
                  <a:gd name="T54" fmla="*/ 166 w 576"/>
                  <a:gd name="T55" fmla="*/ 24 h 162"/>
                  <a:gd name="T56" fmla="*/ 238 w 576"/>
                  <a:gd name="T57" fmla="*/ 20 h 162"/>
                  <a:gd name="T58" fmla="*/ 286 w 576"/>
                  <a:gd name="T59" fmla="*/ 22 h 162"/>
                  <a:gd name="T60" fmla="*/ 332 w 576"/>
                  <a:gd name="T61" fmla="*/ 26 h 162"/>
                  <a:gd name="T62" fmla="*/ 406 w 576"/>
                  <a:gd name="T63" fmla="*/ 48 h 162"/>
                  <a:gd name="T64" fmla="*/ 468 w 576"/>
                  <a:gd name="T65" fmla="*/ 80 h 162"/>
                  <a:gd name="T66" fmla="*/ 516 w 576"/>
                  <a:gd name="T67" fmla="*/ 114 h 162"/>
                  <a:gd name="T68" fmla="*/ 548 w 576"/>
                  <a:gd name="T69" fmla="*/ 140 h 162"/>
                  <a:gd name="T70" fmla="*/ 290 w 576"/>
                  <a:gd name="T71" fmla="*/ 126 h 162"/>
                  <a:gd name="T72" fmla="*/ 94 w 576"/>
                  <a:gd name="T73" fmla="*/ 112 h 162"/>
                  <a:gd name="T74" fmla="*/ 66 w 576"/>
                  <a:gd name="T75" fmla="*/ 108 h 162"/>
                  <a:gd name="T76" fmla="*/ 44 w 576"/>
                  <a:gd name="T77" fmla="*/ 98 h 162"/>
                  <a:gd name="T78" fmla="*/ 30 w 576"/>
                  <a:gd name="T79" fmla="*/ 80 h 162"/>
                  <a:gd name="T80" fmla="*/ 24 w 576"/>
                  <a:gd name="T81" fmla="*/ 62 h 162"/>
                  <a:gd name="T82" fmla="*/ 20 w 576"/>
                  <a:gd name="T83" fmla="*/ 46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76" h="162">
                    <a:moveTo>
                      <a:pt x="0" y="38"/>
                    </a:moveTo>
                    <a:lnTo>
                      <a:pt x="0" y="38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4" y="58"/>
                    </a:lnTo>
                    <a:lnTo>
                      <a:pt x="6" y="70"/>
                    </a:lnTo>
                    <a:lnTo>
                      <a:pt x="12" y="84"/>
                    </a:lnTo>
                    <a:lnTo>
                      <a:pt x="18" y="98"/>
                    </a:lnTo>
                    <a:lnTo>
                      <a:pt x="30" y="110"/>
                    </a:lnTo>
                    <a:lnTo>
                      <a:pt x="44" y="120"/>
                    </a:lnTo>
                    <a:lnTo>
                      <a:pt x="52" y="124"/>
                    </a:lnTo>
                    <a:lnTo>
                      <a:pt x="62" y="126"/>
                    </a:lnTo>
                    <a:lnTo>
                      <a:pt x="62" y="126"/>
                    </a:lnTo>
                    <a:lnTo>
                      <a:pt x="96" y="132"/>
                    </a:lnTo>
                    <a:lnTo>
                      <a:pt x="158" y="136"/>
                    </a:lnTo>
                    <a:lnTo>
                      <a:pt x="326" y="148"/>
                    </a:lnTo>
                    <a:lnTo>
                      <a:pt x="566" y="162"/>
                    </a:lnTo>
                    <a:lnTo>
                      <a:pt x="566" y="162"/>
                    </a:lnTo>
                    <a:lnTo>
                      <a:pt x="566" y="162"/>
                    </a:lnTo>
                    <a:lnTo>
                      <a:pt x="566" y="162"/>
                    </a:lnTo>
                    <a:lnTo>
                      <a:pt x="572" y="160"/>
                    </a:lnTo>
                    <a:lnTo>
                      <a:pt x="576" y="156"/>
                    </a:lnTo>
                    <a:lnTo>
                      <a:pt x="576" y="156"/>
                    </a:lnTo>
                    <a:lnTo>
                      <a:pt x="576" y="150"/>
                    </a:lnTo>
                    <a:lnTo>
                      <a:pt x="574" y="144"/>
                    </a:lnTo>
                    <a:lnTo>
                      <a:pt x="574" y="144"/>
                    </a:lnTo>
                    <a:lnTo>
                      <a:pt x="566" y="134"/>
                    </a:lnTo>
                    <a:lnTo>
                      <a:pt x="552" y="118"/>
                    </a:lnTo>
                    <a:lnTo>
                      <a:pt x="528" y="98"/>
                    </a:lnTo>
                    <a:lnTo>
                      <a:pt x="500" y="76"/>
                    </a:lnTo>
                    <a:lnTo>
                      <a:pt x="466" y="54"/>
                    </a:lnTo>
                    <a:lnTo>
                      <a:pt x="426" y="36"/>
                    </a:lnTo>
                    <a:lnTo>
                      <a:pt x="404" y="26"/>
                    </a:lnTo>
                    <a:lnTo>
                      <a:pt x="382" y="20"/>
                    </a:lnTo>
                    <a:lnTo>
                      <a:pt x="360" y="12"/>
                    </a:lnTo>
                    <a:lnTo>
                      <a:pt x="336" y="8"/>
                    </a:lnTo>
                    <a:lnTo>
                      <a:pt x="336" y="8"/>
                    </a:lnTo>
                    <a:lnTo>
                      <a:pt x="288" y="2"/>
                    </a:lnTo>
                    <a:lnTo>
                      <a:pt x="238" y="0"/>
                    </a:lnTo>
                    <a:lnTo>
                      <a:pt x="238" y="0"/>
                    </a:lnTo>
                    <a:lnTo>
                      <a:pt x="196" y="2"/>
                    </a:lnTo>
                    <a:lnTo>
                      <a:pt x="156" y="4"/>
                    </a:lnTo>
                    <a:lnTo>
                      <a:pt x="118" y="10"/>
                    </a:lnTo>
                    <a:lnTo>
                      <a:pt x="84" y="14"/>
                    </a:lnTo>
                    <a:lnTo>
                      <a:pt x="32" y="24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2" y="32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  <a:moveTo>
                      <a:pt x="20" y="46"/>
                    </a:moveTo>
                    <a:lnTo>
                      <a:pt x="20" y="46"/>
                    </a:lnTo>
                    <a:lnTo>
                      <a:pt x="52" y="40"/>
                    </a:lnTo>
                    <a:lnTo>
                      <a:pt x="102" y="30"/>
                    </a:lnTo>
                    <a:lnTo>
                      <a:pt x="166" y="24"/>
                    </a:lnTo>
                    <a:lnTo>
                      <a:pt x="202" y="20"/>
                    </a:lnTo>
                    <a:lnTo>
                      <a:pt x="238" y="20"/>
                    </a:lnTo>
                    <a:lnTo>
                      <a:pt x="238" y="20"/>
                    </a:lnTo>
                    <a:lnTo>
                      <a:pt x="286" y="22"/>
                    </a:lnTo>
                    <a:lnTo>
                      <a:pt x="332" y="26"/>
                    </a:lnTo>
                    <a:lnTo>
                      <a:pt x="332" y="26"/>
                    </a:lnTo>
                    <a:lnTo>
                      <a:pt x="370" y="36"/>
                    </a:lnTo>
                    <a:lnTo>
                      <a:pt x="406" y="48"/>
                    </a:lnTo>
                    <a:lnTo>
                      <a:pt x="438" y="62"/>
                    </a:lnTo>
                    <a:lnTo>
                      <a:pt x="468" y="80"/>
                    </a:lnTo>
                    <a:lnTo>
                      <a:pt x="494" y="96"/>
                    </a:lnTo>
                    <a:lnTo>
                      <a:pt x="516" y="114"/>
                    </a:lnTo>
                    <a:lnTo>
                      <a:pt x="534" y="128"/>
                    </a:lnTo>
                    <a:lnTo>
                      <a:pt x="548" y="140"/>
                    </a:lnTo>
                    <a:lnTo>
                      <a:pt x="548" y="140"/>
                    </a:lnTo>
                    <a:lnTo>
                      <a:pt x="290" y="126"/>
                    </a:lnTo>
                    <a:lnTo>
                      <a:pt x="146" y="116"/>
                    </a:lnTo>
                    <a:lnTo>
                      <a:pt x="94" y="112"/>
                    </a:lnTo>
                    <a:lnTo>
                      <a:pt x="66" y="108"/>
                    </a:lnTo>
                    <a:lnTo>
                      <a:pt x="66" y="108"/>
                    </a:lnTo>
                    <a:lnTo>
                      <a:pt x="54" y="104"/>
                    </a:lnTo>
                    <a:lnTo>
                      <a:pt x="44" y="98"/>
                    </a:lnTo>
                    <a:lnTo>
                      <a:pt x="36" y="90"/>
                    </a:lnTo>
                    <a:lnTo>
                      <a:pt x="30" y="80"/>
                    </a:lnTo>
                    <a:lnTo>
                      <a:pt x="26" y="72"/>
                    </a:lnTo>
                    <a:lnTo>
                      <a:pt x="24" y="62"/>
                    </a:lnTo>
                    <a:lnTo>
                      <a:pt x="20" y="46"/>
                    </a:lnTo>
                    <a:lnTo>
                      <a:pt x="2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2400"/>
              </a:p>
            </p:txBody>
          </p:sp>
          <p:sp>
            <p:nvSpPr>
              <p:cNvPr id="37" name="Freeform 31">
                <a:extLst>
                  <a:ext uri="{FF2B5EF4-FFF2-40B4-BE49-F238E27FC236}">
                    <a16:creationId xmlns:a16="http://schemas.microsoft.com/office/drawing/2014/main" id="{7B53DB67-0E6E-4A18-F162-FD757BB10DA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3831" y="1385813"/>
                <a:ext cx="648564" cy="311784"/>
              </a:xfrm>
              <a:custGeom>
                <a:avLst/>
                <a:gdLst>
                  <a:gd name="T0" fmla="*/ 14 w 986"/>
                  <a:gd name="T1" fmla="*/ 368 h 474"/>
                  <a:gd name="T2" fmla="*/ 58 w 986"/>
                  <a:gd name="T3" fmla="*/ 424 h 474"/>
                  <a:gd name="T4" fmla="*/ 152 w 986"/>
                  <a:gd name="T5" fmla="*/ 474 h 474"/>
                  <a:gd name="T6" fmla="*/ 224 w 986"/>
                  <a:gd name="T7" fmla="*/ 446 h 474"/>
                  <a:gd name="T8" fmla="*/ 710 w 986"/>
                  <a:gd name="T9" fmla="*/ 414 h 474"/>
                  <a:gd name="T10" fmla="*/ 778 w 986"/>
                  <a:gd name="T11" fmla="*/ 468 h 474"/>
                  <a:gd name="T12" fmla="*/ 852 w 986"/>
                  <a:gd name="T13" fmla="*/ 464 h 474"/>
                  <a:gd name="T14" fmla="*/ 906 w 986"/>
                  <a:gd name="T15" fmla="*/ 416 h 474"/>
                  <a:gd name="T16" fmla="*/ 970 w 986"/>
                  <a:gd name="T17" fmla="*/ 414 h 474"/>
                  <a:gd name="T18" fmla="*/ 972 w 986"/>
                  <a:gd name="T19" fmla="*/ 386 h 474"/>
                  <a:gd name="T20" fmla="*/ 986 w 986"/>
                  <a:gd name="T21" fmla="*/ 300 h 474"/>
                  <a:gd name="T22" fmla="*/ 934 w 986"/>
                  <a:gd name="T23" fmla="*/ 198 h 474"/>
                  <a:gd name="T24" fmla="*/ 824 w 986"/>
                  <a:gd name="T25" fmla="*/ 150 h 474"/>
                  <a:gd name="T26" fmla="*/ 684 w 986"/>
                  <a:gd name="T27" fmla="*/ 74 h 474"/>
                  <a:gd name="T28" fmla="*/ 452 w 986"/>
                  <a:gd name="T29" fmla="*/ 4 h 474"/>
                  <a:gd name="T30" fmla="*/ 294 w 986"/>
                  <a:gd name="T31" fmla="*/ 4 h 474"/>
                  <a:gd name="T32" fmla="*/ 116 w 986"/>
                  <a:gd name="T33" fmla="*/ 26 h 474"/>
                  <a:gd name="T34" fmla="*/ 50 w 986"/>
                  <a:gd name="T35" fmla="*/ 98 h 474"/>
                  <a:gd name="T36" fmla="*/ 20 w 986"/>
                  <a:gd name="T37" fmla="*/ 190 h 474"/>
                  <a:gd name="T38" fmla="*/ 8 w 986"/>
                  <a:gd name="T39" fmla="*/ 258 h 474"/>
                  <a:gd name="T40" fmla="*/ 716 w 986"/>
                  <a:gd name="T41" fmla="*/ 362 h 474"/>
                  <a:gd name="T42" fmla="*/ 772 w 986"/>
                  <a:gd name="T43" fmla="*/ 276 h 474"/>
                  <a:gd name="T44" fmla="*/ 860 w 986"/>
                  <a:gd name="T45" fmla="*/ 286 h 474"/>
                  <a:gd name="T46" fmla="*/ 900 w 986"/>
                  <a:gd name="T47" fmla="*/ 362 h 474"/>
                  <a:gd name="T48" fmla="*/ 844 w 986"/>
                  <a:gd name="T49" fmla="*/ 446 h 474"/>
                  <a:gd name="T50" fmla="*/ 758 w 986"/>
                  <a:gd name="T51" fmla="*/ 438 h 474"/>
                  <a:gd name="T52" fmla="*/ 716 w 986"/>
                  <a:gd name="T53" fmla="*/ 362 h 474"/>
                  <a:gd name="T54" fmla="*/ 86 w 986"/>
                  <a:gd name="T55" fmla="*/ 296 h 474"/>
                  <a:gd name="T56" fmla="*/ 170 w 986"/>
                  <a:gd name="T57" fmla="*/ 272 h 474"/>
                  <a:gd name="T58" fmla="*/ 242 w 986"/>
                  <a:gd name="T59" fmla="*/ 344 h 474"/>
                  <a:gd name="T60" fmla="*/ 216 w 986"/>
                  <a:gd name="T61" fmla="*/ 426 h 474"/>
                  <a:gd name="T62" fmla="*/ 134 w 986"/>
                  <a:gd name="T63" fmla="*/ 452 h 474"/>
                  <a:gd name="T64" fmla="*/ 62 w 986"/>
                  <a:gd name="T65" fmla="*/ 380 h 474"/>
                  <a:gd name="T66" fmla="*/ 22 w 986"/>
                  <a:gd name="T67" fmla="*/ 272 h 474"/>
                  <a:gd name="T68" fmla="*/ 38 w 986"/>
                  <a:gd name="T69" fmla="*/ 188 h 474"/>
                  <a:gd name="T70" fmla="*/ 66 w 986"/>
                  <a:gd name="T71" fmla="*/ 110 h 474"/>
                  <a:gd name="T72" fmla="*/ 130 w 986"/>
                  <a:gd name="T73" fmla="*/ 40 h 474"/>
                  <a:gd name="T74" fmla="*/ 386 w 986"/>
                  <a:gd name="T75" fmla="*/ 20 h 474"/>
                  <a:gd name="T76" fmla="*/ 570 w 986"/>
                  <a:gd name="T77" fmla="*/ 44 h 474"/>
                  <a:gd name="T78" fmla="*/ 776 w 986"/>
                  <a:gd name="T79" fmla="*/ 154 h 474"/>
                  <a:gd name="T80" fmla="*/ 890 w 986"/>
                  <a:gd name="T81" fmla="*/ 196 h 474"/>
                  <a:gd name="T82" fmla="*/ 964 w 986"/>
                  <a:gd name="T83" fmla="*/ 278 h 474"/>
                  <a:gd name="T84" fmla="*/ 956 w 986"/>
                  <a:gd name="T85" fmla="*/ 352 h 474"/>
                  <a:gd name="T86" fmla="*/ 914 w 986"/>
                  <a:gd name="T87" fmla="*/ 398 h 474"/>
                  <a:gd name="T88" fmla="*/ 900 w 986"/>
                  <a:gd name="T89" fmla="*/ 300 h 474"/>
                  <a:gd name="T90" fmla="*/ 808 w 986"/>
                  <a:gd name="T91" fmla="*/ 250 h 474"/>
                  <a:gd name="T92" fmla="*/ 706 w 986"/>
                  <a:gd name="T93" fmla="*/ 318 h 474"/>
                  <a:gd name="T94" fmla="*/ 702 w 986"/>
                  <a:gd name="T95" fmla="*/ 396 h 474"/>
                  <a:gd name="T96" fmla="*/ 260 w 986"/>
                  <a:gd name="T97" fmla="*/ 340 h 474"/>
                  <a:gd name="T98" fmla="*/ 174 w 986"/>
                  <a:gd name="T99" fmla="*/ 252 h 474"/>
                  <a:gd name="T100" fmla="*/ 72 w 986"/>
                  <a:gd name="T101" fmla="*/ 282 h 474"/>
                  <a:gd name="T102" fmla="*/ 40 w 986"/>
                  <a:gd name="T103" fmla="*/ 366 h 474"/>
                  <a:gd name="T104" fmla="*/ 20 w 986"/>
                  <a:gd name="T105" fmla="*/ 32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86" h="474">
                    <a:moveTo>
                      <a:pt x="0" y="292"/>
                    </a:moveTo>
                    <a:lnTo>
                      <a:pt x="0" y="292"/>
                    </a:lnTo>
                    <a:lnTo>
                      <a:pt x="2" y="330"/>
                    </a:lnTo>
                    <a:lnTo>
                      <a:pt x="6" y="346"/>
                    </a:lnTo>
                    <a:lnTo>
                      <a:pt x="10" y="358"/>
                    </a:lnTo>
                    <a:lnTo>
                      <a:pt x="14" y="368"/>
                    </a:lnTo>
                    <a:lnTo>
                      <a:pt x="22" y="376"/>
                    </a:lnTo>
                    <a:lnTo>
                      <a:pt x="32" y="384"/>
                    </a:lnTo>
                    <a:lnTo>
                      <a:pt x="44" y="390"/>
                    </a:lnTo>
                    <a:lnTo>
                      <a:pt x="44" y="390"/>
                    </a:lnTo>
                    <a:lnTo>
                      <a:pt x="50" y="408"/>
                    </a:lnTo>
                    <a:lnTo>
                      <a:pt x="58" y="424"/>
                    </a:lnTo>
                    <a:lnTo>
                      <a:pt x="70" y="438"/>
                    </a:lnTo>
                    <a:lnTo>
                      <a:pt x="84" y="450"/>
                    </a:lnTo>
                    <a:lnTo>
                      <a:pt x="98" y="460"/>
                    </a:lnTo>
                    <a:lnTo>
                      <a:pt x="114" y="466"/>
                    </a:lnTo>
                    <a:lnTo>
                      <a:pt x="132" y="472"/>
                    </a:lnTo>
                    <a:lnTo>
                      <a:pt x="152" y="474"/>
                    </a:lnTo>
                    <a:lnTo>
                      <a:pt x="152" y="474"/>
                    </a:lnTo>
                    <a:lnTo>
                      <a:pt x="168" y="472"/>
                    </a:lnTo>
                    <a:lnTo>
                      <a:pt x="184" y="468"/>
                    </a:lnTo>
                    <a:lnTo>
                      <a:pt x="198" y="464"/>
                    </a:lnTo>
                    <a:lnTo>
                      <a:pt x="212" y="456"/>
                    </a:lnTo>
                    <a:lnTo>
                      <a:pt x="224" y="446"/>
                    </a:lnTo>
                    <a:lnTo>
                      <a:pt x="234" y="436"/>
                    </a:lnTo>
                    <a:lnTo>
                      <a:pt x="244" y="424"/>
                    </a:lnTo>
                    <a:lnTo>
                      <a:pt x="252" y="410"/>
                    </a:lnTo>
                    <a:lnTo>
                      <a:pt x="252" y="410"/>
                    </a:lnTo>
                    <a:lnTo>
                      <a:pt x="710" y="414"/>
                    </a:lnTo>
                    <a:lnTo>
                      <a:pt x="710" y="414"/>
                    </a:lnTo>
                    <a:lnTo>
                      <a:pt x="718" y="428"/>
                    </a:lnTo>
                    <a:lnTo>
                      <a:pt x="728" y="438"/>
                    </a:lnTo>
                    <a:lnTo>
                      <a:pt x="738" y="448"/>
                    </a:lnTo>
                    <a:lnTo>
                      <a:pt x="750" y="456"/>
                    </a:lnTo>
                    <a:lnTo>
                      <a:pt x="764" y="464"/>
                    </a:lnTo>
                    <a:lnTo>
                      <a:pt x="778" y="468"/>
                    </a:lnTo>
                    <a:lnTo>
                      <a:pt x="794" y="472"/>
                    </a:lnTo>
                    <a:lnTo>
                      <a:pt x="808" y="474"/>
                    </a:lnTo>
                    <a:lnTo>
                      <a:pt x="808" y="474"/>
                    </a:lnTo>
                    <a:lnTo>
                      <a:pt x="824" y="472"/>
                    </a:lnTo>
                    <a:lnTo>
                      <a:pt x="838" y="468"/>
                    </a:lnTo>
                    <a:lnTo>
                      <a:pt x="852" y="464"/>
                    </a:lnTo>
                    <a:lnTo>
                      <a:pt x="866" y="458"/>
                    </a:lnTo>
                    <a:lnTo>
                      <a:pt x="878" y="450"/>
                    </a:lnTo>
                    <a:lnTo>
                      <a:pt x="888" y="440"/>
                    </a:lnTo>
                    <a:lnTo>
                      <a:pt x="898" y="428"/>
                    </a:lnTo>
                    <a:lnTo>
                      <a:pt x="906" y="416"/>
                    </a:lnTo>
                    <a:lnTo>
                      <a:pt x="906" y="416"/>
                    </a:lnTo>
                    <a:lnTo>
                      <a:pt x="962" y="416"/>
                    </a:lnTo>
                    <a:lnTo>
                      <a:pt x="962" y="416"/>
                    </a:lnTo>
                    <a:lnTo>
                      <a:pt x="962" y="416"/>
                    </a:lnTo>
                    <a:lnTo>
                      <a:pt x="962" y="416"/>
                    </a:lnTo>
                    <a:lnTo>
                      <a:pt x="966" y="416"/>
                    </a:lnTo>
                    <a:lnTo>
                      <a:pt x="970" y="414"/>
                    </a:lnTo>
                    <a:lnTo>
                      <a:pt x="970" y="414"/>
                    </a:lnTo>
                    <a:lnTo>
                      <a:pt x="972" y="410"/>
                    </a:lnTo>
                    <a:lnTo>
                      <a:pt x="972" y="406"/>
                    </a:lnTo>
                    <a:lnTo>
                      <a:pt x="972" y="406"/>
                    </a:lnTo>
                    <a:lnTo>
                      <a:pt x="972" y="400"/>
                    </a:lnTo>
                    <a:lnTo>
                      <a:pt x="972" y="386"/>
                    </a:lnTo>
                    <a:lnTo>
                      <a:pt x="974" y="364"/>
                    </a:lnTo>
                    <a:lnTo>
                      <a:pt x="976" y="352"/>
                    </a:lnTo>
                    <a:lnTo>
                      <a:pt x="980" y="340"/>
                    </a:lnTo>
                    <a:lnTo>
                      <a:pt x="980" y="340"/>
                    </a:lnTo>
                    <a:lnTo>
                      <a:pt x="986" y="320"/>
                    </a:lnTo>
                    <a:lnTo>
                      <a:pt x="986" y="300"/>
                    </a:lnTo>
                    <a:lnTo>
                      <a:pt x="984" y="282"/>
                    </a:lnTo>
                    <a:lnTo>
                      <a:pt x="978" y="264"/>
                    </a:lnTo>
                    <a:lnTo>
                      <a:pt x="970" y="246"/>
                    </a:lnTo>
                    <a:lnTo>
                      <a:pt x="960" y="230"/>
                    </a:lnTo>
                    <a:lnTo>
                      <a:pt x="946" y="214"/>
                    </a:lnTo>
                    <a:lnTo>
                      <a:pt x="934" y="198"/>
                    </a:lnTo>
                    <a:lnTo>
                      <a:pt x="934" y="198"/>
                    </a:lnTo>
                    <a:lnTo>
                      <a:pt x="930" y="196"/>
                    </a:lnTo>
                    <a:lnTo>
                      <a:pt x="930" y="196"/>
                    </a:lnTo>
                    <a:lnTo>
                      <a:pt x="900" y="180"/>
                    </a:lnTo>
                    <a:lnTo>
                      <a:pt x="864" y="164"/>
                    </a:lnTo>
                    <a:lnTo>
                      <a:pt x="824" y="150"/>
                    </a:lnTo>
                    <a:lnTo>
                      <a:pt x="784" y="136"/>
                    </a:lnTo>
                    <a:lnTo>
                      <a:pt x="784" y="136"/>
                    </a:lnTo>
                    <a:lnTo>
                      <a:pt x="742" y="110"/>
                    </a:lnTo>
                    <a:lnTo>
                      <a:pt x="742" y="110"/>
                    </a:lnTo>
                    <a:lnTo>
                      <a:pt x="714" y="92"/>
                    </a:lnTo>
                    <a:lnTo>
                      <a:pt x="684" y="74"/>
                    </a:lnTo>
                    <a:lnTo>
                      <a:pt x="652" y="58"/>
                    </a:lnTo>
                    <a:lnTo>
                      <a:pt x="616" y="40"/>
                    </a:lnTo>
                    <a:lnTo>
                      <a:pt x="574" y="26"/>
                    </a:lnTo>
                    <a:lnTo>
                      <a:pt x="530" y="14"/>
                    </a:lnTo>
                    <a:lnTo>
                      <a:pt x="480" y="6"/>
                    </a:lnTo>
                    <a:lnTo>
                      <a:pt x="452" y="4"/>
                    </a:lnTo>
                    <a:lnTo>
                      <a:pt x="424" y="2"/>
                    </a:lnTo>
                    <a:lnTo>
                      <a:pt x="424" y="2"/>
                    </a:lnTo>
                    <a:lnTo>
                      <a:pt x="386" y="0"/>
                    </a:lnTo>
                    <a:lnTo>
                      <a:pt x="386" y="0"/>
                    </a:lnTo>
                    <a:lnTo>
                      <a:pt x="340" y="2"/>
                    </a:lnTo>
                    <a:lnTo>
                      <a:pt x="294" y="4"/>
                    </a:lnTo>
                    <a:lnTo>
                      <a:pt x="210" y="12"/>
                    </a:lnTo>
                    <a:lnTo>
                      <a:pt x="148" y="18"/>
                    </a:lnTo>
                    <a:lnTo>
                      <a:pt x="124" y="22"/>
                    </a:lnTo>
                    <a:lnTo>
                      <a:pt x="124" y="22"/>
                    </a:lnTo>
                    <a:lnTo>
                      <a:pt x="120" y="24"/>
                    </a:lnTo>
                    <a:lnTo>
                      <a:pt x="116" y="26"/>
                    </a:lnTo>
                    <a:lnTo>
                      <a:pt x="116" y="26"/>
                    </a:lnTo>
                    <a:lnTo>
                      <a:pt x="104" y="4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62" y="84"/>
                    </a:lnTo>
                    <a:lnTo>
                      <a:pt x="50" y="98"/>
                    </a:lnTo>
                    <a:lnTo>
                      <a:pt x="38" y="114"/>
                    </a:lnTo>
                    <a:lnTo>
                      <a:pt x="28" y="132"/>
                    </a:lnTo>
                    <a:lnTo>
                      <a:pt x="22" y="150"/>
                    </a:lnTo>
                    <a:lnTo>
                      <a:pt x="18" y="170"/>
                    </a:lnTo>
                    <a:lnTo>
                      <a:pt x="20" y="190"/>
                    </a:lnTo>
                    <a:lnTo>
                      <a:pt x="20" y="190"/>
                    </a:lnTo>
                    <a:lnTo>
                      <a:pt x="22" y="214"/>
                    </a:lnTo>
                    <a:lnTo>
                      <a:pt x="20" y="230"/>
                    </a:lnTo>
                    <a:lnTo>
                      <a:pt x="16" y="242"/>
                    </a:lnTo>
                    <a:lnTo>
                      <a:pt x="12" y="250"/>
                    </a:lnTo>
                    <a:lnTo>
                      <a:pt x="12" y="250"/>
                    </a:lnTo>
                    <a:lnTo>
                      <a:pt x="8" y="258"/>
                    </a:lnTo>
                    <a:lnTo>
                      <a:pt x="4" y="266"/>
                    </a:lnTo>
                    <a:lnTo>
                      <a:pt x="2" y="278"/>
                    </a:lnTo>
                    <a:lnTo>
                      <a:pt x="0" y="292"/>
                    </a:lnTo>
                    <a:lnTo>
                      <a:pt x="0" y="292"/>
                    </a:lnTo>
                    <a:close/>
                    <a:moveTo>
                      <a:pt x="716" y="362"/>
                    </a:moveTo>
                    <a:lnTo>
                      <a:pt x="716" y="362"/>
                    </a:lnTo>
                    <a:lnTo>
                      <a:pt x="718" y="344"/>
                    </a:lnTo>
                    <a:lnTo>
                      <a:pt x="724" y="326"/>
                    </a:lnTo>
                    <a:lnTo>
                      <a:pt x="732" y="310"/>
                    </a:lnTo>
                    <a:lnTo>
                      <a:pt x="744" y="296"/>
                    </a:lnTo>
                    <a:lnTo>
                      <a:pt x="758" y="286"/>
                    </a:lnTo>
                    <a:lnTo>
                      <a:pt x="772" y="276"/>
                    </a:lnTo>
                    <a:lnTo>
                      <a:pt x="790" y="272"/>
                    </a:lnTo>
                    <a:lnTo>
                      <a:pt x="808" y="270"/>
                    </a:lnTo>
                    <a:lnTo>
                      <a:pt x="808" y="270"/>
                    </a:lnTo>
                    <a:lnTo>
                      <a:pt x="828" y="272"/>
                    </a:lnTo>
                    <a:lnTo>
                      <a:pt x="844" y="276"/>
                    </a:lnTo>
                    <a:lnTo>
                      <a:pt x="860" y="286"/>
                    </a:lnTo>
                    <a:lnTo>
                      <a:pt x="874" y="296"/>
                    </a:lnTo>
                    <a:lnTo>
                      <a:pt x="886" y="310"/>
                    </a:lnTo>
                    <a:lnTo>
                      <a:pt x="894" y="326"/>
                    </a:lnTo>
                    <a:lnTo>
                      <a:pt x="898" y="344"/>
                    </a:lnTo>
                    <a:lnTo>
                      <a:pt x="900" y="362"/>
                    </a:lnTo>
                    <a:lnTo>
                      <a:pt x="900" y="362"/>
                    </a:lnTo>
                    <a:lnTo>
                      <a:pt x="898" y="380"/>
                    </a:lnTo>
                    <a:lnTo>
                      <a:pt x="894" y="398"/>
                    </a:lnTo>
                    <a:lnTo>
                      <a:pt x="886" y="414"/>
                    </a:lnTo>
                    <a:lnTo>
                      <a:pt x="874" y="426"/>
                    </a:lnTo>
                    <a:lnTo>
                      <a:pt x="860" y="438"/>
                    </a:lnTo>
                    <a:lnTo>
                      <a:pt x="844" y="446"/>
                    </a:lnTo>
                    <a:lnTo>
                      <a:pt x="828" y="452"/>
                    </a:lnTo>
                    <a:lnTo>
                      <a:pt x="808" y="454"/>
                    </a:lnTo>
                    <a:lnTo>
                      <a:pt x="808" y="454"/>
                    </a:lnTo>
                    <a:lnTo>
                      <a:pt x="790" y="452"/>
                    </a:lnTo>
                    <a:lnTo>
                      <a:pt x="772" y="446"/>
                    </a:lnTo>
                    <a:lnTo>
                      <a:pt x="758" y="438"/>
                    </a:lnTo>
                    <a:lnTo>
                      <a:pt x="744" y="426"/>
                    </a:lnTo>
                    <a:lnTo>
                      <a:pt x="732" y="414"/>
                    </a:lnTo>
                    <a:lnTo>
                      <a:pt x="724" y="398"/>
                    </a:lnTo>
                    <a:lnTo>
                      <a:pt x="718" y="380"/>
                    </a:lnTo>
                    <a:lnTo>
                      <a:pt x="716" y="362"/>
                    </a:lnTo>
                    <a:lnTo>
                      <a:pt x="716" y="362"/>
                    </a:lnTo>
                    <a:close/>
                    <a:moveTo>
                      <a:pt x="60" y="362"/>
                    </a:moveTo>
                    <a:lnTo>
                      <a:pt x="60" y="362"/>
                    </a:lnTo>
                    <a:lnTo>
                      <a:pt x="62" y="344"/>
                    </a:lnTo>
                    <a:lnTo>
                      <a:pt x="66" y="326"/>
                    </a:lnTo>
                    <a:lnTo>
                      <a:pt x="76" y="310"/>
                    </a:lnTo>
                    <a:lnTo>
                      <a:pt x="86" y="296"/>
                    </a:lnTo>
                    <a:lnTo>
                      <a:pt x="100" y="286"/>
                    </a:lnTo>
                    <a:lnTo>
                      <a:pt x="116" y="276"/>
                    </a:lnTo>
                    <a:lnTo>
                      <a:pt x="134" y="272"/>
                    </a:lnTo>
                    <a:lnTo>
                      <a:pt x="152" y="270"/>
                    </a:lnTo>
                    <a:lnTo>
                      <a:pt x="152" y="270"/>
                    </a:lnTo>
                    <a:lnTo>
                      <a:pt x="170" y="272"/>
                    </a:lnTo>
                    <a:lnTo>
                      <a:pt x="188" y="276"/>
                    </a:lnTo>
                    <a:lnTo>
                      <a:pt x="204" y="286"/>
                    </a:lnTo>
                    <a:lnTo>
                      <a:pt x="216" y="296"/>
                    </a:lnTo>
                    <a:lnTo>
                      <a:pt x="228" y="310"/>
                    </a:lnTo>
                    <a:lnTo>
                      <a:pt x="236" y="326"/>
                    </a:lnTo>
                    <a:lnTo>
                      <a:pt x="242" y="344"/>
                    </a:lnTo>
                    <a:lnTo>
                      <a:pt x="244" y="362"/>
                    </a:lnTo>
                    <a:lnTo>
                      <a:pt x="244" y="362"/>
                    </a:lnTo>
                    <a:lnTo>
                      <a:pt x="242" y="380"/>
                    </a:lnTo>
                    <a:lnTo>
                      <a:pt x="236" y="398"/>
                    </a:lnTo>
                    <a:lnTo>
                      <a:pt x="228" y="414"/>
                    </a:lnTo>
                    <a:lnTo>
                      <a:pt x="216" y="426"/>
                    </a:lnTo>
                    <a:lnTo>
                      <a:pt x="204" y="438"/>
                    </a:lnTo>
                    <a:lnTo>
                      <a:pt x="188" y="446"/>
                    </a:lnTo>
                    <a:lnTo>
                      <a:pt x="170" y="452"/>
                    </a:lnTo>
                    <a:lnTo>
                      <a:pt x="152" y="454"/>
                    </a:lnTo>
                    <a:lnTo>
                      <a:pt x="152" y="454"/>
                    </a:lnTo>
                    <a:lnTo>
                      <a:pt x="134" y="452"/>
                    </a:lnTo>
                    <a:lnTo>
                      <a:pt x="116" y="446"/>
                    </a:lnTo>
                    <a:lnTo>
                      <a:pt x="100" y="438"/>
                    </a:lnTo>
                    <a:lnTo>
                      <a:pt x="86" y="426"/>
                    </a:lnTo>
                    <a:lnTo>
                      <a:pt x="76" y="414"/>
                    </a:lnTo>
                    <a:lnTo>
                      <a:pt x="66" y="398"/>
                    </a:lnTo>
                    <a:lnTo>
                      <a:pt x="62" y="380"/>
                    </a:lnTo>
                    <a:lnTo>
                      <a:pt x="60" y="362"/>
                    </a:lnTo>
                    <a:lnTo>
                      <a:pt x="60" y="362"/>
                    </a:lnTo>
                    <a:close/>
                    <a:moveTo>
                      <a:pt x="20" y="292"/>
                    </a:moveTo>
                    <a:lnTo>
                      <a:pt x="20" y="292"/>
                    </a:lnTo>
                    <a:lnTo>
                      <a:pt x="20" y="280"/>
                    </a:lnTo>
                    <a:lnTo>
                      <a:pt x="22" y="272"/>
                    </a:lnTo>
                    <a:lnTo>
                      <a:pt x="28" y="260"/>
                    </a:lnTo>
                    <a:lnTo>
                      <a:pt x="28" y="260"/>
                    </a:lnTo>
                    <a:lnTo>
                      <a:pt x="34" y="250"/>
                    </a:lnTo>
                    <a:lnTo>
                      <a:pt x="38" y="236"/>
                    </a:lnTo>
                    <a:lnTo>
                      <a:pt x="40" y="216"/>
                    </a:lnTo>
                    <a:lnTo>
                      <a:pt x="38" y="188"/>
                    </a:lnTo>
                    <a:lnTo>
                      <a:pt x="38" y="188"/>
                    </a:lnTo>
                    <a:lnTo>
                      <a:pt x="38" y="170"/>
                    </a:lnTo>
                    <a:lnTo>
                      <a:pt x="40" y="154"/>
                    </a:lnTo>
                    <a:lnTo>
                      <a:pt x="48" y="138"/>
                    </a:lnTo>
                    <a:lnTo>
                      <a:pt x="56" y="124"/>
                    </a:lnTo>
                    <a:lnTo>
                      <a:pt x="66" y="110"/>
                    </a:lnTo>
                    <a:lnTo>
                      <a:pt x="78" y="96"/>
                    </a:lnTo>
                    <a:lnTo>
                      <a:pt x="102" y="72"/>
                    </a:lnTo>
                    <a:lnTo>
                      <a:pt x="102" y="72"/>
                    </a:lnTo>
                    <a:lnTo>
                      <a:pt x="118" y="56"/>
                    </a:lnTo>
                    <a:lnTo>
                      <a:pt x="130" y="40"/>
                    </a:lnTo>
                    <a:lnTo>
                      <a:pt x="130" y="40"/>
                    </a:lnTo>
                    <a:lnTo>
                      <a:pt x="164" y="36"/>
                    </a:lnTo>
                    <a:lnTo>
                      <a:pt x="226" y="28"/>
                    </a:lnTo>
                    <a:lnTo>
                      <a:pt x="304" y="22"/>
                    </a:lnTo>
                    <a:lnTo>
                      <a:pt x="346" y="20"/>
                    </a:lnTo>
                    <a:lnTo>
                      <a:pt x="386" y="20"/>
                    </a:lnTo>
                    <a:lnTo>
                      <a:pt x="386" y="20"/>
                    </a:lnTo>
                    <a:lnTo>
                      <a:pt x="424" y="20"/>
                    </a:lnTo>
                    <a:lnTo>
                      <a:pt x="424" y="20"/>
                    </a:lnTo>
                    <a:lnTo>
                      <a:pt x="452" y="22"/>
                    </a:lnTo>
                    <a:lnTo>
                      <a:pt x="478" y="26"/>
                    </a:lnTo>
                    <a:lnTo>
                      <a:pt x="526" y="34"/>
                    </a:lnTo>
                    <a:lnTo>
                      <a:pt x="570" y="44"/>
                    </a:lnTo>
                    <a:lnTo>
                      <a:pt x="608" y="58"/>
                    </a:lnTo>
                    <a:lnTo>
                      <a:pt x="644" y="74"/>
                    </a:lnTo>
                    <a:lnTo>
                      <a:pt x="674" y="92"/>
                    </a:lnTo>
                    <a:lnTo>
                      <a:pt x="730" y="126"/>
                    </a:lnTo>
                    <a:lnTo>
                      <a:pt x="730" y="126"/>
                    </a:lnTo>
                    <a:lnTo>
                      <a:pt x="776" y="154"/>
                    </a:lnTo>
                    <a:lnTo>
                      <a:pt x="776" y="154"/>
                    </a:lnTo>
                    <a:lnTo>
                      <a:pt x="778" y="156"/>
                    </a:lnTo>
                    <a:lnTo>
                      <a:pt x="778" y="156"/>
                    </a:lnTo>
                    <a:lnTo>
                      <a:pt x="816" y="166"/>
                    </a:lnTo>
                    <a:lnTo>
                      <a:pt x="854" y="182"/>
                    </a:lnTo>
                    <a:lnTo>
                      <a:pt x="890" y="196"/>
                    </a:lnTo>
                    <a:lnTo>
                      <a:pt x="920" y="212"/>
                    </a:lnTo>
                    <a:lnTo>
                      <a:pt x="920" y="212"/>
                    </a:lnTo>
                    <a:lnTo>
                      <a:pt x="936" y="230"/>
                    </a:lnTo>
                    <a:lnTo>
                      <a:pt x="948" y="246"/>
                    </a:lnTo>
                    <a:lnTo>
                      <a:pt x="956" y="262"/>
                    </a:lnTo>
                    <a:lnTo>
                      <a:pt x="964" y="278"/>
                    </a:lnTo>
                    <a:lnTo>
                      <a:pt x="966" y="292"/>
                    </a:lnTo>
                    <a:lnTo>
                      <a:pt x="968" y="306"/>
                    </a:lnTo>
                    <a:lnTo>
                      <a:pt x="966" y="320"/>
                    </a:lnTo>
                    <a:lnTo>
                      <a:pt x="962" y="334"/>
                    </a:lnTo>
                    <a:lnTo>
                      <a:pt x="962" y="334"/>
                    </a:lnTo>
                    <a:lnTo>
                      <a:pt x="956" y="352"/>
                    </a:lnTo>
                    <a:lnTo>
                      <a:pt x="954" y="370"/>
                    </a:lnTo>
                    <a:lnTo>
                      <a:pt x="952" y="386"/>
                    </a:lnTo>
                    <a:lnTo>
                      <a:pt x="952" y="398"/>
                    </a:lnTo>
                    <a:lnTo>
                      <a:pt x="952" y="398"/>
                    </a:lnTo>
                    <a:lnTo>
                      <a:pt x="914" y="398"/>
                    </a:lnTo>
                    <a:lnTo>
                      <a:pt x="914" y="398"/>
                    </a:lnTo>
                    <a:lnTo>
                      <a:pt x="918" y="380"/>
                    </a:lnTo>
                    <a:lnTo>
                      <a:pt x="920" y="362"/>
                    </a:lnTo>
                    <a:lnTo>
                      <a:pt x="920" y="362"/>
                    </a:lnTo>
                    <a:lnTo>
                      <a:pt x="918" y="340"/>
                    </a:lnTo>
                    <a:lnTo>
                      <a:pt x="912" y="318"/>
                    </a:lnTo>
                    <a:lnTo>
                      <a:pt x="900" y="300"/>
                    </a:lnTo>
                    <a:lnTo>
                      <a:pt x="888" y="282"/>
                    </a:lnTo>
                    <a:lnTo>
                      <a:pt x="870" y="270"/>
                    </a:lnTo>
                    <a:lnTo>
                      <a:pt x="852" y="260"/>
                    </a:lnTo>
                    <a:lnTo>
                      <a:pt x="832" y="252"/>
                    </a:lnTo>
                    <a:lnTo>
                      <a:pt x="808" y="250"/>
                    </a:lnTo>
                    <a:lnTo>
                      <a:pt x="808" y="250"/>
                    </a:lnTo>
                    <a:lnTo>
                      <a:pt x="786" y="252"/>
                    </a:lnTo>
                    <a:lnTo>
                      <a:pt x="766" y="260"/>
                    </a:lnTo>
                    <a:lnTo>
                      <a:pt x="746" y="270"/>
                    </a:lnTo>
                    <a:lnTo>
                      <a:pt x="730" y="282"/>
                    </a:lnTo>
                    <a:lnTo>
                      <a:pt x="716" y="300"/>
                    </a:lnTo>
                    <a:lnTo>
                      <a:pt x="706" y="318"/>
                    </a:lnTo>
                    <a:lnTo>
                      <a:pt x="700" y="340"/>
                    </a:lnTo>
                    <a:lnTo>
                      <a:pt x="698" y="362"/>
                    </a:lnTo>
                    <a:lnTo>
                      <a:pt x="698" y="362"/>
                    </a:lnTo>
                    <a:lnTo>
                      <a:pt x="698" y="378"/>
                    </a:lnTo>
                    <a:lnTo>
                      <a:pt x="702" y="396"/>
                    </a:lnTo>
                    <a:lnTo>
                      <a:pt x="702" y="396"/>
                    </a:lnTo>
                    <a:lnTo>
                      <a:pt x="258" y="392"/>
                    </a:lnTo>
                    <a:lnTo>
                      <a:pt x="258" y="392"/>
                    </a:lnTo>
                    <a:lnTo>
                      <a:pt x="262" y="376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0" y="340"/>
                    </a:lnTo>
                    <a:lnTo>
                      <a:pt x="254" y="318"/>
                    </a:lnTo>
                    <a:lnTo>
                      <a:pt x="244" y="300"/>
                    </a:lnTo>
                    <a:lnTo>
                      <a:pt x="230" y="282"/>
                    </a:lnTo>
                    <a:lnTo>
                      <a:pt x="214" y="270"/>
                    </a:lnTo>
                    <a:lnTo>
                      <a:pt x="194" y="260"/>
                    </a:lnTo>
                    <a:lnTo>
                      <a:pt x="174" y="252"/>
                    </a:lnTo>
                    <a:lnTo>
                      <a:pt x="152" y="250"/>
                    </a:lnTo>
                    <a:lnTo>
                      <a:pt x="152" y="250"/>
                    </a:lnTo>
                    <a:lnTo>
                      <a:pt x="130" y="252"/>
                    </a:lnTo>
                    <a:lnTo>
                      <a:pt x="108" y="260"/>
                    </a:lnTo>
                    <a:lnTo>
                      <a:pt x="90" y="270"/>
                    </a:lnTo>
                    <a:lnTo>
                      <a:pt x="72" y="282"/>
                    </a:lnTo>
                    <a:lnTo>
                      <a:pt x="60" y="300"/>
                    </a:lnTo>
                    <a:lnTo>
                      <a:pt x="48" y="318"/>
                    </a:lnTo>
                    <a:lnTo>
                      <a:pt x="42" y="340"/>
                    </a:lnTo>
                    <a:lnTo>
                      <a:pt x="40" y="362"/>
                    </a:lnTo>
                    <a:lnTo>
                      <a:pt x="40" y="362"/>
                    </a:lnTo>
                    <a:lnTo>
                      <a:pt x="40" y="366"/>
                    </a:lnTo>
                    <a:lnTo>
                      <a:pt x="40" y="366"/>
                    </a:lnTo>
                    <a:lnTo>
                      <a:pt x="34" y="360"/>
                    </a:lnTo>
                    <a:lnTo>
                      <a:pt x="30" y="354"/>
                    </a:lnTo>
                    <a:lnTo>
                      <a:pt x="26" y="348"/>
                    </a:lnTo>
                    <a:lnTo>
                      <a:pt x="24" y="340"/>
                    </a:lnTo>
                    <a:lnTo>
                      <a:pt x="20" y="320"/>
                    </a:lnTo>
                    <a:lnTo>
                      <a:pt x="20" y="292"/>
                    </a:lnTo>
                    <a:lnTo>
                      <a:pt x="20" y="2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2400"/>
              </a:p>
            </p:txBody>
          </p:sp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B3D83B4-BD8D-5B5C-E5A6-1B858D4EFD40}"/>
                </a:ext>
              </a:extLst>
            </p:cNvPr>
            <p:cNvSpPr/>
            <p:nvPr/>
          </p:nvSpPr>
          <p:spPr>
            <a:xfrm>
              <a:off x="4100940" y="1161532"/>
              <a:ext cx="711924" cy="33076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8966C00-74E1-B1E1-7CBE-3BC4A5C89695}"/>
              </a:ext>
            </a:extLst>
          </p:cNvPr>
          <p:cNvSpPr/>
          <p:nvPr/>
        </p:nvSpPr>
        <p:spPr>
          <a:xfrm>
            <a:off x="238126" y="712835"/>
            <a:ext cx="11793854" cy="274320"/>
          </a:xfrm>
          <a:prstGeom prst="roundRect">
            <a:avLst/>
          </a:prstGeom>
          <a:gradFill rotWithShape="1">
            <a:gsLst>
              <a:gs pos="0">
                <a:srgbClr val="7F8FA9">
                  <a:satMod val="103000"/>
                  <a:lumMod val="102000"/>
                  <a:tint val="94000"/>
                </a:srgbClr>
              </a:gs>
              <a:gs pos="50000">
                <a:srgbClr val="7F8FA9">
                  <a:satMod val="110000"/>
                  <a:lumMod val="100000"/>
                  <a:shade val="100000"/>
                </a:srgbClr>
              </a:gs>
              <a:gs pos="100000">
                <a:srgbClr val="7F8FA9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Production</a:t>
            </a:r>
          </a:p>
        </p:txBody>
      </p:sp>
      <p:grpSp>
        <p:nvGrpSpPr>
          <p:cNvPr id="52" name="Groupe 21">
            <a:extLst>
              <a:ext uri="{FF2B5EF4-FFF2-40B4-BE49-F238E27FC236}">
                <a16:creationId xmlns:a16="http://schemas.microsoft.com/office/drawing/2014/main" id="{DF00C133-A33F-0CA5-6748-040B924E6BA0}"/>
              </a:ext>
            </a:extLst>
          </p:cNvPr>
          <p:cNvGrpSpPr>
            <a:grpSpLocks noChangeAspect="1"/>
          </p:cNvGrpSpPr>
          <p:nvPr/>
        </p:nvGrpSpPr>
        <p:grpSpPr>
          <a:xfrm>
            <a:off x="5773393" y="2110532"/>
            <a:ext cx="652084" cy="283464"/>
            <a:chOff x="1772551" y="1377920"/>
            <a:chExt cx="735390" cy="319678"/>
          </a:xfrm>
          <a:solidFill>
            <a:srgbClr val="107C9D"/>
          </a:solidFill>
        </p:grpSpPr>
        <p:sp>
          <p:nvSpPr>
            <p:cNvPr id="53" name="Freeform 10">
              <a:extLst>
                <a:ext uri="{FF2B5EF4-FFF2-40B4-BE49-F238E27FC236}">
                  <a16:creationId xmlns:a16="http://schemas.microsoft.com/office/drawing/2014/main" id="{DFFB14F3-2118-2730-4597-AA2761C72A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2551" y="1377920"/>
              <a:ext cx="735390" cy="319678"/>
            </a:xfrm>
            <a:custGeom>
              <a:avLst/>
              <a:gdLst>
                <a:gd name="T0" fmla="*/ 10 w 1118"/>
                <a:gd name="T1" fmla="*/ 362 h 486"/>
                <a:gd name="T2" fmla="*/ 64 w 1118"/>
                <a:gd name="T3" fmla="*/ 414 h 486"/>
                <a:gd name="T4" fmla="*/ 152 w 1118"/>
                <a:gd name="T5" fmla="*/ 484 h 486"/>
                <a:gd name="T6" fmla="*/ 240 w 1118"/>
                <a:gd name="T7" fmla="*/ 464 h 486"/>
                <a:gd name="T8" fmla="*/ 808 w 1118"/>
                <a:gd name="T9" fmla="*/ 418 h 486"/>
                <a:gd name="T10" fmla="*/ 866 w 1118"/>
                <a:gd name="T11" fmla="*/ 474 h 486"/>
                <a:gd name="T12" fmla="*/ 948 w 1118"/>
                <a:gd name="T13" fmla="*/ 480 h 486"/>
                <a:gd name="T14" fmla="*/ 1020 w 1118"/>
                <a:gd name="T15" fmla="*/ 422 h 486"/>
                <a:gd name="T16" fmla="*/ 1100 w 1118"/>
                <a:gd name="T17" fmla="*/ 420 h 486"/>
                <a:gd name="T18" fmla="*/ 1106 w 1118"/>
                <a:gd name="T19" fmla="*/ 404 h 486"/>
                <a:gd name="T20" fmla="*/ 1116 w 1118"/>
                <a:gd name="T21" fmla="*/ 330 h 486"/>
                <a:gd name="T22" fmla="*/ 1064 w 1118"/>
                <a:gd name="T23" fmla="*/ 224 h 486"/>
                <a:gd name="T24" fmla="*/ 972 w 1118"/>
                <a:gd name="T25" fmla="*/ 178 h 486"/>
                <a:gd name="T26" fmla="*/ 762 w 1118"/>
                <a:gd name="T27" fmla="*/ 90 h 486"/>
                <a:gd name="T28" fmla="*/ 514 w 1118"/>
                <a:gd name="T29" fmla="*/ 6 h 486"/>
                <a:gd name="T30" fmla="*/ 348 w 1118"/>
                <a:gd name="T31" fmla="*/ 2 h 486"/>
                <a:gd name="T32" fmla="*/ 106 w 1118"/>
                <a:gd name="T33" fmla="*/ 36 h 486"/>
                <a:gd name="T34" fmla="*/ 74 w 1118"/>
                <a:gd name="T35" fmla="*/ 70 h 486"/>
                <a:gd name="T36" fmla="*/ 14 w 1118"/>
                <a:gd name="T37" fmla="*/ 176 h 486"/>
                <a:gd name="T38" fmla="*/ 10 w 1118"/>
                <a:gd name="T39" fmla="*/ 252 h 486"/>
                <a:gd name="T40" fmla="*/ 0 w 1118"/>
                <a:gd name="T41" fmla="*/ 290 h 486"/>
                <a:gd name="T42" fmla="*/ 844 w 1118"/>
                <a:gd name="T43" fmla="*/ 294 h 486"/>
                <a:gd name="T44" fmla="*/ 934 w 1118"/>
                <a:gd name="T45" fmla="*/ 268 h 486"/>
                <a:gd name="T46" fmla="*/ 1012 w 1118"/>
                <a:gd name="T47" fmla="*/ 346 h 486"/>
                <a:gd name="T48" fmla="*/ 986 w 1118"/>
                <a:gd name="T49" fmla="*/ 436 h 486"/>
                <a:gd name="T50" fmla="*/ 894 w 1118"/>
                <a:gd name="T51" fmla="*/ 464 h 486"/>
                <a:gd name="T52" fmla="*/ 816 w 1118"/>
                <a:gd name="T53" fmla="*/ 386 h 486"/>
                <a:gd name="T54" fmla="*/ 80 w 1118"/>
                <a:gd name="T55" fmla="*/ 326 h 486"/>
                <a:gd name="T56" fmla="*/ 172 w 1118"/>
                <a:gd name="T57" fmla="*/ 266 h 486"/>
                <a:gd name="T58" fmla="*/ 256 w 1118"/>
                <a:gd name="T59" fmla="*/ 310 h 486"/>
                <a:gd name="T60" fmla="*/ 264 w 1118"/>
                <a:gd name="T61" fmla="*/ 404 h 486"/>
                <a:gd name="T62" fmla="*/ 172 w 1118"/>
                <a:gd name="T63" fmla="*/ 466 h 486"/>
                <a:gd name="T64" fmla="*/ 90 w 1118"/>
                <a:gd name="T65" fmla="*/ 422 h 486"/>
                <a:gd name="T66" fmla="*/ 20 w 1118"/>
                <a:gd name="T67" fmla="*/ 290 h 486"/>
                <a:gd name="T68" fmla="*/ 36 w 1118"/>
                <a:gd name="T69" fmla="*/ 240 h 486"/>
                <a:gd name="T70" fmla="*/ 40 w 1118"/>
                <a:gd name="T71" fmla="*/ 146 h 486"/>
                <a:gd name="T72" fmla="*/ 102 w 1118"/>
                <a:gd name="T73" fmla="*/ 68 h 486"/>
                <a:gd name="T74" fmla="*/ 304 w 1118"/>
                <a:gd name="T75" fmla="*/ 24 h 486"/>
                <a:gd name="T76" fmla="*/ 482 w 1118"/>
                <a:gd name="T77" fmla="*/ 22 h 486"/>
                <a:gd name="T78" fmla="*/ 714 w 1118"/>
                <a:gd name="T79" fmla="*/ 88 h 486"/>
                <a:gd name="T80" fmla="*/ 852 w 1118"/>
                <a:gd name="T81" fmla="*/ 162 h 486"/>
                <a:gd name="T82" fmla="*/ 1050 w 1118"/>
                <a:gd name="T83" fmla="*/ 236 h 486"/>
                <a:gd name="T84" fmla="*/ 1098 w 1118"/>
                <a:gd name="T85" fmla="*/ 314 h 486"/>
                <a:gd name="T86" fmla="*/ 1084 w 1118"/>
                <a:gd name="T87" fmla="*/ 390 h 486"/>
                <a:gd name="T88" fmla="*/ 1034 w 1118"/>
                <a:gd name="T89" fmla="*/ 366 h 486"/>
                <a:gd name="T90" fmla="*/ 1000 w 1118"/>
                <a:gd name="T91" fmla="*/ 282 h 486"/>
                <a:gd name="T92" fmla="*/ 914 w 1118"/>
                <a:gd name="T93" fmla="*/ 246 h 486"/>
                <a:gd name="T94" fmla="*/ 816 w 1118"/>
                <a:gd name="T95" fmla="*/ 298 h 486"/>
                <a:gd name="T96" fmla="*/ 796 w 1118"/>
                <a:gd name="T97" fmla="*/ 382 h 486"/>
                <a:gd name="T98" fmla="*/ 292 w 1118"/>
                <a:gd name="T99" fmla="*/ 366 h 486"/>
                <a:gd name="T100" fmla="*/ 256 w 1118"/>
                <a:gd name="T101" fmla="*/ 282 h 486"/>
                <a:gd name="T102" fmla="*/ 172 w 1118"/>
                <a:gd name="T103" fmla="*/ 246 h 486"/>
                <a:gd name="T104" fmla="*/ 74 w 1118"/>
                <a:gd name="T105" fmla="*/ 298 h 486"/>
                <a:gd name="T106" fmla="*/ 54 w 1118"/>
                <a:gd name="T107" fmla="*/ 374 h 486"/>
                <a:gd name="T108" fmla="*/ 22 w 1118"/>
                <a:gd name="T109" fmla="*/ 33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8" h="486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4"/>
                  </a:lnTo>
                  <a:lnTo>
                    <a:pt x="6" y="350"/>
                  </a:lnTo>
                  <a:lnTo>
                    <a:pt x="10" y="362"/>
                  </a:lnTo>
                  <a:lnTo>
                    <a:pt x="18" y="374"/>
                  </a:lnTo>
                  <a:lnTo>
                    <a:pt x="28" y="382"/>
                  </a:lnTo>
                  <a:lnTo>
                    <a:pt x="42" y="390"/>
                  </a:lnTo>
                  <a:lnTo>
                    <a:pt x="58" y="396"/>
                  </a:lnTo>
                  <a:lnTo>
                    <a:pt x="58" y="396"/>
                  </a:lnTo>
                  <a:lnTo>
                    <a:pt x="64" y="414"/>
                  </a:lnTo>
                  <a:lnTo>
                    <a:pt x="74" y="432"/>
                  </a:lnTo>
                  <a:lnTo>
                    <a:pt x="86" y="446"/>
                  </a:lnTo>
                  <a:lnTo>
                    <a:pt x="100" y="460"/>
                  </a:lnTo>
                  <a:lnTo>
                    <a:pt x="116" y="470"/>
                  </a:lnTo>
                  <a:lnTo>
                    <a:pt x="134" y="478"/>
                  </a:lnTo>
                  <a:lnTo>
                    <a:pt x="152" y="484"/>
                  </a:lnTo>
                  <a:lnTo>
                    <a:pt x="172" y="486"/>
                  </a:lnTo>
                  <a:lnTo>
                    <a:pt x="172" y="486"/>
                  </a:lnTo>
                  <a:lnTo>
                    <a:pt x="190" y="484"/>
                  </a:lnTo>
                  <a:lnTo>
                    <a:pt x="208" y="480"/>
                  </a:lnTo>
                  <a:lnTo>
                    <a:pt x="224" y="474"/>
                  </a:lnTo>
                  <a:lnTo>
                    <a:pt x="240" y="464"/>
                  </a:lnTo>
                  <a:lnTo>
                    <a:pt x="252" y="454"/>
                  </a:lnTo>
                  <a:lnTo>
                    <a:pt x="264" y="442"/>
                  </a:lnTo>
                  <a:lnTo>
                    <a:pt x="274" y="428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808" y="418"/>
                  </a:lnTo>
                  <a:lnTo>
                    <a:pt x="808" y="418"/>
                  </a:lnTo>
                  <a:lnTo>
                    <a:pt x="816" y="432"/>
                  </a:lnTo>
                  <a:lnTo>
                    <a:pt x="826" y="446"/>
                  </a:lnTo>
                  <a:lnTo>
                    <a:pt x="838" y="456"/>
                  </a:lnTo>
                  <a:lnTo>
                    <a:pt x="850" y="466"/>
                  </a:lnTo>
                  <a:lnTo>
                    <a:pt x="866" y="474"/>
                  </a:lnTo>
                  <a:lnTo>
                    <a:pt x="880" y="480"/>
                  </a:lnTo>
                  <a:lnTo>
                    <a:pt x="898" y="484"/>
                  </a:lnTo>
                  <a:lnTo>
                    <a:pt x="914" y="486"/>
                  </a:lnTo>
                  <a:lnTo>
                    <a:pt x="914" y="486"/>
                  </a:lnTo>
                  <a:lnTo>
                    <a:pt x="932" y="484"/>
                  </a:lnTo>
                  <a:lnTo>
                    <a:pt x="948" y="480"/>
                  </a:lnTo>
                  <a:lnTo>
                    <a:pt x="962" y="474"/>
                  </a:lnTo>
                  <a:lnTo>
                    <a:pt x="978" y="468"/>
                  </a:lnTo>
                  <a:lnTo>
                    <a:pt x="990" y="458"/>
                  </a:lnTo>
                  <a:lnTo>
                    <a:pt x="1002" y="448"/>
                  </a:lnTo>
                  <a:lnTo>
                    <a:pt x="1012" y="434"/>
                  </a:lnTo>
                  <a:lnTo>
                    <a:pt x="1020" y="422"/>
                  </a:lnTo>
                  <a:lnTo>
                    <a:pt x="1020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100" y="420"/>
                  </a:lnTo>
                  <a:lnTo>
                    <a:pt x="1104" y="418"/>
                  </a:lnTo>
                  <a:lnTo>
                    <a:pt x="1104" y="418"/>
                  </a:lnTo>
                  <a:lnTo>
                    <a:pt x="1106" y="414"/>
                  </a:lnTo>
                  <a:lnTo>
                    <a:pt x="1106" y="410"/>
                  </a:lnTo>
                  <a:lnTo>
                    <a:pt x="1106" y="410"/>
                  </a:lnTo>
                  <a:lnTo>
                    <a:pt x="1106" y="404"/>
                  </a:lnTo>
                  <a:lnTo>
                    <a:pt x="1104" y="390"/>
                  </a:lnTo>
                  <a:lnTo>
                    <a:pt x="1106" y="370"/>
                  </a:lnTo>
                  <a:lnTo>
                    <a:pt x="1108" y="360"/>
                  </a:lnTo>
                  <a:lnTo>
                    <a:pt x="1110" y="348"/>
                  </a:lnTo>
                  <a:lnTo>
                    <a:pt x="1110" y="348"/>
                  </a:lnTo>
                  <a:lnTo>
                    <a:pt x="1116" y="330"/>
                  </a:lnTo>
                  <a:lnTo>
                    <a:pt x="1118" y="314"/>
                  </a:lnTo>
                  <a:lnTo>
                    <a:pt x="1116" y="300"/>
                  </a:lnTo>
                  <a:lnTo>
                    <a:pt x="1110" y="286"/>
                  </a:lnTo>
                  <a:lnTo>
                    <a:pt x="1104" y="272"/>
                  </a:lnTo>
                  <a:lnTo>
                    <a:pt x="1092" y="256"/>
                  </a:lnTo>
                  <a:lnTo>
                    <a:pt x="1064" y="224"/>
                  </a:lnTo>
                  <a:lnTo>
                    <a:pt x="1062" y="222"/>
                  </a:lnTo>
                  <a:lnTo>
                    <a:pt x="1062" y="222"/>
                  </a:lnTo>
                  <a:lnTo>
                    <a:pt x="1060" y="220"/>
                  </a:lnTo>
                  <a:lnTo>
                    <a:pt x="1060" y="220"/>
                  </a:lnTo>
                  <a:lnTo>
                    <a:pt x="1018" y="198"/>
                  </a:lnTo>
                  <a:lnTo>
                    <a:pt x="972" y="178"/>
                  </a:lnTo>
                  <a:lnTo>
                    <a:pt x="918" y="16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30" y="128"/>
                  </a:lnTo>
                  <a:lnTo>
                    <a:pt x="830" y="128"/>
                  </a:lnTo>
                  <a:lnTo>
                    <a:pt x="762" y="90"/>
                  </a:lnTo>
                  <a:lnTo>
                    <a:pt x="722" y="70"/>
                  </a:lnTo>
                  <a:lnTo>
                    <a:pt x="676" y="50"/>
                  </a:lnTo>
                  <a:lnTo>
                    <a:pt x="628" y="32"/>
                  </a:lnTo>
                  <a:lnTo>
                    <a:pt x="574" y="18"/>
                  </a:lnTo>
                  <a:lnTo>
                    <a:pt x="544" y="12"/>
                  </a:lnTo>
                  <a:lnTo>
                    <a:pt x="514" y="6"/>
                  </a:lnTo>
                  <a:lnTo>
                    <a:pt x="484" y="4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48" y="2"/>
                  </a:lnTo>
                  <a:lnTo>
                    <a:pt x="294" y="6"/>
                  </a:lnTo>
                  <a:lnTo>
                    <a:pt x="244" y="10"/>
                  </a:lnTo>
                  <a:lnTo>
                    <a:pt x="198" y="18"/>
                  </a:lnTo>
                  <a:lnTo>
                    <a:pt x="132" y="30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2" y="38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88" y="54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50" y="94"/>
                  </a:lnTo>
                  <a:lnTo>
                    <a:pt x="40" y="108"/>
                  </a:lnTo>
                  <a:lnTo>
                    <a:pt x="30" y="124"/>
                  </a:lnTo>
                  <a:lnTo>
                    <a:pt x="22" y="140"/>
                  </a:lnTo>
                  <a:lnTo>
                    <a:pt x="16" y="158"/>
                  </a:lnTo>
                  <a:lnTo>
                    <a:pt x="14" y="176"/>
                  </a:lnTo>
                  <a:lnTo>
                    <a:pt x="14" y="198"/>
                  </a:lnTo>
                  <a:lnTo>
                    <a:pt x="14" y="198"/>
                  </a:lnTo>
                  <a:lnTo>
                    <a:pt x="18" y="222"/>
                  </a:lnTo>
                  <a:lnTo>
                    <a:pt x="16" y="236"/>
                  </a:lnTo>
                  <a:lnTo>
                    <a:pt x="14" y="246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6" y="258"/>
                  </a:lnTo>
                  <a:lnTo>
                    <a:pt x="4" y="266"/>
                  </a:lnTo>
                  <a:lnTo>
                    <a:pt x="0" y="276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14" y="366"/>
                  </a:moveTo>
                  <a:lnTo>
                    <a:pt x="814" y="366"/>
                  </a:lnTo>
                  <a:lnTo>
                    <a:pt x="816" y="346"/>
                  </a:lnTo>
                  <a:lnTo>
                    <a:pt x="822" y="326"/>
                  </a:lnTo>
                  <a:lnTo>
                    <a:pt x="832" y="310"/>
                  </a:lnTo>
                  <a:lnTo>
                    <a:pt x="844" y="294"/>
                  </a:lnTo>
                  <a:lnTo>
                    <a:pt x="858" y="282"/>
                  </a:lnTo>
                  <a:lnTo>
                    <a:pt x="876" y="274"/>
                  </a:lnTo>
                  <a:lnTo>
                    <a:pt x="894" y="268"/>
                  </a:lnTo>
                  <a:lnTo>
                    <a:pt x="914" y="266"/>
                  </a:lnTo>
                  <a:lnTo>
                    <a:pt x="914" y="266"/>
                  </a:lnTo>
                  <a:lnTo>
                    <a:pt x="934" y="268"/>
                  </a:lnTo>
                  <a:lnTo>
                    <a:pt x="954" y="274"/>
                  </a:lnTo>
                  <a:lnTo>
                    <a:pt x="970" y="282"/>
                  </a:lnTo>
                  <a:lnTo>
                    <a:pt x="986" y="294"/>
                  </a:lnTo>
                  <a:lnTo>
                    <a:pt x="998" y="310"/>
                  </a:lnTo>
                  <a:lnTo>
                    <a:pt x="1006" y="326"/>
                  </a:lnTo>
                  <a:lnTo>
                    <a:pt x="1012" y="346"/>
                  </a:lnTo>
                  <a:lnTo>
                    <a:pt x="1014" y="366"/>
                  </a:lnTo>
                  <a:lnTo>
                    <a:pt x="1014" y="366"/>
                  </a:lnTo>
                  <a:lnTo>
                    <a:pt x="1012" y="386"/>
                  </a:lnTo>
                  <a:lnTo>
                    <a:pt x="1006" y="404"/>
                  </a:lnTo>
                  <a:lnTo>
                    <a:pt x="998" y="422"/>
                  </a:lnTo>
                  <a:lnTo>
                    <a:pt x="986" y="436"/>
                  </a:lnTo>
                  <a:lnTo>
                    <a:pt x="970" y="448"/>
                  </a:lnTo>
                  <a:lnTo>
                    <a:pt x="954" y="458"/>
                  </a:lnTo>
                  <a:lnTo>
                    <a:pt x="934" y="464"/>
                  </a:lnTo>
                  <a:lnTo>
                    <a:pt x="914" y="466"/>
                  </a:lnTo>
                  <a:lnTo>
                    <a:pt x="914" y="466"/>
                  </a:lnTo>
                  <a:lnTo>
                    <a:pt x="894" y="464"/>
                  </a:lnTo>
                  <a:lnTo>
                    <a:pt x="876" y="458"/>
                  </a:lnTo>
                  <a:lnTo>
                    <a:pt x="858" y="448"/>
                  </a:lnTo>
                  <a:lnTo>
                    <a:pt x="844" y="436"/>
                  </a:lnTo>
                  <a:lnTo>
                    <a:pt x="832" y="422"/>
                  </a:lnTo>
                  <a:lnTo>
                    <a:pt x="822" y="404"/>
                  </a:lnTo>
                  <a:lnTo>
                    <a:pt x="816" y="386"/>
                  </a:lnTo>
                  <a:lnTo>
                    <a:pt x="814" y="366"/>
                  </a:lnTo>
                  <a:lnTo>
                    <a:pt x="814" y="366"/>
                  </a:lnTo>
                  <a:close/>
                  <a:moveTo>
                    <a:pt x="72" y="366"/>
                  </a:moveTo>
                  <a:lnTo>
                    <a:pt x="72" y="366"/>
                  </a:lnTo>
                  <a:lnTo>
                    <a:pt x="74" y="346"/>
                  </a:lnTo>
                  <a:lnTo>
                    <a:pt x="80" y="326"/>
                  </a:lnTo>
                  <a:lnTo>
                    <a:pt x="90" y="310"/>
                  </a:lnTo>
                  <a:lnTo>
                    <a:pt x="102" y="294"/>
                  </a:lnTo>
                  <a:lnTo>
                    <a:pt x="116" y="282"/>
                  </a:lnTo>
                  <a:lnTo>
                    <a:pt x="134" y="274"/>
                  </a:lnTo>
                  <a:lnTo>
                    <a:pt x="152" y="268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92" y="268"/>
                  </a:lnTo>
                  <a:lnTo>
                    <a:pt x="212" y="274"/>
                  </a:lnTo>
                  <a:lnTo>
                    <a:pt x="228" y="282"/>
                  </a:lnTo>
                  <a:lnTo>
                    <a:pt x="244" y="294"/>
                  </a:lnTo>
                  <a:lnTo>
                    <a:pt x="256" y="310"/>
                  </a:lnTo>
                  <a:lnTo>
                    <a:pt x="264" y="326"/>
                  </a:lnTo>
                  <a:lnTo>
                    <a:pt x="270" y="346"/>
                  </a:lnTo>
                  <a:lnTo>
                    <a:pt x="272" y="366"/>
                  </a:lnTo>
                  <a:lnTo>
                    <a:pt x="272" y="366"/>
                  </a:lnTo>
                  <a:lnTo>
                    <a:pt x="270" y="386"/>
                  </a:lnTo>
                  <a:lnTo>
                    <a:pt x="264" y="404"/>
                  </a:lnTo>
                  <a:lnTo>
                    <a:pt x="256" y="422"/>
                  </a:lnTo>
                  <a:lnTo>
                    <a:pt x="244" y="436"/>
                  </a:lnTo>
                  <a:lnTo>
                    <a:pt x="228" y="448"/>
                  </a:lnTo>
                  <a:lnTo>
                    <a:pt x="212" y="458"/>
                  </a:lnTo>
                  <a:lnTo>
                    <a:pt x="192" y="464"/>
                  </a:lnTo>
                  <a:lnTo>
                    <a:pt x="172" y="466"/>
                  </a:lnTo>
                  <a:lnTo>
                    <a:pt x="172" y="466"/>
                  </a:lnTo>
                  <a:lnTo>
                    <a:pt x="152" y="464"/>
                  </a:lnTo>
                  <a:lnTo>
                    <a:pt x="134" y="458"/>
                  </a:lnTo>
                  <a:lnTo>
                    <a:pt x="116" y="448"/>
                  </a:lnTo>
                  <a:lnTo>
                    <a:pt x="102" y="436"/>
                  </a:lnTo>
                  <a:lnTo>
                    <a:pt x="90" y="422"/>
                  </a:lnTo>
                  <a:lnTo>
                    <a:pt x="80" y="404"/>
                  </a:lnTo>
                  <a:lnTo>
                    <a:pt x="74" y="386"/>
                  </a:lnTo>
                  <a:lnTo>
                    <a:pt x="72" y="366"/>
                  </a:lnTo>
                  <a:lnTo>
                    <a:pt x="72" y="366"/>
                  </a:lnTo>
                  <a:close/>
                  <a:moveTo>
                    <a:pt x="20" y="290"/>
                  </a:moveTo>
                  <a:lnTo>
                    <a:pt x="20" y="290"/>
                  </a:lnTo>
                  <a:lnTo>
                    <a:pt x="20" y="280"/>
                  </a:lnTo>
                  <a:lnTo>
                    <a:pt x="22" y="272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32" y="252"/>
                  </a:lnTo>
                  <a:lnTo>
                    <a:pt x="36" y="240"/>
                  </a:lnTo>
                  <a:lnTo>
                    <a:pt x="36" y="222"/>
                  </a:lnTo>
                  <a:lnTo>
                    <a:pt x="34" y="196"/>
                  </a:lnTo>
                  <a:lnTo>
                    <a:pt x="34" y="196"/>
                  </a:lnTo>
                  <a:lnTo>
                    <a:pt x="34" y="178"/>
                  </a:lnTo>
                  <a:lnTo>
                    <a:pt x="36" y="162"/>
                  </a:lnTo>
                  <a:lnTo>
                    <a:pt x="40" y="146"/>
                  </a:lnTo>
                  <a:lnTo>
                    <a:pt x="48" y="132"/>
                  </a:lnTo>
                  <a:lnTo>
                    <a:pt x="56" y="118"/>
                  </a:lnTo>
                  <a:lnTo>
                    <a:pt x="66" y="106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102" y="6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50" y="46"/>
                  </a:lnTo>
                  <a:lnTo>
                    <a:pt x="216" y="34"/>
                  </a:lnTo>
                  <a:lnTo>
                    <a:pt x="258" y="28"/>
                  </a:lnTo>
                  <a:lnTo>
                    <a:pt x="304" y="24"/>
                  </a:lnTo>
                  <a:lnTo>
                    <a:pt x="354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50" y="20"/>
                  </a:lnTo>
                  <a:lnTo>
                    <a:pt x="450" y="20"/>
                  </a:lnTo>
                  <a:lnTo>
                    <a:pt x="482" y="22"/>
                  </a:lnTo>
                  <a:lnTo>
                    <a:pt x="512" y="26"/>
                  </a:lnTo>
                  <a:lnTo>
                    <a:pt x="542" y="30"/>
                  </a:lnTo>
                  <a:lnTo>
                    <a:pt x="570" y="36"/>
                  </a:lnTo>
                  <a:lnTo>
                    <a:pt x="622" y="52"/>
                  </a:lnTo>
                  <a:lnTo>
                    <a:pt x="670" y="68"/>
                  </a:lnTo>
                  <a:lnTo>
                    <a:pt x="714" y="88"/>
                  </a:lnTo>
                  <a:lnTo>
                    <a:pt x="754" y="108"/>
                  </a:lnTo>
                  <a:lnTo>
                    <a:pt x="822" y="144"/>
                  </a:lnTo>
                  <a:lnTo>
                    <a:pt x="822" y="144"/>
                  </a:lnTo>
                  <a:lnTo>
                    <a:pt x="850" y="160"/>
                  </a:lnTo>
                  <a:lnTo>
                    <a:pt x="850" y="160"/>
                  </a:lnTo>
                  <a:lnTo>
                    <a:pt x="852" y="162"/>
                  </a:lnTo>
                  <a:lnTo>
                    <a:pt x="852" y="162"/>
                  </a:lnTo>
                  <a:lnTo>
                    <a:pt x="912" y="178"/>
                  </a:lnTo>
                  <a:lnTo>
                    <a:pt x="964" y="196"/>
                  </a:lnTo>
                  <a:lnTo>
                    <a:pt x="1008" y="214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76" y="268"/>
                  </a:lnTo>
                  <a:lnTo>
                    <a:pt x="1086" y="280"/>
                  </a:lnTo>
                  <a:lnTo>
                    <a:pt x="1092" y="292"/>
                  </a:lnTo>
                  <a:lnTo>
                    <a:pt x="1096" y="304"/>
                  </a:lnTo>
                  <a:lnTo>
                    <a:pt x="1098" y="314"/>
                  </a:lnTo>
                  <a:lnTo>
                    <a:pt x="1096" y="326"/>
                  </a:lnTo>
                  <a:lnTo>
                    <a:pt x="1092" y="340"/>
                  </a:lnTo>
                  <a:lnTo>
                    <a:pt x="1092" y="340"/>
                  </a:lnTo>
                  <a:lnTo>
                    <a:pt x="1088" y="360"/>
                  </a:lnTo>
                  <a:lnTo>
                    <a:pt x="1086" y="376"/>
                  </a:lnTo>
                  <a:lnTo>
                    <a:pt x="1084" y="390"/>
                  </a:lnTo>
                  <a:lnTo>
                    <a:pt x="1086" y="402"/>
                  </a:lnTo>
                  <a:lnTo>
                    <a:pt x="1086" y="402"/>
                  </a:lnTo>
                  <a:lnTo>
                    <a:pt x="1028" y="402"/>
                  </a:lnTo>
                  <a:lnTo>
                    <a:pt x="1028" y="402"/>
                  </a:lnTo>
                  <a:lnTo>
                    <a:pt x="1032" y="384"/>
                  </a:lnTo>
                  <a:lnTo>
                    <a:pt x="1034" y="366"/>
                  </a:lnTo>
                  <a:lnTo>
                    <a:pt x="1034" y="366"/>
                  </a:lnTo>
                  <a:lnTo>
                    <a:pt x="1034" y="354"/>
                  </a:lnTo>
                  <a:lnTo>
                    <a:pt x="1032" y="342"/>
                  </a:lnTo>
                  <a:lnTo>
                    <a:pt x="1024" y="320"/>
                  </a:lnTo>
                  <a:lnTo>
                    <a:pt x="1014" y="298"/>
                  </a:lnTo>
                  <a:lnTo>
                    <a:pt x="1000" y="282"/>
                  </a:lnTo>
                  <a:lnTo>
                    <a:pt x="982" y="266"/>
                  </a:lnTo>
                  <a:lnTo>
                    <a:pt x="962" y="256"/>
                  </a:lnTo>
                  <a:lnTo>
                    <a:pt x="938" y="248"/>
                  </a:lnTo>
                  <a:lnTo>
                    <a:pt x="926" y="246"/>
                  </a:lnTo>
                  <a:lnTo>
                    <a:pt x="914" y="246"/>
                  </a:lnTo>
                  <a:lnTo>
                    <a:pt x="914" y="246"/>
                  </a:lnTo>
                  <a:lnTo>
                    <a:pt x="902" y="246"/>
                  </a:lnTo>
                  <a:lnTo>
                    <a:pt x="890" y="248"/>
                  </a:lnTo>
                  <a:lnTo>
                    <a:pt x="868" y="256"/>
                  </a:lnTo>
                  <a:lnTo>
                    <a:pt x="848" y="266"/>
                  </a:lnTo>
                  <a:lnTo>
                    <a:pt x="830" y="282"/>
                  </a:lnTo>
                  <a:lnTo>
                    <a:pt x="816" y="298"/>
                  </a:lnTo>
                  <a:lnTo>
                    <a:pt x="804" y="320"/>
                  </a:lnTo>
                  <a:lnTo>
                    <a:pt x="798" y="342"/>
                  </a:lnTo>
                  <a:lnTo>
                    <a:pt x="796" y="354"/>
                  </a:lnTo>
                  <a:lnTo>
                    <a:pt x="796" y="366"/>
                  </a:lnTo>
                  <a:lnTo>
                    <a:pt x="796" y="366"/>
                  </a:lnTo>
                  <a:lnTo>
                    <a:pt x="796" y="382"/>
                  </a:lnTo>
                  <a:lnTo>
                    <a:pt x="800" y="400"/>
                  </a:lnTo>
                  <a:lnTo>
                    <a:pt x="800" y="400"/>
                  </a:lnTo>
                  <a:lnTo>
                    <a:pt x="288" y="394"/>
                  </a:lnTo>
                  <a:lnTo>
                    <a:pt x="288" y="394"/>
                  </a:lnTo>
                  <a:lnTo>
                    <a:pt x="292" y="380"/>
                  </a:lnTo>
                  <a:lnTo>
                    <a:pt x="292" y="366"/>
                  </a:lnTo>
                  <a:lnTo>
                    <a:pt x="292" y="366"/>
                  </a:lnTo>
                  <a:lnTo>
                    <a:pt x="292" y="354"/>
                  </a:lnTo>
                  <a:lnTo>
                    <a:pt x="290" y="342"/>
                  </a:lnTo>
                  <a:lnTo>
                    <a:pt x="282" y="320"/>
                  </a:lnTo>
                  <a:lnTo>
                    <a:pt x="272" y="298"/>
                  </a:lnTo>
                  <a:lnTo>
                    <a:pt x="256" y="282"/>
                  </a:lnTo>
                  <a:lnTo>
                    <a:pt x="240" y="266"/>
                  </a:lnTo>
                  <a:lnTo>
                    <a:pt x="220" y="256"/>
                  </a:lnTo>
                  <a:lnTo>
                    <a:pt x="196" y="248"/>
                  </a:lnTo>
                  <a:lnTo>
                    <a:pt x="184" y="246"/>
                  </a:lnTo>
                  <a:lnTo>
                    <a:pt x="172" y="246"/>
                  </a:lnTo>
                  <a:lnTo>
                    <a:pt x="172" y="246"/>
                  </a:lnTo>
                  <a:lnTo>
                    <a:pt x="160" y="246"/>
                  </a:lnTo>
                  <a:lnTo>
                    <a:pt x="148" y="248"/>
                  </a:lnTo>
                  <a:lnTo>
                    <a:pt x="126" y="256"/>
                  </a:lnTo>
                  <a:lnTo>
                    <a:pt x="106" y="266"/>
                  </a:lnTo>
                  <a:lnTo>
                    <a:pt x="88" y="282"/>
                  </a:lnTo>
                  <a:lnTo>
                    <a:pt x="74" y="298"/>
                  </a:lnTo>
                  <a:lnTo>
                    <a:pt x="62" y="320"/>
                  </a:lnTo>
                  <a:lnTo>
                    <a:pt x="56" y="342"/>
                  </a:lnTo>
                  <a:lnTo>
                    <a:pt x="54" y="354"/>
                  </a:lnTo>
                  <a:lnTo>
                    <a:pt x="54" y="366"/>
                  </a:lnTo>
                  <a:lnTo>
                    <a:pt x="54" y="366"/>
                  </a:lnTo>
                  <a:lnTo>
                    <a:pt x="54" y="374"/>
                  </a:lnTo>
                  <a:lnTo>
                    <a:pt x="54" y="374"/>
                  </a:lnTo>
                  <a:lnTo>
                    <a:pt x="44" y="368"/>
                  </a:lnTo>
                  <a:lnTo>
                    <a:pt x="34" y="362"/>
                  </a:lnTo>
                  <a:lnTo>
                    <a:pt x="28" y="354"/>
                  </a:lnTo>
                  <a:lnTo>
                    <a:pt x="24" y="346"/>
                  </a:lnTo>
                  <a:lnTo>
                    <a:pt x="22" y="336"/>
                  </a:lnTo>
                  <a:lnTo>
                    <a:pt x="20" y="324"/>
                  </a:lnTo>
                  <a:lnTo>
                    <a:pt x="20" y="290"/>
                  </a:lnTo>
                  <a:lnTo>
                    <a:pt x="20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5D19EE96-4548-8D67-60FC-8F2500861C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848" y="1401600"/>
              <a:ext cx="430183" cy="105244"/>
            </a:xfrm>
            <a:custGeom>
              <a:avLst/>
              <a:gdLst>
                <a:gd name="T0" fmla="*/ 12 w 654"/>
                <a:gd name="T1" fmla="*/ 42 h 160"/>
                <a:gd name="T2" fmla="*/ 4 w 654"/>
                <a:gd name="T3" fmla="*/ 62 h 160"/>
                <a:gd name="T4" fmla="*/ 2 w 654"/>
                <a:gd name="T5" fmla="*/ 88 h 160"/>
                <a:gd name="T6" fmla="*/ 4 w 654"/>
                <a:gd name="T7" fmla="*/ 96 h 160"/>
                <a:gd name="T8" fmla="*/ 12 w 654"/>
                <a:gd name="T9" fmla="*/ 106 h 160"/>
                <a:gd name="T10" fmla="*/ 28 w 654"/>
                <a:gd name="T11" fmla="*/ 114 h 160"/>
                <a:gd name="T12" fmla="*/ 66 w 654"/>
                <a:gd name="T13" fmla="*/ 118 h 160"/>
                <a:gd name="T14" fmla="*/ 346 w 654"/>
                <a:gd name="T15" fmla="*/ 140 h 160"/>
                <a:gd name="T16" fmla="*/ 644 w 654"/>
                <a:gd name="T17" fmla="*/ 160 h 160"/>
                <a:gd name="T18" fmla="*/ 644 w 654"/>
                <a:gd name="T19" fmla="*/ 160 h 160"/>
                <a:gd name="T20" fmla="*/ 652 w 654"/>
                <a:gd name="T21" fmla="*/ 156 h 160"/>
                <a:gd name="T22" fmla="*/ 654 w 654"/>
                <a:gd name="T23" fmla="*/ 152 h 160"/>
                <a:gd name="T24" fmla="*/ 652 w 654"/>
                <a:gd name="T25" fmla="*/ 146 h 160"/>
                <a:gd name="T26" fmla="*/ 626 w 654"/>
                <a:gd name="T27" fmla="*/ 120 h 160"/>
                <a:gd name="T28" fmla="*/ 568 w 654"/>
                <a:gd name="T29" fmla="*/ 78 h 160"/>
                <a:gd name="T30" fmla="*/ 482 w 654"/>
                <a:gd name="T31" fmla="*/ 36 h 160"/>
                <a:gd name="T32" fmla="*/ 430 w 654"/>
                <a:gd name="T33" fmla="*/ 20 h 160"/>
                <a:gd name="T34" fmla="*/ 376 w 654"/>
                <a:gd name="T35" fmla="*/ 8 h 160"/>
                <a:gd name="T36" fmla="*/ 326 w 654"/>
                <a:gd name="T37" fmla="*/ 2 h 160"/>
                <a:gd name="T38" fmla="*/ 272 w 654"/>
                <a:gd name="T39" fmla="*/ 0 h 160"/>
                <a:gd name="T40" fmla="*/ 174 w 654"/>
                <a:gd name="T41" fmla="*/ 6 h 160"/>
                <a:gd name="T42" fmla="*/ 92 w 654"/>
                <a:gd name="T43" fmla="*/ 18 h 160"/>
                <a:gd name="T44" fmla="*/ 18 w 654"/>
                <a:gd name="T45" fmla="*/ 36 h 160"/>
                <a:gd name="T46" fmla="*/ 14 w 654"/>
                <a:gd name="T47" fmla="*/ 38 h 160"/>
                <a:gd name="T48" fmla="*/ 12 w 654"/>
                <a:gd name="T49" fmla="*/ 42 h 160"/>
                <a:gd name="T50" fmla="*/ 26 w 654"/>
                <a:gd name="T51" fmla="*/ 54 h 160"/>
                <a:gd name="T52" fmla="*/ 112 w 654"/>
                <a:gd name="T53" fmla="*/ 34 h 160"/>
                <a:gd name="T54" fmla="*/ 184 w 654"/>
                <a:gd name="T55" fmla="*/ 24 h 160"/>
                <a:gd name="T56" fmla="*/ 272 w 654"/>
                <a:gd name="T57" fmla="*/ 20 h 160"/>
                <a:gd name="T58" fmla="*/ 324 w 654"/>
                <a:gd name="T59" fmla="*/ 22 h 160"/>
                <a:gd name="T60" fmla="*/ 374 w 654"/>
                <a:gd name="T61" fmla="*/ 26 h 160"/>
                <a:gd name="T62" fmla="*/ 456 w 654"/>
                <a:gd name="T63" fmla="*/ 48 h 160"/>
                <a:gd name="T64" fmla="*/ 528 w 654"/>
                <a:gd name="T65" fmla="*/ 78 h 160"/>
                <a:gd name="T66" fmla="*/ 584 w 654"/>
                <a:gd name="T67" fmla="*/ 112 h 160"/>
                <a:gd name="T68" fmla="*/ 622 w 654"/>
                <a:gd name="T69" fmla="*/ 140 h 160"/>
                <a:gd name="T70" fmla="*/ 302 w 654"/>
                <a:gd name="T71" fmla="*/ 118 h 160"/>
                <a:gd name="T72" fmla="*/ 64 w 654"/>
                <a:gd name="T73" fmla="*/ 98 h 160"/>
                <a:gd name="T74" fmla="*/ 30 w 654"/>
                <a:gd name="T75" fmla="*/ 94 h 160"/>
                <a:gd name="T76" fmla="*/ 22 w 654"/>
                <a:gd name="T77" fmla="*/ 88 h 160"/>
                <a:gd name="T78" fmla="*/ 20 w 654"/>
                <a:gd name="T79" fmla="*/ 80 h 160"/>
                <a:gd name="T80" fmla="*/ 26 w 654"/>
                <a:gd name="T81" fmla="*/ 5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4" h="160">
                  <a:moveTo>
                    <a:pt x="12" y="42"/>
                  </a:moveTo>
                  <a:lnTo>
                    <a:pt x="12" y="42"/>
                  </a:lnTo>
                  <a:lnTo>
                    <a:pt x="8" y="48"/>
                  </a:lnTo>
                  <a:lnTo>
                    <a:pt x="4" y="62"/>
                  </a:lnTo>
                  <a:lnTo>
                    <a:pt x="0" y="78"/>
                  </a:lnTo>
                  <a:lnTo>
                    <a:pt x="2" y="88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6" y="100"/>
                  </a:lnTo>
                  <a:lnTo>
                    <a:pt x="12" y="106"/>
                  </a:lnTo>
                  <a:lnTo>
                    <a:pt x="18" y="110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66" y="118"/>
                  </a:lnTo>
                  <a:lnTo>
                    <a:pt x="142" y="124"/>
                  </a:lnTo>
                  <a:lnTo>
                    <a:pt x="346" y="14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8" y="160"/>
                  </a:lnTo>
                  <a:lnTo>
                    <a:pt x="652" y="156"/>
                  </a:lnTo>
                  <a:lnTo>
                    <a:pt x="652" y="156"/>
                  </a:lnTo>
                  <a:lnTo>
                    <a:pt x="654" y="152"/>
                  </a:lnTo>
                  <a:lnTo>
                    <a:pt x="652" y="14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6" y="120"/>
                  </a:lnTo>
                  <a:lnTo>
                    <a:pt x="600" y="100"/>
                  </a:lnTo>
                  <a:lnTo>
                    <a:pt x="568" y="78"/>
                  </a:lnTo>
                  <a:lnTo>
                    <a:pt x="528" y="56"/>
                  </a:lnTo>
                  <a:lnTo>
                    <a:pt x="482" y="36"/>
                  </a:lnTo>
                  <a:lnTo>
                    <a:pt x="456" y="28"/>
                  </a:lnTo>
                  <a:lnTo>
                    <a:pt x="430" y="20"/>
                  </a:lnTo>
                  <a:lnTo>
                    <a:pt x="404" y="12"/>
                  </a:lnTo>
                  <a:lnTo>
                    <a:pt x="376" y="8"/>
                  </a:lnTo>
                  <a:lnTo>
                    <a:pt x="376" y="8"/>
                  </a:lnTo>
                  <a:lnTo>
                    <a:pt x="326" y="2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20" y="2"/>
                  </a:lnTo>
                  <a:lnTo>
                    <a:pt x="174" y="6"/>
                  </a:lnTo>
                  <a:lnTo>
                    <a:pt x="130" y="12"/>
                  </a:lnTo>
                  <a:lnTo>
                    <a:pt x="92" y="18"/>
                  </a:lnTo>
                  <a:lnTo>
                    <a:pt x="38" y="3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12" y="42"/>
                  </a:lnTo>
                  <a:lnTo>
                    <a:pt x="12" y="42"/>
                  </a:lnTo>
                  <a:close/>
                  <a:moveTo>
                    <a:pt x="26" y="54"/>
                  </a:moveTo>
                  <a:lnTo>
                    <a:pt x="26" y="54"/>
                  </a:lnTo>
                  <a:lnTo>
                    <a:pt x="56" y="46"/>
                  </a:lnTo>
                  <a:lnTo>
                    <a:pt x="112" y="34"/>
                  </a:lnTo>
                  <a:lnTo>
                    <a:pt x="146" y="28"/>
                  </a:lnTo>
                  <a:lnTo>
                    <a:pt x="184" y="24"/>
                  </a:lnTo>
                  <a:lnTo>
                    <a:pt x="226" y="20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324" y="22"/>
                  </a:lnTo>
                  <a:lnTo>
                    <a:pt x="374" y="26"/>
                  </a:lnTo>
                  <a:lnTo>
                    <a:pt x="374" y="26"/>
                  </a:lnTo>
                  <a:lnTo>
                    <a:pt x="416" y="36"/>
                  </a:lnTo>
                  <a:lnTo>
                    <a:pt x="456" y="48"/>
                  </a:lnTo>
                  <a:lnTo>
                    <a:pt x="494" y="62"/>
                  </a:lnTo>
                  <a:lnTo>
                    <a:pt x="528" y="78"/>
                  </a:lnTo>
                  <a:lnTo>
                    <a:pt x="558" y="96"/>
                  </a:lnTo>
                  <a:lnTo>
                    <a:pt x="584" y="112"/>
                  </a:lnTo>
                  <a:lnTo>
                    <a:pt x="606" y="128"/>
                  </a:lnTo>
                  <a:lnTo>
                    <a:pt x="622" y="140"/>
                  </a:lnTo>
                  <a:lnTo>
                    <a:pt x="622" y="140"/>
                  </a:lnTo>
                  <a:lnTo>
                    <a:pt x="302" y="118"/>
                  </a:lnTo>
                  <a:lnTo>
                    <a:pt x="126" y="104"/>
                  </a:lnTo>
                  <a:lnTo>
                    <a:pt x="64" y="98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4" y="92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0" y="80"/>
                  </a:lnTo>
                  <a:lnTo>
                    <a:pt x="20" y="72"/>
                  </a:lnTo>
                  <a:lnTo>
                    <a:pt x="26" y="54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grpSp>
        <p:nvGrpSpPr>
          <p:cNvPr id="56" name="Groupe 21">
            <a:extLst>
              <a:ext uri="{FF2B5EF4-FFF2-40B4-BE49-F238E27FC236}">
                <a16:creationId xmlns:a16="http://schemas.microsoft.com/office/drawing/2014/main" id="{E319D091-2D3F-EFF0-4AF6-DFAB6DC636AF}"/>
              </a:ext>
            </a:extLst>
          </p:cNvPr>
          <p:cNvGrpSpPr>
            <a:grpSpLocks noChangeAspect="1"/>
          </p:cNvGrpSpPr>
          <p:nvPr/>
        </p:nvGrpSpPr>
        <p:grpSpPr>
          <a:xfrm>
            <a:off x="7804019" y="1656123"/>
            <a:ext cx="353224" cy="181353"/>
            <a:chOff x="1772551" y="1377920"/>
            <a:chExt cx="735390" cy="319678"/>
          </a:xfrm>
          <a:solidFill>
            <a:srgbClr val="107C9D"/>
          </a:solidFill>
        </p:grpSpPr>
        <p:sp>
          <p:nvSpPr>
            <p:cNvPr id="57" name="Freeform 10">
              <a:extLst>
                <a:ext uri="{FF2B5EF4-FFF2-40B4-BE49-F238E27FC236}">
                  <a16:creationId xmlns:a16="http://schemas.microsoft.com/office/drawing/2014/main" id="{2C837082-F99E-7DB2-362F-F425E75496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2551" y="1377920"/>
              <a:ext cx="735390" cy="319678"/>
            </a:xfrm>
            <a:custGeom>
              <a:avLst/>
              <a:gdLst>
                <a:gd name="T0" fmla="*/ 10 w 1118"/>
                <a:gd name="T1" fmla="*/ 362 h 486"/>
                <a:gd name="T2" fmla="*/ 64 w 1118"/>
                <a:gd name="T3" fmla="*/ 414 h 486"/>
                <a:gd name="T4" fmla="*/ 152 w 1118"/>
                <a:gd name="T5" fmla="*/ 484 h 486"/>
                <a:gd name="T6" fmla="*/ 240 w 1118"/>
                <a:gd name="T7" fmla="*/ 464 h 486"/>
                <a:gd name="T8" fmla="*/ 808 w 1118"/>
                <a:gd name="T9" fmla="*/ 418 h 486"/>
                <a:gd name="T10" fmla="*/ 866 w 1118"/>
                <a:gd name="T11" fmla="*/ 474 h 486"/>
                <a:gd name="T12" fmla="*/ 948 w 1118"/>
                <a:gd name="T13" fmla="*/ 480 h 486"/>
                <a:gd name="T14" fmla="*/ 1020 w 1118"/>
                <a:gd name="T15" fmla="*/ 422 h 486"/>
                <a:gd name="T16" fmla="*/ 1100 w 1118"/>
                <a:gd name="T17" fmla="*/ 420 h 486"/>
                <a:gd name="T18" fmla="*/ 1106 w 1118"/>
                <a:gd name="T19" fmla="*/ 404 h 486"/>
                <a:gd name="T20" fmla="*/ 1116 w 1118"/>
                <a:gd name="T21" fmla="*/ 330 h 486"/>
                <a:gd name="T22" fmla="*/ 1064 w 1118"/>
                <a:gd name="T23" fmla="*/ 224 h 486"/>
                <a:gd name="T24" fmla="*/ 972 w 1118"/>
                <a:gd name="T25" fmla="*/ 178 h 486"/>
                <a:gd name="T26" fmla="*/ 762 w 1118"/>
                <a:gd name="T27" fmla="*/ 90 h 486"/>
                <a:gd name="T28" fmla="*/ 514 w 1118"/>
                <a:gd name="T29" fmla="*/ 6 h 486"/>
                <a:gd name="T30" fmla="*/ 348 w 1118"/>
                <a:gd name="T31" fmla="*/ 2 h 486"/>
                <a:gd name="T32" fmla="*/ 106 w 1118"/>
                <a:gd name="T33" fmla="*/ 36 h 486"/>
                <a:gd name="T34" fmla="*/ 74 w 1118"/>
                <a:gd name="T35" fmla="*/ 70 h 486"/>
                <a:gd name="T36" fmla="*/ 14 w 1118"/>
                <a:gd name="T37" fmla="*/ 176 h 486"/>
                <a:gd name="T38" fmla="*/ 10 w 1118"/>
                <a:gd name="T39" fmla="*/ 252 h 486"/>
                <a:gd name="T40" fmla="*/ 0 w 1118"/>
                <a:gd name="T41" fmla="*/ 290 h 486"/>
                <a:gd name="T42" fmla="*/ 844 w 1118"/>
                <a:gd name="T43" fmla="*/ 294 h 486"/>
                <a:gd name="T44" fmla="*/ 934 w 1118"/>
                <a:gd name="T45" fmla="*/ 268 h 486"/>
                <a:gd name="T46" fmla="*/ 1012 w 1118"/>
                <a:gd name="T47" fmla="*/ 346 h 486"/>
                <a:gd name="T48" fmla="*/ 986 w 1118"/>
                <a:gd name="T49" fmla="*/ 436 h 486"/>
                <a:gd name="T50" fmla="*/ 894 w 1118"/>
                <a:gd name="T51" fmla="*/ 464 h 486"/>
                <a:gd name="T52" fmla="*/ 816 w 1118"/>
                <a:gd name="T53" fmla="*/ 386 h 486"/>
                <a:gd name="T54" fmla="*/ 80 w 1118"/>
                <a:gd name="T55" fmla="*/ 326 h 486"/>
                <a:gd name="T56" fmla="*/ 172 w 1118"/>
                <a:gd name="T57" fmla="*/ 266 h 486"/>
                <a:gd name="T58" fmla="*/ 256 w 1118"/>
                <a:gd name="T59" fmla="*/ 310 h 486"/>
                <a:gd name="T60" fmla="*/ 264 w 1118"/>
                <a:gd name="T61" fmla="*/ 404 h 486"/>
                <a:gd name="T62" fmla="*/ 172 w 1118"/>
                <a:gd name="T63" fmla="*/ 466 h 486"/>
                <a:gd name="T64" fmla="*/ 90 w 1118"/>
                <a:gd name="T65" fmla="*/ 422 h 486"/>
                <a:gd name="T66" fmla="*/ 20 w 1118"/>
                <a:gd name="T67" fmla="*/ 290 h 486"/>
                <a:gd name="T68" fmla="*/ 36 w 1118"/>
                <a:gd name="T69" fmla="*/ 240 h 486"/>
                <a:gd name="T70" fmla="*/ 40 w 1118"/>
                <a:gd name="T71" fmla="*/ 146 h 486"/>
                <a:gd name="T72" fmla="*/ 102 w 1118"/>
                <a:gd name="T73" fmla="*/ 68 h 486"/>
                <a:gd name="T74" fmla="*/ 304 w 1118"/>
                <a:gd name="T75" fmla="*/ 24 h 486"/>
                <a:gd name="T76" fmla="*/ 482 w 1118"/>
                <a:gd name="T77" fmla="*/ 22 h 486"/>
                <a:gd name="T78" fmla="*/ 714 w 1118"/>
                <a:gd name="T79" fmla="*/ 88 h 486"/>
                <a:gd name="T80" fmla="*/ 852 w 1118"/>
                <a:gd name="T81" fmla="*/ 162 h 486"/>
                <a:gd name="T82" fmla="*/ 1050 w 1118"/>
                <a:gd name="T83" fmla="*/ 236 h 486"/>
                <a:gd name="T84" fmla="*/ 1098 w 1118"/>
                <a:gd name="T85" fmla="*/ 314 h 486"/>
                <a:gd name="T86" fmla="*/ 1084 w 1118"/>
                <a:gd name="T87" fmla="*/ 390 h 486"/>
                <a:gd name="T88" fmla="*/ 1034 w 1118"/>
                <a:gd name="T89" fmla="*/ 366 h 486"/>
                <a:gd name="T90" fmla="*/ 1000 w 1118"/>
                <a:gd name="T91" fmla="*/ 282 h 486"/>
                <a:gd name="T92" fmla="*/ 914 w 1118"/>
                <a:gd name="T93" fmla="*/ 246 h 486"/>
                <a:gd name="T94" fmla="*/ 816 w 1118"/>
                <a:gd name="T95" fmla="*/ 298 h 486"/>
                <a:gd name="T96" fmla="*/ 796 w 1118"/>
                <a:gd name="T97" fmla="*/ 382 h 486"/>
                <a:gd name="T98" fmla="*/ 292 w 1118"/>
                <a:gd name="T99" fmla="*/ 366 h 486"/>
                <a:gd name="T100" fmla="*/ 256 w 1118"/>
                <a:gd name="T101" fmla="*/ 282 h 486"/>
                <a:gd name="T102" fmla="*/ 172 w 1118"/>
                <a:gd name="T103" fmla="*/ 246 h 486"/>
                <a:gd name="T104" fmla="*/ 74 w 1118"/>
                <a:gd name="T105" fmla="*/ 298 h 486"/>
                <a:gd name="T106" fmla="*/ 54 w 1118"/>
                <a:gd name="T107" fmla="*/ 374 h 486"/>
                <a:gd name="T108" fmla="*/ 22 w 1118"/>
                <a:gd name="T109" fmla="*/ 33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8" h="486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4"/>
                  </a:lnTo>
                  <a:lnTo>
                    <a:pt x="6" y="350"/>
                  </a:lnTo>
                  <a:lnTo>
                    <a:pt x="10" y="362"/>
                  </a:lnTo>
                  <a:lnTo>
                    <a:pt x="18" y="374"/>
                  </a:lnTo>
                  <a:lnTo>
                    <a:pt x="28" y="382"/>
                  </a:lnTo>
                  <a:lnTo>
                    <a:pt x="42" y="390"/>
                  </a:lnTo>
                  <a:lnTo>
                    <a:pt x="58" y="396"/>
                  </a:lnTo>
                  <a:lnTo>
                    <a:pt x="58" y="396"/>
                  </a:lnTo>
                  <a:lnTo>
                    <a:pt x="64" y="414"/>
                  </a:lnTo>
                  <a:lnTo>
                    <a:pt x="74" y="432"/>
                  </a:lnTo>
                  <a:lnTo>
                    <a:pt x="86" y="446"/>
                  </a:lnTo>
                  <a:lnTo>
                    <a:pt x="100" y="460"/>
                  </a:lnTo>
                  <a:lnTo>
                    <a:pt x="116" y="470"/>
                  </a:lnTo>
                  <a:lnTo>
                    <a:pt x="134" y="478"/>
                  </a:lnTo>
                  <a:lnTo>
                    <a:pt x="152" y="484"/>
                  </a:lnTo>
                  <a:lnTo>
                    <a:pt x="172" y="486"/>
                  </a:lnTo>
                  <a:lnTo>
                    <a:pt x="172" y="486"/>
                  </a:lnTo>
                  <a:lnTo>
                    <a:pt x="190" y="484"/>
                  </a:lnTo>
                  <a:lnTo>
                    <a:pt x="208" y="480"/>
                  </a:lnTo>
                  <a:lnTo>
                    <a:pt x="224" y="474"/>
                  </a:lnTo>
                  <a:lnTo>
                    <a:pt x="240" y="464"/>
                  </a:lnTo>
                  <a:lnTo>
                    <a:pt x="252" y="454"/>
                  </a:lnTo>
                  <a:lnTo>
                    <a:pt x="264" y="442"/>
                  </a:lnTo>
                  <a:lnTo>
                    <a:pt x="274" y="428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808" y="418"/>
                  </a:lnTo>
                  <a:lnTo>
                    <a:pt x="808" y="418"/>
                  </a:lnTo>
                  <a:lnTo>
                    <a:pt x="816" y="432"/>
                  </a:lnTo>
                  <a:lnTo>
                    <a:pt x="826" y="446"/>
                  </a:lnTo>
                  <a:lnTo>
                    <a:pt x="838" y="456"/>
                  </a:lnTo>
                  <a:lnTo>
                    <a:pt x="850" y="466"/>
                  </a:lnTo>
                  <a:lnTo>
                    <a:pt x="866" y="474"/>
                  </a:lnTo>
                  <a:lnTo>
                    <a:pt x="880" y="480"/>
                  </a:lnTo>
                  <a:lnTo>
                    <a:pt x="898" y="484"/>
                  </a:lnTo>
                  <a:lnTo>
                    <a:pt x="914" y="486"/>
                  </a:lnTo>
                  <a:lnTo>
                    <a:pt x="914" y="486"/>
                  </a:lnTo>
                  <a:lnTo>
                    <a:pt x="932" y="484"/>
                  </a:lnTo>
                  <a:lnTo>
                    <a:pt x="948" y="480"/>
                  </a:lnTo>
                  <a:lnTo>
                    <a:pt x="962" y="474"/>
                  </a:lnTo>
                  <a:lnTo>
                    <a:pt x="978" y="468"/>
                  </a:lnTo>
                  <a:lnTo>
                    <a:pt x="990" y="458"/>
                  </a:lnTo>
                  <a:lnTo>
                    <a:pt x="1002" y="448"/>
                  </a:lnTo>
                  <a:lnTo>
                    <a:pt x="1012" y="434"/>
                  </a:lnTo>
                  <a:lnTo>
                    <a:pt x="1020" y="422"/>
                  </a:lnTo>
                  <a:lnTo>
                    <a:pt x="1020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100" y="420"/>
                  </a:lnTo>
                  <a:lnTo>
                    <a:pt x="1104" y="418"/>
                  </a:lnTo>
                  <a:lnTo>
                    <a:pt x="1104" y="418"/>
                  </a:lnTo>
                  <a:lnTo>
                    <a:pt x="1106" y="414"/>
                  </a:lnTo>
                  <a:lnTo>
                    <a:pt x="1106" y="410"/>
                  </a:lnTo>
                  <a:lnTo>
                    <a:pt x="1106" y="410"/>
                  </a:lnTo>
                  <a:lnTo>
                    <a:pt x="1106" y="404"/>
                  </a:lnTo>
                  <a:lnTo>
                    <a:pt x="1104" y="390"/>
                  </a:lnTo>
                  <a:lnTo>
                    <a:pt x="1106" y="370"/>
                  </a:lnTo>
                  <a:lnTo>
                    <a:pt x="1108" y="360"/>
                  </a:lnTo>
                  <a:lnTo>
                    <a:pt x="1110" y="348"/>
                  </a:lnTo>
                  <a:lnTo>
                    <a:pt x="1110" y="348"/>
                  </a:lnTo>
                  <a:lnTo>
                    <a:pt x="1116" y="330"/>
                  </a:lnTo>
                  <a:lnTo>
                    <a:pt x="1118" y="314"/>
                  </a:lnTo>
                  <a:lnTo>
                    <a:pt x="1116" y="300"/>
                  </a:lnTo>
                  <a:lnTo>
                    <a:pt x="1110" y="286"/>
                  </a:lnTo>
                  <a:lnTo>
                    <a:pt x="1104" y="272"/>
                  </a:lnTo>
                  <a:lnTo>
                    <a:pt x="1092" y="256"/>
                  </a:lnTo>
                  <a:lnTo>
                    <a:pt x="1064" y="224"/>
                  </a:lnTo>
                  <a:lnTo>
                    <a:pt x="1062" y="222"/>
                  </a:lnTo>
                  <a:lnTo>
                    <a:pt x="1062" y="222"/>
                  </a:lnTo>
                  <a:lnTo>
                    <a:pt x="1060" y="220"/>
                  </a:lnTo>
                  <a:lnTo>
                    <a:pt x="1060" y="220"/>
                  </a:lnTo>
                  <a:lnTo>
                    <a:pt x="1018" y="198"/>
                  </a:lnTo>
                  <a:lnTo>
                    <a:pt x="972" y="178"/>
                  </a:lnTo>
                  <a:lnTo>
                    <a:pt x="918" y="16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30" y="128"/>
                  </a:lnTo>
                  <a:lnTo>
                    <a:pt x="830" y="128"/>
                  </a:lnTo>
                  <a:lnTo>
                    <a:pt x="762" y="90"/>
                  </a:lnTo>
                  <a:lnTo>
                    <a:pt x="722" y="70"/>
                  </a:lnTo>
                  <a:lnTo>
                    <a:pt x="676" y="50"/>
                  </a:lnTo>
                  <a:lnTo>
                    <a:pt x="628" y="32"/>
                  </a:lnTo>
                  <a:lnTo>
                    <a:pt x="574" y="18"/>
                  </a:lnTo>
                  <a:lnTo>
                    <a:pt x="544" y="12"/>
                  </a:lnTo>
                  <a:lnTo>
                    <a:pt x="514" y="6"/>
                  </a:lnTo>
                  <a:lnTo>
                    <a:pt x="484" y="4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48" y="2"/>
                  </a:lnTo>
                  <a:lnTo>
                    <a:pt x="294" y="6"/>
                  </a:lnTo>
                  <a:lnTo>
                    <a:pt x="244" y="10"/>
                  </a:lnTo>
                  <a:lnTo>
                    <a:pt x="198" y="18"/>
                  </a:lnTo>
                  <a:lnTo>
                    <a:pt x="132" y="30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2" y="38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88" y="54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50" y="94"/>
                  </a:lnTo>
                  <a:lnTo>
                    <a:pt x="40" y="108"/>
                  </a:lnTo>
                  <a:lnTo>
                    <a:pt x="30" y="124"/>
                  </a:lnTo>
                  <a:lnTo>
                    <a:pt x="22" y="140"/>
                  </a:lnTo>
                  <a:lnTo>
                    <a:pt x="16" y="158"/>
                  </a:lnTo>
                  <a:lnTo>
                    <a:pt x="14" y="176"/>
                  </a:lnTo>
                  <a:lnTo>
                    <a:pt x="14" y="198"/>
                  </a:lnTo>
                  <a:lnTo>
                    <a:pt x="14" y="198"/>
                  </a:lnTo>
                  <a:lnTo>
                    <a:pt x="18" y="222"/>
                  </a:lnTo>
                  <a:lnTo>
                    <a:pt x="16" y="236"/>
                  </a:lnTo>
                  <a:lnTo>
                    <a:pt x="14" y="246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6" y="258"/>
                  </a:lnTo>
                  <a:lnTo>
                    <a:pt x="4" y="266"/>
                  </a:lnTo>
                  <a:lnTo>
                    <a:pt x="0" y="276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14" y="366"/>
                  </a:moveTo>
                  <a:lnTo>
                    <a:pt x="814" y="366"/>
                  </a:lnTo>
                  <a:lnTo>
                    <a:pt x="816" y="346"/>
                  </a:lnTo>
                  <a:lnTo>
                    <a:pt x="822" y="326"/>
                  </a:lnTo>
                  <a:lnTo>
                    <a:pt x="832" y="310"/>
                  </a:lnTo>
                  <a:lnTo>
                    <a:pt x="844" y="294"/>
                  </a:lnTo>
                  <a:lnTo>
                    <a:pt x="858" y="282"/>
                  </a:lnTo>
                  <a:lnTo>
                    <a:pt x="876" y="274"/>
                  </a:lnTo>
                  <a:lnTo>
                    <a:pt x="894" y="268"/>
                  </a:lnTo>
                  <a:lnTo>
                    <a:pt x="914" y="266"/>
                  </a:lnTo>
                  <a:lnTo>
                    <a:pt x="914" y="266"/>
                  </a:lnTo>
                  <a:lnTo>
                    <a:pt x="934" y="268"/>
                  </a:lnTo>
                  <a:lnTo>
                    <a:pt x="954" y="274"/>
                  </a:lnTo>
                  <a:lnTo>
                    <a:pt x="970" y="282"/>
                  </a:lnTo>
                  <a:lnTo>
                    <a:pt x="986" y="294"/>
                  </a:lnTo>
                  <a:lnTo>
                    <a:pt x="998" y="310"/>
                  </a:lnTo>
                  <a:lnTo>
                    <a:pt x="1006" y="326"/>
                  </a:lnTo>
                  <a:lnTo>
                    <a:pt x="1012" y="346"/>
                  </a:lnTo>
                  <a:lnTo>
                    <a:pt x="1014" y="366"/>
                  </a:lnTo>
                  <a:lnTo>
                    <a:pt x="1014" y="366"/>
                  </a:lnTo>
                  <a:lnTo>
                    <a:pt x="1012" y="386"/>
                  </a:lnTo>
                  <a:lnTo>
                    <a:pt x="1006" y="404"/>
                  </a:lnTo>
                  <a:lnTo>
                    <a:pt x="998" y="422"/>
                  </a:lnTo>
                  <a:lnTo>
                    <a:pt x="986" y="436"/>
                  </a:lnTo>
                  <a:lnTo>
                    <a:pt x="970" y="448"/>
                  </a:lnTo>
                  <a:lnTo>
                    <a:pt x="954" y="458"/>
                  </a:lnTo>
                  <a:lnTo>
                    <a:pt x="934" y="464"/>
                  </a:lnTo>
                  <a:lnTo>
                    <a:pt x="914" y="466"/>
                  </a:lnTo>
                  <a:lnTo>
                    <a:pt x="914" y="466"/>
                  </a:lnTo>
                  <a:lnTo>
                    <a:pt x="894" y="464"/>
                  </a:lnTo>
                  <a:lnTo>
                    <a:pt x="876" y="458"/>
                  </a:lnTo>
                  <a:lnTo>
                    <a:pt x="858" y="448"/>
                  </a:lnTo>
                  <a:lnTo>
                    <a:pt x="844" y="436"/>
                  </a:lnTo>
                  <a:lnTo>
                    <a:pt x="832" y="422"/>
                  </a:lnTo>
                  <a:lnTo>
                    <a:pt x="822" y="404"/>
                  </a:lnTo>
                  <a:lnTo>
                    <a:pt x="816" y="386"/>
                  </a:lnTo>
                  <a:lnTo>
                    <a:pt x="814" y="366"/>
                  </a:lnTo>
                  <a:lnTo>
                    <a:pt x="814" y="366"/>
                  </a:lnTo>
                  <a:close/>
                  <a:moveTo>
                    <a:pt x="72" y="366"/>
                  </a:moveTo>
                  <a:lnTo>
                    <a:pt x="72" y="366"/>
                  </a:lnTo>
                  <a:lnTo>
                    <a:pt x="74" y="346"/>
                  </a:lnTo>
                  <a:lnTo>
                    <a:pt x="80" y="326"/>
                  </a:lnTo>
                  <a:lnTo>
                    <a:pt x="90" y="310"/>
                  </a:lnTo>
                  <a:lnTo>
                    <a:pt x="102" y="294"/>
                  </a:lnTo>
                  <a:lnTo>
                    <a:pt x="116" y="282"/>
                  </a:lnTo>
                  <a:lnTo>
                    <a:pt x="134" y="274"/>
                  </a:lnTo>
                  <a:lnTo>
                    <a:pt x="152" y="268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92" y="268"/>
                  </a:lnTo>
                  <a:lnTo>
                    <a:pt x="212" y="274"/>
                  </a:lnTo>
                  <a:lnTo>
                    <a:pt x="228" y="282"/>
                  </a:lnTo>
                  <a:lnTo>
                    <a:pt x="244" y="294"/>
                  </a:lnTo>
                  <a:lnTo>
                    <a:pt x="256" y="310"/>
                  </a:lnTo>
                  <a:lnTo>
                    <a:pt x="264" y="326"/>
                  </a:lnTo>
                  <a:lnTo>
                    <a:pt x="270" y="346"/>
                  </a:lnTo>
                  <a:lnTo>
                    <a:pt x="272" y="366"/>
                  </a:lnTo>
                  <a:lnTo>
                    <a:pt x="272" y="366"/>
                  </a:lnTo>
                  <a:lnTo>
                    <a:pt x="270" y="386"/>
                  </a:lnTo>
                  <a:lnTo>
                    <a:pt x="264" y="404"/>
                  </a:lnTo>
                  <a:lnTo>
                    <a:pt x="256" y="422"/>
                  </a:lnTo>
                  <a:lnTo>
                    <a:pt x="244" y="436"/>
                  </a:lnTo>
                  <a:lnTo>
                    <a:pt x="228" y="448"/>
                  </a:lnTo>
                  <a:lnTo>
                    <a:pt x="212" y="458"/>
                  </a:lnTo>
                  <a:lnTo>
                    <a:pt x="192" y="464"/>
                  </a:lnTo>
                  <a:lnTo>
                    <a:pt x="172" y="466"/>
                  </a:lnTo>
                  <a:lnTo>
                    <a:pt x="172" y="466"/>
                  </a:lnTo>
                  <a:lnTo>
                    <a:pt x="152" y="464"/>
                  </a:lnTo>
                  <a:lnTo>
                    <a:pt x="134" y="458"/>
                  </a:lnTo>
                  <a:lnTo>
                    <a:pt x="116" y="448"/>
                  </a:lnTo>
                  <a:lnTo>
                    <a:pt x="102" y="436"/>
                  </a:lnTo>
                  <a:lnTo>
                    <a:pt x="90" y="422"/>
                  </a:lnTo>
                  <a:lnTo>
                    <a:pt x="80" y="404"/>
                  </a:lnTo>
                  <a:lnTo>
                    <a:pt x="74" y="386"/>
                  </a:lnTo>
                  <a:lnTo>
                    <a:pt x="72" y="366"/>
                  </a:lnTo>
                  <a:lnTo>
                    <a:pt x="72" y="366"/>
                  </a:lnTo>
                  <a:close/>
                  <a:moveTo>
                    <a:pt x="20" y="290"/>
                  </a:moveTo>
                  <a:lnTo>
                    <a:pt x="20" y="290"/>
                  </a:lnTo>
                  <a:lnTo>
                    <a:pt x="20" y="280"/>
                  </a:lnTo>
                  <a:lnTo>
                    <a:pt x="22" y="272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32" y="252"/>
                  </a:lnTo>
                  <a:lnTo>
                    <a:pt x="36" y="240"/>
                  </a:lnTo>
                  <a:lnTo>
                    <a:pt x="36" y="222"/>
                  </a:lnTo>
                  <a:lnTo>
                    <a:pt x="34" y="196"/>
                  </a:lnTo>
                  <a:lnTo>
                    <a:pt x="34" y="196"/>
                  </a:lnTo>
                  <a:lnTo>
                    <a:pt x="34" y="178"/>
                  </a:lnTo>
                  <a:lnTo>
                    <a:pt x="36" y="162"/>
                  </a:lnTo>
                  <a:lnTo>
                    <a:pt x="40" y="146"/>
                  </a:lnTo>
                  <a:lnTo>
                    <a:pt x="48" y="132"/>
                  </a:lnTo>
                  <a:lnTo>
                    <a:pt x="56" y="118"/>
                  </a:lnTo>
                  <a:lnTo>
                    <a:pt x="66" y="106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102" y="6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50" y="46"/>
                  </a:lnTo>
                  <a:lnTo>
                    <a:pt x="216" y="34"/>
                  </a:lnTo>
                  <a:lnTo>
                    <a:pt x="258" y="28"/>
                  </a:lnTo>
                  <a:lnTo>
                    <a:pt x="304" y="24"/>
                  </a:lnTo>
                  <a:lnTo>
                    <a:pt x="354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50" y="20"/>
                  </a:lnTo>
                  <a:lnTo>
                    <a:pt x="450" y="20"/>
                  </a:lnTo>
                  <a:lnTo>
                    <a:pt x="482" y="22"/>
                  </a:lnTo>
                  <a:lnTo>
                    <a:pt x="512" y="26"/>
                  </a:lnTo>
                  <a:lnTo>
                    <a:pt x="542" y="30"/>
                  </a:lnTo>
                  <a:lnTo>
                    <a:pt x="570" y="36"/>
                  </a:lnTo>
                  <a:lnTo>
                    <a:pt x="622" y="52"/>
                  </a:lnTo>
                  <a:lnTo>
                    <a:pt x="670" y="68"/>
                  </a:lnTo>
                  <a:lnTo>
                    <a:pt x="714" y="88"/>
                  </a:lnTo>
                  <a:lnTo>
                    <a:pt x="754" y="108"/>
                  </a:lnTo>
                  <a:lnTo>
                    <a:pt x="822" y="144"/>
                  </a:lnTo>
                  <a:lnTo>
                    <a:pt x="822" y="144"/>
                  </a:lnTo>
                  <a:lnTo>
                    <a:pt x="850" y="160"/>
                  </a:lnTo>
                  <a:lnTo>
                    <a:pt x="850" y="160"/>
                  </a:lnTo>
                  <a:lnTo>
                    <a:pt x="852" y="162"/>
                  </a:lnTo>
                  <a:lnTo>
                    <a:pt x="852" y="162"/>
                  </a:lnTo>
                  <a:lnTo>
                    <a:pt x="912" y="178"/>
                  </a:lnTo>
                  <a:lnTo>
                    <a:pt x="964" y="196"/>
                  </a:lnTo>
                  <a:lnTo>
                    <a:pt x="1008" y="214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76" y="268"/>
                  </a:lnTo>
                  <a:lnTo>
                    <a:pt x="1086" y="280"/>
                  </a:lnTo>
                  <a:lnTo>
                    <a:pt x="1092" y="292"/>
                  </a:lnTo>
                  <a:lnTo>
                    <a:pt x="1096" y="304"/>
                  </a:lnTo>
                  <a:lnTo>
                    <a:pt x="1098" y="314"/>
                  </a:lnTo>
                  <a:lnTo>
                    <a:pt x="1096" y="326"/>
                  </a:lnTo>
                  <a:lnTo>
                    <a:pt x="1092" y="340"/>
                  </a:lnTo>
                  <a:lnTo>
                    <a:pt x="1092" y="340"/>
                  </a:lnTo>
                  <a:lnTo>
                    <a:pt x="1088" y="360"/>
                  </a:lnTo>
                  <a:lnTo>
                    <a:pt x="1086" y="376"/>
                  </a:lnTo>
                  <a:lnTo>
                    <a:pt x="1084" y="390"/>
                  </a:lnTo>
                  <a:lnTo>
                    <a:pt x="1086" y="402"/>
                  </a:lnTo>
                  <a:lnTo>
                    <a:pt x="1086" y="402"/>
                  </a:lnTo>
                  <a:lnTo>
                    <a:pt x="1028" y="402"/>
                  </a:lnTo>
                  <a:lnTo>
                    <a:pt x="1028" y="402"/>
                  </a:lnTo>
                  <a:lnTo>
                    <a:pt x="1032" y="384"/>
                  </a:lnTo>
                  <a:lnTo>
                    <a:pt x="1034" y="366"/>
                  </a:lnTo>
                  <a:lnTo>
                    <a:pt x="1034" y="366"/>
                  </a:lnTo>
                  <a:lnTo>
                    <a:pt x="1034" y="354"/>
                  </a:lnTo>
                  <a:lnTo>
                    <a:pt x="1032" y="342"/>
                  </a:lnTo>
                  <a:lnTo>
                    <a:pt x="1024" y="320"/>
                  </a:lnTo>
                  <a:lnTo>
                    <a:pt x="1014" y="298"/>
                  </a:lnTo>
                  <a:lnTo>
                    <a:pt x="1000" y="282"/>
                  </a:lnTo>
                  <a:lnTo>
                    <a:pt x="982" y="266"/>
                  </a:lnTo>
                  <a:lnTo>
                    <a:pt x="962" y="256"/>
                  </a:lnTo>
                  <a:lnTo>
                    <a:pt x="938" y="248"/>
                  </a:lnTo>
                  <a:lnTo>
                    <a:pt x="926" y="246"/>
                  </a:lnTo>
                  <a:lnTo>
                    <a:pt x="914" y="246"/>
                  </a:lnTo>
                  <a:lnTo>
                    <a:pt x="914" y="246"/>
                  </a:lnTo>
                  <a:lnTo>
                    <a:pt x="902" y="246"/>
                  </a:lnTo>
                  <a:lnTo>
                    <a:pt x="890" y="248"/>
                  </a:lnTo>
                  <a:lnTo>
                    <a:pt x="868" y="256"/>
                  </a:lnTo>
                  <a:lnTo>
                    <a:pt x="848" y="266"/>
                  </a:lnTo>
                  <a:lnTo>
                    <a:pt x="830" y="282"/>
                  </a:lnTo>
                  <a:lnTo>
                    <a:pt x="816" y="298"/>
                  </a:lnTo>
                  <a:lnTo>
                    <a:pt x="804" y="320"/>
                  </a:lnTo>
                  <a:lnTo>
                    <a:pt x="798" y="342"/>
                  </a:lnTo>
                  <a:lnTo>
                    <a:pt x="796" y="354"/>
                  </a:lnTo>
                  <a:lnTo>
                    <a:pt x="796" y="366"/>
                  </a:lnTo>
                  <a:lnTo>
                    <a:pt x="796" y="366"/>
                  </a:lnTo>
                  <a:lnTo>
                    <a:pt x="796" y="382"/>
                  </a:lnTo>
                  <a:lnTo>
                    <a:pt x="800" y="400"/>
                  </a:lnTo>
                  <a:lnTo>
                    <a:pt x="800" y="400"/>
                  </a:lnTo>
                  <a:lnTo>
                    <a:pt x="288" y="394"/>
                  </a:lnTo>
                  <a:lnTo>
                    <a:pt x="288" y="394"/>
                  </a:lnTo>
                  <a:lnTo>
                    <a:pt x="292" y="380"/>
                  </a:lnTo>
                  <a:lnTo>
                    <a:pt x="292" y="366"/>
                  </a:lnTo>
                  <a:lnTo>
                    <a:pt x="292" y="366"/>
                  </a:lnTo>
                  <a:lnTo>
                    <a:pt x="292" y="354"/>
                  </a:lnTo>
                  <a:lnTo>
                    <a:pt x="290" y="342"/>
                  </a:lnTo>
                  <a:lnTo>
                    <a:pt x="282" y="320"/>
                  </a:lnTo>
                  <a:lnTo>
                    <a:pt x="272" y="298"/>
                  </a:lnTo>
                  <a:lnTo>
                    <a:pt x="256" y="282"/>
                  </a:lnTo>
                  <a:lnTo>
                    <a:pt x="240" y="266"/>
                  </a:lnTo>
                  <a:lnTo>
                    <a:pt x="220" y="256"/>
                  </a:lnTo>
                  <a:lnTo>
                    <a:pt x="196" y="248"/>
                  </a:lnTo>
                  <a:lnTo>
                    <a:pt x="184" y="246"/>
                  </a:lnTo>
                  <a:lnTo>
                    <a:pt x="172" y="246"/>
                  </a:lnTo>
                  <a:lnTo>
                    <a:pt x="172" y="246"/>
                  </a:lnTo>
                  <a:lnTo>
                    <a:pt x="160" y="246"/>
                  </a:lnTo>
                  <a:lnTo>
                    <a:pt x="148" y="248"/>
                  </a:lnTo>
                  <a:lnTo>
                    <a:pt x="126" y="256"/>
                  </a:lnTo>
                  <a:lnTo>
                    <a:pt x="106" y="266"/>
                  </a:lnTo>
                  <a:lnTo>
                    <a:pt x="88" y="282"/>
                  </a:lnTo>
                  <a:lnTo>
                    <a:pt x="74" y="298"/>
                  </a:lnTo>
                  <a:lnTo>
                    <a:pt x="62" y="320"/>
                  </a:lnTo>
                  <a:lnTo>
                    <a:pt x="56" y="342"/>
                  </a:lnTo>
                  <a:lnTo>
                    <a:pt x="54" y="354"/>
                  </a:lnTo>
                  <a:lnTo>
                    <a:pt x="54" y="366"/>
                  </a:lnTo>
                  <a:lnTo>
                    <a:pt x="54" y="366"/>
                  </a:lnTo>
                  <a:lnTo>
                    <a:pt x="54" y="374"/>
                  </a:lnTo>
                  <a:lnTo>
                    <a:pt x="54" y="374"/>
                  </a:lnTo>
                  <a:lnTo>
                    <a:pt x="44" y="368"/>
                  </a:lnTo>
                  <a:lnTo>
                    <a:pt x="34" y="362"/>
                  </a:lnTo>
                  <a:lnTo>
                    <a:pt x="28" y="354"/>
                  </a:lnTo>
                  <a:lnTo>
                    <a:pt x="24" y="346"/>
                  </a:lnTo>
                  <a:lnTo>
                    <a:pt x="22" y="336"/>
                  </a:lnTo>
                  <a:lnTo>
                    <a:pt x="20" y="324"/>
                  </a:lnTo>
                  <a:lnTo>
                    <a:pt x="20" y="290"/>
                  </a:lnTo>
                  <a:lnTo>
                    <a:pt x="20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58" name="Freeform 11">
              <a:extLst>
                <a:ext uri="{FF2B5EF4-FFF2-40B4-BE49-F238E27FC236}">
                  <a16:creationId xmlns:a16="http://schemas.microsoft.com/office/drawing/2014/main" id="{84CFCFE7-1268-DFF4-AE54-49992C76D8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848" y="1401600"/>
              <a:ext cx="430183" cy="105244"/>
            </a:xfrm>
            <a:custGeom>
              <a:avLst/>
              <a:gdLst>
                <a:gd name="T0" fmla="*/ 12 w 654"/>
                <a:gd name="T1" fmla="*/ 42 h 160"/>
                <a:gd name="T2" fmla="*/ 4 w 654"/>
                <a:gd name="T3" fmla="*/ 62 h 160"/>
                <a:gd name="T4" fmla="*/ 2 w 654"/>
                <a:gd name="T5" fmla="*/ 88 h 160"/>
                <a:gd name="T6" fmla="*/ 4 w 654"/>
                <a:gd name="T7" fmla="*/ 96 h 160"/>
                <a:gd name="T8" fmla="*/ 12 w 654"/>
                <a:gd name="T9" fmla="*/ 106 h 160"/>
                <a:gd name="T10" fmla="*/ 28 w 654"/>
                <a:gd name="T11" fmla="*/ 114 h 160"/>
                <a:gd name="T12" fmla="*/ 66 w 654"/>
                <a:gd name="T13" fmla="*/ 118 h 160"/>
                <a:gd name="T14" fmla="*/ 346 w 654"/>
                <a:gd name="T15" fmla="*/ 140 h 160"/>
                <a:gd name="T16" fmla="*/ 644 w 654"/>
                <a:gd name="T17" fmla="*/ 160 h 160"/>
                <a:gd name="T18" fmla="*/ 644 w 654"/>
                <a:gd name="T19" fmla="*/ 160 h 160"/>
                <a:gd name="T20" fmla="*/ 652 w 654"/>
                <a:gd name="T21" fmla="*/ 156 h 160"/>
                <a:gd name="T22" fmla="*/ 654 w 654"/>
                <a:gd name="T23" fmla="*/ 152 h 160"/>
                <a:gd name="T24" fmla="*/ 652 w 654"/>
                <a:gd name="T25" fmla="*/ 146 h 160"/>
                <a:gd name="T26" fmla="*/ 626 w 654"/>
                <a:gd name="T27" fmla="*/ 120 h 160"/>
                <a:gd name="T28" fmla="*/ 568 w 654"/>
                <a:gd name="T29" fmla="*/ 78 h 160"/>
                <a:gd name="T30" fmla="*/ 482 w 654"/>
                <a:gd name="T31" fmla="*/ 36 h 160"/>
                <a:gd name="T32" fmla="*/ 430 w 654"/>
                <a:gd name="T33" fmla="*/ 20 h 160"/>
                <a:gd name="T34" fmla="*/ 376 w 654"/>
                <a:gd name="T35" fmla="*/ 8 h 160"/>
                <a:gd name="T36" fmla="*/ 326 w 654"/>
                <a:gd name="T37" fmla="*/ 2 h 160"/>
                <a:gd name="T38" fmla="*/ 272 w 654"/>
                <a:gd name="T39" fmla="*/ 0 h 160"/>
                <a:gd name="T40" fmla="*/ 174 w 654"/>
                <a:gd name="T41" fmla="*/ 6 h 160"/>
                <a:gd name="T42" fmla="*/ 92 w 654"/>
                <a:gd name="T43" fmla="*/ 18 h 160"/>
                <a:gd name="T44" fmla="*/ 18 w 654"/>
                <a:gd name="T45" fmla="*/ 36 h 160"/>
                <a:gd name="T46" fmla="*/ 14 w 654"/>
                <a:gd name="T47" fmla="*/ 38 h 160"/>
                <a:gd name="T48" fmla="*/ 12 w 654"/>
                <a:gd name="T49" fmla="*/ 42 h 160"/>
                <a:gd name="T50" fmla="*/ 26 w 654"/>
                <a:gd name="T51" fmla="*/ 54 h 160"/>
                <a:gd name="T52" fmla="*/ 112 w 654"/>
                <a:gd name="T53" fmla="*/ 34 h 160"/>
                <a:gd name="T54" fmla="*/ 184 w 654"/>
                <a:gd name="T55" fmla="*/ 24 h 160"/>
                <a:gd name="T56" fmla="*/ 272 w 654"/>
                <a:gd name="T57" fmla="*/ 20 h 160"/>
                <a:gd name="T58" fmla="*/ 324 w 654"/>
                <a:gd name="T59" fmla="*/ 22 h 160"/>
                <a:gd name="T60" fmla="*/ 374 w 654"/>
                <a:gd name="T61" fmla="*/ 26 h 160"/>
                <a:gd name="T62" fmla="*/ 456 w 654"/>
                <a:gd name="T63" fmla="*/ 48 h 160"/>
                <a:gd name="T64" fmla="*/ 528 w 654"/>
                <a:gd name="T65" fmla="*/ 78 h 160"/>
                <a:gd name="T66" fmla="*/ 584 w 654"/>
                <a:gd name="T67" fmla="*/ 112 h 160"/>
                <a:gd name="T68" fmla="*/ 622 w 654"/>
                <a:gd name="T69" fmla="*/ 140 h 160"/>
                <a:gd name="T70" fmla="*/ 302 w 654"/>
                <a:gd name="T71" fmla="*/ 118 h 160"/>
                <a:gd name="T72" fmla="*/ 64 w 654"/>
                <a:gd name="T73" fmla="*/ 98 h 160"/>
                <a:gd name="T74" fmla="*/ 30 w 654"/>
                <a:gd name="T75" fmla="*/ 94 h 160"/>
                <a:gd name="T76" fmla="*/ 22 w 654"/>
                <a:gd name="T77" fmla="*/ 88 h 160"/>
                <a:gd name="T78" fmla="*/ 20 w 654"/>
                <a:gd name="T79" fmla="*/ 80 h 160"/>
                <a:gd name="T80" fmla="*/ 26 w 654"/>
                <a:gd name="T81" fmla="*/ 5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4" h="160">
                  <a:moveTo>
                    <a:pt x="12" y="42"/>
                  </a:moveTo>
                  <a:lnTo>
                    <a:pt x="12" y="42"/>
                  </a:lnTo>
                  <a:lnTo>
                    <a:pt x="8" y="48"/>
                  </a:lnTo>
                  <a:lnTo>
                    <a:pt x="4" y="62"/>
                  </a:lnTo>
                  <a:lnTo>
                    <a:pt x="0" y="78"/>
                  </a:lnTo>
                  <a:lnTo>
                    <a:pt x="2" y="88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6" y="100"/>
                  </a:lnTo>
                  <a:lnTo>
                    <a:pt x="12" y="106"/>
                  </a:lnTo>
                  <a:lnTo>
                    <a:pt x="18" y="110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66" y="118"/>
                  </a:lnTo>
                  <a:lnTo>
                    <a:pt x="142" y="124"/>
                  </a:lnTo>
                  <a:lnTo>
                    <a:pt x="346" y="14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8" y="160"/>
                  </a:lnTo>
                  <a:lnTo>
                    <a:pt x="652" y="156"/>
                  </a:lnTo>
                  <a:lnTo>
                    <a:pt x="652" y="156"/>
                  </a:lnTo>
                  <a:lnTo>
                    <a:pt x="654" y="152"/>
                  </a:lnTo>
                  <a:lnTo>
                    <a:pt x="652" y="14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6" y="120"/>
                  </a:lnTo>
                  <a:lnTo>
                    <a:pt x="600" y="100"/>
                  </a:lnTo>
                  <a:lnTo>
                    <a:pt x="568" y="78"/>
                  </a:lnTo>
                  <a:lnTo>
                    <a:pt x="528" y="56"/>
                  </a:lnTo>
                  <a:lnTo>
                    <a:pt x="482" y="36"/>
                  </a:lnTo>
                  <a:lnTo>
                    <a:pt x="456" y="28"/>
                  </a:lnTo>
                  <a:lnTo>
                    <a:pt x="430" y="20"/>
                  </a:lnTo>
                  <a:lnTo>
                    <a:pt x="404" y="12"/>
                  </a:lnTo>
                  <a:lnTo>
                    <a:pt x="376" y="8"/>
                  </a:lnTo>
                  <a:lnTo>
                    <a:pt x="376" y="8"/>
                  </a:lnTo>
                  <a:lnTo>
                    <a:pt x="326" y="2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20" y="2"/>
                  </a:lnTo>
                  <a:lnTo>
                    <a:pt x="174" y="6"/>
                  </a:lnTo>
                  <a:lnTo>
                    <a:pt x="130" y="12"/>
                  </a:lnTo>
                  <a:lnTo>
                    <a:pt x="92" y="18"/>
                  </a:lnTo>
                  <a:lnTo>
                    <a:pt x="38" y="3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12" y="42"/>
                  </a:lnTo>
                  <a:lnTo>
                    <a:pt x="12" y="42"/>
                  </a:lnTo>
                  <a:close/>
                  <a:moveTo>
                    <a:pt x="26" y="54"/>
                  </a:moveTo>
                  <a:lnTo>
                    <a:pt x="26" y="54"/>
                  </a:lnTo>
                  <a:lnTo>
                    <a:pt x="56" y="46"/>
                  </a:lnTo>
                  <a:lnTo>
                    <a:pt x="112" y="34"/>
                  </a:lnTo>
                  <a:lnTo>
                    <a:pt x="146" y="28"/>
                  </a:lnTo>
                  <a:lnTo>
                    <a:pt x="184" y="24"/>
                  </a:lnTo>
                  <a:lnTo>
                    <a:pt x="226" y="20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324" y="22"/>
                  </a:lnTo>
                  <a:lnTo>
                    <a:pt x="374" y="26"/>
                  </a:lnTo>
                  <a:lnTo>
                    <a:pt x="374" y="26"/>
                  </a:lnTo>
                  <a:lnTo>
                    <a:pt x="416" y="36"/>
                  </a:lnTo>
                  <a:lnTo>
                    <a:pt x="456" y="48"/>
                  </a:lnTo>
                  <a:lnTo>
                    <a:pt x="494" y="62"/>
                  </a:lnTo>
                  <a:lnTo>
                    <a:pt x="528" y="78"/>
                  </a:lnTo>
                  <a:lnTo>
                    <a:pt x="558" y="96"/>
                  </a:lnTo>
                  <a:lnTo>
                    <a:pt x="584" y="112"/>
                  </a:lnTo>
                  <a:lnTo>
                    <a:pt x="606" y="128"/>
                  </a:lnTo>
                  <a:lnTo>
                    <a:pt x="622" y="140"/>
                  </a:lnTo>
                  <a:lnTo>
                    <a:pt x="622" y="140"/>
                  </a:lnTo>
                  <a:lnTo>
                    <a:pt x="302" y="118"/>
                  </a:lnTo>
                  <a:lnTo>
                    <a:pt x="126" y="104"/>
                  </a:lnTo>
                  <a:lnTo>
                    <a:pt x="64" y="98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4" y="92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0" y="80"/>
                  </a:lnTo>
                  <a:lnTo>
                    <a:pt x="20" y="72"/>
                  </a:lnTo>
                  <a:lnTo>
                    <a:pt x="26" y="54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grpSp>
        <p:nvGrpSpPr>
          <p:cNvPr id="62" name="Groupe 21">
            <a:extLst>
              <a:ext uri="{FF2B5EF4-FFF2-40B4-BE49-F238E27FC236}">
                <a16:creationId xmlns:a16="http://schemas.microsoft.com/office/drawing/2014/main" id="{5753B856-EEDA-DA39-208B-9E1CBFB089AD}"/>
              </a:ext>
            </a:extLst>
          </p:cNvPr>
          <p:cNvGrpSpPr>
            <a:grpSpLocks noChangeAspect="1"/>
          </p:cNvGrpSpPr>
          <p:nvPr/>
        </p:nvGrpSpPr>
        <p:grpSpPr>
          <a:xfrm>
            <a:off x="7792233" y="1913139"/>
            <a:ext cx="437898" cy="181353"/>
            <a:chOff x="1772551" y="1377920"/>
            <a:chExt cx="735390" cy="319678"/>
          </a:xfrm>
          <a:solidFill>
            <a:srgbClr val="107C9D"/>
          </a:solidFill>
        </p:grpSpPr>
        <p:sp>
          <p:nvSpPr>
            <p:cNvPr id="63" name="Freeform 10">
              <a:extLst>
                <a:ext uri="{FF2B5EF4-FFF2-40B4-BE49-F238E27FC236}">
                  <a16:creationId xmlns:a16="http://schemas.microsoft.com/office/drawing/2014/main" id="{5D82673F-6DBE-D303-F639-53DD28CD3C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2551" y="1377920"/>
              <a:ext cx="735390" cy="319678"/>
            </a:xfrm>
            <a:custGeom>
              <a:avLst/>
              <a:gdLst>
                <a:gd name="T0" fmla="*/ 10 w 1118"/>
                <a:gd name="T1" fmla="*/ 362 h 486"/>
                <a:gd name="T2" fmla="*/ 64 w 1118"/>
                <a:gd name="T3" fmla="*/ 414 h 486"/>
                <a:gd name="T4" fmla="*/ 152 w 1118"/>
                <a:gd name="T5" fmla="*/ 484 h 486"/>
                <a:gd name="T6" fmla="*/ 240 w 1118"/>
                <a:gd name="T7" fmla="*/ 464 h 486"/>
                <a:gd name="T8" fmla="*/ 808 w 1118"/>
                <a:gd name="T9" fmla="*/ 418 h 486"/>
                <a:gd name="T10" fmla="*/ 866 w 1118"/>
                <a:gd name="T11" fmla="*/ 474 h 486"/>
                <a:gd name="T12" fmla="*/ 948 w 1118"/>
                <a:gd name="T13" fmla="*/ 480 h 486"/>
                <a:gd name="T14" fmla="*/ 1020 w 1118"/>
                <a:gd name="T15" fmla="*/ 422 h 486"/>
                <a:gd name="T16" fmla="*/ 1100 w 1118"/>
                <a:gd name="T17" fmla="*/ 420 h 486"/>
                <a:gd name="T18" fmla="*/ 1106 w 1118"/>
                <a:gd name="T19" fmla="*/ 404 h 486"/>
                <a:gd name="T20" fmla="*/ 1116 w 1118"/>
                <a:gd name="T21" fmla="*/ 330 h 486"/>
                <a:gd name="T22" fmla="*/ 1064 w 1118"/>
                <a:gd name="T23" fmla="*/ 224 h 486"/>
                <a:gd name="T24" fmla="*/ 972 w 1118"/>
                <a:gd name="T25" fmla="*/ 178 h 486"/>
                <a:gd name="T26" fmla="*/ 762 w 1118"/>
                <a:gd name="T27" fmla="*/ 90 h 486"/>
                <a:gd name="T28" fmla="*/ 514 w 1118"/>
                <a:gd name="T29" fmla="*/ 6 h 486"/>
                <a:gd name="T30" fmla="*/ 348 w 1118"/>
                <a:gd name="T31" fmla="*/ 2 h 486"/>
                <a:gd name="T32" fmla="*/ 106 w 1118"/>
                <a:gd name="T33" fmla="*/ 36 h 486"/>
                <a:gd name="T34" fmla="*/ 74 w 1118"/>
                <a:gd name="T35" fmla="*/ 70 h 486"/>
                <a:gd name="T36" fmla="*/ 14 w 1118"/>
                <a:gd name="T37" fmla="*/ 176 h 486"/>
                <a:gd name="T38" fmla="*/ 10 w 1118"/>
                <a:gd name="T39" fmla="*/ 252 h 486"/>
                <a:gd name="T40" fmla="*/ 0 w 1118"/>
                <a:gd name="T41" fmla="*/ 290 h 486"/>
                <a:gd name="T42" fmla="*/ 844 w 1118"/>
                <a:gd name="T43" fmla="*/ 294 h 486"/>
                <a:gd name="T44" fmla="*/ 934 w 1118"/>
                <a:gd name="T45" fmla="*/ 268 h 486"/>
                <a:gd name="T46" fmla="*/ 1012 w 1118"/>
                <a:gd name="T47" fmla="*/ 346 h 486"/>
                <a:gd name="T48" fmla="*/ 986 w 1118"/>
                <a:gd name="T49" fmla="*/ 436 h 486"/>
                <a:gd name="T50" fmla="*/ 894 w 1118"/>
                <a:gd name="T51" fmla="*/ 464 h 486"/>
                <a:gd name="T52" fmla="*/ 816 w 1118"/>
                <a:gd name="T53" fmla="*/ 386 h 486"/>
                <a:gd name="T54" fmla="*/ 80 w 1118"/>
                <a:gd name="T55" fmla="*/ 326 h 486"/>
                <a:gd name="T56" fmla="*/ 172 w 1118"/>
                <a:gd name="T57" fmla="*/ 266 h 486"/>
                <a:gd name="T58" fmla="*/ 256 w 1118"/>
                <a:gd name="T59" fmla="*/ 310 h 486"/>
                <a:gd name="T60" fmla="*/ 264 w 1118"/>
                <a:gd name="T61" fmla="*/ 404 h 486"/>
                <a:gd name="T62" fmla="*/ 172 w 1118"/>
                <a:gd name="T63" fmla="*/ 466 h 486"/>
                <a:gd name="T64" fmla="*/ 90 w 1118"/>
                <a:gd name="T65" fmla="*/ 422 h 486"/>
                <a:gd name="T66" fmla="*/ 20 w 1118"/>
                <a:gd name="T67" fmla="*/ 290 h 486"/>
                <a:gd name="T68" fmla="*/ 36 w 1118"/>
                <a:gd name="T69" fmla="*/ 240 h 486"/>
                <a:gd name="T70" fmla="*/ 40 w 1118"/>
                <a:gd name="T71" fmla="*/ 146 h 486"/>
                <a:gd name="T72" fmla="*/ 102 w 1118"/>
                <a:gd name="T73" fmla="*/ 68 h 486"/>
                <a:gd name="T74" fmla="*/ 304 w 1118"/>
                <a:gd name="T75" fmla="*/ 24 h 486"/>
                <a:gd name="T76" fmla="*/ 482 w 1118"/>
                <a:gd name="T77" fmla="*/ 22 h 486"/>
                <a:gd name="T78" fmla="*/ 714 w 1118"/>
                <a:gd name="T79" fmla="*/ 88 h 486"/>
                <a:gd name="T80" fmla="*/ 852 w 1118"/>
                <a:gd name="T81" fmla="*/ 162 h 486"/>
                <a:gd name="T82" fmla="*/ 1050 w 1118"/>
                <a:gd name="T83" fmla="*/ 236 h 486"/>
                <a:gd name="T84" fmla="*/ 1098 w 1118"/>
                <a:gd name="T85" fmla="*/ 314 h 486"/>
                <a:gd name="T86" fmla="*/ 1084 w 1118"/>
                <a:gd name="T87" fmla="*/ 390 h 486"/>
                <a:gd name="T88" fmla="*/ 1034 w 1118"/>
                <a:gd name="T89" fmla="*/ 366 h 486"/>
                <a:gd name="T90" fmla="*/ 1000 w 1118"/>
                <a:gd name="T91" fmla="*/ 282 h 486"/>
                <a:gd name="T92" fmla="*/ 914 w 1118"/>
                <a:gd name="T93" fmla="*/ 246 h 486"/>
                <a:gd name="T94" fmla="*/ 816 w 1118"/>
                <a:gd name="T95" fmla="*/ 298 h 486"/>
                <a:gd name="T96" fmla="*/ 796 w 1118"/>
                <a:gd name="T97" fmla="*/ 382 h 486"/>
                <a:gd name="T98" fmla="*/ 292 w 1118"/>
                <a:gd name="T99" fmla="*/ 366 h 486"/>
                <a:gd name="T100" fmla="*/ 256 w 1118"/>
                <a:gd name="T101" fmla="*/ 282 h 486"/>
                <a:gd name="T102" fmla="*/ 172 w 1118"/>
                <a:gd name="T103" fmla="*/ 246 h 486"/>
                <a:gd name="T104" fmla="*/ 74 w 1118"/>
                <a:gd name="T105" fmla="*/ 298 h 486"/>
                <a:gd name="T106" fmla="*/ 54 w 1118"/>
                <a:gd name="T107" fmla="*/ 374 h 486"/>
                <a:gd name="T108" fmla="*/ 22 w 1118"/>
                <a:gd name="T109" fmla="*/ 33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8" h="486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4"/>
                  </a:lnTo>
                  <a:lnTo>
                    <a:pt x="6" y="350"/>
                  </a:lnTo>
                  <a:lnTo>
                    <a:pt x="10" y="362"/>
                  </a:lnTo>
                  <a:lnTo>
                    <a:pt x="18" y="374"/>
                  </a:lnTo>
                  <a:lnTo>
                    <a:pt x="28" y="382"/>
                  </a:lnTo>
                  <a:lnTo>
                    <a:pt x="42" y="390"/>
                  </a:lnTo>
                  <a:lnTo>
                    <a:pt x="58" y="396"/>
                  </a:lnTo>
                  <a:lnTo>
                    <a:pt x="58" y="396"/>
                  </a:lnTo>
                  <a:lnTo>
                    <a:pt x="64" y="414"/>
                  </a:lnTo>
                  <a:lnTo>
                    <a:pt x="74" y="432"/>
                  </a:lnTo>
                  <a:lnTo>
                    <a:pt x="86" y="446"/>
                  </a:lnTo>
                  <a:lnTo>
                    <a:pt x="100" y="460"/>
                  </a:lnTo>
                  <a:lnTo>
                    <a:pt x="116" y="470"/>
                  </a:lnTo>
                  <a:lnTo>
                    <a:pt x="134" y="478"/>
                  </a:lnTo>
                  <a:lnTo>
                    <a:pt x="152" y="484"/>
                  </a:lnTo>
                  <a:lnTo>
                    <a:pt x="172" y="486"/>
                  </a:lnTo>
                  <a:lnTo>
                    <a:pt x="172" y="486"/>
                  </a:lnTo>
                  <a:lnTo>
                    <a:pt x="190" y="484"/>
                  </a:lnTo>
                  <a:lnTo>
                    <a:pt x="208" y="480"/>
                  </a:lnTo>
                  <a:lnTo>
                    <a:pt x="224" y="474"/>
                  </a:lnTo>
                  <a:lnTo>
                    <a:pt x="240" y="464"/>
                  </a:lnTo>
                  <a:lnTo>
                    <a:pt x="252" y="454"/>
                  </a:lnTo>
                  <a:lnTo>
                    <a:pt x="264" y="442"/>
                  </a:lnTo>
                  <a:lnTo>
                    <a:pt x="274" y="428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808" y="418"/>
                  </a:lnTo>
                  <a:lnTo>
                    <a:pt x="808" y="418"/>
                  </a:lnTo>
                  <a:lnTo>
                    <a:pt x="816" y="432"/>
                  </a:lnTo>
                  <a:lnTo>
                    <a:pt x="826" y="446"/>
                  </a:lnTo>
                  <a:lnTo>
                    <a:pt x="838" y="456"/>
                  </a:lnTo>
                  <a:lnTo>
                    <a:pt x="850" y="466"/>
                  </a:lnTo>
                  <a:lnTo>
                    <a:pt x="866" y="474"/>
                  </a:lnTo>
                  <a:lnTo>
                    <a:pt x="880" y="480"/>
                  </a:lnTo>
                  <a:lnTo>
                    <a:pt x="898" y="484"/>
                  </a:lnTo>
                  <a:lnTo>
                    <a:pt x="914" y="486"/>
                  </a:lnTo>
                  <a:lnTo>
                    <a:pt x="914" y="486"/>
                  </a:lnTo>
                  <a:lnTo>
                    <a:pt x="932" y="484"/>
                  </a:lnTo>
                  <a:lnTo>
                    <a:pt x="948" y="480"/>
                  </a:lnTo>
                  <a:lnTo>
                    <a:pt x="962" y="474"/>
                  </a:lnTo>
                  <a:lnTo>
                    <a:pt x="978" y="468"/>
                  </a:lnTo>
                  <a:lnTo>
                    <a:pt x="990" y="458"/>
                  </a:lnTo>
                  <a:lnTo>
                    <a:pt x="1002" y="448"/>
                  </a:lnTo>
                  <a:lnTo>
                    <a:pt x="1012" y="434"/>
                  </a:lnTo>
                  <a:lnTo>
                    <a:pt x="1020" y="422"/>
                  </a:lnTo>
                  <a:lnTo>
                    <a:pt x="1020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100" y="420"/>
                  </a:lnTo>
                  <a:lnTo>
                    <a:pt x="1104" y="418"/>
                  </a:lnTo>
                  <a:lnTo>
                    <a:pt x="1104" y="418"/>
                  </a:lnTo>
                  <a:lnTo>
                    <a:pt x="1106" y="414"/>
                  </a:lnTo>
                  <a:lnTo>
                    <a:pt x="1106" y="410"/>
                  </a:lnTo>
                  <a:lnTo>
                    <a:pt x="1106" y="410"/>
                  </a:lnTo>
                  <a:lnTo>
                    <a:pt x="1106" y="404"/>
                  </a:lnTo>
                  <a:lnTo>
                    <a:pt x="1104" y="390"/>
                  </a:lnTo>
                  <a:lnTo>
                    <a:pt x="1106" y="370"/>
                  </a:lnTo>
                  <a:lnTo>
                    <a:pt x="1108" y="360"/>
                  </a:lnTo>
                  <a:lnTo>
                    <a:pt x="1110" y="348"/>
                  </a:lnTo>
                  <a:lnTo>
                    <a:pt x="1110" y="348"/>
                  </a:lnTo>
                  <a:lnTo>
                    <a:pt x="1116" y="330"/>
                  </a:lnTo>
                  <a:lnTo>
                    <a:pt x="1118" y="314"/>
                  </a:lnTo>
                  <a:lnTo>
                    <a:pt x="1116" y="300"/>
                  </a:lnTo>
                  <a:lnTo>
                    <a:pt x="1110" y="286"/>
                  </a:lnTo>
                  <a:lnTo>
                    <a:pt x="1104" y="272"/>
                  </a:lnTo>
                  <a:lnTo>
                    <a:pt x="1092" y="256"/>
                  </a:lnTo>
                  <a:lnTo>
                    <a:pt x="1064" y="224"/>
                  </a:lnTo>
                  <a:lnTo>
                    <a:pt x="1062" y="222"/>
                  </a:lnTo>
                  <a:lnTo>
                    <a:pt x="1062" y="222"/>
                  </a:lnTo>
                  <a:lnTo>
                    <a:pt x="1060" y="220"/>
                  </a:lnTo>
                  <a:lnTo>
                    <a:pt x="1060" y="220"/>
                  </a:lnTo>
                  <a:lnTo>
                    <a:pt x="1018" y="198"/>
                  </a:lnTo>
                  <a:lnTo>
                    <a:pt x="972" y="178"/>
                  </a:lnTo>
                  <a:lnTo>
                    <a:pt x="918" y="16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30" y="128"/>
                  </a:lnTo>
                  <a:lnTo>
                    <a:pt x="830" y="128"/>
                  </a:lnTo>
                  <a:lnTo>
                    <a:pt x="762" y="90"/>
                  </a:lnTo>
                  <a:lnTo>
                    <a:pt x="722" y="70"/>
                  </a:lnTo>
                  <a:lnTo>
                    <a:pt x="676" y="50"/>
                  </a:lnTo>
                  <a:lnTo>
                    <a:pt x="628" y="32"/>
                  </a:lnTo>
                  <a:lnTo>
                    <a:pt x="574" y="18"/>
                  </a:lnTo>
                  <a:lnTo>
                    <a:pt x="544" y="12"/>
                  </a:lnTo>
                  <a:lnTo>
                    <a:pt x="514" y="6"/>
                  </a:lnTo>
                  <a:lnTo>
                    <a:pt x="484" y="4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48" y="2"/>
                  </a:lnTo>
                  <a:lnTo>
                    <a:pt x="294" y="6"/>
                  </a:lnTo>
                  <a:lnTo>
                    <a:pt x="244" y="10"/>
                  </a:lnTo>
                  <a:lnTo>
                    <a:pt x="198" y="18"/>
                  </a:lnTo>
                  <a:lnTo>
                    <a:pt x="132" y="30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2" y="38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88" y="54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50" y="94"/>
                  </a:lnTo>
                  <a:lnTo>
                    <a:pt x="40" y="108"/>
                  </a:lnTo>
                  <a:lnTo>
                    <a:pt x="30" y="124"/>
                  </a:lnTo>
                  <a:lnTo>
                    <a:pt x="22" y="140"/>
                  </a:lnTo>
                  <a:lnTo>
                    <a:pt x="16" y="158"/>
                  </a:lnTo>
                  <a:lnTo>
                    <a:pt x="14" y="176"/>
                  </a:lnTo>
                  <a:lnTo>
                    <a:pt x="14" y="198"/>
                  </a:lnTo>
                  <a:lnTo>
                    <a:pt x="14" y="198"/>
                  </a:lnTo>
                  <a:lnTo>
                    <a:pt x="18" y="222"/>
                  </a:lnTo>
                  <a:lnTo>
                    <a:pt x="16" y="236"/>
                  </a:lnTo>
                  <a:lnTo>
                    <a:pt x="14" y="246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6" y="258"/>
                  </a:lnTo>
                  <a:lnTo>
                    <a:pt x="4" y="266"/>
                  </a:lnTo>
                  <a:lnTo>
                    <a:pt x="0" y="276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14" y="366"/>
                  </a:moveTo>
                  <a:lnTo>
                    <a:pt x="814" y="366"/>
                  </a:lnTo>
                  <a:lnTo>
                    <a:pt x="816" y="346"/>
                  </a:lnTo>
                  <a:lnTo>
                    <a:pt x="822" y="326"/>
                  </a:lnTo>
                  <a:lnTo>
                    <a:pt x="832" y="310"/>
                  </a:lnTo>
                  <a:lnTo>
                    <a:pt x="844" y="294"/>
                  </a:lnTo>
                  <a:lnTo>
                    <a:pt x="858" y="282"/>
                  </a:lnTo>
                  <a:lnTo>
                    <a:pt x="876" y="274"/>
                  </a:lnTo>
                  <a:lnTo>
                    <a:pt x="894" y="268"/>
                  </a:lnTo>
                  <a:lnTo>
                    <a:pt x="914" y="266"/>
                  </a:lnTo>
                  <a:lnTo>
                    <a:pt x="914" y="266"/>
                  </a:lnTo>
                  <a:lnTo>
                    <a:pt x="934" y="268"/>
                  </a:lnTo>
                  <a:lnTo>
                    <a:pt x="954" y="274"/>
                  </a:lnTo>
                  <a:lnTo>
                    <a:pt x="970" y="282"/>
                  </a:lnTo>
                  <a:lnTo>
                    <a:pt x="986" y="294"/>
                  </a:lnTo>
                  <a:lnTo>
                    <a:pt x="998" y="310"/>
                  </a:lnTo>
                  <a:lnTo>
                    <a:pt x="1006" y="326"/>
                  </a:lnTo>
                  <a:lnTo>
                    <a:pt x="1012" y="346"/>
                  </a:lnTo>
                  <a:lnTo>
                    <a:pt x="1014" y="366"/>
                  </a:lnTo>
                  <a:lnTo>
                    <a:pt x="1014" y="366"/>
                  </a:lnTo>
                  <a:lnTo>
                    <a:pt x="1012" y="386"/>
                  </a:lnTo>
                  <a:lnTo>
                    <a:pt x="1006" y="404"/>
                  </a:lnTo>
                  <a:lnTo>
                    <a:pt x="998" y="422"/>
                  </a:lnTo>
                  <a:lnTo>
                    <a:pt x="986" y="436"/>
                  </a:lnTo>
                  <a:lnTo>
                    <a:pt x="970" y="448"/>
                  </a:lnTo>
                  <a:lnTo>
                    <a:pt x="954" y="458"/>
                  </a:lnTo>
                  <a:lnTo>
                    <a:pt x="934" y="464"/>
                  </a:lnTo>
                  <a:lnTo>
                    <a:pt x="914" y="466"/>
                  </a:lnTo>
                  <a:lnTo>
                    <a:pt x="914" y="466"/>
                  </a:lnTo>
                  <a:lnTo>
                    <a:pt x="894" y="464"/>
                  </a:lnTo>
                  <a:lnTo>
                    <a:pt x="876" y="458"/>
                  </a:lnTo>
                  <a:lnTo>
                    <a:pt x="858" y="448"/>
                  </a:lnTo>
                  <a:lnTo>
                    <a:pt x="844" y="436"/>
                  </a:lnTo>
                  <a:lnTo>
                    <a:pt x="832" y="422"/>
                  </a:lnTo>
                  <a:lnTo>
                    <a:pt x="822" y="404"/>
                  </a:lnTo>
                  <a:lnTo>
                    <a:pt x="816" y="386"/>
                  </a:lnTo>
                  <a:lnTo>
                    <a:pt x="814" y="366"/>
                  </a:lnTo>
                  <a:lnTo>
                    <a:pt x="814" y="366"/>
                  </a:lnTo>
                  <a:close/>
                  <a:moveTo>
                    <a:pt x="72" y="366"/>
                  </a:moveTo>
                  <a:lnTo>
                    <a:pt x="72" y="366"/>
                  </a:lnTo>
                  <a:lnTo>
                    <a:pt x="74" y="346"/>
                  </a:lnTo>
                  <a:lnTo>
                    <a:pt x="80" y="326"/>
                  </a:lnTo>
                  <a:lnTo>
                    <a:pt x="90" y="310"/>
                  </a:lnTo>
                  <a:lnTo>
                    <a:pt x="102" y="294"/>
                  </a:lnTo>
                  <a:lnTo>
                    <a:pt x="116" y="282"/>
                  </a:lnTo>
                  <a:lnTo>
                    <a:pt x="134" y="274"/>
                  </a:lnTo>
                  <a:lnTo>
                    <a:pt x="152" y="268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92" y="268"/>
                  </a:lnTo>
                  <a:lnTo>
                    <a:pt x="212" y="274"/>
                  </a:lnTo>
                  <a:lnTo>
                    <a:pt x="228" y="282"/>
                  </a:lnTo>
                  <a:lnTo>
                    <a:pt x="244" y="294"/>
                  </a:lnTo>
                  <a:lnTo>
                    <a:pt x="256" y="310"/>
                  </a:lnTo>
                  <a:lnTo>
                    <a:pt x="264" y="326"/>
                  </a:lnTo>
                  <a:lnTo>
                    <a:pt x="270" y="346"/>
                  </a:lnTo>
                  <a:lnTo>
                    <a:pt x="272" y="366"/>
                  </a:lnTo>
                  <a:lnTo>
                    <a:pt x="272" y="366"/>
                  </a:lnTo>
                  <a:lnTo>
                    <a:pt x="270" y="386"/>
                  </a:lnTo>
                  <a:lnTo>
                    <a:pt x="264" y="404"/>
                  </a:lnTo>
                  <a:lnTo>
                    <a:pt x="256" y="422"/>
                  </a:lnTo>
                  <a:lnTo>
                    <a:pt x="244" y="436"/>
                  </a:lnTo>
                  <a:lnTo>
                    <a:pt x="228" y="448"/>
                  </a:lnTo>
                  <a:lnTo>
                    <a:pt x="212" y="458"/>
                  </a:lnTo>
                  <a:lnTo>
                    <a:pt x="192" y="464"/>
                  </a:lnTo>
                  <a:lnTo>
                    <a:pt x="172" y="466"/>
                  </a:lnTo>
                  <a:lnTo>
                    <a:pt x="172" y="466"/>
                  </a:lnTo>
                  <a:lnTo>
                    <a:pt x="152" y="464"/>
                  </a:lnTo>
                  <a:lnTo>
                    <a:pt x="134" y="458"/>
                  </a:lnTo>
                  <a:lnTo>
                    <a:pt x="116" y="448"/>
                  </a:lnTo>
                  <a:lnTo>
                    <a:pt x="102" y="436"/>
                  </a:lnTo>
                  <a:lnTo>
                    <a:pt x="90" y="422"/>
                  </a:lnTo>
                  <a:lnTo>
                    <a:pt x="80" y="404"/>
                  </a:lnTo>
                  <a:lnTo>
                    <a:pt x="74" y="386"/>
                  </a:lnTo>
                  <a:lnTo>
                    <a:pt x="72" y="366"/>
                  </a:lnTo>
                  <a:lnTo>
                    <a:pt x="72" y="366"/>
                  </a:lnTo>
                  <a:close/>
                  <a:moveTo>
                    <a:pt x="20" y="290"/>
                  </a:moveTo>
                  <a:lnTo>
                    <a:pt x="20" y="290"/>
                  </a:lnTo>
                  <a:lnTo>
                    <a:pt x="20" y="280"/>
                  </a:lnTo>
                  <a:lnTo>
                    <a:pt x="22" y="272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32" y="252"/>
                  </a:lnTo>
                  <a:lnTo>
                    <a:pt x="36" y="240"/>
                  </a:lnTo>
                  <a:lnTo>
                    <a:pt x="36" y="222"/>
                  </a:lnTo>
                  <a:lnTo>
                    <a:pt x="34" y="196"/>
                  </a:lnTo>
                  <a:lnTo>
                    <a:pt x="34" y="196"/>
                  </a:lnTo>
                  <a:lnTo>
                    <a:pt x="34" y="178"/>
                  </a:lnTo>
                  <a:lnTo>
                    <a:pt x="36" y="162"/>
                  </a:lnTo>
                  <a:lnTo>
                    <a:pt x="40" y="146"/>
                  </a:lnTo>
                  <a:lnTo>
                    <a:pt x="48" y="132"/>
                  </a:lnTo>
                  <a:lnTo>
                    <a:pt x="56" y="118"/>
                  </a:lnTo>
                  <a:lnTo>
                    <a:pt x="66" y="106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102" y="6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50" y="46"/>
                  </a:lnTo>
                  <a:lnTo>
                    <a:pt x="216" y="34"/>
                  </a:lnTo>
                  <a:lnTo>
                    <a:pt x="258" y="28"/>
                  </a:lnTo>
                  <a:lnTo>
                    <a:pt x="304" y="24"/>
                  </a:lnTo>
                  <a:lnTo>
                    <a:pt x="354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50" y="20"/>
                  </a:lnTo>
                  <a:lnTo>
                    <a:pt x="450" y="20"/>
                  </a:lnTo>
                  <a:lnTo>
                    <a:pt x="482" y="22"/>
                  </a:lnTo>
                  <a:lnTo>
                    <a:pt x="512" y="26"/>
                  </a:lnTo>
                  <a:lnTo>
                    <a:pt x="542" y="30"/>
                  </a:lnTo>
                  <a:lnTo>
                    <a:pt x="570" y="36"/>
                  </a:lnTo>
                  <a:lnTo>
                    <a:pt x="622" y="52"/>
                  </a:lnTo>
                  <a:lnTo>
                    <a:pt x="670" y="68"/>
                  </a:lnTo>
                  <a:lnTo>
                    <a:pt x="714" y="88"/>
                  </a:lnTo>
                  <a:lnTo>
                    <a:pt x="754" y="108"/>
                  </a:lnTo>
                  <a:lnTo>
                    <a:pt x="822" y="144"/>
                  </a:lnTo>
                  <a:lnTo>
                    <a:pt x="822" y="144"/>
                  </a:lnTo>
                  <a:lnTo>
                    <a:pt x="850" y="160"/>
                  </a:lnTo>
                  <a:lnTo>
                    <a:pt x="850" y="160"/>
                  </a:lnTo>
                  <a:lnTo>
                    <a:pt x="852" y="162"/>
                  </a:lnTo>
                  <a:lnTo>
                    <a:pt x="852" y="162"/>
                  </a:lnTo>
                  <a:lnTo>
                    <a:pt x="912" y="178"/>
                  </a:lnTo>
                  <a:lnTo>
                    <a:pt x="964" y="196"/>
                  </a:lnTo>
                  <a:lnTo>
                    <a:pt x="1008" y="214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76" y="268"/>
                  </a:lnTo>
                  <a:lnTo>
                    <a:pt x="1086" y="280"/>
                  </a:lnTo>
                  <a:lnTo>
                    <a:pt x="1092" y="292"/>
                  </a:lnTo>
                  <a:lnTo>
                    <a:pt x="1096" y="304"/>
                  </a:lnTo>
                  <a:lnTo>
                    <a:pt x="1098" y="314"/>
                  </a:lnTo>
                  <a:lnTo>
                    <a:pt x="1096" y="326"/>
                  </a:lnTo>
                  <a:lnTo>
                    <a:pt x="1092" y="340"/>
                  </a:lnTo>
                  <a:lnTo>
                    <a:pt x="1092" y="340"/>
                  </a:lnTo>
                  <a:lnTo>
                    <a:pt x="1088" y="360"/>
                  </a:lnTo>
                  <a:lnTo>
                    <a:pt x="1086" y="376"/>
                  </a:lnTo>
                  <a:lnTo>
                    <a:pt x="1084" y="390"/>
                  </a:lnTo>
                  <a:lnTo>
                    <a:pt x="1086" y="402"/>
                  </a:lnTo>
                  <a:lnTo>
                    <a:pt x="1086" y="402"/>
                  </a:lnTo>
                  <a:lnTo>
                    <a:pt x="1028" y="402"/>
                  </a:lnTo>
                  <a:lnTo>
                    <a:pt x="1028" y="402"/>
                  </a:lnTo>
                  <a:lnTo>
                    <a:pt x="1032" y="384"/>
                  </a:lnTo>
                  <a:lnTo>
                    <a:pt x="1034" y="366"/>
                  </a:lnTo>
                  <a:lnTo>
                    <a:pt x="1034" y="366"/>
                  </a:lnTo>
                  <a:lnTo>
                    <a:pt x="1034" y="354"/>
                  </a:lnTo>
                  <a:lnTo>
                    <a:pt x="1032" y="342"/>
                  </a:lnTo>
                  <a:lnTo>
                    <a:pt x="1024" y="320"/>
                  </a:lnTo>
                  <a:lnTo>
                    <a:pt x="1014" y="298"/>
                  </a:lnTo>
                  <a:lnTo>
                    <a:pt x="1000" y="282"/>
                  </a:lnTo>
                  <a:lnTo>
                    <a:pt x="982" y="266"/>
                  </a:lnTo>
                  <a:lnTo>
                    <a:pt x="962" y="256"/>
                  </a:lnTo>
                  <a:lnTo>
                    <a:pt x="938" y="248"/>
                  </a:lnTo>
                  <a:lnTo>
                    <a:pt x="926" y="246"/>
                  </a:lnTo>
                  <a:lnTo>
                    <a:pt x="914" y="246"/>
                  </a:lnTo>
                  <a:lnTo>
                    <a:pt x="914" y="246"/>
                  </a:lnTo>
                  <a:lnTo>
                    <a:pt x="902" y="246"/>
                  </a:lnTo>
                  <a:lnTo>
                    <a:pt x="890" y="248"/>
                  </a:lnTo>
                  <a:lnTo>
                    <a:pt x="868" y="256"/>
                  </a:lnTo>
                  <a:lnTo>
                    <a:pt x="848" y="266"/>
                  </a:lnTo>
                  <a:lnTo>
                    <a:pt x="830" y="282"/>
                  </a:lnTo>
                  <a:lnTo>
                    <a:pt x="816" y="298"/>
                  </a:lnTo>
                  <a:lnTo>
                    <a:pt x="804" y="320"/>
                  </a:lnTo>
                  <a:lnTo>
                    <a:pt x="798" y="342"/>
                  </a:lnTo>
                  <a:lnTo>
                    <a:pt x="796" y="354"/>
                  </a:lnTo>
                  <a:lnTo>
                    <a:pt x="796" y="366"/>
                  </a:lnTo>
                  <a:lnTo>
                    <a:pt x="796" y="366"/>
                  </a:lnTo>
                  <a:lnTo>
                    <a:pt x="796" y="382"/>
                  </a:lnTo>
                  <a:lnTo>
                    <a:pt x="800" y="400"/>
                  </a:lnTo>
                  <a:lnTo>
                    <a:pt x="800" y="400"/>
                  </a:lnTo>
                  <a:lnTo>
                    <a:pt x="288" y="394"/>
                  </a:lnTo>
                  <a:lnTo>
                    <a:pt x="288" y="394"/>
                  </a:lnTo>
                  <a:lnTo>
                    <a:pt x="292" y="380"/>
                  </a:lnTo>
                  <a:lnTo>
                    <a:pt x="292" y="366"/>
                  </a:lnTo>
                  <a:lnTo>
                    <a:pt x="292" y="366"/>
                  </a:lnTo>
                  <a:lnTo>
                    <a:pt x="292" y="354"/>
                  </a:lnTo>
                  <a:lnTo>
                    <a:pt x="290" y="342"/>
                  </a:lnTo>
                  <a:lnTo>
                    <a:pt x="282" y="320"/>
                  </a:lnTo>
                  <a:lnTo>
                    <a:pt x="272" y="298"/>
                  </a:lnTo>
                  <a:lnTo>
                    <a:pt x="256" y="282"/>
                  </a:lnTo>
                  <a:lnTo>
                    <a:pt x="240" y="266"/>
                  </a:lnTo>
                  <a:lnTo>
                    <a:pt x="220" y="256"/>
                  </a:lnTo>
                  <a:lnTo>
                    <a:pt x="196" y="248"/>
                  </a:lnTo>
                  <a:lnTo>
                    <a:pt x="184" y="246"/>
                  </a:lnTo>
                  <a:lnTo>
                    <a:pt x="172" y="246"/>
                  </a:lnTo>
                  <a:lnTo>
                    <a:pt x="172" y="246"/>
                  </a:lnTo>
                  <a:lnTo>
                    <a:pt x="160" y="246"/>
                  </a:lnTo>
                  <a:lnTo>
                    <a:pt x="148" y="248"/>
                  </a:lnTo>
                  <a:lnTo>
                    <a:pt x="126" y="256"/>
                  </a:lnTo>
                  <a:lnTo>
                    <a:pt x="106" y="266"/>
                  </a:lnTo>
                  <a:lnTo>
                    <a:pt x="88" y="282"/>
                  </a:lnTo>
                  <a:lnTo>
                    <a:pt x="74" y="298"/>
                  </a:lnTo>
                  <a:lnTo>
                    <a:pt x="62" y="320"/>
                  </a:lnTo>
                  <a:lnTo>
                    <a:pt x="56" y="342"/>
                  </a:lnTo>
                  <a:lnTo>
                    <a:pt x="54" y="354"/>
                  </a:lnTo>
                  <a:lnTo>
                    <a:pt x="54" y="366"/>
                  </a:lnTo>
                  <a:lnTo>
                    <a:pt x="54" y="366"/>
                  </a:lnTo>
                  <a:lnTo>
                    <a:pt x="54" y="374"/>
                  </a:lnTo>
                  <a:lnTo>
                    <a:pt x="54" y="374"/>
                  </a:lnTo>
                  <a:lnTo>
                    <a:pt x="44" y="368"/>
                  </a:lnTo>
                  <a:lnTo>
                    <a:pt x="34" y="362"/>
                  </a:lnTo>
                  <a:lnTo>
                    <a:pt x="28" y="354"/>
                  </a:lnTo>
                  <a:lnTo>
                    <a:pt x="24" y="346"/>
                  </a:lnTo>
                  <a:lnTo>
                    <a:pt x="22" y="336"/>
                  </a:lnTo>
                  <a:lnTo>
                    <a:pt x="20" y="324"/>
                  </a:lnTo>
                  <a:lnTo>
                    <a:pt x="20" y="290"/>
                  </a:lnTo>
                  <a:lnTo>
                    <a:pt x="20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64" name="Freeform 11">
              <a:extLst>
                <a:ext uri="{FF2B5EF4-FFF2-40B4-BE49-F238E27FC236}">
                  <a16:creationId xmlns:a16="http://schemas.microsoft.com/office/drawing/2014/main" id="{9C78A4A7-494F-7A67-D26C-8E3A9F7B1F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848" y="1401600"/>
              <a:ext cx="430183" cy="105244"/>
            </a:xfrm>
            <a:custGeom>
              <a:avLst/>
              <a:gdLst>
                <a:gd name="T0" fmla="*/ 12 w 654"/>
                <a:gd name="T1" fmla="*/ 42 h 160"/>
                <a:gd name="T2" fmla="*/ 4 w 654"/>
                <a:gd name="T3" fmla="*/ 62 h 160"/>
                <a:gd name="T4" fmla="*/ 2 w 654"/>
                <a:gd name="T5" fmla="*/ 88 h 160"/>
                <a:gd name="T6" fmla="*/ 4 w 654"/>
                <a:gd name="T7" fmla="*/ 96 h 160"/>
                <a:gd name="T8" fmla="*/ 12 w 654"/>
                <a:gd name="T9" fmla="*/ 106 h 160"/>
                <a:gd name="T10" fmla="*/ 28 w 654"/>
                <a:gd name="T11" fmla="*/ 114 h 160"/>
                <a:gd name="T12" fmla="*/ 66 w 654"/>
                <a:gd name="T13" fmla="*/ 118 h 160"/>
                <a:gd name="T14" fmla="*/ 346 w 654"/>
                <a:gd name="T15" fmla="*/ 140 h 160"/>
                <a:gd name="T16" fmla="*/ 644 w 654"/>
                <a:gd name="T17" fmla="*/ 160 h 160"/>
                <a:gd name="T18" fmla="*/ 644 w 654"/>
                <a:gd name="T19" fmla="*/ 160 h 160"/>
                <a:gd name="T20" fmla="*/ 652 w 654"/>
                <a:gd name="T21" fmla="*/ 156 h 160"/>
                <a:gd name="T22" fmla="*/ 654 w 654"/>
                <a:gd name="T23" fmla="*/ 152 h 160"/>
                <a:gd name="T24" fmla="*/ 652 w 654"/>
                <a:gd name="T25" fmla="*/ 146 h 160"/>
                <a:gd name="T26" fmla="*/ 626 w 654"/>
                <a:gd name="T27" fmla="*/ 120 h 160"/>
                <a:gd name="T28" fmla="*/ 568 w 654"/>
                <a:gd name="T29" fmla="*/ 78 h 160"/>
                <a:gd name="T30" fmla="*/ 482 w 654"/>
                <a:gd name="T31" fmla="*/ 36 h 160"/>
                <a:gd name="T32" fmla="*/ 430 w 654"/>
                <a:gd name="T33" fmla="*/ 20 h 160"/>
                <a:gd name="T34" fmla="*/ 376 w 654"/>
                <a:gd name="T35" fmla="*/ 8 h 160"/>
                <a:gd name="T36" fmla="*/ 326 w 654"/>
                <a:gd name="T37" fmla="*/ 2 h 160"/>
                <a:gd name="T38" fmla="*/ 272 w 654"/>
                <a:gd name="T39" fmla="*/ 0 h 160"/>
                <a:gd name="T40" fmla="*/ 174 w 654"/>
                <a:gd name="T41" fmla="*/ 6 h 160"/>
                <a:gd name="T42" fmla="*/ 92 w 654"/>
                <a:gd name="T43" fmla="*/ 18 h 160"/>
                <a:gd name="T44" fmla="*/ 18 w 654"/>
                <a:gd name="T45" fmla="*/ 36 h 160"/>
                <a:gd name="T46" fmla="*/ 14 w 654"/>
                <a:gd name="T47" fmla="*/ 38 h 160"/>
                <a:gd name="T48" fmla="*/ 12 w 654"/>
                <a:gd name="T49" fmla="*/ 42 h 160"/>
                <a:gd name="T50" fmla="*/ 26 w 654"/>
                <a:gd name="T51" fmla="*/ 54 h 160"/>
                <a:gd name="T52" fmla="*/ 112 w 654"/>
                <a:gd name="T53" fmla="*/ 34 h 160"/>
                <a:gd name="T54" fmla="*/ 184 w 654"/>
                <a:gd name="T55" fmla="*/ 24 h 160"/>
                <a:gd name="T56" fmla="*/ 272 w 654"/>
                <a:gd name="T57" fmla="*/ 20 h 160"/>
                <a:gd name="T58" fmla="*/ 324 w 654"/>
                <a:gd name="T59" fmla="*/ 22 h 160"/>
                <a:gd name="T60" fmla="*/ 374 w 654"/>
                <a:gd name="T61" fmla="*/ 26 h 160"/>
                <a:gd name="T62" fmla="*/ 456 w 654"/>
                <a:gd name="T63" fmla="*/ 48 h 160"/>
                <a:gd name="T64" fmla="*/ 528 w 654"/>
                <a:gd name="T65" fmla="*/ 78 h 160"/>
                <a:gd name="T66" fmla="*/ 584 w 654"/>
                <a:gd name="T67" fmla="*/ 112 h 160"/>
                <a:gd name="T68" fmla="*/ 622 w 654"/>
                <a:gd name="T69" fmla="*/ 140 h 160"/>
                <a:gd name="T70" fmla="*/ 302 w 654"/>
                <a:gd name="T71" fmla="*/ 118 h 160"/>
                <a:gd name="T72" fmla="*/ 64 w 654"/>
                <a:gd name="T73" fmla="*/ 98 h 160"/>
                <a:gd name="T74" fmla="*/ 30 w 654"/>
                <a:gd name="T75" fmla="*/ 94 h 160"/>
                <a:gd name="T76" fmla="*/ 22 w 654"/>
                <a:gd name="T77" fmla="*/ 88 h 160"/>
                <a:gd name="T78" fmla="*/ 20 w 654"/>
                <a:gd name="T79" fmla="*/ 80 h 160"/>
                <a:gd name="T80" fmla="*/ 26 w 654"/>
                <a:gd name="T81" fmla="*/ 5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4" h="160">
                  <a:moveTo>
                    <a:pt x="12" y="42"/>
                  </a:moveTo>
                  <a:lnTo>
                    <a:pt x="12" y="42"/>
                  </a:lnTo>
                  <a:lnTo>
                    <a:pt x="8" y="48"/>
                  </a:lnTo>
                  <a:lnTo>
                    <a:pt x="4" y="62"/>
                  </a:lnTo>
                  <a:lnTo>
                    <a:pt x="0" y="78"/>
                  </a:lnTo>
                  <a:lnTo>
                    <a:pt x="2" y="88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6" y="100"/>
                  </a:lnTo>
                  <a:lnTo>
                    <a:pt x="12" y="106"/>
                  </a:lnTo>
                  <a:lnTo>
                    <a:pt x="18" y="110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66" y="118"/>
                  </a:lnTo>
                  <a:lnTo>
                    <a:pt x="142" y="124"/>
                  </a:lnTo>
                  <a:lnTo>
                    <a:pt x="346" y="14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8" y="160"/>
                  </a:lnTo>
                  <a:lnTo>
                    <a:pt x="652" y="156"/>
                  </a:lnTo>
                  <a:lnTo>
                    <a:pt x="652" y="156"/>
                  </a:lnTo>
                  <a:lnTo>
                    <a:pt x="654" y="152"/>
                  </a:lnTo>
                  <a:lnTo>
                    <a:pt x="652" y="14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6" y="120"/>
                  </a:lnTo>
                  <a:lnTo>
                    <a:pt x="600" y="100"/>
                  </a:lnTo>
                  <a:lnTo>
                    <a:pt x="568" y="78"/>
                  </a:lnTo>
                  <a:lnTo>
                    <a:pt x="528" y="56"/>
                  </a:lnTo>
                  <a:lnTo>
                    <a:pt x="482" y="36"/>
                  </a:lnTo>
                  <a:lnTo>
                    <a:pt x="456" y="28"/>
                  </a:lnTo>
                  <a:lnTo>
                    <a:pt x="430" y="20"/>
                  </a:lnTo>
                  <a:lnTo>
                    <a:pt x="404" y="12"/>
                  </a:lnTo>
                  <a:lnTo>
                    <a:pt x="376" y="8"/>
                  </a:lnTo>
                  <a:lnTo>
                    <a:pt x="376" y="8"/>
                  </a:lnTo>
                  <a:lnTo>
                    <a:pt x="326" y="2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20" y="2"/>
                  </a:lnTo>
                  <a:lnTo>
                    <a:pt x="174" y="6"/>
                  </a:lnTo>
                  <a:lnTo>
                    <a:pt x="130" y="12"/>
                  </a:lnTo>
                  <a:lnTo>
                    <a:pt x="92" y="18"/>
                  </a:lnTo>
                  <a:lnTo>
                    <a:pt x="38" y="3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12" y="42"/>
                  </a:lnTo>
                  <a:lnTo>
                    <a:pt x="12" y="42"/>
                  </a:lnTo>
                  <a:close/>
                  <a:moveTo>
                    <a:pt x="26" y="54"/>
                  </a:moveTo>
                  <a:lnTo>
                    <a:pt x="26" y="54"/>
                  </a:lnTo>
                  <a:lnTo>
                    <a:pt x="56" y="46"/>
                  </a:lnTo>
                  <a:lnTo>
                    <a:pt x="112" y="34"/>
                  </a:lnTo>
                  <a:lnTo>
                    <a:pt x="146" y="28"/>
                  </a:lnTo>
                  <a:lnTo>
                    <a:pt x="184" y="24"/>
                  </a:lnTo>
                  <a:lnTo>
                    <a:pt x="226" y="20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324" y="22"/>
                  </a:lnTo>
                  <a:lnTo>
                    <a:pt x="374" y="26"/>
                  </a:lnTo>
                  <a:lnTo>
                    <a:pt x="374" y="26"/>
                  </a:lnTo>
                  <a:lnTo>
                    <a:pt x="416" y="36"/>
                  </a:lnTo>
                  <a:lnTo>
                    <a:pt x="456" y="48"/>
                  </a:lnTo>
                  <a:lnTo>
                    <a:pt x="494" y="62"/>
                  </a:lnTo>
                  <a:lnTo>
                    <a:pt x="528" y="78"/>
                  </a:lnTo>
                  <a:lnTo>
                    <a:pt x="558" y="96"/>
                  </a:lnTo>
                  <a:lnTo>
                    <a:pt x="584" y="112"/>
                  </a:lnTo>
                  <a:lnTo>
                    <a:pt x="606" y="128"/>
                  </a:lnTo>
                  <a:lnTo>
                    <a:pt x="622" y="140"/>
                  </a:lnTo>
                  <a:lnTo>
                    <a:pt x="622" y="140"/>
                  </a:lnTo>
                  <a:lnTo>
                    <a:pt x="302" y="118"/>
                  </a:lnTo>
                  <a:lnTo>
                    <a:pt x="126" y="104"/>
                  </a:lnTo>
                  <a:lnTo>
                    <a:pt x="64" y="98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4" y="92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0" y="80"/>
                  </a:lnTo>
                  <a:lnTo>
                    <a:pt x="20" y="72"/>
                  </a:lnTo>
                  <a:lnTo>
                    <a:pt x="26" y="54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grpSp>
        <p:nvGrpSpPr>
          <p:cNvPr id="65" name="Groupe 21">
            <a:extLst>
              <a:ext uri="{FF2B5EF4-FFF2-40B4-BE49-F238E27FC236}">
                <a16:creationId xmlns:a16="http://schemas.microsoft.com/office/drawing/2014/main" id="{DD67FFF9-7673-86C3-2865-DD1466E2427E}"/>
              </a:ext>
            </a:extLst>
          </p:cNvPr>
          <p:cNvGrpSpPr>
            <a:grpSpLocks noChangeAspect="1"/>
          </p:cNvGrpSpPr>
          <p:nvPr/>
        </p:nvGrpSpPr>
        <p:grpSpPr>
          <a:xfrm>
            <a:off x="8230131" y="1666967"/>
            <a:ext cx="402614" cy="175018"/>
            <a:chOff x="1772551" y="1377920"/>
            <a:chExt cx="735390" cy="319678"/>
          </a:xfrm>
          <a:solidFill>
            <a:srgbClr val="107C9D"/>
          </a:solidFill>
        </p:grpSpPr>
        <p:sp>
          <p:nvSpPr>
            <p:cNvPr id="66" name="Freeform 10">
              <a:extLst>
                <a:ext uri="{FF2B5EF4-FFF2-40B4-BE49-F238E27FC236}">
                  <a16:creationId xmlns:a16="http://schemas.microsoft.com/office/drawing/2014/main" id="{708A75F8-B2DD-9542-0946-5D5EB704CB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2551" y="1377920"/>
              <a:ext cx="735390" cy="319678"/>
            </a:xfrm>
            <a:custGeom>
              <a:avLst/>
              <a:gdLst>
                <a:gd name="T0" fmla="*/ 10 w 1118"/>
                <a:gd name="T1" fmla="*/ 362 h 486"/>
                <a:gd name="T2" fmla="*/ 64 w 1118"/>
                <a:gd name="T3" fmla="*/ 414 h 486"/>
                <a:gd name="T4" fmla="*/ 152 w 1118"/>
                <a:gd name="T5" fmla="*/ 484 h 486"/>
                <a:gd name="T6" fmla="*/ 240 w 1118"/>
                <a:gd name="T7" fmla="*/ 464 h 486"/>
                <a:gd name="T8" fmla="*/ 808 w 1118"/>
                <a:gd name="T9" fmla="*/ 418 h 486"/>
                <a:gd name="T10" fmla="*/ 866 w 1118"/>
                <a:gd name="T11" fmla="*/ 474 h 486"/>
                <a:gd name="T12" fmla="*/ 948 w 1118"/>
                <a:gd name="T13" fmla="*/ 480 h 486"/>
                <a:gd name="T14" fmla="*/ 1020 w 1118"/>
                <a:gd name="T15" fmla="*/ 422 h 486"/>
                <a:gd name="T16" fmla="*/ 1100 w 1118"/>
                <a:gd name="T17" fmla="*/ 420 h 486"/>
                <a:gd name="T18" fmla="*/ 1106 w 1118"/>
                <a:gd name="T19" fmla="*/ 404 h 486"/>
                <a:gd name="T20" fmla="*/ 1116 w 1118"/>
                <a:gd name="T21" fmla="*/ 330 h 486"/>
                <a:gd name="T22" fmla="*/ 1064 w 1118"/>
                <a:gd name="T23" fmla="*/ 224 h 486"/>
                <a:gd name="T24" fmla="*/ 972 w 1118"/>
                <a:gd name="T25" fmla="*/ 178 h 486"/>
                <a:gd name="T26" fmla="*/ 762 w 1118"/>
                <a:gd name="T27" fmla="*/ 90 h 486"/>
                <a:gd name="T28" fmla="*/ 514 w 1118"/>
                <a:gd name="T29" fmla="*/ 6 h 486"/>
                <a:gd name="T30" fmla="*/ 348 w 1118"/>
                <a:gd name="T31" fmla="*/ 2 h 486"/>
                <a:gd name="T32" fmla="*/ 106 w 1118"/>
                <a:gd name="T33" fmla="*/ 36 h 486"/>
                <a:gd name="T34" fmla="*/ 74 w 1118"/>
                <a:gd name="T35" fmla="*/ 70 h 486"/>
                <a:gd name="T36" fmla="*/ 14 w 1118"/>
                <a:gd name="T37" fmla="*/ 176 h 486"/>
                <a:gd name="T38" fmla="*/ 10 w 1118"/>
                <a:gd name="T39" fmla="*/ 252 h 486"/>
                <a:gd name="T40" fmla="*/ 0 w 1118"/>
                <a:gd name="T41" fmla="*/ 290 h 486"/>
                <a:gd name="T42" fmla="*/ 844 w 1118"/>
                <a:gd name="T43" fmla="*/ 294 h 486"/>
                <a:gd name="T44" fmla="*/ 934 w 1118"/>
                <a:gd name="T45" fmla="*/ 268 h 486"/>
                <a:gd name="T46" fmla="*/ 1012 w 1118"/>
                <a:gd name="T47" fmla="*/ 346 h 486"/>
                <a:gd name="T48" fmla="*/ 986 w 1118"/>
                <a:gd name="T49" fmla="*/ 436 h 486"/>
                <a:gd name="T50" fmla="*/ 894 w 1118"/>
                <a:gd name="T51" fmla="*/ 464 h 486"/>
                <a:gd name="T52" fmla="*/ 816 w 1118"/>
                <a:gd name="T53" fmla="*/ 386 h 486"/>
                <a:gd name="T54" fmla="*/ 80 w 1118"/>
                <a:gd name="T55" fmla="*/ 326 h 486"/>
                <a:gd name="T56" fmla="*/ 172 w 1118"/>
                <a:gd name="T57" fmla="*/ 266 h 486"/>
                <a:gd name="T58" fmla="*/ 256 w 1118"/>
                <a:gd name="T59" fmla="*/ 310 h 486"/>
                <a:gd name="T60" fmla="*/ 264 w 1118"/>
                <a:gd name="T61" fmla="*/ 404 h 486"/>
                <a:gd name="T62" fmla="*/ 172 w 1118"/>
                <a:gd name="T63" fmla="*/ 466 h 486"/>
                <a:gd name="T64" fmla="*/ 90 w 1118"/>
                <a:gd name="T65" fmla="*/ 422 h 486"/>
                <a:gd name="T66" fmla="*/ 20 w 1118"/>
                <a:gd name="T67" fmla="*/ 290 h 486"/>
                <a:gd name="T68" fmla="*/ 36 w 1118"/>
                <a:gd name="T69" fmla="*/ 240 h 486"/>
                <a:gd name="T70" fmla="*/ 40 w 1118"/>
                <a:gd name="T71" fmla="*/ 146 h 486"/>
                <a:gd name="T72" fmla="*/ 102 w 1118"/>
                <a:gd name="T73" fmla="*/ 68 h 486"/>
                <a:gd name="T74" fmla="*/ 304 w 1118"/>
                <a:gd name="T75" fmla="*/ 24 h 486"/>
                <a:gd name="T76" fmla="*/ 482 w 1118"/>
                <a:gd name="T77" fmla="*/ 22 h 486"/>
                <a:gd name="T78" fmla="*/ 714 w 1118"/>
                <a:gd name="T79" fmla="*/ 88 h 486"/>
                <a:gd name="T80" fmla="*/ 852 w 1118"/>
                <a:gd name="T81" fmla="*/ 162 h 486"/>
                <a:gd name="T82" fmla="*/ 1050 w 1118"/>
                <a:gd name="T83" fmla="*/ 236 h 486"/>
                <a:gd name="T84" fmla="*/ 1098 w 1118"/>
                <a:gd name="T85" fmla="*/ 314 h 486"/>
                <a:gd name="T86" fmla="*/ 1084 w 1118"/>
                <a:gd name="T87" fmla="*/ 390 h 486"/>
                <a:gd name="T88" fmla="*/ 1034 w 1118"/>
                <a:gd name="T89" fmla="*/ 366 h 486"/>
                <a:gd name="T90" fmla="*/ 1000 w 1118"/>
                <a:gd name="T91" fmla="*/ 282 h 486"/>
                <a:gd name="T92" fmla="*/ 914 w 1118"/>
                <a:gd name="T93" fmla="*/ 246 h 486"/>
                <a:gd name="T94" fmla="*/ 816 w 1118"/>
                <a:gd name="T95" fmla="*/ 298 h 486"/>
                <a:gd name="T96" fmla="*/ 796 w 1118"/>
                <a:gd name="T97" fmla="*/ 382 h 486"/>
                <a:gd name="T98" fmla="*/ 292 w 1118"/>
                <a:gd name="T99" fmla="*/ 366 h 486"/>
                <a:gd name="T100" fmla="*/ 256 w 1118"/>
                <a:gd name="T101" fmla="*/ 282 h 486"/>
                <a:gd name="T102" fmla="*/ 172 w 1118"/>
                <a:gd name="T103" fmla="*/ 246 h 486"/>
                <a:gd name="T104" fmla="*/ 74 w 1118"/>
                <a:gd name="T105" fmla="*/ 298 h 486"/>
                <a:gd name="T106" fmla="*/ 54 w 1118"/>
                <a:gd name="T107" fmla="*/ 374 h 486"/>
                <a:gd name="T108" fmla="*/ 22 w 1118"/>
                <a:gd name="T109" fmla="*/ 33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8" h="486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4"/>
                  </a:lnTo>
                  <a:lnTo>
                    <a:pt x="6" y="350"/>
                  </a:lnTo>
                  <a:lnTo>
                    <a:pt x="10" y="362"/>
                  </a:lnTo>
                  <a:lnTo>
                    <a:pt x="18" y="374"/>
                  </a:lnTo>
                  <a:lnTo>
                    <a:pt x="28" y="382"/>
                  </a:lnTo>
                  <a:lnTo>
                    <a:pt x="42" y="390"/>
                  </a:lnTo>
                  <a:lnTo>
                    <a:pt x="58" y="396"/>
                  </a:lnTo>
                  <a:lnTo>
                    <a:pt x="58" y="396"/>
                  </a:lnTo>
                  <a:lnTo>
                    <a:pt x="64" y="414"/>
                  </a:lnTo>
                  <a:lnTo>
                    <a:pt x="74" y="432"/>
                  </a:lnTo>
                  <a:lnTo>
                    <a:pt x="86" y="446"/>
                  </a:lnTo>
                  <a:lnTo>
                    <a:pt x="100" y="460"/>
                  </a:lnTo>
                  <a:lnTo>
                    <a:pt x="116" y="470"/>
                  </a:lnTo>
                  <a:lnTo>
                    <a:pt x="134" y="478"/>
                  </a:lnTo>
                  <a:lnTo>
                    <a:pt x="152" y="484"/>
                  </a:lnTo>
                  <a:lnTo>
                    <a:pt x="172" y="486"/>
                  </a:lnTo>
                  <a:lnTo>
                    <a:pt x="172" y="486"/>
                  </a:lnTo>
                  <a:lnTo>
                    <a:pt x="190" y="484"/>
                  </a:lnTo>
                  <a:lnTo>
                    <a:pt x="208" y="480"/>
                  </a:lnTo>
                  <a:lnTo>
                    <a:pt x="224" y="474"/>
                  </a:lnTo>
                  <a:lnTo>
                    <a:pt x="240" y="464"/>
                  </a:lnTo>
                  <a:lnTo>
                    <a:pt x="252" y="454"/>
                  </a:lnTo>
                  <a:lnTo>
                    <a:pt x="264" y="442"/>
                  </a:lnTo>
                  <a:lnTo>
                    <a:pt x="274" y="428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808" y="418"/>
                  </a:lnTo>
                  <a:lnTo>
                    <a:pt x="808" y="418"/>
                  </a:lnTo>
                  <a:lnTo>
                    <a:pt x="816" y="432"/>
                  </a:lnTo>
                  <a:lnTo>
                    <a:pt x="826" y="446"/>
                  </a:lnTo>
                  <a:lnTo>
                    <a:pt x="838" y="456"/>
                  </a:lnTo>
                  <a:lnTo>
                    <a:pt x="850" y="466"/>
                  </a:lnTo>
                  <a:lnTo>
                    <a:pt x="866" y="474"/>
                  </a:lnTo>
                  <a:lnTo>
                    <a:pt x="880" y="480"/>
                  </a:lnTo>
                  <a:lnTo>
                    <a:pt x="898" y="484"/>
                  </a:lnTo>
                  <a:lnTo>
                    <a:pt x="914" y="486"/>
                  </a:lnTo>
                  <a:lnTo>
                    <a:pt x="914" y="486"/>
                  </a:lnTo>
                  <a:lnTo>
                    <a:pt x="932" y="484"/>
                  </a:lnTo>
                  <a:lnTo>
                    <a:pt x="948" y="480"/>
                  </a:lnTo>
                  <a:lnTo>
                    <a:pt x="962" y="474"/>
                  </a:lnTo>
                  <a:lnTo>
                    <a:pt x="978" y="468"/>
                  </a:lnTo>
                  <a:lnTo>
                    <a:pt x="990" y="458"/>
                  </a:lnTo>
                  <a:lnTo>
                    <a:pt x="1002" y="448"/>
                  </a:lnTo>
                  <a:lnTo>
                    <a:pt x="1012" y="434"/>
                  </a:lnTo>
                  <a:lnTo>
                    <a:pt x="1020" y="422"/>
                  </a:lnTo>
                  <a:lnTo>
                    <a:pt x="1020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100" y="420"/>
                  </a:lnTo>
                  <a:lnTo>
                    <a:pt x="1104" y="418"/>
                  </a:lnTo>
                  <a:lnTo>
                    <a:pt x="1104" y="418"/>
                  </a:lnTo>
                  <a:lnTo>
                    <a:pt x="1106" y="414"/>
                  </a:lnTo>
                  <a:lnTo>
                    <a:pt x="1106" y="410"/>
                  </a:lnTo>
                  <a:lnTo>
                    <a:pt x="1106" y="410"/>
                  </a:lnTo>
                  <a:lnTo>
                    <a:pt x="1106" y="404"/>
                  </a:lnTo>
                  <a:lnTo>
                    <a:pt x="1104" y="390"/>
                  </a:lnTo>
                  <a:lnTo>
                    <a:pt x="1106" y="370"/>
                  </a:lnTo>
                  <a:lnTo>
                    <a:pt x="1108" y="360"/>
                  </a:lnTo>
                  <a:lnTo>
                    <a:pt x="1110" y="348"/>
                  </a:lnTo>
                  <a:lnTo>
                    <a:pt x="1110" y="348"/>
                  </a:lnTo>
                  <a:lnTo>
                    <a:pt x="1116" y="330"/>
                  </a:lnTo>
                  <a:lnTo>
                    <a:pt x="1118" y="314"/>
                  </a:lnTo>
                  <a:lnTo>
                    <a:pt x="1116" y="300"/>
                  </a:lnTo>
                  <a:lnTo>
                    <a:pt x="1110" y="286"/>
                  </a:lnTo>
                  <a:lnTo>
                    <a:pt x="1104" y="272"/>
                  </a:lnTo>
                  <a:lnTo>
                    <a:pt x="1092" y="256"/>
                  </a:lnTo>
                  <a:lnTo>
                    <a:pt x="1064" y="224"/>
                  </a:lnTo>
                  <a:lnTo>
                    <a:pt x="1062" y="222"/>
                  </a:lnTo>
                  <a:lnTo>
                    <a:pt x="1062" y="222"/>
                  </a:lnTo>
                  <a:lnTo>
                    <a:pt x="1060" y="220"/>
                  </a:lnTo>
                  <a:lnTo>
                    <a:pt x="1060" y="220"/>
                  </a:lnTo>
                  <a:lnTo>
                    <a:pt x="1018" y="198"/>
                  </a:lnTo>
                  <a:lnTo>
                    <a:pt x="972" y="178"/>
                  </a:lnTo>
                  <a:lnTo>
                    <a:pt x="918" y="16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30" y="128"/>
                  </a:lnTo>
                  <a:lnTo>
                    <a:pt x="830" y="128"/>
                  </a:lnTo>
                  <a:lnTo>
                    <a:pt x="762" y="90"/>
                  </a:lnTo>
                  <a:lnTo>
                    <a:pt x="722" y="70"/>
                  </a:lnTo>
                  <a:lnTo>
                    <a:pt x="676" y="50"/>
                  </a:lnTo>
                  <a:lnTo>
                    <a:pt x="628" y="32"/>
                  </a:lnTo>
                  <a:lnTo>
                    <a:pt x="574" y="18"/>
                  </a:lnTo>
                  <a:lnTo>
                    <a:pt x="544" y="12"/>
                  </a:lnTo>
                  <a:lnTo>
                    <a:pt x="514" y="6"/>
                  </a:lnTo>
                  <a:lnTo>
                    <a:pt x="484" y="4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48" y="2"/>
                  </a:lnTo>
                  <a:lnTo>
                    <a:pt x="294" y="6"/>
                  </a:lnTo>
                  <a:lnTo>
                    <a:pt x="244" y="10"/>
                  </a:lnTo>
                  <a:lnTo>
                    <a:pt x="198" y="18"/>
                  </a:lnTo>
                  <a:lnTo>
                    <a:pt x="132" y="30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2" y="38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88" y="54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50" y="94"/>
                  </a:lnTo>
                  <a:lnTo>
                    <a:pt x="40" y="108"/>
                  </a:lnTo>
                  <a:lnTo>
                    <a:pt x="30" y="124"/>
                  </a:lnTo>
                  <a:lnTo>
                    <a:pt x="22" y="140"/>
                  </a:lnTo>
                  <a:lnTo>
                    <a:pt x="16" y="158"/>
                  </a:lnTo>
                  <a:lnTo>
                    <a:pt x="14" y="176"/>
                  </a:lnTo>
                  <a:lnTo>
                    <a:pt x="14" y="198"/>
                  </a:lnTo>
                  <a:lnTo>
                    <a:pt x="14" y="198"/>
                  </a:lnTo>
                  <a:lnTo>
                    <a:pt x="18" y="222"/>
                  </a:lnTo>
                  <a:lnTo>
                    <a:pt x="16" y="236"/>
                  </a:lnTo>
                  <a:lnTo>
                    <a:pt x="14" y="246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6" y="258"/>
                  </a:lnTo>
                  <a:lnTo>
                    <a:pt x="4" y="266"/>
                  </a:lnTo>
                  <a:lnTo>
                    <a:pt x="0" y="276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14" y="366"/>
                  </a:moveTo>
                  <a:lnTo>
                    <a:pt x="814" y="366"/>
                  </a:lnTo>
                  <a:lnTo>
                    <a:pt x="816" y="346"/>
                  </a:lnTo>
                  <a:lnTo>
                    <a:pt x="822" y="326"/>
                  </a:lnTo>
                  <a:lnTo>
                    <a:pt x="832" y="310"/>
                  </a:lnTo>
                  <a:lnTo>
                    <a:pt x="844" y="294"/>
                  </a:lnTo>
                  <a:lnTo>
                    <a:pt x="858" y="282"/>
                  </a:lnTo>
                  <a:lnTo>
                    <a:pt x="876" y="274"/>
                  </a:lnTo>
                  <a:lnTo>
                    <a:pt x="894" y="268"/>
                  </a:lnTo>
                  <a:lnTo>
                    <a:pt x="914" y="266"/>
                  </a:lnTo>
                  <a:lnTo>
                    <a:pt x="914" y="266"/>
                  </a:lnTo>
                  <a:lnTo>
                    <a:pt x="934" y="268"/>
                  </a:lnTo>
                  <a:lnTo>
                    <a:pt x="954" y="274"/>
                  </a:lnTo>
                  <a:lnTo>
                    <a:pt x="970" y="282"/>
                  </a:lnTo>
                  <a:lnTo>
                    <a:pt x="986" y="294"/>
                  </a:lnTo>
                  <a:lnTo>
                    <a:pt x="998" y="310"/>
                  </a:lnTo>
                  <a:lnTo>
                    <a:pt x="1006" y="326"/>
                  </a:lnTo>
                  <a:lnTo>
                    <a:pt x="1012" y="346"/>
                  </a:lnTo>
                  <a:lnTo>
                    <a:pt x="1014" y="366"/>
                  </a:lnTo>
                  <a:lnTo>
                    <a:pt x="1014" y="366"/>
                  </a:lnTo>
                  <a:lnTo>
                    <a:pt x="1012" y="386"/>
                  </a:lnTo>
                  <a:lnTo>
                    <a:pt x="1006" y="404"/>
                  </a:lnTo>
                  <a:lnTo>
                    <a:pt x="998" y="422"/>
                  </a:lnTo>
                  <a:lnTo>
                    <a:pt x="986" y="436"/>
                  </a:lnTo>
                  <a:lnTo>
                    <a:pt x="970" y="448"/>
                  </a:lnTo>
                  <a:lnTo>
                    <a:pt x="954" y="458"/>
                  </a:lnTo>
                  <a:lnTo>
                    <a:pt x="934" y="464"/>
                  </a:lnTo>
                  <a:lnTo>
                    <a:pt x="914" y="466"/>
                  </a:lnTo>
                  <a:lnTo>
                    <a:pt x="914" y="466"/>
                  </a:lnTo>
                  <a:lnTo>
                    <a:pt x="894" y="464"/>
                  </a:lnTo>
                  <a:lnTo>
                    <a:pt x="876" y="458"/>
                  </a:lnTo>
                  <a:lnTo>
                    <a:pt x="858" y="448"/>
                  </a:lnTo>
                  <a:lnTo>
                    <a:pt x="844" y="436"/>
                  </a:lnTo>
                  <a:lnTo>
                    <a:pt x="832" y="422"/>
                  </a:lnTo>
                  <a:lnTo>
                    <a:pt x="822" y="404"/>
                  </a:lnTo>
                  <a:lnTo>
                    <a:pt x="816" y="386"/>
                  </a:lnTo>
                  <a:lnTo>
                    <a:pt x="814" y="366"/>
                  </a:lnTo>
                  <a:lnTo>
                    <a:pt x="814" y="366"/>
                  </a:lnTo>
                  <a:close/>
                  <a:moveTo>
                    <a:pt x="72" y="366"/>
                  </a:moveTo>
                  <a:lnTo>
                    <a:pt x="72" y="366"/>
                  </a:lnTo>
                  <a:lnTo>
                    <a:pt x="74" y="346"/>
                  </a:lnTo>
                  <a:lnTo>
                    <a:pt x="80" y="326"/>
                  </a:lnTo>
                  <a:lnTo>
                    <a:pt x="90" y="310"/>
                  </a:lnTo>
                  <a:lnTo>
                    <a:pt x="102" y="294"/>
                  </a:lnTo>
                  <a:lnTo>
                    <a:pt x="116" y="282"/>
                  </a:lnTo>
                  <a:lnTo>
                    <a:pt x="134" y="274"/>
                  </a:lnTo>
                  <a:lnTo>
                    <a:pt x="152" y="268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92" y="268"/>
                  </a:lnTo>
                  <a:lnTo>
                    <a:pt x="212" y="274"/>
                  </a:lnTo>
                  <a:lnTo>
                    <a:pt x="228" y="282"/>
                  </a:lnTo>
                  <a:lnTo>
                    <a:pt x="244" y="294"/>
                  </a:lnTo>
                  <a:lnTo>
                    <a:pt x="256" y="310"/>
                  </a:lnTo>
                  <a:lnTo>
                    <a:pt x="264" y="326"/>
                  </a:lnTo>
                  <a:lnTo>
                    <a:pt x="270" y="346"/>
                  </a:lnTo>
                  <a:lnTo>
                    <a:pt x="272" y="366"/>
                  </a:lnTo>
                  <a:lnTo>
                    <a:pt x="272" y="366"/>
                  </a:lnTo>
                  <a:lnTo>
                    <a:pt x="270" y="386"/>
                  </a:lnTo>
                  <a:lnTo>
                    <a:pt x="264" y="404"/>
                  </a:lnTo>
                  <a:lnTo>
                    <a:pt x="256" y="422"/>
                  </a:lnTo>
                  <a:lnTo>
                    <a:pt x="244" y="436"/>
                  </a:lnTo>
                  <a:lnTo>
                    <a:pt x="228" y="448"/>
                  </a:lnTo>
                  <a:lnTo>
                    <a:pt x="212" y="458"/>
                  </a:lnTo>
                  <a:lnTo>
                    <a:pt x="192" y="464"/>
                  </a:lnTo>
                  <a:lnTo>
                    <a:pt x="172" y="466"/>
                  </a:lnTo>
                  <a:lnTo>
                    <a:pt x="172" y="466"/>
                  </a:lnTo>
                  <a:lnTo>
                    <a:pt x="152" y="464"/>
                  </a:lnTo>
                  <a:lnTo>
                    <a:pt x="134" y="458"/>
                  </a:lnTo>
                  <a:lnTo>
                    <a:pt x="116" y="448"/>
                  </a:lnTo>
                  <a:lnTo>
                    <a:pt x="102" y="436"/>
                  </a:lnTo>
                  <a:lnTo>
                    <a:pt x="90" y="422"/>
                  </a:lnTo>
                  <a:lnTo>
                    <a:pt x="80" y="404"/>
                  </a:lnTo>
                  <a:lnTo>
                    <a:pt x="74" y="386"/>
                  </a:lnTo>
                  <a:lnTo>
                    <a:pt x="72" y="366"/>
                  </a:lnTo>
                  <a:lnTo>
                    <a:pt x="72" y="366"/>
                  </a:lnTo>
                  <a:close/>
                  <a:moveTo>
                    <a:pt x="20" y="290"/>
                  </a:moveTo>
                  <a:lnTo>
                    <a:pt x="20" y="290"/>
                  </a:lnTo>
                  <a:lnTo>
                    <a:pt x="20" y="280"/>
                  </a:lnTo>
                  <a:lnTo>
                    <a:pt x="22" y="272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32" y="252"/>
                  </a:lnTo>
                  <a:lnTo>
                    <a:pt x="36" y="240"/>
                  </a:lnTo>
                  <a:lnTo>
                    <a:pt x="36" y="222"/>
                  </a:lnTo>
                  <a:lnTo>
                    <a:pt x="34" y="196"/>
                  </a:lnTo>
                  <a:lnTo>
                    <a:pt x="34" y="196"/>
                  </a:lnTo>
                  <a:lnTo>
                    <a:pt x="34" y="178"/>
                  </a:lnTo>
                  <a:lnTo>
                    <a:pt x="36" y="162"/>
                  </a:lnTo>
                  <a:lnTo>
                    <a:pt x="40" y="146"/>
                  </a:lnTo>
                  <a:lnTo>
                    <a:pt x="48" y="132"/>
                  </a:lnTo>
                  <a:lnTo>
                    <a:pt x="56" y="118"/>
                  </a:lnTo>
                  <a:lnTo>
                    <a:pt x="66" y="106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102" y="6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50" y="46"/>
                  </a:lnTo>
                  <a:lnTo>
                    <a:pt x="216" y="34"/>
                  </a:lnTo>
                  <a:lnTo>
                    <a:pt x="258" y="28"/>
                  </a:lnTo>
                  <a:lnTo>
                    <a:pt x="304" y="24"/>
                  </a:lnTo>
                  <a:lnTo>
                    <a:pt x="354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50" y="20"/>
                  </a:lnTo>
                  <a:lnTo>
                    <a:pt x="450" y="20"/>
                  </a:lnTo>
                  <a:lnTo>
                    <a:pt x="482" y="22"/>
                  </a:lnTo>
                  <a:lnTo>
                    <a:pt x="512" y="26"/>
                  </a:lnTo>
                  <a:lnTo>
                    <a:pt x="542" y="30"/>
                  </a:lnTo>
                  <a:lnTo>
                    <a:pt x="570" y="36"/>
                  </a:lnTo>
                  <a:lnTo>
                    <a:pt x="622" y="52"/>
                  </a:lnTo>
                  <a:lnTo>
                    <a:pt x="670" y="68"/>
                  </a:lnTo>
                  <a:lnTo>
                    <a:pt x="714" y="88"/>
                  </a:lnTo>
                  <a:lnTo>
                    <a:pt x="754" y="108"/>
                  </a:lnTo>
                  <a:lnTo>
                    <a:pt x="822" y="144"/>
                  </a:lnTo>
                  <a:lnTo>
                    <a:pt x="822" y="144"/>
                  </a:lnTo>
                  <a:lnTo>
                    <a:pt x="850" y="160"/>
                  </a:lnTo>
                  <a:lnTo>
                    <a:pt x="850" y="160"/>
                  </a:lnTo>
                  <a:lnTo>
                    <a:pt x="852" y="162"/>
                  </a:lnTo>
                  <a:lnTo>
                    <a:pt x="852" y="162"/>
                  </a:lnTo>
                  <a:lnTo>
                    <a:pt x="912" y="178"/>
                  </a:lnTo>
                  <a:lnTo>
                    <a:pt x="964" y="196"/>
                  </a:lnTo>
                  <a:lnTo>
                    <a:pt x="1008" y="214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76" y="268"/>
                  </a:lnTo>
                  <a:lnTo>
                    <a:pt x="1086" y="280"/>
                  </a:lnTo>
                  <a:lnTo>
                    <a:pt x="1092" y="292"/>
                  </a:lnTo>
                  <a:lnTo>
                    <a:pt x="1096" y="304"/>
                  </a:lnTo>
                  <a:lnTo>
                    <a:pt x="1098" y="314"/>
                  </a:lnTo>
                  <a:lnTo>
                    <a:pt x="1096" y="326"/>
                  </a:lnTo>
                  <a:lnTo>
                    <a:pt x="1092" y="340"/>
                  </a:lnTo>
                  <a:lnTo>
                    <a:pt x="1092" y="340"/>
                  </a:lnTo>
                  <a:lnTo>
                    <a:pt x="1088" y="360"/>
                  </a:lnTo>
                  <a:lnTo>
                    <a:pt x="1086" y="376"/>
                  </a:lnTo>
                  <a:lnTo>
                    <a:pt x="1084" y="390"/>
                  </a:lnTo>
                  <a:lnTo>
                    <a:pt x="1086" y="402"/>
                  </a:lnTo>
                  <a:lnTo>
                    <a:pt x="1086" y="402"/>
                  </a:lnTo>
                  <a:lnTo>
                    <a:pt x="1028" y="402"/>
                  </a:lnTo>
                  <a:lnTo>
                    <a:pt x="1028" y="402"/>
                  </a:lnTo>
                  <a:lnTo>
                    <a:pt x="1032" y="384"/>
                  </a:lnTo>
                  <a:lnTo>
                    <a:pt x="1034" y="366"/>
                  </a:lnTo>
                  <a:lnTo>
                    <a:pt x="1034" y="366"/>
                  </a:lnTo>
                  <a:lnTo>
                    <a:pt x="1034" y="354"/>
                  </a:lnTo>
                  <a:lnTo>
                    <a:pt x="1032" y="342"/>
                  </a:lnTo>
                  <a:lnTo>
                    <a:pt x="1024" y="320"/>
                  </a:lnTo>
                  <a:lnTo>
                    <a:pt x="1014" y="298"/>
                  </a:lnTo>
                  <a:lnTo>
                    <a:pt x="1000" y="282"/>
                  </a:lnTo>
                  <a:lnTo>
                    <a:pt x="982" y="266"/>
                  </a:lnTo>
                  <a:lnTo>
                    <a:pt x="962" y="256"/>
                  </a:lnTo>
                  <a:lnTo>
                    <a:pt x="938" y="248"/>
                  </a:lnTo>
                  <a:lnTo>
                    <a:pt x="926" y="246"/>
                  </a:lnTo>
                  <a:lnTo>
                    <a:pt x="914" y="246"/>
                  </a:lnTo>
                  <a:lnTo>
                    <a:pt x="914" y="246"/>
                  </a:lnTo>
                  <a:lnTo>
                    <a:pt x="902" y="246"/>
                  </a:lnTo>
                  <a:lnTo>
                    <a:pt x="890" y="248"/>
                  </a:lnTo>
                  <a:lnTo>
                    <a:pt x="868" y="256"/>
                  </a:lnTo>
                  <a:lnTo>
                    <a:pt x="848" y="266"/>
                  </a:lnTo>
                  <a:lnTo>
                    <a:pt x="830" y="282"/>
                  </a:lnTo>
                  <a:lnTo>
                    <a:pt x="816" y="298"/>
                  </a:lnTo>
                  <a:lnTo>
                    <a:pt x="804" y="320"/>
                  </a:lnTo>
                  <a:lnTo>
                    <a:pt x="798" y="342"/>
                  </a:lnTo>
                  <a:lnTo>
                    <a:pt x="796" y="354"/>
                  </a:lnTo>
                  <a:lnTo>
                    <a:pt x="796" y="366"/>
                  </a:lnTo>
                  <a:lnTo>
                    <a:pt x="796" y="366"/>
                  </a:lnTo>
                  <a:lnTo>
                    <a:pt x="796" y="382"/>
                  </a:lnTo>
                  <a:lnTo>
                    <a:pt x="800" y="400"/>
                  </a:lnTo>
                  <a:lnTo>
                    <a:pt x="800" y="400"/>
                  </a:lnTo>
                  <a:lnTo>
                    <a:pt x="288" y="394"/>
                  </a:lnTo>
                  <a:lnTo>
                    <a:pt x="288" y="394"/>
                  </a:lnTo>
                  <a:lnTo>
                    <a:pt x="292" y="380"/>
                  </a:lnTo>
                  <a:lnTo>
                    <a:pt x="292" y="366"/>
                  </a:lnTo>
                  <a:lnTo>
                    <a:pt x="292" y="366"/>
                  </a:lnTo>
                  <a:lnTo>
                    <a:pt x="292" y="354"/>
                  </a:lnTo>
                  <a:lnTo>
                    <a:pt x="290" y="342"/>
                  </a:lnTo>
                  <a:lnTo>
                    <a:pt x="282" y="320"/>
                  </a:lnTo>
                  <a:lnTo>
                    <a:pt x="272" y="298"/>
                  </a:lnTo>
                  <a:lnTo>
                    <a:pt x="256" y="282"/>
                  </a:lnTo>
                  <a:lnTo>
                    <a:pt x="240" y="266"/>
                  </a:lnTo>
                  <a:lnTo>
                    <a:pt x="220" y="256"/>
                  </a:lnTo>
                  <a:lnTo>
                    <a:pt x="196" y="248"/>
                  </a:lnTo>
                  <a:lnTo>
                    <a:pt x="184" y="246"/>
                  </a:lnTo>
                  <a:lnTo>
                    <a:pt x="172" y="246"/>
                  </a:lnTo>
                  <a:lnTo>
                    <a:pt x="172" y="246"/>
                  </a:lnTo>
                  <a:lnTo>
                    <a:pt x="160" y="246"/>
                  </a:lnTo>
                  <a:lnTo>
                    <a:pt x="148" y="248"/>
                  </a:lnTo>
                  <a:lnTo>
                    <a:pt x="126" y="256"/>
                  </a:lnTo>
                  <a:lnTo>
                    <a:pt x="106" y="266"/>
                  </a:lnTo>
                  <a:lnTo>
                    <a:pt x="88" y="282"/>
                  </a:lnTo>
                  <a:lnTo>
                    <a:pt x="74" y="298"/>
                  </a:lnTo>
                  <a:lnTo>
                    <a:pt x="62" y="320"/>
                  </a:lnTo>
                  <a:lnTo>
                    <a:pt x="56" y="342"/>
                  </a:lnTo>
                  <a:lnTo>
                    <a:pt x="54" y="354"/>
                  </a:lnTo>
                  <a:lnTo>
                    <a:pt x="54" y="366"/>
                  </a:lnTo>
                  <a:lnTo>
                    <a:pt x="54" y="366"/>
                  </a:lnTo>
                  <a:lnTo>
                    <a:pt x="54" y="374"/>
                  </a:lnTo>
                  <a:lnTo>
                    <a:pt x="54" y="374"/>
                  </a:lnTo>
                  <a:lnTo>
                    <a:pt x="44" y="368"/>
                  </a:lnTo>
                  <a:lnTo>
                    <a:pt x="34" y="362"/>
                  </a:lnTo>
                  <a:lnTo>
                    <a:pt x="28" y="354"/>
                  </a:lnTo>
                  <a:lnTo>
                    <a:pt x="24" y="346"/>
                  </a:lnTo>
                  <a:lnTo>
                    <a:pt x="22" y="336"/>
                  </a:lnTo>
                  <a:lnTo>
                    <a:pt x="20" y="324"/>
                  </a:lnTo>
                  <a:lnTo>
                    <a:pt x="20" y="290"/>
                  </a:lnTo>
                  <a:lnTo>
                    <a:pt x="20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67" name="Freeform 11">
              <a:extLst>
                <a:ext uri="{FF2B5EF4-FFF2-40B4-BE49-F238E27FC236}">
                  <a16:creationId xmlns:a16="http://schemas.microsoft.com/office/drawing/2014/main" id="{AF062085-8AE2-515A-E646-50203439E6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848" y="1401600"/>
              <a:ext cx="430183" cy="105244"/>
            </a:xfrm>
            <a:custGeom>
              <a:avLst/>
              <a:gdLst>
                <a:gd name="T0" fmla="*/ 12 w 654"/>
                <a:gd name="T1" fmla="*/ 42 h 160"/>
                <a:gd name="T2" fmla="*/ 4 w 654"/>
                <a:gd name="T3" fmla="*/ 62 h 160"/>
                <a:gd name="T4" fmla="*/ 2 w 654"/>
                <a:gd name="T5" fmla="*/ 88 h 160"/>
                <a:gd name="T6" fmla="*/ 4 w 654"/>
                <a:gd name="T7" fmla="*/ 96 h 160"/>
                <a:gd name="T8" fmla="*/ 12 w 654"/>
                <a:gd name="T9" fmla="*/ 106 h 160"/>
                <a:gd name="T10" fmla="*/ 28 w 654"/>
                <a:gd name="T11" fmla="*/ 114 h 160"/>
                <a:gd name="T12" fmla="*/ 66 w 654"/>
                <a:gd name="T13" fmla="*/ 118 h 160"/>
                <a:gd name="T14" fmla="*/ 346 w 654"/>
                <a:gd name="T15" fmla="*/ 140 h 160"/>
                <a:gd name="T16" fmla="*/ 644 w 654"/>
                <a:gd name="T17" fmla="*/ 160 h 160"/>
                <a:gd name="T18" fmla="*/ 644 w 654"/>
                <a:gd name="T19" fmla="*/ 160 h 160"/>
                <a:gd name="T20" fmla="*/ 652 w 654"/>
                <a:gd name="T21" fmla="*/ 156 h 160"/>
                <a:gd name="T22" fmla="*/ 654 w 654"/>
                <a:gd name="T23" fmla="*/ 152 h 160"/>
                <a:gd name="T24" fmla="*/ 652 w 654"/>
                <a:gd name="T25" fmla="*/ 146 h 160"/>
                <a:gd name="T26" fmla="*/ 626 w 654"/>
                <a:gd name="T27" fmla="*/ 120 h 160"/>
                <a:gd name="T28" fmla="*/ 568 w 654"/>
                <a:gd name="T29" fmla="*/ 78 h 160"/>
                <a:gd name="T30" fmla="*/ 482 w 654"/>
                <a:gd name="T31" fmla="*/ 36 h 160"/>
                <a:gd name="T32" fmla="*/ 430 w 654"/>
                <a:gd name="T33" fmla="*/ 20 h 160"/>
                <a:gd name="T34" fmla="*/ 376 w 654"/>
                <a:gd name="T35" fmla="*/ 8 h 160"/>
                <a:gd name="T36" fmla="*/ 326 w 654"/>
                <a:gd name="T37" fmla="*/ 2 h 160"/>
                <a:gd name="T38" fmla="*/ 272 w 654"/>
                <a:gd name="T39" fmla="*/ 0 h 160"/>
                <a:gd name="T40" fmla="*/ 174 w 654"/>
                <a:gd name="T41" fmla="*/ 6 h 160"/>
                <a:gd name="T42" fmla="*/ 92 w 654"/>
                <a:gd name="T43" fmla="*/ 18 h 160"/>
                <a:gd name="T44" fmla="*/ 18 w 654"/>
                <a:gd name="T45" fmla="*/ 36 h 160"/>
                <a:gd name="T46" fmla="*/ 14 w 654"/>
                <a:gd name="T47" fmla="*/ 38 h 160"/>
                <a:gd name="T48" fmla="*/ 12 w 654"/>
                <a:gd name="T49" fmla="*/ 42 h 160"/>
                <a:gd name="T50" fmla="*/ 26 w 654"/>
                <a:gd name="T51" fmla="*/ 54 h 160"/>
                <a:gd name="T52" fmla="*/ 112 w 654"/>
                <a:gd name="T53" fmla="*/ 34 h 160"/>
                <a:gd name="T54" fmla="*/ 184 w 654"/>
                <a:gd name="T55" fmla="*/ 24 h 160"/>
                <a:gd name="T56" fmla="*/ 272 w 654"/>
                <a:gd name="T57" fmla="*/ 20 h 160"/>
                <a:gd name="T58" fmla="*/ 324 w 654"/>
                <a:gd name="T59" fmla="*/ 22 h 160"/>
                <a:gd name="T60" fmla="*/ 374 w 654"/>
                <a:gd name="T61" fmla="*/ 26 h 160"/>
                <a:gd name="T62" fmla="*/ 456 w 654"/>
                <a:gd name="T63" fmla="*/ 48 h 160"/>
                <a:gd name="T64" fmla="*/ 528 w 654"/>
                <a:gd name="T65" fmla="*/ 78 h 160"/>
                <a:gd name="T66" fmla="*/ 584 w 654"/>
                <a:gd name="T67" fmla="*/ 112 h 160"/>
                <a:gd name="T68" fmla="*/ 622 w 654"/>
                <a:gd name="T69" fmla="*/ 140 h 160"/>
                <a:gd name="T70" fmla="*/ 302 w 654"/>
                <a:gd name="T71" fmla="*/ 118 h 160"/>
                <a:gd name="T72" fmla="*/ 64 w 654"/>
                <a:gd name="T73" fmla="*/ 98 h 160"/>
                <a:gd name="T74" fmla="*/ 30 w 654"/>
                <a:gd name="T75" fmla="*/ 94 h 160"/>
                <a:gd name="T76" fmla="*/ 22 w 654"/>
                <a:gd name="T77" fmla="*/ 88 h 160"/>
                <a:gd name="T78" fmla="*/ 20 w 654"/>
                <a:gd name="T79" fmla="*/ 80 h 160"/>
                <a:gd name="T80" fmla="*/ 26 w 654"/>
                <a:gd name="T81" fmla="*/ 5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4" h="160">
                  <a:moveTo>
                    <a:pt x="12" y="42"/>
                  </a:moveTo>
                  <a:lnTo>
                    <a:pt x="12" y="42"/>
                  </a:lnTo>
                  <a:lnTo>
                    <a:pt x="8" y="48"/>
                  </a:lnTo>
                  <a:lnTo>
                    <a:pt x="4" y="62"/>
                  </a:lnTo>
                  <a:lnTo>
                    <a:pt x="0" y="78"/>
                  </a:lnTo>
                  <a:lnTo>
                    <a:pt x="2" y="88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6" y="100"/>
                  </a:lnTo>
                  <a:lnTo>
                    <a:pt x="12" y="106"/>
                  </a:lnTo>
                  <a:lnTo>
                    <a:pt x="18" y="110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66" y="118"/>
                  </a:lnTo>
                  <a:lnTo>
                    <a:pt x="142" y="124"/>
                  </a:lnTo>
                  <a:lnTo>
                    <a:pt x="346" y="14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8" y="160"/>
                  </a:lnTo>
                  <a:lnTo>
                    <a:pt x="652" y="156"/>
                  </a:lnTo>
                  <a:lnTo>
                    <a:pt x="652" y="156"/>
                  </a:lnTo>
                  <a:lnTo>
                    <a:pt x="654" y="152"/>
                  </a:lnTo>
                  <a:lnTo>
                    <a:pt x="652" y="14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6" y="120"/>
                  </a:lnTo>
                  <a:lnTo>
                    <a:pt x="600" y="100"/>
                  </a:lnTo>
                  <a:lnTo>
                    <a:pt x="568" y="78"/>
                  </a:lnTo>
                  <a:lnTo>
                    <a:pt x="528" y="56"/>
                  </a:lnTo>
                  <a:lnTo>
                    <a:pt x="482" y="36"/>
                  </a:lnTo>
                  <a:lnTo>
                    <a:pt x="456" y="28"/>
                  </a:lnTo>
                  <a:lnTo>
                    <a:pt x="430" y="20"/>
                  </a:lnTo>
                  <a:lnTo>
                    <a:pt x="404" y="12"/>
                  </a:lnTo>
                  <a:lnTo>
                    <a:pt x="376" y="8"/>
                  </a:lnTo>
                  <a:lnTo>
                    <a:pt x="376" y="8"/>
                  </a:lnTo>
                  <a:lnTo>
                    <a:pt x="326" y="2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20" y="2"/>
                  </a:lnTo>
                  <a:lnTo>
                    <a:pt x="174" y="6"/>
                  </a:lnTo>
                  <a:lnTo>
                    <a:pt x="130" y="12"/>
                  </a:lnTo>
                  <a:lnTo>
                    <a:pt x="92" y="18"/>
                  </a:lnTo>
                  <a:lnTo>
                    <a:pt x="38" y="3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12" y="42"/>
                  </a:lnTo>
                  <a:lnTo>
                    <a:pt x="12" y="42"/>
                  </a:lnTo>
                  <a:close/>
                  <a:moveTo>
                    <a:pt x="26" y="54"/>
                  </a:moveTo>
                  <a:lnTo>
                    <a:pt x="26" y="54"/>
                  </a:lnTo>
                  <a:lnTo>
                    <a:pt x="56" y="46"/>
                  </a:lnTo>
                  <a:lnTo>
                    <a:pt x="112" y="34"/>
                  </a:lnTo>
                  <a:lnTo>
                    <a:pt x="146" y="28"/>
                  </a:lnTo>
                  <a:lnTo>
                    <a:pt x="184" y="24"/>
                  </a:lnTo>
                  <a:lnTo>
                    <a:pt x="226" y="20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324" y="22"/>
                  </a:lnTo>
                  <a:lnTo>
                    <a:pt x="374" y="26"/>
                  </a:lnTo>
                  <a:lnTo>
                    <a:pt x="374" y="26"/>
                  </a:lnTo>
                  <a:lnTo>
                    <a:pt x="416" y="36"/>
                  </a:lnTo>
                  <a:lnTo>
                    <a:pt x="456" y="48"/>
                  </a:lnTo>
                  <a:lnTo>
                    <a:pt x="494" y="62"/>
                  </a:lnTo>
                  <a:lnTo>
                    <a:pt x="528" y="78"/>
                  </a:lnTo>
                  <a:lnTo>
                    <a:pt x="558" y="96"/>
                  </a:lnTo>
                  <a:lnTo>
                    <a:pt x="584" y="112"/>
                  </a:lnTo>
                  <a:lnTo>
                    <a:pt x="606" y="128"/>
                  </a:lnTo>
                  <a:lnTo>
                    <a:pt x="622" y="140"/>
                  </a:lnTo>
                  <a:lnTo>
                    <a:pt x="622" y="140"/>
                  </a:lnTo>
                  <a:lnTo>
                    <a:pt x="302" y="118"/>
                  </a:lnTo>
                  <a:lnTo>
                    <a:pt x="126" y="104"/>
                  </a:lnTo>
                  <a:lnTo>
                    <a:pt x="64" y="98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4" y="92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0" y="80"/>
                  </a:lnTo>
                  <a:lnTo>
                    <a:pt x="20" y="72"/>
                  </a:lnTo>
                  <a:lnTo>
                    <a:pt x="26" y="54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grpSp>
        <p:nvGrpSpPr>
          <p:cNvPr id="68" name="Groupe 21">
            <a:extLst>
              <a:ext uri="{FF2B5EF4-FFF2-40B4-BE49-F238E27FC236}">
                <a16:creationId xmlns:a16="http://schemas.microsoft.com/office/drawing/2014/main" id="{A4595F65-50AD-3433-70AD-453644B7F35B}"/>
              </a:ext>
            </a:extLst>
          </p:cNvPr>
          <p:cNvGrpSpPr>
            <a:grpSpLocks noChangeAspect="1"/>
          </p:cNvGrpSpPr>
          <p:nvPr/>
        </p:nvGrpSpPr>
        <p:grpSpPr>
          <a:xfrm>
            <a:off x="8285588" y="1913126"/>
            <a:ext cx="417187" cy="181353"/>
            <a:chOff x="1772551" y="1377920"/>
            <a:chExt cx="735390" cy="319678"/>
          </a:xfrm>
          <a:solidFill>
            <a:srgbClr val="107C9D"/>
          </a:solidFill>
        </p:grpSpPr>
        <p:sp>
          <p:nvSpPr>
            <p:cNvPr id="69" name="Freeform 10">
              <a:extLst>
                <a:ext uri="{FF2B5EF4-FFF2-40B4-BE49-F238E27FC236}">
                  <a16:creationId xmlns:a16="http://schemas.microsoft.com/office/drawing/2014/main" id="{D13BF53B-E076-16A8-FA2A-DAE4ABF4F9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2551" y="1377920"/>
              <a:ext cx="735390" cy="319678"/>
            </a:xfrm>
            <a:custGeom>
              <a:avLst/>
              <a:gdLst>
                <a:gd name="T0" fmla="*/ 10 w 1118"/>
                <a:gd name="T1" fmla="*/ 362 h 486"/>
                <a:gd name="T2" fmla="*/ 64 w 1118"/>
                <a:gd name="T3" fmla="*/ 414 h 486"/>
                <a:gd name="T4" fmla="*/ 152 w 1118"/>
                <a:gd name="T5" fmla="*/ 484 h 486"/>
                <a:gd name="T6" fmla="*/ 240 w 1118"/>
                <a:gd name="T7" fmla="*/ 464 h 486"/>
                <a:gd name="T8" fmla="*/ 808 w 1118"/>
                <a:gd name="T9" fmla="*/ 418 h 486"/>
                <a:gd name="T10" fmla="*/ 866 w 1118"/>
                <a:gd name="T11" fmla="*/ 474 h 486"/>
                <a:gd name="T12" fmla="*/ 948 w 1118"/>
                <a:gd name="T13" fmla="*/ 480 h 486"/>
                <a:gd name="T14" fmla="*/ 1020 w 1118"/>
                <a:gd name="T15" fmla="*/ 422 h 486"/>
                <a:gd name="T16" fmla="*/ 1100 w 1118"/>
                <a:gd name="T17" fmla="*/ 420 h 486"/>
                <a:gd name="T18" fmla="*/ 1106 w 1118"/>
                <a:gd name="T19" fmla="*/ 404 h 486"/>
                <a:gd name="T20" fmla="*/ 1116 w 1118"/>
                <a:gd name="T21" fmla="*/ 330 h 486"/>
                <a:gd name="T22" fmla="*/ 1064 w 1118"/>
                <a:gd name="T23" fmla="*/ 224 h 486"/>
                <a:gd name="T24" fmla="*/ 972 w 1118"/>
                <a:gd name="T25" fmla="*/ 178 h 486"/>
                <a:gd name="T26" fmla="*/ 762 w 1118"/>
                <a:gd name="T27" fmla="*/ 90 h 486"/>
                <a:gd name="T28" fmla="*/ 514 w 1118"/>
                <a:gd name="T29" fmla="*/ 6 h 486"/>
                <a:gd name="T30" fmla="*/ 348 w 1118"/>
                <a:gd name="T31" fmla="*/ 2 h 486"/>
                <a:gd name="T32" fmla="*/ 106 w 1118"/>
                <a:gd name="T33" fmla="*/ 36 h 486"/>
                <a:gd name="T34" fmla="*/ 74 w 1118"/>
                <a:gd name="T35" fmla="*/ 70 h 486"/>
                <a:gd name="T36" fmla="*/ 14 w 1118"/>
                <a:gd name="T37" fmla="*/ 176 h 486"/>
                <a:gd name="T38" fmla="*/ 10 w 1118"/>
                <a:gd name="T39" fmla="*/ 252 h 486"/>
                <a:gd name="T40" fmla="*/ 0 w 1118"/>
                <a:gd name="T41" fmla="*/ 290 h 486"/>
                <a:gd name="T42" fmla="*/ 844 w 1118"/>
                <a:gd name="T43" fmla="*/ 294 h 486"/>
                <a:gd name="T44" fmla="*/ 934 w 1118"/>
                <a:gd name="T45" fmla="*/ 268 h 486"/>
                <a:gd name="T46" fmla="*/ 1012 w 1118"/>
                <a:gd name="T47" fmla="*/ 346 h 486"/>
                <a:gd name="T48" fmla="*/ 986 w 1118"/>
                <a:gd name="T49" fmla="*/ 436 h 486"/>
                <a:gd name="T50" fmla="*/ 894 w 1118"/>
                <a:gd name="T51" fmla="*/ 464 h 486"/>
                <a:gd name="T52" fmla="*/ 816 w 1118"/>
                <a:gd name="T53" fmla="*/ 386 h 486"/>
                <a:gd name="T54" fmla="*/ 80 w 1118"/>
                <a:gd name="T55" fmla="*/ 326 h 486"/>
                <a:gd name="T56" fmla="*/ 172 w 1118"/>
                <a:gd name="T57" fmla="*/ 266 h 486"/>
                <a:gd name="T58" fmla="*/ 256 w 1118"/>
                <a:gd name="T59" fmla="*/ 310 h 486"/>
                <a:gd name="T60" fmla="*/ 264 w 1118"/>
                <a:gd name="T61" fmla="*/ 404 h 486"/>
                <a:gd name="T62" fmla="*/ 172 w 1118"/>
                <a:gd name="T63" fmla="*/ 466 h 486"/>
                <a:gd name="T64" fmla="*/ 90 w 1118"/>
                <a:gd name="T65" fmla="*/ 422 h 486"/>
                <a:gd name="T66" fmla="*/ 20 w 1118"/>
                <a:gd name="T67" fmla="*/ 290 h 486"/>
                <a:gd name="T68" fmla="*/ 36 w 1118"/>
                <a:gd name="T69" fmla="*/ 240 h 486"/>
                <a:gd name="T70" fmla="*/ 40 w 1118"/>
                <a:gd name="T71" fmla="*/ 146 h 486"/>
                <a:gd name="T72" fmla="*/ 102 w 1118"/>
                <a:gd name="T73" fmla="*/ 68 h 486"/>
                <a:gd name="T74" fmla="*/ 304 w 1118"/>
                <a:gd name="T75" fmla="*/ 24 h 486"/>
                <a:gd name="T76" fmla="*/ 482 w 1118"/>
                <a:gd name="T77" fmla="*/ 22 h 486"/>
                <a:gd name="T78" fmla="*/ 714 w 1118"/>
                <a:gd name="T79" fmla="*/ 88 h 486"/>
                <a:gd name="T80" fmla="*/ 852 w 1118"/>
                <a:gd name="T81" fmla="*/ 162 h 486"/>
                <a:gd name="T82" fmla="*/ 1050 w 1118"/>
                <a:gd name="T83" fmla="*/ 236 h 486"/>
                <a:gd name="T84" fmla="*/ 1098 w 1118"/>
                <a:gd name="T85" fmla="*/ 314 h 486"/>
                <a:gd name="T86" fmla="*/ 1084 w 1118"/>
                <a:gd name="T87" fmla="*/ 390 h 486"/>
                <a:gd name="T88" fmla="*/ 1034 w 1118"/>
                <a:gd name="T89" fmla="*/ 366 h 486"/>
                <a:gd name="T90" fmla="*/ 1000 w 1118"/>
                <a:gd name="T91" fmla="*/ 282 h 486"/>
                <a:gd name="T92" fmla="*/ 914 w 1118"/>
                <a:gd name="T93" fmla="*/ 246 h 486"/>
                <a:gd name="T94" fmla="*/ 816 w 1118"/>
                <a:gd name="T95" fmla="*/ 298 h 486"/>
                <a:gd name="T96" fmla="*/ 796 w 1118"/>
                <a:gd name="T97" fmla="*/ 382 h 486"/>
                <a:gd name="T98" fmla="*/ 292 w 1118"/>
                <a:gd name="T99" fmla="*/ 366 h 486"/>
                <a:gd name="T100" fmla="*/ 256 w 1118"/>
                <a:gd name="T101" fmla="*/ 282 h 486"/>
                <a:gd name="T102" fmla="*/ 172 w 1118"/>
                <a:gd name="T103" fmla="*/ 246 h 486"/>
                <a:gd name="T104" fmla="*/ 74 w 1118"/>
                <a:gd name="T105" fmla="*/ 298 h 486"/>
                <a:gd name="T106" fmla="*/ 54 w 1118"/>
                <a:gd name="T107" fmla="*/ 374 h 486"/>
                <a:gd name="T108" fmla="*/ 22 w 1118"/>
                <a:gd name="T109" fmla="*/ 33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8" h="486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4"/>
                  </a:lnTo>
                  <a:lnTo>
                    <a:pt x="6" y="350"/>
                  </a:lnTo>
                  <a:lnTo>
                    <a:pt x="10" y="362"/>
                  </a:lnTo>
                  <a:lnTo>
                    <a:pt x="18" y="374"/>
                  </a:lnTo>
                  <a:lnTo>
                    <a:pt x="28" y="382"/>
                  </a:lnTo>
                  <a:lnTo>
                    <a:pt x="42" y="390"/>
                  </a:lnTo>
                  <a:lnTo>
                    <a:pt x="58" y="396"/>
                  </a:lnTo>
                  <a:lnTo>
                    <a:pt x="58" y="396"/>
                  </a:lnTo>
                  <a:lnTo>
                    <a:pt x="64" y="414"/>
                  </a:lnTo>
                  <a:lnTo>
                    <a:pt x="74" y="432"/>
                  </a:lnTo>
                  <a:lnTo>
                    <a:pt x="86" y="446"/>
                  </a:lnTo>
                  <a:lnTo>
                    <a:pt x="100" y="460"/>
                  </a:lnTo>
                  <a:lnTo>
                    <a:pt x="116" y="470"/>
                  </a:lnTo>
                  <a:lnTo>
                    <a:pt x="134" y="478"/>
                  </a:lnTo>
                  <a:lnTo>
                    <a:pt x="152" y="484"/>
                  </a:lnTo>
                  <a:lnTo>
                    <a:pt x="172" y="486"/>
                  </a:lnTo>
                  <a:lnTo>
                    <a:pt x="172" y="486"/>
                  </a:lnTo>
                  <a:lnTo>
                    <a:pt x="190" y="484"/>
                  </a:lnTo>
                  <a:lnTo>
                    <a:pt x="208" y="480"/>
                  </a:lnTo>
                  <a:lnTo>
                    <a:pt x="224" y="474"/>
                  </a:lnTo>
                  <a:lnTo>
                    <a:pt x="240" y="464"/>
                  </a:lnTo>
                  <a:lnTo>
                    <a:pt x="252" y="454"/>
                  </a:lnTo>
                  <a:lnTo>
                    <a:pt x="264" y="442"/>
                  </a:lnTo>
                  <a:lnTo>
                    <a:pt x="274" y="428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808" y="418"/>
                  </a:lnTo>
                  <a:lnTo>
                    <a:pt x="808" y="418"/>
                  </a:lnTo>
                  <a:lnTo>
                    <a:pt x="816" y="432"/>
                  </a:lnTo>
                  <a:lnTo>
                    <a:pt x="826" y="446"/>
                  </a:lnTo>
                  <a:lnTo>
                    <a:pt x="838" y="456"/>
                  </a:lnTo>
                  <a:lnTo>
                    <a:pt x="850" y="466"/>
                  </a:lnTo>
                  <a:lnTo>
                    <a:pt x="866" y="474"/>
                  </a:lnTo>
                  <a:lnTo>
                    <a:pt x="880" y="480"/>
                  </a:lnTo>
                  <a:lnTo>
                    <a:pt x="898" y="484"/>
                  </a:lnTo>
                  <a:lnTo>
                    <a:pt x="914" y="486"/>
                  </a:lnTo>
                  <a:lnTo>
                    <a:pt x="914" y="486"/>
                  </a:lnTo>
                  <a:lnTo>
                    <a:pt x="932" y="484"/>
                  </a:lnTo>
                  <a:lnTo>
                    <a:pt x="948" y="480"/>
                  </a:lnTo>
                  <a:lnTo>
                    <a:pt x="962" y="474"/>
                  </a:lnTo>
                  <a:lnTo>
                    <a:pt x="978" y="468"/>
                  </a:lnTo>
                  <a:lnTo>
                    <a:pt x="990" y="458"/>
                  </a:lnTo>
                  <a:lnTo>
                    <a:pt x="1002" y="448"/>
                  </a:lnTo>
                  <a:lnTo>
                    <a:pt x="1012" y="434"/>
                  </a:lnTo>
                  <a:lnTo>
                    <a:pt x="1020" y="422"/>
                  </a:lnTo>
                  <a:lnTo>
                    <a:pt x="1020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100" y="420"/>
                  </a:lnTo>
                  <a:lnTo>
                    <a:pt x="1104" y="418"/>
                  </a:lnTo>
                  <a:lnTo>
                    <a:pt x="1104" y="418"/>
                  </a:lnTo>
                  <a:lnTo>
                    <a:pt x="1106" y="414"/>
                  </a:lnTo>
                  <a:lnTo>
                    <a:pt x="1106" y="410"/>
                  </a:lnTo>
                  <a:lnTo>
                    <a:pt x="1106" y="410"/>
                  </a:lnTo>
                  <a:lnTo>
                    <a:pt x="1106" y="404"/>
                  </a:lnTo>
                  <a:lnTo>
                    <a:pt x="1104" y="390"/>
                  </a:lnTo>
                  <a:lnTo>
                    <a:pt x="1106" y="370"/>
                  </a:lnTo>
                  <a:lnTo>
                    <a:pt x="1108" y="360"/>
                  </a:lnTo>
                  <a:lnTo>
                    <a:pt x="1110" y="348"/>
                  </a:lnTo>
                  <a:lnTo>
                    <a:pt x="1110" y="348"/>
                  </a:lnTo>
                  <a:lnTo>
                    <a:pt x="1116" y="330"/>
                  </a:lnTo>
                  <a:lnTo>
                    <a:pt x="1118" y="314"/>
                  </a:lnTo>
                  <a:lnTo>
                    <a:pt x="1116" y="300"/>
                  </a:lnTo>
                  <a:lnTo>
                    <a:pt x="1110" y="286"/>
                  </a:lnTo>
                  <a:lnTo>
                    <a:pt x="1104" y="272"/>
                  </a:lnTo>
                  <a:lnTo>
                    <a:pt x="1092" y="256"/>
                  </a:lnTo>
                  <a:lnTo>
                    <a:pt x="1064" y="224"/>
                  </a:lnTo>
                  <a:lnTo>
                    <a:pt x="1062" y="222"/>
                  </a:lnTo>
                  <a:lnTo>
                    <a:pt x="1062" y="222"/>
                  </a:lnTo>
                  <a:lnTo>
                    <a:pt x="1060" y="220"/>
                  </a:lnTo>
                  <a:lnTo>
                    <a:pt x="1060" y="220"/>
                  </a:lnTo>
                  <a:lnTo>
                    <a:pt x="1018" y="198"/>
                  </a:lnTo>
                  <a:lnTo>
                    <a:pt x="972" y="178"/>
                  </a:lnTo>
                  <a:lnTo>
                    <a:pt x="918" y="16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30" y="128"/>
                  </a:lnTo>
                  <a:lnTo>
                    <a:pt x="830" y="128"/>
                  </a:lnTo>
                  <a:lnTo>
                    <a:pt x="762" y="90"/>
                  </a:lnTo>
                  <a:lnTo>
                    <a:pt x="722" y="70"/>
                  </a:lnTo>
                  <a:lnTo>
                    <a:pt x="676" y="50"/>
                  </a:lnTo>
                  <a:lnTo>
                    <a:pt x="628" y="32"/>
                  </a:lnTo>
                  <a:lnTo>
                    <a:pt x="574" y="18"/>
                  </a:lnTo>
                  <a:lnTo>
                    <a:pt x="544" y="12"/>
                  </a:lnTo>
                  <a:lnTo>
                    <a:pt x="514" y="6"/>
                  </a:lnTo>
                  <a:lnTo>
                    <a:pt x="484" y="4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48" y="2"/>
                  </a:lnTo>
                  <a:lnTo>
                    <a:pt x="294" y="6"/>
                  </a:lnTo>
                  <a:lnTo>
                    <a:pt x="244" y="10"/>
                  </a:lnTo>
                  <a:lnTo>
                    <a:pt x="198" y="18"/>
                  </a:lnTo>
                  <a:lnTo>
                    <a:pt x="132" y="30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2" y="38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88" y="54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50" y="94"/>
                  </a:lnTo>
                  <a:lnTo>
                    <a:pt x="40" y="108"/>
                  </a:lnTo>
                  <a:lnTo>
                    <a:pt x="30" y="124"/>
                  </a:lnTo>
                  <a:lnTo>
                    <a:pt x="22" y="140"/>
                  </a:lnTo>
                  <a:lnTo>
                    <a:pt x="16" y="158"/>
                  </a:lnTo>
                  <a:lnTo>
                    <a:pt x="14" y="176"/>
                  </a:lnTo>
                  <a:lnTo>
                    <a:pt x="14" y="198"/>
                  </a:lnTo>
                  <a:lnTo>
                    <a:pt x="14" y="198"/>
                  </a:lnTo>
                  <a:lnTo>
                    <a:pt x="18" y="222"/>
                  </a:lnTo>
                  <a:lnTo>
                    <a:pt x="16" y="236"/>
                  </a:lnTo>
                  <a:lnTo>
                    <a:pt x="14" y="246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6" y="258"/>
                  </a:lnTo>
                  <a:lnTo>
                    <a:pt x="4" y="266"/>
                  </a:lnTo>
                  <a:lnTo>
                    <a:pt x="0" y="276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14" y="366"/>
                  </a:moveTo>
                  <a:lnTo>
                    <a:pt x="814" y="366"/>
                  </a:lnTo>
                  <a:lnTo>
                    <a:pt x="816" y="346"/>
                  </a:lnTo>
                  <a:lnTo>
                    <a:pt x="822" y="326"/>
                  </a:lnTo>
                  <a:lnTo>
                    <a:pt x="832" y="310"/>
                  </a:lnTo>
                  <a:lnTo>
                    <a:pt x="844" y="294"/>
                  </a:lnTo>
                  <a:lnTo>
                    <a:pt x="858" y="282"/>
                  </a:lnTo>
                  <a:lnTo>
                    <a:pt x="876" y="274"/>
                  </a:lnTo>
                  <a:lnTo>
                    <a:pt x="894" y="268"/>
                  </a:lnTo>
                  <a:lnTo>
                    <a:pt x="914" y="266"/>
                  </a:lnTo>
                  <a:lnTo>
                    <a:pt x="914" y="266"/>
                  </a:lnTo>
                  <a:lnTo>
                    <a:pt x="934" y="268"/>
                  </a:lnTo>
                  <a:lnTo>
                    <a:pt x="954" y="274"/>
                  </a:lnTo>
                  <a:lnTo>
                    <a:pt x="970" y="282"/>
                  </a:lnTo>
                  <a:lnTo>
                    <a:pt x="986" y="294"/>
                  </a:lnTo>
                  <a:lnTo>
                    <a:pt x="998" y="310"/>
                  </a:lnTo>
                  <a:lnTo>
                    <a:pt x="1006" y="326"/>
                  </a:lnTo>
                  <a:lnTo>
                    <a:pt x="1012" y="346"/>
                  </a:lnTo>
                  <a:lnTo>
                    <a:pt x="1014" y="366"/>
                  </a:lnTo>
                  <a:lnTo>
                    <a:pt x="1014" y="366"/>
                  </a:lnTo>
                  <a:lnTo>
                    <a:pt x="1012" y="386"/>
                  </a:lnTo>
                  <a:lnTo>
                    <a:pt x="1006" y="404"/>
                  </a:lnTo>
                  <a:lnTo>
                    <a:pt x="998" y="422"/>
                  </a:lnTo>
                  <a:lnTo>
                    <a:pt x="986" y="436"/>
                  </a:lnTo>
                  <a:lnTo>
                    <a:pt x="970" y="448"/>
                  </a:lnTo>
                  <a:lnTo>
                    <a:pt x="954" y="458"/>
                  </a:lnTo>
                  <a:lnTo>
                    <a:pt x="934" y="464"/>
                  </a:lnTo>
                  <a:lnTo>
                    <a:pt x="914" y="466"/>
                  </a:lnTo>
                  <a:lnTo>
                    <a:pt x="914" y="466"/>
                  </a:lnTo>
                  <a:lnTo>
                    <a:pt x="894" y="464"/>
                  </a:lnTo>
                  <a:lnTo>
                    <a:pt x="876" y="458"/>
                  </a:lnTo>
                  <a:lnTo>
                    <a:pt x="858" y="448"/>
                  </a:lnTo>
                  <a:lnTo>
                    <a:pt x="844" y="436"/>
                  </a:lnTo>
                  <a:lnTo>
                    <a:pt x="832" y="422"/>
                  </a:lnTo>
                  <a:lnTo>
                    <a:pt x="822" y="404"/>
                  </a:lnTo>
                  <a:lnTo>
                    <a:pt x="816" y="386"/>
                  </a:lnTo>
                  <a:lnTo>
                    <a:pt x="814" y="366"/>
                  </a:lnTo>
                  <a:lnTo>
                    <a:pt x="814" y="366"/>
                  </a:lnTo>
                  <a:close/>
                  <a:moveTo>
                    <a:pt x="72" y="366"/>
                  </a:moveTo>
                  <a:lnTo>
                    <a:pt x="72" y="366"/>
                  </a:lnTo>
                  <a:lnTo>
                    <a:pt x="74" y="346"/>
                  </a:lnTo>
                  <a:lnTo>
                    <a:pt x="80" y="326"/>
                  </a:lnTo>
                  <a:lnTo>
                    <a:pt x="90" y="310"/>
                  </a:lnTo>
                  <a:lnTo>
                    <a:pt x="102" y="294"/>
                  </a:lnTo>
                  <a:lnTo>
                    <a:pt x="116" y="282"/>
                  </a:lnTo>
                  <a:lnTo>
                    <a:pt x="134" y="274"/>
                  </a:lnTo>
                  <a:lnTo>
                    <a:pt x="152" y="268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92" y="268"/>
                  </a:lnTo>
                  <a:lnTo>
                    <a:pt x="212" y="274"/>
                  </a:lnTo>
                  <a:lnTo>
                    <a:pt x="228" y="282"/>
                  </a:lnTo>
                  <a:lnTo>
                    <a:pt x="244" y="294"/>
                  </a:lnTo>
                  <a:lnTo>
                    <a:pt x="256" y="310"/>
                  </a:lnTo>
                  <a:lnTo>
                    <a:pt x="264" y="326"/>
                  </a:lnTo>
                  <a:lnTo>
                    <a:pt x="270" y="346"/>
                  </a:lnTo>
                  <a:lnTo>
                    <a:pt x="272" y="366"/>
                  </a:lnTo>
                  <a:lnTo>
                    <a:pt x="272" y="366"/>
                  </a:lnTo>
                  <a:lnTo>
                    <a:pt x="270" y="386"/>
                  </a:lnTo>
                  <a:lnTo>
                    <a:pt x="264" y="404"/>
                  </a:lnTo>
                  <a:lnTo>
                    <a:pt x="256" y="422"/>
                  </a:lnTo>
                  <a:lnTo>
                    <a:pt x="244" y="436"/>
                  </a:lnTo>
                  <a:lnTo>
                    <a:pt x="228" y="448"/>
                  </a:lnTo>
                  <a:lnTo>
                    <a:pt x="212" y="458"/>
                  </a:lnTo>
                  <a:lnTo>
                    <a:pt x="192" y="464"/>
                  </a:lnTo>
                  <a:lnTo>
                    <a:pt x="172" y="466"/>
                  </a:lnTo>
                  <a:lnTo>
                    <a:pt x="172" y="466"/>
                  </a:lnTo>
                  <a:lnTo>
                    <a:pt x="152" y="464"/>
                  </a:lnTo>
                  <a:lnTo>
                    <a:pt x="134" y="458"/>
                  </a:lnTo>
                  <a:lnTo>
                    <a:pt x="116" y="448"/>
                  </a:lnTo>
                  <a:lnTo>
                    <a:pt x="102" y="436"/>
                  </a:lnTo>
                  <a:lnTo>
                    <a:pt x="90" y="422"/>
                  </a:lnTo>
                  <a:lnTo>
                    <a:pt x="80" y="404"/>
                  </a:lnTo>
                  <a:lnTo>
                    <a:pt x="74" y="386"/>
                  </a:lnTo>
                  <a:lnTo>
                    <a:pt x="72" y="366"/>
                  </a:lnTo>
                  <a:lnTo>
                    <a:pt x="72" y="366"/>
                  </a:lnTo>
                  <a:close/>
                  <a:moveTo>
                    <a:pt x="20" y="290"/>
                  </a:moveTo>
                  <a:lnTo>
                    <a:pt x="20" y="290"/>
                  </a:lnTo>
                  <a:lnTo>
                    <a:pt x="20" y="280"/>
                  </a:lnTo>
                  <a:lnTo>
                    <a:pt x="22" y="272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32" y="252"/>
                  </a:lnTo>
                  <a:lnTo>
                    <a:pt x="36" y="240"/>
                  </a:lnTo>
                  <a:lnTo>
                    <a:pt x="36" y="222"/>
                  </a:lnTo>
                  <a:lnTo>
                    <a:pt x="34" y="196"/>
                  </a:lnTo>
                  <a:lnTo>
                    <a:pt x="34" y="196"/>
                  </a:lnTo>
                  <a:lnTo>
                    <a:pt x="34" y="178"/>
                  </a:lnTo>
                  <a:lnTo>
                    <a:pt x="36" y="162"/>
                  </a:lnTo>
                  <a:lnTo>
                    <a:pt x="40" y="146"/>
                  </a:lnTo>
                  <a:lnTo>
                    <a:pt x="48" y="132"/>
                  </a:lnTo>
                  <a:lnTo>
                    <a:pt x="56" y="118"/>
                  </a:lnTo>
                  <a:lnTo>
                    <a:pt x="66" y="106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102" y="6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50" y="46"/>
                  </a:lnTo>
                  <a:lnTo>
                    <a:pt x="216" y="34"/>
                  </a:lnTo>
                  <a:lnTo>
                    <a:pt x="258" y="28"/>
                  </a:lnTo>
                  <a:lnTo>
                    <a:pt x="304" y="24"/>
                  </a:lnTo>
                  <a:lnTo>
                    <a:pt x="354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50" y="20"/>
                  </a:lnTo>
                  <a:lnTo>
                    <a:pt x="450" y="20"/>
                  </a:lnTo>
                  <a:lnTo>
                    <a:pt x="482" y="22"/>
                  </a:lnTo>
                  <a:lnTo>
                    <a:pt x="512" y="26"/>
                  </a:lnTo>
                  <a:lnTo>
                    <a:pt x="542" y="30"/>
                  </a:lnTo>
                  <a:lnTo>
                    <a:pt x="570" y="36"/>
                  </a:lnTo>
                  <a:lnTo>
                    <a:pt x="622" y="52"/>
                  </a:lnTo>
                  <a:lnTo>
                    <a:pt x="670" y="68"/>
                  </a:lnTo>
                  <a:lnTo>
                    <a:pt x="714" y="88"/>
                  </a:lnTo>
                  <a:lnTo>
                    <a:pt x="754" y="108"/>
                  </a:lnTo>
                  <a:lnTo>
                    <a:pt x="822" y="144"/>
                  </a:lnTo>
                  <a:lnTo>
                    <a:pt x="822" y="144"/>
                  </a:lnTo>
                  <a:lnTo>
                    <a:pt x="850" y="160"/>
                  </a:lnTo>
                  <a:lnTo>
                    <a:pt x="850" y="160"/>
                  </a:lnTo>
                  <a:lnTo>
                    <a:pt x="852" y="162"/>
                  </a:lnTo>
                  <a:lnTo>
                    <a:pt x="852" y="162"/>
                  </a:lnTo>
                  <a:lnTo>
                    <a:pt x="912" y="178"/>
                  </a:lnTo>
                  <a:lnTo>
                    <a:pt x="964" y="196"/>
                  </a:lnTo>
                  <a:lnTo>
                    <a:pt x="1008" y="214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76" y="268"/>
                  </a:lnTo>
                  <a:lnTo>
                    <a:pt x="1086" y="280"/>
                  </a:lnTo>
                  <a:lnTo>
                    <a:pt x="1092" y="292"/>
                  </a:lnTo>
                  <a:lnTo>
                    <a:pt x="1096" y="304"/>
                  </a:lnTo>
                  <a:lnTo>
                    <a:pt x="1098" y="314"/>
                  </a:lnTo>
                  <a:lnTo>
                    <a:pt x="1096" y="326"/>
                  </a:lnTo>
                  <a:lnTo>
                    <a:pt x="1092" y="340"/>
                  </a:lnTo>
                  <a:lnTo>
                    <a:pt x="1092" y="340"/>
                  </a:lnTo>
                  <a:lnTo>
                    <a:pt x="1088" y="360"/>
                  </a:lnTo>
                  <a:lnTo>
                    <a:pt x="1086" y="376"/>
                  </a:lnTo>
                  <a:lnTo>
                    <a:pt x="1084" y="390"/>
                  </a:lnTo>
                  <a:lnTo>
                    <a:pt x="1086" y="402"/>
                  </a:lnTo>
                  <a:lnTo>
                    <a:pt x="1086" y="402"/>
                  </a:lnTo>
                  <a:lnTo>
                    <a:pt x="1028" y="402"/>
                  </a:lnTo>
                  <a:lnTo>
                    <a:pt x="1028" y="402"/>
                  </a:lnTo>
                  <a:lnTo>
                    <a:pt x="1032" y="384"/>
                  </a:lnTo>
                  <a:lnTo>
                    <a:pt x="1034" y="366"/>
                  </a:lnTo>
                  <a:lnTo>
                    <a:pt x="1034" y="366"/>
                  </a:lnTo>
                  <a:lnTo>
                    <a:pt x="1034" y="354"/>
                  </a:lnTo>
                  <a:lnTo>
                    <a:pt x="1032" y="342"/>
                  </a:lnTo>
                  <a:lnTo>
                    <a:pt x="1024" y="320"/>
                  </a:lnTo>
                  <a:lnTo>
                    <a:pt x="1014" y="298"/>
                  </a:lnTo>
                  <a:lnTo>
                    <a:pt x="1000" y="282"/>
                  </a:lnTo>
                  <a:lnTo>
                    <a:pt x="982" y="266"/>
                  </a:lnTo>
                  <a:lnTo>
                    <a:pt x="962" y="256"/>
                  </a:lnTo>
                  <a:lnTo>
                    <a:pt x="938" y="248"/>
                  </a:lnTo>
                  <a:lnTo>
                    <a:pt x="926" y="246"/>
                  </a:lnTo>
                  <a:lnTo>
                    <a:pt x="914" y="246"/>
                  </a:lnTo>
                  <a:lnTo>
                    <a:pt x="914" y="246"/>
                  </a:lnTo>
                  <a:lnTo>
                    <a:pt x="902" y="246"/>
                  </a:lnTo>
                  <a:lnTo>
                    <a:pt x="890" y="248"/>
                  </a:lnTo>
                  <a:lnTo>
                    <a:pt x="868" y="256"/>
                  </a:lnTo>
                  <a:lnTo>
                    <a:pt x="848" y="266"/>
                  </a:lnTo>
                  <a:lnTo>
                    <a:pt x="830" y="282"/>
                  </a:lnTo>
                  <a:lnTo>
                    <a:pt x="816" y="298"/>
                  </a:lnTo>
                  <a:lnTo>
                    <a:pt x="804" y="320"/>
                  </a:lnTo>
                  <a:lnTo>
                    <a:pt x="798" y="342"/>
                  </a:lnTo>
                  <a:lnTo>
                    <a:pt x="796" y="354"/>
                  </a:lnTo>
                  <a:lnTo>
                    <a:pt x="796" y="366"/>
                  </a:lnTo>
                  <a:lnTo>
                    <a:pt x="796" y="366"/>
                  </a:lnTo>
                  <a:lnTo>
                    <a:pt x="796" y="382"/>
                  </a:lnTo>
                  <a:lnTo>
                    <a:pt x="800" y="400"/>
                  </a:lnTo>
                  <a:lnTo>
                    <a:pt x="800" y="400"/>
                  </a:lnTo>
                  <a:lnTo>
                    <a:pt x="288" y="394"/>
                  </a:lnTo>
                  <a:lnTo>
                    <a:pt x="288" y="394"/>
                  </a:lnTo>
                  <a:lnTo>
                    <a:pt x="292" y="380"/>
                  </a:lnTo>
                  <a:lnTo>
                    <a:pt x="292" y="366"/>
                  </a:lnTo>
                  <a:lnTo>
                    <a:pt x="292" y="366"/>
                  </a:lnTo>
                  <a:lnTo>
                    <a:pt x="292" y="354"/>
                  </a:lnTo>
                  <a:lnTo>
                    <a:pt x="290" y="342"/>
                  </a:lnTo>
                  <a:lnTo>
                    <a:pt x="282" y="320"/>
                  </a:lnTo>
                  <a:lnTo>
                    <a:pt x="272" y="298"/>
                  </a:lnTo>
                  <a:lnTo>
                    <a:pt x="256" y="282"/>
                  </a:lnTo>
                  <a:lnTo>
                    <a:pt x="240" y="266"/>
                  </a:lnTo>
                  <a:lnTo>
                    <a:pt x="220" y="256"/>
                  </a:lnTo>
                  <a:lnTo>
                    <a:pt x="196" y="248"/>
                  </a:lnTo>
                  <a:lnTo>
                    <a:pt x="184" y="246"/>
                  </a:lnTo>
                  <a:lnTo>
                    <a:pt x="172" y="246"/>
                  </a:lnTo>
                  <a:lnTo>
                    <a:pt x="172" y="246"/>
                  </a:lnTo>
                  <a:lnTo>
                    <a:pt x="160" y="246"/>
                  </a:lnTo>
                  <a:lnTo>
                    <a:pt x="148" y="248"/>
                  </a:lnTo>
                  <a:lnTo>
                    <a:pt x="126" y="256"/>
                  </a:lnTo>
                  <a:lnTo>
                    <a:pt x="106" y="266"/>
                  </a:lnTo>
                  <a:lnTo>
                    <a:pt x="88" y="282"/>
                  </a:lnTo>
                  <a:lnTo>
                    <a:pt x="74" y="298"/>
                  </a:lnTo>
                  <a:lnTo>
                    <a:pt x="62" y="320"/>
                  </a:lnTo>
                  <a:lnTo>
                    <a:pt x="56" y="342"/>
                  </a:lnTo>
                  <a:lnTo>
                    <a:pt x="54" y="354"/>
                  </a:lnTo>
                  <a:lnTo>
                    <a:pt x="54" y="366"/>
                  </a:lnTo>
                  <a:lnTo>
                    <a:pt x="54" y="366"/>
                  </a:lnTo>
                  <a:lnTo>
                    <a:pt x="54" y="374"/>
                  </a:lnTo>
                  <a:lnTo>
                    <a:pt x="54" y="374"/>
                  </a:lnTo>
                  <a:lnTo>
                    <a:pt x="44" y="368"/>
                  </a:lnTo>
                  <a:lnTo>
                    <a:pt x="34" y="362"/>
                  </a:lnTo>
                  <a:lnTo>
                    <a:pt x="28" y="354"/>
                  </a:lnTo>
                  <a:lnTo>
                    <a:pt x="24" y="346"/>
                  </a:lnTo>
                  <a:lnTo>
                    <a:pt x="22" y="336"/>
                  </a:lnTo>
                  <a:lnTo>
                    <a:pt x="20" y="324"/>
                  </a:lnTo>
                  <a:lnTo>
                    <a:pt x="20" y="290"/>
                  </a:lnTo>
                  <a:lnTo>
                    <a:pt x="20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60F639ED-26D0-E923-09CA-D0C3735A13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848" y="1401600"/>
              <a:ext cx="430183" cy="105244"/>
            </a:xfrm>
            <a:custGeom>
              <a:avLst/>
              <a:gdLst>
                <a:gd name="T0" fmla="*/ 12 w 654"/>
                <a:gd name="T1" fmla="*/ 42 h 160"/>
                <a:gd name="T2" fmla="*/ 4 w 654"/>
                <a:gd name="T3" fmla="*/ 62 h 160"/>
                <a:gd name="T4" fmla="*/ 2 w 654"/>
                <a:gd name="T5" fmla="*/ 88 h 160"/>
                <a:gd name="T6" fmla="*/ 4 w 654"/>
                <a:gd name="T7" fmla="*/ 96 h 160"/>
                <a:gd name="T8" fmla="*/ 12 w 654"/>
                <a:gd name="T9" fmla="*/ 106 h 160"/>
                <a:gd name="T10" fmla="*/ 28 w 654"/>
                <a:gd name="T11" fmla="*/ 114 h 160"/>
                <a:gd name="T12" fmla="*/ 66 w 654"/>
                <a:gd name="T13" fmla="*/ 118 h 160"/>
                <a:gd name="T14" fmla="*/ 346 w 654"/>
                <a:gd name="T15" fmla="*/ 140 h 160"/>
                <a:gd name="T16" fmla="*/ 644 w 654"/>
                <a:gd name="T17" fmla="*/ 160 h 160"/>
                <a:gd name="T18" fmla="*/ 644 w 654"/>
                <a:gd name="T19" fmla="*/ 160 h 160"/>
                <a:gd name="T20" fmla="*/ 652 w 654"/>
                <a:gd name="T21" fmla="*/ 156 h 160"/>
                <a:gd name="T22" fmla="*/ 654 w 654"/>
                <a:gd name="T23" fmla="*/ 152 h 160"/>
                <a:gd name="T24" fmla="*/ 652 w 654"/>
                <a:gd name="T25" fmla="*/ 146 h 160"/>
                <a:gd name="T26" fmla="*/ 626 w 654"/>
                <a:gd name="T27" fmla="*/ 120 h 160"/>
                <a:gd name="T28" fmla="*/ 568 w 654"/>
                <a:gd name="T29" fmla="*/ 78 h 160"/>
                <a:gd name="T30" fmla="*/ 482 w 654"/>
                <a:gd name="T31" fmla="*/ 36 h 160"/>
                <a:gd name="T32" fmla="*/ 430 w 654"/>
                <a:gd name="T33" fmla="*/ 20 h 160"/>
                <a:gd name="T34" fmla="*/ 376 w 654"/>
                <a:gd name="T35" fmla="*/ 8 h 160"/>
                <a:gd name="T36" fmla="*/ 326 w 654"/>
                <a:gd name="T37" fmla="*/ 2 h 160"/>
                <a:gd name="T38" fmla="*/ 272 w 654"/>
                <a:gd name="T39" fmla="*/ 0 h 160"/>
                <a:gd name="T40" fmla="*/ 174 w 654"/>
                <a:gd name="T41" fmla="*/ 6 h 160"/>
                <a:gd name="T42" fmla="*/ 92 w 654"/>
                <a:gd name="T43" fmla="*/ 18 h 160"/>
                <a:gd name="T44" fmla="*/ 18 w 654"/>
                <a:gd name="T45" fmla="*/ 36 h 160"/>
                <a:gd name="T46" fmla="*/ 14 w 654"/>
                <a:gd name="T47" fmla="*/ 38 h 160"/>
                <a:gd name="T48" fmla="*/ 12 w 654"/>
                <a:gd name="T49" fmla="*/ 42 h 160"/>
                <a:gd name="T50" fmla="*/ 26 w 654"/>
                <a:gd name="T51" fmla="*/ 54 h 160"/>
                <a:gd name="T52" fmla="*/ 112 w 654"/>
                <a:gd name="T53" fmla="*/ 34 h 160"/>
                <a:gd name="T54" fmla="*/ 184 w 654"/>
                <a:gd name="T55" fmla="*/ 24 h 160"/>
                <a:gd name="T56" fmla="*/ 272 w 654"/>
                <a:gd name="T57" fmla="*/ 20 h 160"/>
                <a:gd name="T58" fmla="*/ 324 w 654"/>
                <a:gd name="T59" fmla="*/ 22 h 160"/>
                <a:gd name="T60" fmla="*/ 374 w 654"/>
                <a:gd name="T61" fmla="*/ 26 h 160"/>
                <a:gd name="T62" fmla="*/ 456 w 654"/>
                <a:gd name="T63" fmla="*/ 48 h 160"/>
                <a:gd name="T64" fmla="*/ 528 w 654"/>
                <a:gd name="T65" fmla="*/ 78 h 160"/>
                <a:gd name="T66" fmla="*/ 584 w 654"/>
                <a:gd name="T67" fmla="*/ 112 h 160"/>
                <a:gd name="T68" fmla="*/ 622 w 654"/>
                <a:gd name="T69" fmla="*/ 140 h 160"/>
                <a:gd name="T70" fmla="*/ 302 w 654"/>
                <a:gd name="T71" fmla="*/ 118 h 160"/>
                <a:gd name="T72" fmla="*/ 64 w 654"/>
                <a:gd name="T73" fmla="*/ 98 h 160"/>
                <a:gd name="T74" fmla="*/ 30 w 654"/>
                <a:gd name="T75" fmla="*/ 94 h 160"/>
                <a:gd name="T76" fmla="*/ 22 w 654"/>
                <a:gd name="T77" fmla="*/ 88 h 160"/>
                <a:gd name="T78" fmla="*/ 20 w 654"/>
                <a:gd name="T79" fmla="*/ 80 h 160"/>
                <a:gd name="T80" fmla="*/ 26 w 654"/>
                <a:gd name="T81" fmla="*/ 5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4" h="160">
                  <a:moveTo>
                    <a:pt x="12" y="42"/>
                  </a:moveTo>
                  <a:lnTo>
                    <a:pt x="12" y="42"/>
                  </a:lnTo>
                  <a:lnTo>
                    <a:pt x="8" y="48"/>
                  </a:lnTo>
                  <a:lnTo>
                    <a:pt x="4" y="62"/>
                  </a:lnTo>
                  <a:lnTo>
                    <a:pt x="0" y="78"/>
                  </a:lnTo>
                  <a:lnTo>
                    <a:pt x="2" y="88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6" y="100"/>
                  </a:lnTo>
                  <a:lnTo>
                    <a:pt x="12" y="106"/>
                  </a:lnTo>
                  <a:lnTo>
                    <a:pt x="18" y="110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66" y="118"/>
                  </a:lnTo>
                  <a:lnTo>
                    <a:pt x="142" y="124"/>
                  </a:lnTo>
                  <a:lnTo>
                    <a:pt x="346" y="14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8" y="160"/>
                  </a:lnTo>
                  <a:lnTo>
                    <a:pt x="652" y="156"/>
                  </a:lnTo>
                  <a:lnTo>
                    <a:pt x="652" y="156"/>
                  </a:lnTo>
                  <a:lnTo>
                    <a:pt x="654" y="152"/>
                  </a:lnTo>
                  <a:lnTo>
                    <a:pt x="652" y="14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6" y="120"/>
                  </a:lnTo>
                  <a:lnTo>
                    <a:pt x="600" y="100"/>
                  </a:lnTo>
                  <a:lnTo>
                    <a:pt x="568" y="78"/>
                  </a:lnTo>
                  <a:lnTo>
                    <a:pt x="528" y="56"/>
                  </a:lnTo>
                  <a:lnTo>
                    <a:pt x="482" y="36"/>
                  </a:lnTo>
                  <a:lnTo>
                    <a:pt x="456" y="28"/>
                  </a:lnTo>
                  <a:lnTo>
                    <a:pt x="430" y="20"/>
                  </a:lnTo>
                  <a:lnTo>
                    <a:pt x="404" y="12"/>
                  </a:lnTo>
                  <a:lnTo>
                    <a:pt x="376" y="8"/>
                  </a:lnTo>
                  <a:lnTo>
                    <a:pt x="376" y="8"/>
                  </a:lnTo>
                  <a:lnTo>
                    <a:pt x="326" y="2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20" y="2"/>
                  </a:lnTo>
                  <a:lnTo>
                    <a:pt x="174" y="6"/>
                  </a:lnTo>
                  <a:lnTo>
                    <a:pt x="130" y="12"/>
                  </a:lnTo>
                  <a:lnTo>
                    <a:pt x="92" y="18"/>
                  </a:lnTo>
                  <a:lnTo>
                    <a:pt x="38" y="3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12" y="42"/>
                  </a:lnTo>
                  <a:lnTo>
                    <a:pt x="12" y="42"/>
                  </a:lnTo>
                  <a:close/>
                  <a:moveTo>
                    <a:pt x="26" y="54"/>
                  </a:moveTo>
                  <a:lnTo>
                    <a:pt x="26" y="54"/>
                  </a:lnTo>
                  <a:lnTo>
                    <a:pt x="56" y="46"/>
                  </a:lnTo>
                  <a:lnTo>
                    <a:pt x="112" y="34"/>
                  </a:lnTo>
                  <a:lnTo>
                    <a:pt x="146" y="28"/>
                  </a:lnTo>
                  <a:lnTo>
                    <a:pt x="184" y="24"/>
                  </a:lnTo>
                  <a:lnTo>
                    <a:pt x="226" y="20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324" y="22"/>
                  </a:lnTo>
                  <a:lnTo>
                    <a:pt x="374" y="26"/>
                  </a:lnTo>
                  <a:lnTo>
                    <a:pt x="374" y="26"/>
                  </a:lnTo>
                  <a:lnTo>
                    <a:pt x="416" y="36"/>
                  </a:lnTo>
                  <a:lnTo>
                    <a:pt x="456" y="48"/>
                  </a:lnTo>
                  <a:lnTo>
                    <a:pt x="494" y="62"/>
                  </a:lnTo>
                  <a:lnTo>
                    <a:pt x="528" y="78"/>
                  </a:lnTo>
                  <a:lnTo>
                    <a:pt x="558" y="96"/>
                  </a:lnTo>
                  <a:lnTo>
                    <a:pt x="584" y="112"/>
                  </a:lnTo>
                  <a:lnTo>
                    <a:pt x="606" y="128"/>
                  </a:lnTo>
                  <a:lnTo>
                    <a:pt x="622" y="140"/>
                  </a:lnTo>
                  <a:lnTo>
                    <a:pt x="622" y="140"/>
                  </a:lnTo>
                  <a:lnTo>
                    <a:pt x="302" y="118"/>
                  </a:lnTo>
                  <a:lnTo>
                    <a:pt x="126" y="104"/>
                  </a:lnTo>
                  <a:lnTo>
                    <a:pt x="64" y="98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4" y="92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0" y="80"/>
                  </a:lnTo>
                  <a:lnTo>
                    <a:pt x="20" y="72"/>
                  </a:lnTo>
                  <a:lnTo>
                    <a:pt x="26" y="54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4EA4BEC9-27F2-4BFB-E57B-7F9E18694D46}"/>
              </a:ext>
            </a:extLst>
          </p:cNvPr>
          <p:cNvSpPr/>
          <p:nvPr/>
        </p:nvSpPr>
        <p:spPr>
          <a:xfrm>
            <a:off x="8205898" y="1627810"/>
            <a:ext cx="462049" cy="2442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819349-3ADD-C7CC-B5F4-5DA42E86B808}"/>
              </a:ext>
            </a:extLst>
          </p:cNvPr>
          <p:cNvSpPr txBox="1"/>
          <p:nvPr/>
        </p:nvSpPr>
        <p:spPr>
          <a:xfrm>
            <a:off x="3157291" y="4209498"/>
            <a:ext cx="3728585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50" dirty="0"/>
              <a:t>All the variations of one powertrain type are covered by same group</a:t>
            </a:r>
          </a:p>
        </p:txBody>
      </p:sp>
    </p:spTree>
    <p:extLst>
      <p:ext uri="{BB962C8B-B14F-4D97-AF65-F5344CB8AC3E}">
        <p14:creationId xmlns:p14="http://schemas.microsoft.com/office/powerpoint/2010/main" val="239617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4D8FDA-F613-2E03-5806-0FDA10A01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>
            <a:extLst>
              <a:ext uri="{FF2B5EF4-FFF2-40B4-BE49-F238E27FC236}">
                <a16:creationId xmlns:a16="http://schemas.microsoft.com/office/drawing/2014/main" id="{32579805-321F-47C5-654B-7601DC47E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rgbClr val="000000"/>
                </a:solidFill>
                <a:latin typeface="Renault Group"/>
              </a:rPr>
              <a:t>Upstream Emission : Electric vehicle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17C4B2-CA1F-CC7F-FE20-F38EBDEFFDDA}"/>
              </a:ext>
            </a:extLst>
          </p:cNvPr>
          <p:cNvSpPr/>
          <p:nvPr/>
        </p:nvSpPr>
        <p:spPr>
          <a:xfrm>
            <a:off x="717155" y="1115438"/>
            <a:ext cx="1645920" cy="182880"/>
          </a:xfrm>
          <a:prstGeom prst="rect">
            <a:avLst/>
          </a:prstGeom>
          <a:solidFill>
            <a:schemeClr val="bg1"/>
          </a:solidFill>
          <a:ln>
            <a:solidFill>
              <a:srgbClr val="107C9D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>
                <a:solidFill>
                  <a:srgbClr val="107C9D"/>
                </a:solidFill>
              </a:rPr>
              <a:t>Vehicle Structure Type</a:t>
            </a:r>
            <a:endParaRPr lang="en-US" sz="900" b="1" dirty="0">
              <a:solidFill>
                <a:srgbClr val="107C9D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3B3B42-DF61-79BE-D9A9-9DCEFBA4B835}"/>
              </a:ext>
            </a:extLst>
          </p:cNvPr>
          <p:cNvSpPr/>
          <p:nvPr/>
        </p:nvSpPr>
        <p:spPr>
          <a:xfrm>
            <a:off x="993080" y="1467962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Vehicle structure Family1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A7D823-FA02-62D8-188B-79B52CDAE018}"/>
              </a:ext>
            </a:extLst>
          </p:cNvPr>
          <p:cNvSpPr/>
          <p:nvPr/>
        </p:nvSpPr>
        <p:spPr>
          <a:xfrm>
            <a:off x="984015" y="1736133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Vehicle structure Family2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AFFCFD-F6B4-79AD-10E3-D832194A8A3F}"/>
              </a:ext>
            </a:extLst>
          </p:cNvPr>
          <p:cNvSpPr/>
          <p:nvPr/>
        </p:nvSpPr>
        <p:spPr>
          <a:xfrm>
            <a:off x="963890" y="2269947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Vehicle structure Family 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A27F70-0A40-7D47-D1BD-7907413602D2}"/>
              </a:ext>
            </a:extLst>
          </p:cNvPr>
          <p:cNvSpPr/>
          <p:nvPr/>
        </p:nvSpPr>
        <p:spPr>
          <a:xfrm>
            <a:off x="3228064" y="1591271"/>
            <a:ext cx="3657600" cy="457200"/>
          </a:xfrm>
          <a:prstGeom prst="rect">
            <a:avLst/>
          </a:prstGeom>
          <a:solidFill>
            <a:schemeClr val="bg2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07DC5F3-14F4-2DFB-4C9A-016F34E300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5899" y="1701921"/>
            <a:ext cx="640080" cy="28273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8226D63-52F1-4CA3-85E7-7085D9BE8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5816" y="1701921"/>
            <a:ext cx="640080" cy="26403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8FA606D-A118-3728-10CF-B1AABAD758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7361" y="1728887"/>
            <a:ext cx="640080" cy="25603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D9F8504-C5BC-2007-D203-E6F56645FD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5031" y="1723860"/>
            <a:ext cx="640080" cy="237067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6B4E8F2-C13A-026D-9B75-AC4EB42291D3}"/>
              </a:ext>
            </a:extLst>
          </p:cNvPr>
          <p:cNvCxnSpPr>
            <a:stCxn id="4" idx="3"/>
            <a:endCxn id="6" idx="1"/>
          </p:cNvCxnSpPr>
          <p:nvPr/>
        </p:nvCxnSpPr>
        <p:spPr>
          <a:xfrm flipV="1">
            <a:off x="2355615" y="1819871"/>
            <a:ext cx="872449" cy="7702"/>
          </a:xfrm>
          <a:prstGeom prst="straightConnector1">
            <a:avLst/>
          </a:prstGeom>
          <a:ln w="381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29F6BE71-4D99-B2AE-D0DB-0780498B396D}"/>
              </a:ext>
            </a:extLst>
          </p:cNvPr>
          <p:cNvCxnSpPr>
            <a:cxnSpLocks/>
            <a:stCxn id="2" idx="1"/>
            <a:endCxn id="3" idx="1"/>
          </p:cNvCxnSpPr>
          <p:nvPr/>
        </p:nvCxnSpPr>
        <p:spPr>
          <a:xfrm rot="10800000" flipH="1" flipV="1">
            <a:off x="717154" y="1206878"/>
            <a:ext cx="275925" cy="352524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5450E4D2-7B37-9B93-1695-97F7EFA69A6B}"/>
              </a:ext>
            </a:extLst>
          </p:cNvPr>
          <p:cNvCxnSpPr>
            <a:cxnSpLocks/>
            <a:stCxn id="2" idx="1"/>
            <a:endCxn id="4" idx="1"/>
          </p:cNvCxnSpPr>
          <p:nvPr/>
        </p:nvCxnSpPr>
        <p:spPr>
          <a:xfrm rot="10800000" flipH="1" flipV="1">
            <a:off x="717155" y="1206877"/>
            <a:ext cx="266860" cy="620695"/>
          </a:xfrm>
          <a:prstGeom prst="bentConnector3">
            <a:avLst>
              <a:gd name="adj1" fmla="val -85663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ADB9B035-E656-0168-5742-E0BF1CC1FB22}"/>
              </a:ext>
            </a:extLst>
          </p:cNvPr>
          <p:cNvCxnSpPr>
            <a:cxnSpLocks/>
            <a:stCxn id="2" idx="1"/>
            <a:endCxn id="5" idx="1"/>
          </p:cNvCxnSpPr>
          <p:nvPr/>
        </p:nvCxnSpPr>
        <p:spPr>
          <a:xfrm rot="10800000" flipH="1" flipV="1">
            <a:off x="717154" y="1206877"/>
            <a:ext cx="246735" cy="1154509"/>
          </a:xfrm>
          <a:prstGeom prst="bentConnector3">
            <a:avLst>
              <a:gd name="adj1" fmla="val -92650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ECFFC645-1E99-4A7C-03A9-DA6B6A0F94BD}"/>
              </a:ext>
            </a:extLst>
          </p:cNvPr>
          <p:cNvSpPr/>
          <p:nvPr/>
        </p:nvSpPr>
        <p:spPr>
          <a:xfrm>
            <a:off x="975029" y="2001161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…</a:t>
            </a:r>
          </a:p>
        </p:txBody>
      </p: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9C61CEDB-4C79-EE03-0CE2-98C02E26E132}"/>
              </a:ext>
            </a:extLst>
          </p:cNvPr>
          <p:cNvCxnSpPr>
            <a:cxnSpLocks/>
            <a:stCxn id="2" idx="1"/>
            <a:endCxn id="59" idx="1"/>
          </p:cNvCxnSpPr>
          <p:nvPr/>
        </p:nvCxnSpPr>
        <p:spPr>
          <a:xfrm rot="10800000" flipH="1" flipV="1">
            <a:off x="717155" y="1206877"/>
            <a:ext cx="257874" cy="885723"/>
          </a:xfrm>
          <a:prstGeom prst="bentConnector3">
            <a:avLst>
              <a:gd name="adj1" fmla="val -88648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6" name="Groupe 81">
            <a:extLst>
              <a:ext uri="{FF2B5EF4-FFF2-40B4-BE49-F238E27FC236}">
                <a16:creationId xmlns:a16="http://schemas.microsoft.com/office/drawing/2014/main" id="{4562B4A5-5C15-988A-4187-1D56305B74E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799422" y="1119378"/>
            <a:ext cx="146055" cy="182880"/>
            <a:chOff x="1551134" y="19145579"/>
            <a:chExt cx="334667" cy="419101"/>
          </a:xfrm>
          <a:solidFill>
            <a:srgbClr val="107C9D"/>
          </a:solidFill>
        </p:grpSpPr>
        <p:sp>
          <p:nvSpPr>
            <p:cNvPr id="127" name="Freeform 521">
              <a:extLst>
                <a:ext uri="{FF2B5EF4-FFF2-40B4-BE49-F238E27FC236}">
                  <a16:creationId xmlns:a16="http://schemas.microsoft.com/office/drawing/2014/main" id="{601FE528-0A25-7805-22D3-91EBB1CD1E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51134" y="19145579"/>
              <a:ext cx="334667" cy="419101"/>
            </a:xfrm>
            <a:custGeom>
              <a:avLst/>
              <a:gdLst>
                <a:gd name="T0" fmla="*/ 0 w 437"/>
                <a:gd name="T1" fmla="*/ 163 h 546"/>
                <a:gd name="T2" fmla="*/ 82 w 437"/>
                <a:gd name="T3" fmla="*/ 163 h 546"/>
                <a:gd name="T4" fmla="*/ 82 w 437"/>
                <a:gd name="T5" fmla="*/ 0 h 546"/>
                <a:gd name="T6" fmla="*/ 0 w 437"/>
                <a:gd name="T7" fmla="*/ 0 h 546"/>
                <a:gd name="T8" fmla="*/ 0 w 437"/>
                <a:gd name="T9" fmla="*/ 163 h 546"/>
                <a:gd name="T10" fmla="*/ 28 w 437"/>
                <a:gd name="T11" fmla="*/ 27 h 546"/>
                <a:gd name="T12" fmla="*/ 54 w 437"/>
                <a:gd name="T13" fmla="*/ 27 h 546"/>
                <a:gd name="T14" fmla="*/ 54 w 437"/>
                <a:gd name="T15" fmla="*/ 136 h 546"/>
                <a:gd name="T16" fmla="*/ 28 w 437"/>
                <a:gd name="T17" fmla="*/ 136 h 546"/>
                <a:gd name="T18" fmla="*/ 28 w 437"/>
                <a:gd name="T19" fmla="*/ 27 h 546"/>
                <a:gd name="T20" fmla="*/ 0 w 437"/>
                <a:gd name="T21" fmla="*/ 546 h 546"/>
                <a:gd name="T22" fmla="*/ 82 w 437"/>
                <a:gd name="T23" fmla="*/ 546 h 546"/>
                <a:gd name="T24" fmla="*/ 82 w 437"/>
                <a:gd name="T25" fmla="*/ 381 h 546"/>
                <a:gd name="T26" fmla="*/ 0 w 437"/>
                <a:gd name="T27" fmla="*/ 381 h 546"/>
                <a:gd name="T28" fmla="*/ 0 w 437"/>
                <a:gd name="T29" fmla="*/ 546 h 546"/>
                <a:gd name="T30" fmla="*/ 28 w 437"/>
                <a:gd name="T31" fmla="*/ 409 h 546"/>
                <a:gd name="T32" fmla="*/ 54 w 437"/>
                <a:gd name="T33" fmla="*/ 409 h 546"/>
                <a:gd name="T34" fmla="*/ 54 w 437"/>
                <a:gd name="T35" fmla="*/ 518 h 546"/>
                <a:gd name="T36" fmla="*/ 28 w 437"/>
                <a:gd name="T37" fmla="*/ 518 h 546"/>
                <a:gd name="T38" fmla="*/ 28 w 437"/>
                <a:gd name="T39" fmla="*/ 409 h 546"/>
                <a:gd name="T40" fmla="*/ 356 w 437"/>
                <a:gd name="T41" fmla="*/ 546 h 546"/>
                <a:gd name="T42" fmla="*/ 437 w 437"/>
                <a:gd name="T43" fmla="*/ 546 h 546"/>
                <a:gd name="T44" fmla="*/ 437 w 437"/>
                <a:gd name="T45" fmla="*/ 381 h 546"/>
                <a:gd name="T46" fmla="*/ 356 w 437"/>
                <a:gd name="T47" fmla="*/ 381 h 546"/>
                <a:gd name="T48" fmla="*/ 356 w 437"/>
                <a:gd name="T49" fmla="*/ 546 h 546"/>
                <a:gd name="T50" fmla="*/ 382 w 437"/>
                <a:gd name="T51" fmla="*/ 409 h 546"/>
                <a:gd name="T52" fmla="*/ 410 w 437"/>
                <a:gd name="T53" fmla="*/ 409 h 546"/>
                <a:gd name="T54" fmla="*/ 410 w 437"/>
                <a:gd name="T55" fmla="*/ 518 h 546"/>
                <a:gd name="T56" fmla="*/ 382 w 437"/>
                <a:gd name="T57" fmla="*/ 518 h 546"/>
                <a:gd name="T58" fmla="*/ 382 w 437"/>
                <a:gd name="T59" fmla="*/ 409 h 546"/>
                <a:gd name="T60" fmla="*/ 356 w 437"/>
                <a:gd name="T61" fmla="*/ 0 h 546"/>
                <a:gd name="T62" fmla="*/ 356 w 437"/>
                <a:gd name="T63" fmla="*/ 163 h 546"/>
                <a:gd name="T64" fmla="*/ 437 w 437"/>
                <a:gd name="T65" fmla="*/ 163 h 546"/>
                <a:gd name="T66" fmla="*/ 437 w 437"/>
                <a:gd name="T67" fmla="*/ 0 h 546"/>
                <a:gd name="T68" fmla="*/ 356 w 437"/>
                <a:gd name="T69" fmla="*/ 0 h 546"/>
                <a:gd name="T70" fmla="*/ 410 w 437"/>
                <a:gd name="T71" fmla="*/ 136 h 546"/>
                <a:gd name="T72" fmla="*/ 382 w 437"/>
                <a:gd name="T73" fmla="*/ 136 h 546"/>
                <a:gd name="T74" fmla="*/ 382 w 437"/>
                <a:gd name="T75" fmla="*/ 27 h 546"/>
                <a:gd name="T76" fmla="*/ 410 w 437"/>
                <a:gd name="T77" fmla="*/ 27 h 546"/>
                <a:gd name="T78" fmla="*/ 410 w 437"/>
                <a:gd name="T79" fmla="*/ 136 h 546"/>
                <a:gd name="T80" fmla="*/ 109 w 437"/>
                <a:gd name="T81" fmla="*/ 478 h 546"/>
                <a:gd name="T82" fmla="*/ 328 w 437"/>
                <a:gd name="T83" fmla="*/ 478 h 546"/>
                <a:gd name="T84" fmla="*/ 328 w 437"/>
                <a:gd name="T85" fmla="*/ 450 h 546"/>
                <a:gd name="T86" fmla="*/ 109 w 437"/>
                <a:gd name="T87" fmla="*/ 450 h 546"/>
                <a:gd name="T88" fmla="*/ 109 w 437"/>
                <a:gd name="T89" fmla="*/ 478 h 546"/>
                <a:gd name="T90" fmla="*/ 109 w 437"/>
                <a:gd name="T91" fmla="*/ 95 h 546"/>
                <a:gd name="T92" fmla="*/ 328 w 437"/>
                <a:gd name="T93" fmla="*/ 95 h 546"/>
                <a:gd name="T94" fmla="*/ 328 w 437"/>
                <a:gd name="T95" fmla="*/ 67 h 546"/>
                <a:gd name="T96" fmla="*/ 109 w 437"/>
                <a:gd name="T97" fmla="*/ 67 h 546"/>
                <a:gd name="T98" fmla="*/ 109 w 437"/>
                <a:gd name="T99" fmla="*/ 95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7" h="546">
                  <a:moveTo>
                    <a:pt x="0" y="163"/>
                  </a:moveTo>
                  <a:lnTo>
                    <a:pt x="82" y="163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163"/>
                  </a:lnTo>
                  <a:close/>
                  <a:moveTo>
                    <a:pt x="28" y="27"/>
                  </a:moveTo>
                  <a:lnTo>
                    <a:pt x="54" y="27"/>
                  </a:lnTo>
                  <a:lnTo>
                    <a:pt x="54" y="136"/>
                  </a:lnTo>
                  <a:lnTo>
                    <a:pt x="28" y="136"/>
                  </a:lnTo>
                  <a:lnTo>
                    <a:pt x="28" y="27"/>
                  </a:lnTo>
                  <a:close/>
                  <a:moveTo>
                    <a:pt x="0" y="546"/>
                  </a:moveTo>
                  <a:lnTo>
                    <a:pt x="82" y="546"/>
                  </a:lnTo>
                  <a:lnTo>
                    <a:pt x="82" y="381"/>
                  </a:lnTo>
                  <a:lnTo>
                    <a:pt x="0" y="381"/>
                  </a:lnTo>
                  <a:lnTo>
                    <a:pt x="0" y="546"/>
                  </a:lnTo>
                  <a:close/>
                  <a:moveTo>
                    <a:pt x="28" y="409"/>
                  </a:moveTo>
                  <a:lnTo>
                    <a:pt x="54" y="409"/>
                  </a:lnTo>
                  <a:lnTo>
                    <a:pt x="54" y="518"/>
                  </a:lnTo>
                  <a:lnTo>
                    <a:pt x="28" y="518"/>
                  </a:lnTo>
                  <a:lnTo>
                    <a:pt x="28" y="409"/>
                  </a:lnTo>
                  <a:close/>
                  <a:moveTo>
                    <a:pt x="356" y="546"/>
                  </a:moveTo>
                  <a:lnTo>
                    <a:pt x="437" y="546"/>
                  </a:lnTo>
                  <a:lnTo>
                    <a:pt x="437" y="381"/>
                  </a:lnTo>
                  <a:lnTo>
                    <a:pt x="356" y="381"/>
                  </a:lnTo>
                  <a:lnTo>
                    <a:pt x="356" y="546"/>
                  </a:lnTo>
                  <a:close/>
                  <a:moveTo>
                    <a:pt x="382" y="409"/>
                  </a:moveTo>
                  <a:lnTo>
                    <a:pt x="410" y="409"/>
                  </a:lnTo>
                  <a:lnTo>
                    <a:pt x="410" y="518"/>
                  </a:lnTo>
                  <a:lnTo>
                    <a:pt x="382" y="518"/>
                  </a:lnTo>
                  <a:lnTo>
                    <a:pt x="382" y="409"/>
                  </a:lnTo>
                  <a:close/>
                  <a:moveTo>
                    <a:pt x="356" y="0"/>
                  </a:moveTo>
                  <a:lnTo>
                    <a:pt x="356" y="163"/>
                  </a:lnTo>
                  <a:lnTo>
                    <a:pt x="437" y="163"/>
                  </a:lnTo>
                  <a:lnTo>
                    <a:pt x="437" y="0"/>
                  </a:lnTo>
                  <a:lnTo>
                    <a:pt x="356" y="0"/>
                  </a:lnTo>
                  <a:close/>
                  <a:moveTo>
                    <a:pt x="410" y="136"/>
                  </a:moveTo>
                  <a:lnTo>
                    <a:pt x="382" y="136"/>
                  </a:lnTo>
                  <a:lnTo>
                    <a:pt x="382" y="27"/>
                  </a:lnTo>
                  <a:lnTo>
                    <a:pt x="410" y="27"/>
                  </a:lnTo>
                  <a:lnTo>
                    <a:pt x="410" y="136"/>
                  </a:lnTo>
                  <a:close/>
                  <a:moveTo>
                    <a:pt x="109" y="478"/>
                  </a:moveTo>
                  <a:lnTo>
                    <a:pt x="328" y="478"/>
                  </a:lnTo>
                  <a:lnTo>
                    <a:pt x="328" y="450"/>
                  </a:lnTo>
                  <a:lnTo>
                    <a:pt x="109" y="450"/>
                  </a:lnTo>
                  <a:lnTo>
                    <a:pt x="109" y="478"/>
                  </a:lnTo>
                  <a:close/>
                  <a:moveTo>
                    <a:pt x="109" y="95"/>
                  </a:moveTo>
                  <a:lnTo>
                    <a:pt x="328" y="95"/>
                  </a:lnTo>
                  <a:lnTo>
                    <a:pt x="328" y="67"/>
                  </a:lnTo>
                  <a:lnTo>
                    <a:pt x="109" y="67"/>
                  </a:lnTo>
                  <a:lnTo>
                    <a:pt x="10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128" name="Rectangle 522">
              <a:extLst>
                <a:ext uri="{FF2B5EF4-FFF2-40B4-BE49-F238E27FC236}">
                  <a16:creationId xmlns:a16="http://schemas.microsoft.com/office/drawing/2014/main" id="{07FCB4DD-DE09-F97F-4ED5-FC6EA0972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2912" y="19242416"/>
              <a:ext cx="22225" cy="2397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AAD17A4-AA0C-47A3-E102-C30F123BCCA0}"/>
              </a:ext>
            </a:extLst>
          </p:cNvPr>
          <p:cNvSpPr txBox="1"/>
          <p:nvPr/>
        </p:nvSpPr>
        <p:spPr>
          <a:xfrm>
            <a:off x="3161773" y="2061575"/>
            <a:ext cx="3816750" cy="3231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50" dirty="0"/>
              <a:t>All Body Types of a same vehicle structure are covered by same group</a:t>
            </a:r>
            <a:br>
              <a:rPr lang="en-US" sz="1050" dirty="0"/>
            </a:br>
            <a:r>
              <a:rPr lang="en-US" sz="1050" dirty="0"/>
              <a:t>without the traction battery </a:t>
            </a:r>
            <a:r>
              <a:rPr lang="en-US" sz="1000" i="1" dirty="0"/>
              <a:t>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D8FE901-1C60-6FBB-2E9E-0A1289613970}"/>
              </a:ext>
            </a:extLst>
          </p:cNvPr>
          <p:cNvSpPr/>
          <p:nvPr/>
        </p:nvSpPr>
        <p:spPr>
          <a:xfrm>
            <a:off x="2949245" y="849869"/>
            <a:ext cx="4116573" cy="4092806"/>
          </a:xfrm>
          <a:custGeom>
            <a:avLst/>
            <a:gdLst>
              <a:gd name="connsiteX0" fmla="*/ 0 w 4116573"/>
              <a:gd name="connsiteY0" fmla="*/ 415829 h 4092806"/>
              <a:gd name="connsiteX1" fmla="*/ 415829 w 4116573"/>
              <a:gd name="connsiteY1" fmla="*/ 0 h 4092806"/>
              <a:gd name="connsiteX2" fmla="*/ 1029013 w 4116573"/>
              <a:gd name="connsiteY2" fmla="*/ 0 h 4092806"/>
              <a:gd name="connsiteX3" fmla="*/ 1576499 w 4116573"/>
              <a:gd name="connsiteY3" fmla="*/ 0 h 4092806"/>
              <a:gd name="connsiteX4" fmla="*/ 2189683 w 4116573"/>
              <a:gd name="connsiteY4" fmla="*/ 0 h 4092806"/>
              <a:gd name="connsiteX5" fmla="*/ 2802867 w 4116573"/>
              <a:gd name="connsiteY5" fmla="*/ 0 h 4092806"/>
              <a:gd name="connsiteX6" fmla="*/ 3700744 w 4116573"/>
              <a:gd name="connsiteY6" fmla="*/ 0 h 4092806"/>
              <a:gd name="connsiteX7" fmla="*/ 4116573 w 4116573"/>
              <a:gd name="connsiteY7" fmla="*/ 415829 h 4092806"/>
              <a:gd name="connsiteX8" fmla="*/ 4116573 w 4116573"/>
              <a:gd name="connsiteY8" fmla="*/ 991965 h 4092806"/>
              <a:gd name="connsiteX9" fmla="*/ 4116573 w 4116573"/>
              <a:gd name="connsiteY9" fmla="*/ 1535490 h 4092806"/>
              <a:gd name="connsiteX10" fmla="*/ 4116573 w 4116573"/>
              <a:gd name="connsiteY10" fmla="*/ 1981180 h 4092806"/>
              <a:gd name="connsiteX11" fmla="*/ 4116573 w 4116573"/>
              <a:gd name="connsiteY11" fmla="*/ 2557316 h 4092806"/>
              <a:gd name="connsiteX12" fmla="*/ 4116573 w 4116573"/>
              <a:gd name="connsiteY12" fmla="*/ 3068229 h 4092806"/>
              <a:gd name="connsiteX13" fmla="*/ 4116573 w 4116573"/>
              <a:gd name="connsiteY13" fmla="*/ 3676977 h 4092806"/>
              <a:gd name="connsiteX14" fmla="*/ 3700744 w 4116573"/>
              <a:gd name="connsiteY14" fmla="*/ 4092806 h 4092806"/>
              <a:gd name="connsiteX15" fmla="*/ 3120409 w 4116573"/>
              <a:gd name="connsiteY15" fmla="*/ 4092806 h 4092806"/>
              <a:gd name="connsiteX16" fmla="*/ 2671471 w 4116573"/>
              <a:gd name="connsiteY16" fmla="*/ 4092806 h 4092806"/>
              <a:gd name="connsiteX17" fmla="*/ 2189683 w 4116573"/>
              <a:gd name="connsiteY17" fmla="*/ 4092806 h 4092806"/>
              <a:gd name="connsiteX18" fmla="*/ 1707896 w 4116573"/>
              <a:gd name="connsiteY18" fmla="*/ 4092806 h 4092806"/>
              <a:gd name="connsiteX19" fmla="*/ 1258957 w 4116573"/>
              <a:gd name="connsiteY19" fmla="*/ 4092806 h 4092806"/>
              <a:gd name="connsiteX20" fmla="*/ 415829 w 4116573"/>
              <a:gd name="connsiteY20" fmla="*/ 4092806 h 4092806"/>
              <a:gd name="connsiteX21" fmla="*/ 0 w 4116573"/>
              <a:gd name="connsiteY21" fmla="*/ 3676977 h 4092806"/>
              <a:gd name="connsiteX22" fmla="*/ 0 w 4116573"/>
              <a:gd name="connsiteY22" fmla="*/ 3166064 h 4092806"/>
              <a:gd name="connsiteX23" fmla="*/ 0 w 4116573"/>
              <a:gd name="connsiteY23" fmla="*/ 2622539 h 4092806"/>
              <a:gd name="connsiteX24" fmla="*/ 0 w 4116573"/>
              <a:gd name="connsiteY24" fmla="*/ 2046403 h 4092806"/>
              <a:gd name="connsiteX25" fmla="*/ 0 w 4116573"/>
              <a:gd name="connsiteY25" fmla="*/ 1502878 h 4092806"/>
              <a:gd name="connsiteX26" fmla="*/ 0 w 4116573"/>
              <a:gd name="connsiteY26" fmla="*/ 991965 h 4092806"/>
              <a:gd name="connsiteX27" fmla="*/ 0 w 4116573"/>
              <a:gd name="connsiteY27" fmla="*/ 415829 h 4092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6573" h="4092806" extrusionOk="0">
                <a:moveTo>
                  <a:pt x="0" y="415829"/>
                </a:moveTo>
                <a:cubicBezTo>
                  <a:pt x="24839" y="206796"/>
                  <a:pt x="232890" y="29899"/>
                  <a:pt x="415829" y="0"/>
                </a:cubicBezTo>
                <a:cubicBezTo>
                  <a:pt x="587438" y="-68015"/>
                  <a:pt x="868013" y="42157"/>
                  <a:pt x="1029013" y="0"/>
                </a:cubicBezTo>
                <a:cubicBezTo>
                  <a:pt x="1190013" y="-42157"/>
                  <a:pt x="1461541" y="56339"/>
                  <a:pt x="1576499" y="0"/>
                </a:cubicBezTo>
                <a:cubicBezTo>
                  <a:pt x="1691457" y="-56339"/>
                  <a:pt x="2012069" y="51592"/>
                  <a:pt x="2189683" y="0"/>
                </a:cubicBezTo>
                <a:cubicBezTo>
                  <a:pt x="2367297" y="-51592"/>
                  <a:pt x="2534705" y="2785"/>
                  <a:pt x="2802867" y="0"/>
                </a:cubicBezTo>
                <a:cubicBezTo>
                  <a:pt x="3071029" y="-2785"/>
                  <a:pt x="3345917" y="69421"/>
                  <a:pt x="3700744" y="0"/>
                </a:cubicBezTo>
                <a:cubicBezTo>
                  <a:pt x="3931348" y="-5226"/>
                  <a:pt x="4130153" y="177713"/>
                  <a:pt x="4116573" y="415829"/>
                </a:cubicBezTo>
                <a:cubicBezTo>
                  <a:pt x="4162226" y="653312"/>
                  <a:pt x="4113459" y="803267"/>
                  <a:pt x="4116573" y="991965"/>
                </a:cubicBezTo>
                <a:cubicBezTo>
                  <a:pt x="4119687" y="1180663"/>
                  <a:pt x="4113997" y="1366949"/>
                  <a:pt x="4116573" y="1535490"/>
                </a:cubicBezTo>
                <a:cubicBezTo>
                  <a:pt x="4119149" y="1704031"/>
                  <a:pt x="4106132" y="1832871"/>
                  <a:pt x="4116573" y="1981180"/>
                </a:cubicBezTo>
                <a:cubicBezTo>
                  <a:pt x="4127014" y="2129489"/>
                  <a:pt x="4102762" y="2371066"/>
                  <a:pt x="4116573" y="2557316"/>
                </a:cubicBezTo>
                <a:cubicBezTo>
                  <a:pt x="4130384" y="2743566"/>
                  <a:pt x="4102043" y="2892704"/>
                  <a:pt x="4116573" y="3068229"/>
                </a:cubicBezTo>
                <a:cubicBezTo>
                  <a:pt x="4131103" y="3243754"/>
                  <a:pt x="4057927" y="3510756"/>
                  <a:pt x="4116573" y="3676977"/>
                </a:cubicBezTo>
                <a:cubicBezTo>
                  <a:pt x="4115267" y="3900378"/>
                  <a:pt x="3940031" y="4114931"/>
                  <a:pt x="3700744" y="4092806"/>
                </a:cubicBezTo>
                <a:cubicBezTo>
                  <a:pt x="3550321" y="4126301"/>
                  <a:pt x="3246545" y="4044474"/>
                  <a:pt x="3120409" y="4092806"/>
                </a:cubicBezTo>
                <a:cubicBezTo>
                  <a:pt x="2994274" y="4141138"/>
                  <a:pt x="2761323" y="4047553"/>
                  <a:pt x="2671471" y="4092806"/>
                </a:cubicBezTo>
                <a:cubicBezTo>
                  <a:pt x="2581619" y="4138059"/>
                  <a:pt x="2309467" y="4052019"/>
                  <a:pt x="2189683" y="4092806"/>
                </a:cubicBezTo>
                <a:cubicBezTo>
                  <a:pt x="2069899" y="4133593"/>
                  <a:pt x="1819747" y="4038236"/>
                  <a:pt x="1707896" y="4092806"/>
                </a:cubicBezTo>
                <a:cubicBezTo>
                  <a:pt x="1596045" y="4147376"/>
                  <a:pt x="1437828" y="4073096"/>
                  <a:pt x="1258957" y="4092806"/>
                </a:cubicBezTo>
                <a:cubicBezTo>
                  <a:pt x="1080086" y="4112516"/>
                  <a:pt x="603358" y="4002914"/>
                  <a:pt x="415829" y="4092806"/>
                </a:cubicBezTo>
                <a:cubicBezTo>
                  <a:pt x="193566" y="4099183"/>
                  <a:pt x="-44244" y="3856907"/>
                  <a:pt x="0" y="3676977"/>
                </a:cubicBezTo>
                <a:cubicBezTo>
                  <a:pt x="-33803" y="3522430"/>
                  <a:pt x="59045" y="3382101"/>
                  <a:pt x="0" y="3166064"/>
                </a:cubicBezTo>
                <a:cubicBezTo>
                  <a:pt x="-59045" y="2950027"/>
                  <a:pt x="49163" y="2734558"/>
                  <a:pt x="0" y="2622539"/>
                </a:cubicBezTo>
                <a:cubicBezTo>
                  <a:pt x="-49163" y="2510520"/>
                  <a:pt x="16578" y="2186221"/>
                  <a:pt x="0" y="2046403"/>
                </a:cubicBezTo>
                <a:cubicBezTo>
                  <a:pt x="-16578" y="1906585"/>
                  <a:pt x="26471" y="1754100"/>
                  <a:pt x="0" y="1502878"/>
                </a:cubicBezTo>
                <a:cubicBezTo>
                  <a:pt x="-26471" y="1251656"/>
                  <a:pt x="50621" y="1154281"/>
                  <a:pt x="0" y="991965"/>
                </a:cubicBezTo>
                <a:cubicBezTo>
                  <a:pt x="-50621" y="829649"/>
                  <a:pt x="16244" y="541675"/>
                  <a:pt x="0" y="415829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133033">
                  <a:prstGeom prst="roundRect">
                    <a:avLst>
                      <a:gd name="adj" fmla="val 1016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400" b="1" dirty="0">
                <a:solidFill>
                  <a:srgbClr val="107C9D"/>
                </a:solidFill>
              </a:rPr>
              <a:t>LCA Group 2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07A77BB-9B30-FD27-B47C-FCEE3FAE4687}"/>
              </a:ext>
            </a:extLst>
          </p:cNvPr>
          <p:cNvSpPr/>
          <p:nvPr/>
        </p:nvSpPr>
        <p:spPr>
          <a:xfrm>
            <a:off x="7661134" y="812241"/>
            <a:ext cx="4276866" cy="712583"/>
          </a:xfrm>
          <a:custGeom>
            <a:avLst/>
            <a:gdLst>
              <a:gd name="connsiteX0" fmla="*/ 0 w 4276866"/>
              <a:gd name="connsiteY0" fmla="*/ 72398 h 712583"/>
              <a:gd name="connsiteX1" fmla="*/ 72398 w 4276866"/>
              <a:gd name="connsiteY1" fmla="*/ 0 h 712583"/>
              <a:gd name="connsiteX2" fmla="*/ 745335 w 4276866"/>
              <a:gd name="connsiteY2" fmla="*/ 0 h 712583"/>
              <a:gd name="connsiteX3" fmla="*/ 1335631 w 4276866"/>
              <a:gd name="connsiteY3" fmla="*/ 0 h 712583"/>
              <a:gd name="connsiteX4" fmla="*/ 2008568 w 4276866"/>
              <a:gd name="connsiteY4" fmla="*/ 0 h 712583"/>
              <a:gd name="connsiteX5" fmla="*/ 2681505 w 4276866"/>
              <a:gd name="connsiteY5" fmla="*/ 0 h 712583"/>
              <a:gd name="connsiteX6" fmla="*/ 3354442 w 4276866"/>
              <a:gd name="connsiteY6" fmla="*/ 0 h 712583"/>
              <a:gd name="connsiteX7" fmla="*/ 4204468 w 4276866"/>
              <a:gd name="connsiteY7" fmla="*/ 0 h 712583"/>
              <a:gd name="connsiteX8" fmla="*/ 4276866 w 4276866"/>
              <a:gd name="connsiteY8" fmla="*/ 72398 h 712583"/>
              <a:gd name="connsiteX9" fmla="*/ 4276866 w 4276866"/>
              <a:gd name="connsiteY9" fmla="*/ 640185 h 712583"/>
              <a:gd name="connsiteX10" fmla="*/ 4204468 w 4276866"/>
              <a:gd name="connsiteY10" fmla="*/ 712583 h 712583"/>
              <a:gd name="connsiteX11" fmla="*/ 3531531 w 4276866"/>
              <a:gd name="connsiteY11" fmla="*/ 712583 h 712583"/>
              <a:gd name="connsiteX12" fmla="*/ 2982556 w 4276866"/>
              <a:gd name="connsiteY12" fmla="*/ 712583 h 712583"/>
              <a:gd name="connsiteX13" fmla="*/ 2392260 w 4276866"/>
              <a:gd name="connsiteY13" fmla="*/ 712583 h 712583"/>
              <a:gd name="connsiteX14" fmla="*/ 1719323 w 4276866"/>
              <a:gd name="connsiteY14" fmla="*/ 712583 h 712583"/>
              <a:gd name="connsiteX15" fmla="*/ 1129027 w 4276866"/>
              <a:gd name="connsiteY15" fmla="*/ 712583 h 712583"/>
              <a:gd name="connsiteX16" fmla="*/ 662694 w 4276866"/>
              <a:gd name="connsiteY16" fmla="*/ 712583 h 712583"/>
              <a:gd name="connsiteX17" fmla="*/ 72398 w 4276866"/>
              <a:gd name="connsiteY17" fmla="*/ 712583 h 712583"/>
              <a:gd name="connsiteX18" fmla="*/ 0 w 4276866"/>
              <a:gd name="connsiteY18" fmla="*/ 640185 h 712583"/>
              <a:gd name="connsiteX19" fmla="*/ 0 w 4276866"/>
              <a:gd name="connsiteY19" fmla="*/ 72398 h 712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276866" h="712583" extrusionOk="0">
                <a:moveTo>
                  <a:pt x="0" y="72398"/>
                </a:moveTo>
                <a:cubicBezTo>
                  <a:pt x="7926" y="38995"/>
                  <a:pt x="35014" y="1664"/>
                  <a:pt x="72398" y="0"/>
                </a:cubicBezTo>
                <a:cubicBezTo>
                  <a:pt x="335825" y="-65316"/>
                  <a:pt x="490594" y="45329"/>
                  <a:pt x="745335" y="0"/>
                </a:cubicBezTo>
                <a:cubicBezTo>
                  <a:pt x="1000076" y="-45329"/>
                  <a:pt x="1114373" y="52838"/>
                  <a:pt x="1335631" y="0"/>
                </a:cubicBezTo>
                <a:cubicBezTo>
                  <a:pt x="1556889" y="-52838"/>
                  <a:pt x="1869720" y="30704"/>
                  <a:pt x="2008568" y="0"/>
                </a:cubicBezTo>
                <a:cubicBezTo>
                  <a:pt x="2147416" y="-30704"/>
                  <a:pt x="2477086" y="26414"/>
                  <a:pt x="2681505" y="0"/>
                </a:cubicBezTo>
                <a:cubicBezTo>
                  <a:pt x="2885924" y="-26414"/>
                  <a:pt x="3218975" y="74468"/>
                  <a:pt x="3354442" y="0"/>
                </a:cubicBezTo>
                <a:cubicBezTo>
                  <a:pt x="3489909" y="-74468"/>
                  <a:pt x="3979315" y="84869"/>
                  <a:pt x="4204468" y="0"/>
                </a:cubicBezTo>
                <a:cubicBezTo>
                  <a:pt x="4248810" y="2683"/>
                  <a:pt x="4276438" y="30007"/>
                  <a:pt x="4276866" y="72398"/>
                </a:cubicBezTo>
                <a:cubicBezTo>
                  <a:pt x="4284578" y="337326"/>
                  <a:pt x="4273994" y="459200"/>
                  <a:pt x="4276866" y="640185"/>
                </a:cubicBezTo>
                <a:cubicBezTo>
                  <a:pt x="4286269" y="678204"/>
                  <a:pt x="4242808" y="717746"/>
                  <a:pt x="4204468" y="712583"/>
                </a:cubicBezTo>
                <a:cubicBezTo>
                  <a:pt x="3906476" y="772067"/>
                  <a:pt x="3670274" y="658648"/>
                  <a:pt x="3531531" y="712583"/>
                </a:cubicBezTo>
                <a:cubicBezTo>
                  <a:pt x="3392788" y="766518"/>
                  <a:pt x="3170963" y="708172"/>
                  <a:pt x="2982556" y="712583"/>
                </a:cubicBezTo>
                <a:cubicBezTo>
                  <a:pt x="2794150" y="716994"/>
                  <a:pt x="2679395" y="649746"/>
                  <a:pt x="2392260" y="712583"/>
                </a:cubicBezTo>
                <a:cubicBezTo>
                  <a:pt x="2105125" y="775420"/>
                  <a:pt x="2021665" y="680741"/>
                  <a:pt x="1719323" y="712583"/>
                </a:cubicBezTo>
                <a:cubicBezTo>
                  <a:pt x="1416981" y="744425"/>
                  <a:pt x="1380343" y="670200"/>
                  <a:pt x="1129027" y="712583"/>
                </a:cubicBezTo>
                <a:cubicBezTo>
                  <a:pt x="877711" y="754966"/>
                  <a:pt x="804022" y="706291"/>
                  <a:pt x="662694" y="712583"/>
                </a:cubicBezTo>
                <a:cubicBezTo>
                  <a:pt x="521366" y="718875"/>
                  <a:pt x="271963" y="668922"/>
                  <a:pt x="72398" y="712583"/>
                </a:cubicBezTo>
                <a:cubicBezTo>
                  <a:pt x="31761" y="711630"/>
                  <a:pt x="7016" y="683825"/>
                  <a:pt x="0" y="640185"/>
                </a:cubicBezTo>
                <a:cubicBezTo>
                  <a:pt x="-28735" y="399577"/>
                  <a:pt x="34040" y="186841"/>
                  <a:pt x="0" y="72398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133033">
                  <a:prstGeom prst="roundRect">
                    <a:avLst>
                      <a:gd name="adj" fmla="val 1016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400" b="1" dirty="0">
                <a:solidFill>
                  <a:srgbClr val="107C9D"/>
                </a:solidFill>
              </a:rPr>
              <a:t>Representative vehicle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Highest selling vehicle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0CFB232-5C42-786F-76B6-2DB04CBD9C67}"/>
              </a:ext>
            </a:extLst>
          </p:cNvPr>
          <p:cNvGrpSpPr/>
          <p:nvPr/>
        </p:nvGrpSpPr>
        <p:grpSpPr>
          <a:xfrm>
            <a:off x="8218081" y="1524823"/>
            <a:ext cx="2525075" cy="2468906"/>
            <a:chOff x="8855434" y="1524824"/>
            <a:chExt cx="2081006" cy="2034715"/>
          </a:xfrm>
        </p:grpSpPr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305F0994-709F-17AE-5848-2B231CCFC1ED}"/>
                </a:ext>
              </a:extLst>
            </p:cNvPr>
            <p:cNvGrpSpPr/>
            <p:nvPr/>
          </p:nvGrpSpPr>
          <p:grpSpPr>
            <a:xfrm>
              <a:off x="8855434" y="2138908"/>
              <a:ext cx="2081006" cy="1420631"/>
              <a:chOff x="8115621" y="3254221"/>
              <a:chExt cx="2081006" cy="1420631"/>
            </a:xfrm>
          </p:grpSpPr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id="{4BF53054-6ECC-0706-D035-A0EB4274363F}"/>
                  </a:ext>
                </a:extLst>
              </p:cNvPr>
              <p:cNvGrpSpPr/>
              <p:nvPr/>
            </p:nvGrpSpPr>
            <p:grpSpPr>
              <a:xfrm>
                <a:off x="8316368" y="3278865"/>
                <a:ext cx="1828800" cy="1097280"/>
                <a:chOff x="8316368" y="3278865"/>
                <a:chExt cx="1828800" cy="1097280"/>
              </a:xfrm>
            </p:grpSpPr>
            <p:cxnSp>
              <p:nvCxnSpPr>
                <p:cNvPr id="133" name="Straight Arrow Connector 132">
                  <a:extLst>
                    <a:ext uri="{FF2B5EF4-FFF2-40B4-BE49-F238E27FC236}">
                      <a16:creationId xmlns:a16="http://schemas.microsoft.com/office/drawing/2014/main" id="{C02EB0D2-98C9-7B94-648D-F7D7AA051A89}"/>
                    </a:ext>
                  </a:extLst>
                </p:cNvPr>
                <p:cNvCxnSpPr/>
                <p:nvPr/>
              </p:nvCxnSpPr>
              <p:spPr>
                <a:xfrm flipV="1">
                  <a:off x="8316368" y="3278865"/>
                  <a:ext cx="0" cy="1097280"/>
                </a:xfrm>
                <a:prstGeom prst="straightConnector1">
                  <a:avLst/>
                </a:prstGeom>
                <a:ln w="12700">
                  <a:solidFill>
                    <a:srgbClr val="107C9D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Arrow Connector 133">
                  <a:extLst>
                    <a:ext uri="{FF2B5EF4-FFF2-40B4-BE49-F238E27FC236}">
                      <a16:creationId xmlns:a16="http://schemas.microsoft.com/office/drawing/2014/main" id="{7DFD5AE2-9CAC-2802-6D70-AA531B68B0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16368" y="4376145"/>
                  <a:ext cx="1828800" cy="0"/>
                </a:xfrm>
                <a:prstGeom prst="straightConnector1">
                  <a:avLst/>
                </a:prstGeom>
                <a:ln w="12700">
                  <a:solidFill>
                    <a:srgbClr val="107C9D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021C9A1D-B19D-6ADE-A796-F501FE53857C}"/>
                  </a:ext>
                </a:extLst>
              </p:cNvPr>
              <p:cNvCxnSpPr/>
              <p:nvPr/>
            </p:nvCxnSpPr>
            <p:spPr>
              <a:xfrm flipV="1">
                <a:off x="8667753" y="3587158"/>
                <a:ext cx="874353" cy="533198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8C2C0716-CEEA-57B8-23D5-5BBBCD7A1A14}"/>
                  </a:ext>
                </a:extLst>
              </p:cNvPr>
              <p:cNvSpPr txBox="1"/>
              <p:nvPr/>
            </p:nvSpPr>
            <p:spPr>
              <a:xfrm>
                <a:off x="8309968" y="4421202"/>
                <a:ext cx="1886659" cy="2536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BE" sz="1000" dirty="0"/>
                  <a:t>Actual vehicle mass, with installed options </a:t>
                </a:r>
                <a:r>
                  <a:rPr lang="de-DE" sz="1000" b="1" dirty="0"/>
                  <a:t>w/o</a:t>
                </a:r>
                <a:r>
                  <a:rPr lang="de-DE" sz="1000" dirty="0"/>
                  <a:t> </a:t>
                </a:r>
                <a:r>
                  <a:rPr lang="de-DE" sz="1000" dirty="0" err="1"/>
                  <a:t>traction</a:t>
                </a:r>
                <a:r>
                  <a:rPr lang="de-DE" sz="1000" dirty="0"/>
                  <a:t> </a:t>
                </a:r>
                <a:r>
                  <a:rPr lang="de-DE" sz="1000" dirty="0" err="1"/>
                  <a:t>Battery</a:t>
                </a:r>
                <a:r>
                  <a:rPr lang="en-US" sz="1000" dirty="0"/>
                  <a:t> (kg)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424B867A-599B-CE86-5D21-A842B05FC1DC}"/>
                  </a:ext>
                </a:extLst>
              </p:cNvPr>
              <p:cNvSpPr txBox="1"/>
              <p:nvPr/>
            </p:nvSpPr>
            <p:spPr>
              <a:xfrm flipH="1">
                <a:off x="8115621" y="3254221"/>
                <a:ext cx="126825" cy="1133683"/>
              </a:xfrm>
              <a:prstGeom prst="rect">
                <a:avLst/>
              </a:prstGeom>
              <a:noFill/>
            </p:spPr>
            <p:txBody>
              <a:bodyPr vert="vert270" wrap="square" lIns="0" tIns="0" rIns="0" bIns="0" rtlCol="0">
                <a:spAutoFit/>
              </a:bodyPr>
              <a:lstStyle/>
              <a:p>
                <a:r>
                  <a:rPr lang="en-US" sz="1000" dirty="0"/>
                  <a:t>Carbon Footprint kgCO2e</a:t>
                </a:r>
              </a:p>
            </p:txBody>
          </p:sp>
        </p:grpSp>
        <p:sp>
          <p:nvSpPr>
            <p:cNvPr id="12" name="Diamond 11">
              <a:extLst>
                <a:ext uri="{FF2B5EF4-FFF2-40B4-BE49-F238E27FC236}">
                  <a16:creationId xmlns:a16="http://schemas.microsoft.com/office/drawing/2014/main" id="{BBFCEF0A-5B0D-E07B-8B5A-7648EB452490}"/>
                </a:ext>
              </a:extLst>
            </p:cNvPr>
            <p:cNvSpPr/>
            <p:nvPr/>
          </p:nvSpPr>
          <p:spPr>
            <a:xfrm>
              <a:off x="9984360" y="2539913"/>
              <a:ext cx="130036" cy="123110"/>
            </a:xfrm>
            <a:prstGeom prst="diamon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07C9D"/>
                </a:solidFill>
              </a:endParaRPr>
            </a:p>
          </p:txBody>
        </p:sp>
        <p:cxnSp>
          <p:nvCxnSpPr>
            <p:cNvPr id="17" name="Connector: Elbow 16">
              <a:extLst>
                <a:ext uri="{FF2B5EF4-FFF2-40B4-BE49-F238E27FC236}">
                  <a16:creationId xmlns:a16="http://schemas.microsoft.com/office/drawing/2014/main" id="{1EF4FE1C-450C-F970-828D-86E24655F4A7}"/>
                </a:ext>
              </a:extLst>
            </p:cNvPr>
            <p:cNvCxnSpPr>
              <a:cxnSpLocks/>
              <a:stCxn id="12" idx="0"/>
              <a:endCxn id="14" idx="2"/>
            </p:cNvCxnSpPr>
            <p:nvPr/>
          </p:nvCxnSpPr>
          <p:spPr>
            <a:xfrm rot="16200000" flipV="1">
              <a:off x="9416929" y="1907463"/>
              <a:ext cx="1015089" cy="24981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2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9D369875-81F2-AFBA-3694-2BA283B2F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929" y="1115438"/>
            <a:ext cx="332506" cy="146873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AADA247-DB44-884D-5C70-9D646D4960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8308" y="1204200"/>
            <a:ext cx="332507" cy="13715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C0EADC6-A01F-BB68-D33A-86C51B608E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9526" y="1015587"/>
            <a:ext cx="332505" cy="12837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CC6A797-7E49-905F-C998-046917C036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9525" y="1206278"/>
            <a:ext cx="332505" cy="13300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4F08458-7A57-FFA5-C5DD-AB97D94323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8772" y="1018638"/>
            <a:ext cx="332507" cy="123150"/>
          </a:xfrm>
          <a:prstGeom prst="rect">
            <a:avLst/>
          </a:prstGeom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C2986679-ADE2-C20C-5AA6-196E39543CFC}"/>
              </a:ext>
            </a:extLst>
          </p:cNvPr>
          <p:cNvSpPr/>
          <p:nvPr/>
        </p:nvSpPr>
        <p:spPr>
          <a:xfrm>
            <a:off x="781010" y="3743896"/>
            <a:ext cx="1645920" cy="182880"/>
          </a:xfrm>
          <a:prstGeom prst="rect">
            <a:avLst/>
          </a:prstGeom>
          <a:solidFill>
            <a:schemeClr val="bg1"/>
          </a:solidFill>
          <a:ln>
            <a:solidFill>
              <a:srgbClr val="107C9D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rgbClr val="107C9D"/>
                </a:solidFill>
              </a:rPr>
              <a:t>Region of production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17644A5-40C4-74B6-3EA8-579EC392DE22}"/>
              </a:ext>
            </a:extLst>
          </p:cNvPr>
          <p:cNvSpPr/>
          <p:nvPr/>
        </p:nvSpPr>
        <p:spPr>
          <a:xfrm>
            <a:off x="1056935" y="4096420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Region 1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44588A7-5B25-A642-9079-21932543B8BD}"/>
              </a:ext>
            </a:extLst>
          </p:cNvPr>
          <p:cNvSpPr/>
          <p:nvPr/>
        </p:nvSpPr>
        <p:spPr>
          <a:xfrm>
            <a:off x="1047870" y="4343837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Region 2</a:t>
            </a:r>
          </a:p>
        </p:txBody>
      </p: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F33B2AD1-99F3-6ADD-B83B-155108ACD654}"/>
              </a:ext>
            </a:extLst>
          </p:cNvPr>
          <p:cNvCxnSpPr>
            <a:cxnSpLocks/>
            <a:stCxn id="74" idx="1"/>
            <a:endCxn id="75" idx="1"/>
          </p:cNvCxnSpPr>
          <p:nvPr/>
        </p:nvCxnSpPr>
        <p:spPr>
          <a:xfrm rot="10800000" flipH="1" flipV="1">
            <a:off x="781009" y="3835336"/>
            <a:ext cx="275925" cy="352524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F2440DF6-BDDD-D94F-B39D-B287D970BFC8}"/>
              </a:ext>
            </a:extLst>
          </p:cNvPr>
          <p:cNvCxnSpPr>
            <a:cxnSpLocks/>
            <a:stCxn id="74" idx="1"/>
            <a:endCxn id="76" idx="1"/>
          </p:cNvCxnSpPr>
          <p:nvPr/>
        </p:nvCxnSpPr>
        <p:spPr>
          <a:xfrm rot="10800000" flipH="1" flipV="1">
            <a:off x="781010" y="3835335"/>
            <a:ext cx="266860" cy="599941"/>
          </a:xfrm>
          <a:prstGeom prst="bentConnector3">
            <a:avLst>
              <a:gd name="adj1" fmla="val -85663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3A028EE2-C694-9773-C83F-BD3B6C847442}"/>
              </a:ext>
            </a:extLst>
          </p:cNvPr>
          <p:cNvSpPr/>
          <p:nvPr/>
        </p:nvSpPr>
        <p:spPr>
          <a:xfrm>
            <a:off x="1056935" y="4590721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…</a:t>
            </a:r>
          </a:p>
        </p:txBody>
      </p: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67A84DF2-42B8-B290-C96D-E8AA7519184A}"/>
              </a:ext>
            </a:extLst>
          </p:cNvPr>
          <p:cNvCxnSpPr>
            <a:cxnSpLocks/>
            <a:stCxn id="74" idx="1"/>
            <a:endCxn id="81" idx="1"/>
          </p:cNvCxnSpPr>
          <p:nvPr/>
        </p:nvCxnSpPr>
        <p:spPr>
          <a:xfrm rot="10800000" flipH="1" flipV="1">
            <a:off x="781009" y="3835335"/>
            <a:ext cx="275925" cy="846825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0" name="Graphic 109" descr="Factory with solid fill">
            <a:extLst>
              <a:ext uri="{FF2B5EF4-FFF2-40B4-BE49-F238E27FC236}">
                <a16:creationId xmlns:a16="http://schemas.microsoft.com/office/drawing/2014/main" id="{61871AA6-7448-7DB9-94ED-D8C5B37136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8378" y="3737278"/>
            <a:ext cx="182880" cy="182880"/>
          </a:xfrm>
          <a:prstGeom prst="rect">
            <a:avLst/>
          </a:prstGeom>
        </p:spPr>
      </p:pic>
      <p:sp>
        <p:nvSpPr>
          <p:cNvPr id="115" name="Rectangle 114">
            <a:extLst>
              <a:ext uri="{FF2B5EF4-FFF2-40B4-BE49-F238E27FC236}">
                <a16:creationId xmlns:a16="http://schemas.microsoft.com/office/drawing/2014/main" id="{8BD17A36-43E9-C0D5-0A00-F1BA5637065F}"/>
              </a:ext>
            </a:extLst>
          </p:cNvPr>
          <p:cNvSpPr/>
          <p:nvPr/>
        </p:nvSpPr>
        <p:spPr>
          <a:xfrm>
            <a:off x="3291919" y="4200977"/>
            <a:ext cx="3657600" cy="457200"/>
          </a:xfrm>
          <a:prstGeom prst="rect">
            <a:avLst/>
          </a:prstGeom>
          <a:solidFill>
            <a:schemeClr val="bg2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2051118D-90E0-FE3E-2E20-22A9A09ECBDE}"/>
              </a:ext>
            </a:extLst>
          </p:cNvPr>
          <p:cNvCxnSpPr>
            <a:cxnSpLocks/>
            <a:stCxn id="76" idx="3"/>
            <a:endCxn id="115" idx="1"/>
          </p:cNvCxnSpPr>
          <p:nvPr/>
        </p:nvCxnSpPr>
        <p:spPr>
          <a:xfrm flipV="1">
            <a:off x="2419470" y="4429577"/>
            <a:ext cx="872449" cy="5700"/>
          </a:xfrm>
          <a:prstGeom prst="straightConnector1">
            <a:avLst/>
          </a:prstGeom>
          <a:ln w="381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CA65B06-F277-BEFA-AC8A-5FA463D26E1F}"/>
              </a:ext>
            </a:extLst>
          </p:cNvPr>
          <p:cNvSpPr txBox="1"/>
          <p:nvPr/>
        </p:nvSpPr>
        <p:spPr>
          <a:xfrm>
            <a:off x="3357742" y="4652688"/>
            <a:ext cx="2731517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50" dirty="0"/>
              <a:t>An upstream LCA group can cover only one region</a:t>
            </a:r>
          </a:p>
        </p:txBody>
      </p:sp>
      <p:pic>
        <p:nvPicPr>
          <p:cNvPr id="16" name="Graphic 15" descr="Factory outline">
            <a:extLst>
              <a:ext uri="{FF2B5EF4-FFF2-40B4-BE49-F238E27FC236}">
                <a16:creationId xmlns:a16="http://schemas.microsoft.com/office/drawing/2014/main" id="{D50525C9-3668-20FE-D7E6-ED4356E6DD6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029455" y="4195014"/>
            <a:ext cx="457200" cy="4572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558129D-5D6F-2025-32D7-DF92986758BB}"/>
              </a:ext>
            </a:extLst>
          </p:cNvPr>
          <p:cNvSpPr/>
          <p:nvPr/>
        </p:nvSpPr>
        <p:spPr>
          <a:xfrm>
            <a:off x="714900" y="2607205"/>
            <a:ext cx="1645920" cy="182880"/>
          </a:xfrm>
          <a:prstGeom prst="rect">
            <a:avLst/>
          </a:prstGeom>
          <a:solidFill>
            <a:schemeClr val="bg1"/>
          </a:solidFill>
          <a:ln>
            <a:solidFill>
              <a:srgbClr val="107C9D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rgbClr val="107C9D"/>
                </a:solidFill>
              </a:rPr>
              <a:t>Powertrain Type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2DFDEE8-4903-C85D-590C-0355ED7046B4}"/>
              </a:ext>
            </a:extLst>
          </p:cNvPr>
          <p:cNvSpPr/>
          <p:nvPr/>
        </p:nvSpPr>
        <p:spPr>
          <a:xfrm>
            <a:off x="990825" y="2959729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EV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8818C5C-F82A-30E2-A354-4EBEDF5C62FE}"/>
              </a:ext>
            </a:extLst>
          </p:cNvPr>
          <p:cNvSpPr/>
          <p:nvPr/>
        </p:nvSpPr>
        <p:spPr>
          <a:xfrm>
            <a:off x="981760" y="3207146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ICE</a:t>
            </a:r>
          </a:p>
        </p:txBody>
      </p: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CF90E113-EF4F-86F3-2DB6-659B3DB39DD9}"/>
              </a:ext>
            </a:extLst>
          </p:cNvPr>
          <p:cNvCxnSpPr>
            <a:cxnSpLocks/>
            <a:stCxn id="15" idx="1"/>
            <a:endCxn id="24" idx="1"/>
          </p:cNvCxnSpPr>
          <p:nvPr/>
        </p:nvCxnSpPr>
        <p:spPr>
          <a:xfrm rot="10800000" flipH="1" flipV="1">
            <a:off x="714899" y="2698645"/>
            <a:ext cx="275925" cy="352524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7588D669-A1D9-1B5B-3F2F-59BE6D26AAC3}"/>
              </a:ext>
            </a:extLst>
          </p:cNvPr>
          <p:cNvCxnSpPr>
            <a:cxnSpLocks/>
            <a:stCxn id="15" idx="1"/>
            <a:endCxn id="34" idx="1"/>
          </p:cNvCxnSpPr>
          <p:nvPr/>
        </p:nvCxnSpPr>
        <p:spPr>
          <a:xfrm rot="10800000" flipH="1" flipV="1">
            <a:off x="714900" y="2698644"/>
            <a:ext cx="266860" cy="599941"/>
          </a:xfrm>
          <a:prstGeom prst="bentConnector3">
            <a:avLst>
              <a:gd name="adj1" fmla="val -85663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697C05E9-DD1C-14B0-8034-068A3B3A4106}"/>
              </a:ext>
            </a:extLst>
          </p:cNvPr>
          <p:cNvSpPr/>
          <p:nvPr/>
        </p:nvSpPr>
        <p:spPr>
          <a:xfrm>
            <a:off x="990825" y="3454030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…</a:t>
            </a:r>
          </a:p>
        </p:txBody>
      </p: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93B78691-C707-DD33-024F-3EAD6D8E2F04}"/>
              </a:ext>
            </a:extLst>
          </p:cNvPr>
          <p:cNvCxnSpPr>
            <a:cxnSpLocks/>
            <a:stCxn id="15" idx="1"/>
            <a:endCxn id="60" idx="1"/>
          </p:cNvCxnSpPr>
          <p:nvPr/>
        </p:nvCxnSpPr>
        <p:spPr>
          <a:xfrm rot="10800000" flipH="1" flipV="1">
            <a:off x="714899" y="2698644"/>
            <a:ext cx="275925" cy="846825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500B45B2-1E76-CE45-B9C8-003E119E32EF}"/>
              </a:ext>
            </a:extLst>
          </p:cNvPr>
          <p:cNvSpPr/>
          <p:nvPr/>
        </p:nvSpPr>
        <p:spPr>
          <a:xfrm>
            <a:off x="3225809" y="2822887"/>
            <a:ext cx="3657600" cy="457200"/>
          </a:xfrm>
          <a:prstGeom prst="rect">
            <a:avLst/>
          </a:prstGeom>
          <a:solidFill>
            <a:schemeClr val="bg2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BE0C4E6B-87AE-085E-F211-48E01F45EFA5}"/>
              </a:ext>
            </a:extLst>
          </p:cNvPr>
          <p:cNvCxnSpPr>
            <a:cxnSpLocks/>
            <a:stCxn id="24" idx="3"/>
            <a:endCxn id="63" idx="1"/>
          </p:cNvCxnSpPr>
          <p:nvPr/>
        </p:nvCxnSpPr>
        <p:spPr>
          <a:xfrm>
            <a:off x="2362425" y="3051169"/>
            <a:ext cx="863384" cy="318"/>
          </a:xfrm>
          <a:prstGeom prst="straightConnector1">
            <a:avLst/>
          </a:prstGeom>
          <a:ln w="381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Picture 2" descr="Engine icon - Free download on Iconfinder">
            <a:extLst>
              <a:ext uri="{FF2B5EF4-FFF2-40B4-BE49-F238E27FC236}">
                <a16:creationId xmlns:a16="http://schemas.microsoft.com/office/drawing/2014/main" id="{2D2FBF19-AFC0-29E3-9189-9E3015E471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68" y="2607203"/>
            <a:ext cx="193014" cy="193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2" descr="Engine icon - Free download on Iconfinder">
            <a:extLst>
              <a:ext uri="{FF2B5EF4-FFF2-40B4-BE49-F238E27FC236}">
                <a16:creationId xmlns:a16="http://schemas.microsoft.com/office/drawing/2014/main" id="{2E5C9951-35C0-1967-392A-FF91A08DA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419" y="2863796"/>
            <a:ext cx="36576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697B60E7-EC4E-C70A-F3AF-BBD495B53D1F}"/>
              </a:ext>
            </a:extLst>
          </p:cNvPr>
          <p:cNvSpPr/>
          <p:nvPr/>
        </p:nvSpPr>
        <p:spPr>
          <a:xfrm>
            <a:off x="2963333" y="850900"/>
            <a:ext cx="262467" cy="1100667"/>
          </a:xfrm>
          <a:custGeom>
            <a:avLst/>
            <a:gdLst>
              <a:gd name="connsiteX0" fmla="*/ 262467 w 262467"/>
              <a:gd name="connsiteY0" fmla="*/ 0 h 1100667"/>
              <a:gd name="connsiteX1" fmla="*/ 0 w 262467"/>
              <a:gd name="connsiteY1" fmla="*/ 1100667 h 1100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2467" h="1100667">
                <a:moveTo>
                  <a:pt x="262467" y="0"/>
                </a:moveTo>
                <a:cubicBezTo>
                  <a:pt x="142522" y="462844"/>
                  <a:pt x="22578" y="925689"/>
                  <a:pt x="0" y="1100667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51CBAAF-43F1-568A-05C3-83D9403A1B24}"/>
              </a:ext>
            </a:extLst>
          </p:cNvPr>
          <p:cNvSpPr/>
          <p:nvPr/>
        </p:nvSpPr>
        <p:spPr>
          <a:xfrm>
            <a:off x="3180481" y="5528636"/>
            <a:ext cx="3657600" cy="457200"/>
          </a:xfrm>
          <a:prstGeom prst="rect">
            <a:avLst/>
          </a:prstGeom>
          <a:solidFill>
            <a:schemeClr val="bg2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E5ED8C08-009E-A0DA-18F6-3A236A0782FE}"/>
              </a:ext>
            </a:extLst>
          </p:cNvPr>
          <p:cNvCxnSpPr>
            <a:cxnSpLocks/>
            <a:stCxn id="87" idx="3"/>
            <a:endCxn id="8" idx="1"/>
          </p:cNvCxnSpPr>
          <p:nvPr/>
        </p:nvCxnSpPr>
        <p:spPr>
          <a:xfrm>
            <a:off x="2297595" y="5752616"/>
            <a:ext cx="882886" cy="4620"/>
          </a:xfrm>
          <a:prstGeom prst="straightConnector1">
            <a:avLst/>
          </a:prstGeom>
          <a:ln w="381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187BE560-1E5B-4910-5865-B7697695107C}"/>
              </a:ext>
            </a:extLst>
          </p:cNvPr>
          <p:cNvSpPr/>
          <p:nvPr/>
        </p:nvSpPr>
        <p:spPr>
          <a:xfrm>
            <a:off x="676485" y="5342239"/>
            <a:ext cx="1645920" cy="182880"/>
          </a:xfrm>
          <a:prstGeom prst="rect">
            <a:avLst/>
          </a:prstGeom>
          <a:solidFill>
            <a:schemeClr val="bg1"/>
          </a:solidFill>
          <a:ln>
            <a:solidFill>
              <a:srgbClr val="107C9D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rgbClr val="107C9D"/>
                </a:solidFill>
              </a:rPr>
              <a:t>Battery Type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2A9235E-7695-8407-BD73-5C2720814A53}"/>
              </a:ext>
            </a:extLst>
          </p:cNvPr>
          <p:cNvSpPr/>
          <p:nvPr/>
        </p:nvSpPr>
        <p:spPr>
          <a:xfrm>
            <a:off x="925995" y="5661176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Chemistry A, capacity 40kwh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83537D8F-31BC-1942-6C31-CA8B42F564AC}"/>
              </a:ext>
            </a:extLst>
          </p:cNvPr>
          <p:cNvSpPr/>
          <p:nvPr/>
        </p:nvSpPr>
        <p:spPr>
          <a:xfrm>
            <a:off x="934359" y="5943983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Chemistry A, capacity 60kwh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A9CE63CC-F781-3F44-D8E8-E3F805A8343B}"/>
              </a:ext>
            </a:extLst>
          </p:cNvPr>
          <p:cNvSpPr/>
          <p:nvPr/>
        </p:nvSpPr>
        <p:spPr>
          <a:xfrm>
            <a:off x="916308" y="6508000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Chemistry B, capacity 80kwh</a:t>
            </a:r>
          </a:p>
        </p:txBody>
      </p: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12655568-77CD-B051-B934-949756E9F7D8}"/>
              </a:ext>
            </a:extLst>
          </p:cNvPr>
          <p:cNvCxnSpPr>
            <a:cxnSpLocks/>
            <a:stCxn id="86" idx="1"/>
            <a:endCxn id="87" idx="1"/>
          </p:cNvCxnSpPr>
          <p:nvPr/>
        </p:nvCxnSpPr>
        <p:spPr>
          <a:xfrm rot="10800000" flipH="1" flipV="1">
            <a:off x="676485" y="5433678"/>
            <a:ext cx="249510" cy="318937"/>
          </a:xfrm>
          <a:prstGeom prst="bentConnector3">
            <a:avLst>
              <a:gd name="adj1" fmla="val -91620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or: Elbow 90">
            <a:extLst>
              <a:ext uri="{FF2B5EF4-FFF2-40B4-BE49-F238E27FC236}">
                <a16:creationId xmlns:a16="http://schemas.microsoft.com/office/drawing/2014/main" id="{5DE82CF6-D2A9-077F-E1D4-8330A08AFDA9}"/>
              </a:ext>
            </a:extLst>
          </p:cNvPr>
          <p:cNvCxnSpPr>
            <a:cxnSpLocks/>
            <a:stCxn id="86" idx="1"/>
            <a:endCxn id="88" idx="1"/>
          </p:cNvCxnSpPr>
          <p:nvPr/>
        </p:nvCxnSpPr>
        <p:spPr>
          <a:xfrm rot="10800000" flipH="1" flipV="1">
            <a:off x="676485" y="5433679"/>
            <a:ext cx="257874" cy="601744"/>
          </a:xfrm>
          <a:prstGeom prst="bentConnector3">
            <a:avLst>
              <a:gd name="adj1" fmla="val -88648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or: Elbow 91">
            <a:extLst>
              <a:ext uri="{FF2B5EF4-FFF2-40B4-BE49-F238E27FC236}">
                <a16:creationId xmlns:a16="http://schemas.microsoft.com/office/drawing/2014/main" id="{99AD601C-90EC-8CED-4383-6C0AAAE788D8}"/>
              </a:ext>
            </a:extLst>
          </p:cNvPr>
          <p:cNvCxnSpPr>
            <a:cxnSpLocks/>
            <a:stCxn id="86" idx="1"/>
            <a:endCxn id="89" idx="1"/>
          </p:cNvCxnSpPr>
          <p:nvPr/>
        </p:nvCxnSpPr>
        <p:spPr>
          <a:xfrm rot="10800000" flipH="1" flipV="1">
            <a:off x="676484" y="5433678"/>
            <a:ext cx="239823" cy="1165761"/>
          </a:xfrm>
          <a:prstGeom prst="bentConnector3">
            <a:avLst>
              <a:gd name="adj1" fmla="val -95320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>
            <a:extLst>
              <a:ext uri="{FF2B5EF4-FFF2-40B4-BE49-F238E27FC236}">
                <a16:creationId xmlns:a16="http://schemas.microsoft.com/office/drawing/2014/main" id="{EBD6FB96-38E4-9BF3-5F36-5A86FE59B3EB}"/>
              </a:ext>
            </a:extLst>
          </p:cNvPr>
          <p:cNvSpPr/>
          <p:nvPr/>
        </p:nvSpPr>
        <p:spPr>
          <a:xfrm>
            <a:off x="925294" y="6225992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…</a:t>
            </a:r>
          </a:p>
        </p:txBody>
      </p: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F187C0EB-72B5-7E6F-574C-92AA1DA0A091}"/>
              </a:ext>
            </a:extLst>
          </p:cNvPr>
          <p:cNvCxnSpPr>
            <a:cxnSpLocks/>
            <a:stCxn id="86" idx="1"/>
            <a:endCxn id="93" idx="1"/>
          </p:cNvCxnSpPr>
          <p:nvPr/>
        </p:nvCxnSpPr>
        <p:spPr>
          <a:xfrm rot="10800000" flipH="1" flipV="1">
            <a:off x="676484" y="5433678"/>
            <a:ext cx="248809" cy="883753"/>
          </a:xfrm>
          <a:prstGeom prst="bentConnector3">
            <a:avLst>
              <a:gd name="adj1" fmla="val -91878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Graphic 94" descr="Full battery with solid fill">
            <a:extLst>
              <a:ext uri="{FF2B5EF4-FFF2-40B4-BE49-F238E27FC236}">
                <a16:creationId xmlns:a16="http://schemas.microsoft.com/office/drawing/2014/main" id="{2035A7F1-F08B-0742-1D91-7312D8B613D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26940" y="5303930"/>
            <a:ext cx="274320" cy="274320"/>
          </a:xfrm>
          <a:prstGeom prst="rect">
            <a:avLst/>
          </a:prstGeom>
        </p:spPr>
      </p:pic>
      <p:pic>
        <p:nvPicPr>
          <p:cNvPr id="96" name="Graphic 95" descr="Full battery outline">
            <a:extLst>
              <a:ext uri="{FF2B5EF4-FFF2-40B4-BE49-F238E27FC236}">
                <a16:creationId xmlns:a16="http://schemas.microsoft.com/office/drawing/2014/main" id="{F2A5F600-18AE-1C93-0523-D4CF8986114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405476" y="5569735"/>
            <a:ext cx="365760" cy="365760"/>
          </a:xfrm>
          <a:prstGeom prst="rect">
            <a:avLst/>
          </a:prstGeom>
        </p:spPr>
      </p:pic>
      <p:sp>
        <p:nvSpPr>
          <p:cNvPr id="116" name="Rectangle 115">
            <a:extLst>
              <a:ext uri="{FF2B5EF4-FFF2-40B4-BE49-F238E27FC236}">
                <a16:creationId xmlns:a16="http://schemas.microsoft.com/office/drawing/2014/main" id="{D3FF9A70-5F6A-FD65-7485-72A4DE239956}"/>
              </a:ext>
            </a:extLst>
          </p:cNvPr>
          <p:cNvSpPr/>
          <p:nvPr/>
        </p:nvSpPr>
        <p:spPr>
          <a:xfrm>
            <a:off x="3180481" y="6142239"/>
            <a:ext cx="3657600" cy="457200"/>
          </a:xfrm>
          <a:prstGeom prst="rect">
            <a:avLst/>
          </a:prstGeom>
          <a:solidFill>
            <a:schemeClr val="bg2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pic>
        <p:nvPicPr>
          <p:cNvPr id="117" name="Graphic 116" descr="Full battery outline">
            <a:extLst>
              <a:ext uri="{FF2B5EF4-FFF2-40B4-BE49-F238E27FC236}">
                <a16:creationId xmlns:a16="http://schemas.microsoft.com/office/drawing/2014/main" id="{9EBA924B-C7D6-D72B-EEC5-DF8FA12C07E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686453" y="6254667"/>
            <a:ext cx="365760" cy="365760"/>
          </a:xfrm>
          <a:prstGeom prst="rect">
            <a:avLst/>
          </a:prstGeom>
        </p:spPr>
      </p:pic>
      <p:cxnSp>
        <p:nvCxnSpPr>
          <p:cNvPr id="120" name="Connector: Elbow 119">
            <a:extLst>
              <a:ext uri="{FF2B5EF4-FFF2-40B4-BE49-F238E27FC236}">
                <a16:creationId xmlns:a16="http://schemas.microsoft.com/office/drawing/2014/main" id="{212010E9-4077-426E-C1FC-A3243CB3D00F}"/>
              </a:ext>
            </a:extLst>
          </p:cNvPr>
          <p:cNvCxnSpPr>
            <a:cxnSpLocks/>
            <a:stCxn id="89" idx="3"/>
            <a:endCxn id="116" idx="1"/>
          </p:cNvCxnSpPr>
          <p:nvPr/>
        </p:nvCxnSpPr>
        <p:spPr>
          <a:xfrm flipV="1">
            <a:off x="2287908" y="6370839"/>
            <a:ext cx="892573" cy="228601"/>
          </a:xfrm>
          <a:prstGeom prst="bentConnector3">
            <a:avLst/>
          </a:prstGeom>
          <a:ln w="381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091C734-CDC5-724F-C7AA-CBC16BB2E7E1}"/>
              </a:ext>
            </a:extLst>
          </p:cNvPr>
          <p:cNvGrpSpPr/>
          <p:nvPr/>
        </p:nvGrpSpPr>
        <p:grpSpPr>
          <a:xfrm>
            <a:off x="4706634" y="1652608"/>
            <a:ext cx="711924" cy="330766"/>
            <a:chOff x="4706634" y="1462108"/>
            <a:chExt cx="711924" cy="33076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AFC3D90-DE52-C76F-A1F5-8BC57A6C0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29691" y="1528335"/>
              <a:ext cx="640080" cy="247119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F8151FC-B9B9-5C45-577C-D1907F740987}"/>
                </a:ext>
              </a:extLst>
            </p:cNvPr>
            <p:cNvSpPr/>
            <p:nvPr/>
          </p:nvSpPr>
          <p:spPr>
            <a:xfrm>
              <a:off x="4706634" y="1462108"/>
              <a:ext cx="711924" cy="33076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4252ED74-1937-0548-E283-AD282E558C2B}"/>
              </a:ext>
            </a:extLst>
          </p:cNvPr>
          <p:cNvSpPr/>
          <p:nvPr/>
        </p:nvSpPr>
        <p:spPr>
          <a:xfrm>
            <a:off x="222936" y="477367"/>
            <a:ext cx="11715063" cy="274320"/>
          </a:xfrm>
          <a:prstGeom prst="roundRect">
            <a:avLst/>
          </a:prstGeom>
          <a:gradFill rotWithShape="1">
            <a:gsLst>
              <a:gs pos="0">
                <a:srgbClr val="7F8FA9">
                  <a:satMod val="103000"/>
                  <a:lumMod val="102000"/>
                  <a:tint val="94000"/>
                </a:srgbClr>
              </a:gs>
              <a:gs pos="50000">
                <a:srgbClr val="7F8FA9">
                  <a:satMod val="110000"/>
                  <a:lumMod val="100000"/>
                  <a:shade val="100000"/>
                </a:srgbClr>
              </a:gs>
              <a:gs pos="100000">
                <a:srgbClr val="7F8FA9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140A23-90B0-9B9F-90B0-31D40B217089}"/>
              </a:ext>
            </a:extLst>
          </p:cNvPr>
          <p:cNvSpPr txBox="1"/>
          <p:nvPr/>
        </p:nvSpPr>
        <p:spPr>
          <a:xfrm>
            <a:off x="2610609" y="5441090"/>
            <a:ext cx="39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07C9D"/>
                </a:solidFill>
              </a:rPr>
              <a:t>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DAAC69-3022-DA31-BC25-C28B6D154811}"/>
              </a:ext>
            </a:extLst>
          </p:cNvPr>
          <p:cNvSpPr txBox="1"/>
          <p:nvPr/>
        </p:nvSpPr>
        <p:spPr>
          <a:xfrm>
            <a:off x="2656466" y="6054398"/>
            <a:ext cx="39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07C9D"/>
                </a:solidFill>
              </a:rPr>
              <a:t>B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AE5BDB4-5AE9-A1C3-A3D5-145E9CD6CEB7}"/>
              </a:ext>
            </a:extLst>
          </p:cNvPr>
          <p:cNvGrpSpPr/>
          <p:nvPr/>
        </p:nvGrpSpPr>
        <p:grpSpPr>
          <a:xfrm>
            <a:off x="8205009" y="5043443"/>
            <a:ext cx="2752763" cy="1691685"/>
            <a:chOff x="8855434" y="2038534"/>
            <a:chExt cx="2268652" cy="1394180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8EAD0D5E-6375-07AB-434F-D0C004A09EB9}"/>
                </a:ext>
              </a:extLst>
            </p:cNvPr>
            <p:cNvGrpSpPr/>
            <p:nvPr/>
          </p:nvGrpSpPr>
          <p:grpSpPr>
            <a:xfrm>
              <a:off x="8855434" y="2038534"/>
              <a:ext cx="2268652" cy="1394180"/>
              <a:chOff x="8115621" y="3153847"/>
              <a:chExt cx="2268652" cy="139418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CF999E65-F283-7E55-2013-8F81A108AD5E}"/>
                  </a:ext>
                </a:extLst>
              </p:cNvPr>
              <p:cNvGrpSpPr/>
              <p:nvPr/>
            </p:nvGrpSpPr>
            <p:grpSpPr>
              <a:xfrm>
                <a:off x="8316368" y="3278865"/>
                <a:ext cx="1828800" cy="1097280"/>
                <a:chOff x="8316368" y="3278865"/>
                <a:chExt cx="1828800" cy="1097280"/>
              </a:xfrm>
            </p:grpSpPr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F40BE64A-73AE-DB03-7474-035F8ED77388}"/>
                    </a:ext>
                  </a:extLst>
                </p:cNvPr>
                <p:cNvCxnSpPr/>
                <p:nvPr/>
              </p:nvCxnSpPr>
              <p:spPr>
                <a:xfrm flipV="1">
                  <a:off x="8316368" y="3278865"/>
                  <a:ext cx="0" cy="1097280"/>
                </a:xfrm>
                <a:prstGeom prst="straightConnector1">
                  <a:avLst/>
                </a:prstGeom>
                <a:ln w="12700">
                  <a:solidFill>
                    <a:srgbClr val="107C9D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3824346A-10D5-C9C6-3940-84C93299AB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16368" y="4376145"/>
                  <a:ext cx="1828800" cy="0"/>
                </a:xfrm>
                <a:prstGeom prst="straightConnector1">
                  <a:avLst/>
                </a:prstGeom>
                <a:ln w="12700">
                  <a:solidFill>
                    <a:srgbClr val="107C9D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109AFD42-96E3-72AB-068D-661FB4CDC973}"/>
                  </a:ext>
                </a:extLst>
              </p:cNvPr>
              <p:cNvCxnSpPr/>
              <p:nvPr/>
            </p:nvCxnSpPr>
            <p:spPr>
              <a:xfrm flipV="1">
                <a:off x="8667753" y="3587158"/>
                <a:ext cx="874353" cy="533198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BBBEEF8-1274-319C-337F-68E2BD35EF85}"/>
                  </a:ext>
                </a:extLst>
              </p:cNvPr>
              <p:cNvSpPr txBox="1"/>
              <p:nvPr/>
            </p:nvSpPr>
            <p:spPr>
              <a:xfrm>
                <a:off x="8309968" y="4421202"/>
                <a:ext cx="2074305" cy="12682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BE" sz="1000" dirty="0"/>
                  <a:t>Actual vehicle mass, with installed options </a:t>
                </a:r>
                <a:r>
                  <a:rPr lang="en-US" sz="1000" dirty="0"/>
                  <a:t>(kg)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5F8EE489-2F7F-09D4-0D6D-19B3165B8CE5}"/>
                  </a:ext>
                </a:extLst>
              </p:cNvPr>
              <p:cNvSpPr txBox="1"/>
              <p:nvPr/>
            </p:nvSpPr>
            <p:spPr>
              <a:xfrm flipH="1">
                <a:off x="8115621" y="3254221"/>
                <a:ext cx="126825" cy="1133683"/>
              </a:xfrm>
              <a:prstGeom prst="rect">
                <a:avLst/>
              </a:prstGeom>
              <a:noFill/>
            </p:spPr>
            <p:txBody>
              <a:bodyPr vert="vert270" wrap="square" lIns="0" tIns="0" rIns="0" bIns="0" rtlCol="0">
                <a:spAutoFit/>
              </a:bodyPr>
              <a:lstStyle/>
              <a:p>
                <a:r>
                  <a:rPr lang="en-US" sz="1000" dirty="0"/>
                  <a:t>Carbon Footprint kgCO2e</a:t>
                </a:r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3E6B54FD-F83F-D4D8-E903-4FFFB263CA3A}"/>
                  </a:ext>
                </a:extLst>
              </p:cNvPr>
              <p:cNvCxnSpPr/>
              <p:nvPr/>
            </p:nvCxnSpPr>
            <p:spPr>
              <a:xfrm flipV="1">
                <a:off x="8621151" y="3433255"/>
                <a:ext cx="874353" cy="533198"/>
              </a:xfrm>
              <a:prstGeom prst="line">
                <a:avLst/>
              </a:prstGeom>
              <a:ln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2E8E4040-DEBB-EC2D-F77B-9B8BD0ECB458}"/>
                  </a:ext>
                </a:extLst>
              </p:cNvPr>
              <p:cNvCxnSpPr/>
              <p:nvPr/>
            </p:nvCxnSpPr>
            <p:spPr>
              <a:xfrm flipV="1">
                <a:off x="8621151" y="3153847"/>
                <a:ext cx="874353" cy="533198"/>
              </a:xfrm>
              <a:prstGeom prst="line">
                <a:avLst/>
              </a:prstGeom>
              <a:ln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Diamond 42">
              <a:extLst>
                <a:ext uri="{FF2B5EF4-FFF2-40B4-BE49-F238E27FC236}">
                  <a16:creationId xmlns:a16="http://schemas.microsoft.com/office/drawing/2014/main" id="{15957938-55F1-FD81-4BDE-BABDA3A17698}"/>
                </a:ext>
              </a:extLst>
            </p:cNvPr>
            <p:cNvSpPr/>
            <p:nvPr/>
          </p:nvSpPr>
          <p:spPr>
            <a:xfrm>
              <a:off x="9984360" y="2539913"/>
              <a:ext cx="130036" cy="123110"/>
            </a:xfrm>
            <a:prstGeom prst="diamon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07C9D"/>
                </a:solidFill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BCDBAD2C-7E68-AF5D-6B6C-ED5253CCD2DB}"/>
              </a:ext>
            </a:extLst>
          </p:cNvPr>
          <p:cNvSpPr txBox="1"/>
          <p:nvPr/>
        </p:nvSpPr>
        <p:spPr>
          <a:xfrm>
            <a:off x="9879265" y="5456443"/>
            <a:ext cx="13183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w/o </a:t>
            </a:r>
            <a:r>
              <a:rPr lang="de-DE" sz="1000" dirty="0" err="1"/>
              <a:t>traction</a:t>
            </a:r>
            <a:r>
              <a:rPr lang="de-DE" sz="1000" dirty="0"/>
              <a:t> </a:t>
            </a:r>
            <a:r>
              <a:rPr lang="de-DE" sz="1000" dirty="0" err="1"/>
              <a:t>Battery</a:t>
            </a:r>
            <a:r>
              <a:rPr lang="en-US" sz="1000" dirty="0"/>
              <a:t> </a:t>
            </a:r>
            <a:endParaRPr lang="en-GB" sz="1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09F574A-ACEE-AA6E-2012-38C0383A62B0}"/>
              </a:ext>
            </a:extLst>
          </p:cNvPr>
          <p:cNvSpPr txBox="1"/>
          <p:nvPr/>
        </p:nvSpPr>
        <p:spPr>
          <a:xfrm>
            <a:off x="9879265" y="5199202"/>
            <a:ext cx="13183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w/ </a:t>
            </a:r>
            <a:r>
              <a:rPr lang="de-DE" sz="1000" dirty="0" err="1"/>
              <a:t>traction</a:t>
            </a:r>
            <a:r>
              <a:rPr lang="de-DE" sz="1000" dirty="0"/>
              <a:t> </a:t>
            </a:r>
            <a:r>
              <a:rPr lang="de-DE" sz="1000" dirty="0" err="1"/>
              <a:t>Battery</a:t>
            </a:r>
            <a:r>
              <a:rPr lang="de-DE" sz="1000" dirty="0"/>
              <a:t> A</a:t>
            </a:r>
            <a:r>
              <a:rPr lang="en-US" sz="1000" dirty="0"/>
              <a:t> </a:t>
            </a:r>
            <a:endParaRPr lang="en-GB" sz="10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190023D-4FA2-A057-271F-D158A4A1586C}"/>
              </a:ext>
            </a:extLst>
          </p:cNvPr>
          <p:cNvSpPr txBox="1"/>
          <p:nvPr/>
        </p:nvSpPr>
        <p:spPr>
          <a:xfrm>
            <a:off x="9879265" y="4915028"/>
            <a:ext cx="13183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/>
              <a:t>w/ </a:t>
            </a:r>
            <a:r>
              <a:rPr lang="de-DE" sz="1000" dirty="0" err="1"/>
              <a:t>traction</a:t>
            </a:r>
            <a:r>
              <a:rPr lang="de-DE" sz="1000" dirty="0"/>
              <a:t> </a:t>
            </a:r>
            <a:r>
              <a:rPr lang="de-DE" sz="1000" dirty="0" err="1"/>
              <a:t>Battery</a:t>
            </a:r>
            <a:r>
              <a:rPr lang="de-DE" sz="1000" dirty="0"/>
              <a:t> B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97761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48C335-800A-BA26-AA8F-DD6FB9393E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>
            <a:extLst>
              <a:ext uri="{FF2B5EF4-FFF2-40B4-BE49-F238E27FC236}">
                <a16:creationId xmlns:a16="http://schemas.microsoft.com/office/drawing/2014/main" id="{CF2298BA-10F7-4F09-E1BC-DEEB48C70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rgbClr val="000000"/>
                </a:solidFill>
                <a:latin typeface="Renault Group"/>
              </a:rPr>
              <a:t>Use phase Emission : ICE/EV vehicle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AEF47C1-BE90-BF66-C26F-B9660A7B67F2}"/>
              </a:ext>
            </a:extLst>
          </p:cNvPr>
          <p:cNvSpPr/>
          <p:nvPr/>
        </p:nvSpPr>
        <p:spPr>
          <a:xfrm>
            <a:off x="724433" y="2386187"/>
            <a:ext cx="1645920" cy="182880"/>
          </a:xfrm>
          <a:prstGeom prst="rect">
            <a:avLst/>
          </a:prstGeom>
          <a:solidFill>
            <a:schemeClr val="bg1"/>
          </a:solidFill>
          <a:ln>
            <a:solidFill>
              <a:srgbClr val="107C9D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rgbClr val="107C9D"/>
                </a:solidFill>
              </a:rPr>
              <a:t>Maintenance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A1CC1F3-104F-5297-E8B8-20FC5F4BD7F1}"/>
              </a:ext>
            </a:extLst>
          </p:cNvPr>
          <p:cNvSpPr/>
          <p:nvPr/>
        </p:nvSpPr>
        <p:spPr>
          <a:xfrm>
            <a:off x="1000358" y="2698956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 IP Family 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0B8572-78D5-78B5-443D-8434F220E9C5}"/>
              </a:ext>
            </a:extLst>
          </p:cNvPr>
          <p:cNvSpPr/>
          <p:nvPr/>
        </p:nvSpPr>
        <p:spPr>
          <a:xfrm>
            <a:off x="991293" y="2967127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IP Family 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89BFF2-CB5D-7610-1311-D1089C486579}"/>
              </a:ext>
            </a:extLst>
          </p:cNvPr>
          <p:cNvSpPr/>
          <p:nvPr/>
        </p:nvSpPr>
        <p:spPr>
          <a:xfrm>
            <a:off x="971168" y="3500941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IP Family 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23F378-6F84-730A-9F97-68265BC5BB70}"/>
              </a:ext>
            </a:extLst>
          </p:cNvPr>
          <p:cNvSpPr/>
          <p:nvPr/>
        </p:nvSpPr>
        <p:spPr>
          <a:xfrm>
            <a:off x="3229925" y="2562502"/>
            <a:ext cx="3657600" cy="457200"/>
          </a:xfrm>
          <a:prstGeom prst="rect">
            <a:avLst/>
          </a:prstGeom>
          <a:solidFill>
            <a:schemeClr val="bg2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AAE5E05-8C1D-3F19-B705-E1FB5435A685}"/>
              </a:ext>
            </a:extLst>
          </p:cNvPr>
          <p:cNvCxnSpPr>
            <a:cxnSpLocks/>
            <a:stCxn id="3" idx="3"/>
            <a:endCxn id="6" idx="1"/>
          </p:cNvCxnSpPr>
          <p:nvPr/>
        </p:nvCxnSpPr>
        <p:spPr>
          <a:xfrm>
            <a:off x="2371958" y="2790396"/>
            <a:ext cx="857967" cy="706"/>
          </a:xfrm>
          <a:prstGeom prst="straightConnector1">
            <a:avLst/>
          </a:prstGeom>
          <a:ln w="381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CFEA3943-27C2-6084-40F9-423537A66D20}"/>
              </a:ext>
            </a:extLst>
          </p:cNvPr>
          <p:cNvCxnSpPr>
            <a:cxnSpLocks/>
            <a:stCxn id="2" idx="1"/>
            <a:endCxn id="3" idx="1"/>
          </p:cNvCxnSpPr>
          <p:nvPr/>
        </p:nvCxnSpPr>
        <p:spPr>
          <a:xfrm rot="10800000" flipH="1" flipV="1">
            <a:off x="724432" y="2477626"/>
            <a:ext cx="275925" cy="312769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3FB6C4D2-E88A-F773-CF22-62409A222988}"/>
              </a:ext>
            </a:extLst>
          </p:cNvPr>
          <p:cNvCxnSpPr>
            <a:cxnSpLocks/>
            <a:stCxn id="2" idx="1"/>
            <a:endCxn id="4" idx="1"/>
          </p:cNvCxnSpPr>
          <p:nvPr/>
        </p:nvCxnSpPr>
        <p:spPr>
          <a:xfrm rot="10800000" flipH="1" flipV="1">
            <a:off x="724433" y="2477627"/>
            <a:ext cx="266860" cy="580940"/>
          </a:xfrm>
          <a:prstGeom prst="bentConnector3">
            <a:avLst>
              <a:gd name="adj1" fmla="val -85663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B651D764-0624-9E45-E31B-905268C1BFAA}"/>
              </a:ext>
            </a:extLst>
          </p:cNvPr>
          <p:cNvCxnSpPr>
            <a:cxnSpLocks/>
            <a:stCxn id="2" idx="1"/>
            <a:endCxn id="5" idx="1"/>
          </p:cNvCxnSpPr>
          <p:nvPr/>
        </p:nvCxnSpPr>
        <p:spPr>
          <a:xfrm rot="10800000" flipH="1" flipV="1">
            <a:off x="724432" y="2477627"/>
            <a:ext cx="246735" cy="1114754"/>
          </a:xfrm>
          <a:prstGeom prst="bentConnector3">
            <a:avLst>
              <a:gd name="adj1" fmla="val -92650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4E4B264C-E2BB-4764-A6BE-6BDE6C733F5E}"/>
              </a:ext>
            </a:extLst>
          </p:cNvPr>
          <p:cNvSpPr/>
          <p:nvPr/>
        </p:nvSpPr>
        <p:spPr>
          <a:xfrm>
            <a:off x="982307" y="3232155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…</a:t>
            </a:r>
          </a:p>
        </p:txBody>
      </p: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F4BB687D-8B8F-16E4-B924-804F2377DD03}"/>
              </a:ext>
            </a:extLst>
          </p:cNvPr>
          <p:cNvCxnSpPr>
            <a:cxnSpLocks/>
            <a:stCxn id="2" idx="1"/>
            <a:endCxn id="59" idx="1"/>
          </p:cNvCxnSpPr>
          <p:nvPr/>
        </p:nvCxnSpPr>
        <p:spPr>
          <a:xfrm rot="10800000" flipH="1" flipV="1">
            <a:off x="724433" y="2477627"/>
            <a:ext cx="257874" cy="845968"/>
          </a:xfrm>
          <a:prstGeom prst="bentConnector3">
            <a:avLst>
              <a:gd name="adj1" fmla="val -88648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0CE45E9E-1C25-6306-FBEE-A4B410EE0D1C}"/>
              </a:ext>
            </a:extLst>
          </p:cNvPr>
          <p:cNvSpPr/>
          <p:nvPr/>
        </p:nvSpPr>
        <p:spPr>
          <a:xfrm>
            <a:off x="724431" y="3978510"/>
            <a:ext cx="1645920" cy="182880"/>
          </a:xfrm>
          <a:prstGeom prst="rect">
            <a:avLst/>
          </a:prstGeom>
          <a:solidFill>
            <a:schemeClr val="bg1"/>
          </a:solidFill>
          <a:ln>
            <a:solidFill>
              <a:srgbClr val="107C9D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rgbClr val="107C9D"/>
                </a:solidFill>
              </a:rPr>
              <a:t>Region of usage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D49B9BF7-7CD1-D64C-757A-30DA7D0C99DD}"/>
              </a:ext>
            </a:extLst>
          </p:cNvPr>
          <p:cNvSpPr/>
          <p:nvPr/>
        </p:nvSpPr>
        <p:spPr>
          <a:xfrm>
            <a:off x="1000356" y="4291279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Region 1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775B667-01E6-47D2-87CF-79217434BF10}"/>
              </a:ext>
            </a:extLst>
          </p:cNvPr>
          <p:cNvSpPr/>
          <p:nvPr/>
        </p:nvSpPr>
        <p:spPr>
          <a:xfrm>
            <a:off x="991291" y="4538696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Region 2</a:t>
            </a:r>
          </a:p>
        </p:txBody>
      </p: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D70EBA33-710B-513E-C2FE-18C2322E2865}"/>
              </a:ext>
            </a:extLst>
          </p:cNvPr>
          <p:cNvCxnSpPr>
            <a:cxnSpLocks/>
            <a:stCxn id="74" idx="1"/>
            <a:endCxn id="75" idx="1"/>
          </p:cNvCxnSpPr>
          <p:nvPr/>
        </p:nvCxnSpPr>
        <p:spPr>
          <a:xfrm rot="10800000" flipH="1" flipV="1">
            <a:off x="724430" y="4069949"/>
            <a:ext cx="275925" cy="312769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2A608638-7B4A-69F8-1A4C-B03A2C60E41F}"/>
              </a:ext>
            </a:extLst>
          </p:cNvPr>
          <p:cNvCxnSpPr>
            <a:cxnSpLocks/>
            <a:stCxn id="74" idx="1"/>
            <a:endCxn id="76" idx="1"/>
          </p:cNvCxnSpPr>
          <p:nvPr/>
        </p:nvCxnSpPr>
        <p:spPr>
          <a:xfrm rot="10800000" flipH="1" flipV="1">
            <a:off x="724431" y="4069950"/>
            <a:ext cx="266860" cy="560186"/>
          </a:xfrm>
          <a:prstGeom prst="bentConnector3">
            <a:avLst>
              <a:gd name="adj1" fmla="val -85663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A4DCA9EC-64AF-39C9-B1E7-A68BB8C6D853}"/>
              </a:ext>
            </a:extLst>
          </p:cNvPr>
          <p:cNvSpPr/>
          <p:nvPr/>
        </p:nvSpPr>
        <p:spPr>
          <a:xfrm>
            <a:off x="1000356" y="4785580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…</a:t>
            </a:r>
          </a:p>
        </p:txBody>
      </p: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CBBA05CE-6C1A-B9F2-F0E0-39AD152AC9AD}"/>
              </a:ext>
            </a:extLst>
          </p:cNvPr>
          <p:cNvCxnSpPr>
            <a:cxnSpLocks/>
            <a:stCxn id="74" idx="1"/>
            <a:endCxn id="81" idx="1"/>
          </p:cNvCxnSpPr>
          <p:nvPr/>
        </p:nvCxnSpPr>
        <p:spPr>
          <a:xfrm rot="10800000" flipH="1" flipV="1">
            <a:off x="724430" y="4069950"/>
            <a:ext cx="275925" cy="807070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A4CECE03-F4CC-6DBA-61E9-9279F3706B1E}"/>
              </a:ext>
            </a:extLst>
          </p:cNvPr>
          <p:cNvSpPr/>
          <p:nvPr/>
        </p:nvSpPr>
        <p:spPr>
          <a:xfrm>
            <a:off x="714900" y="1273766"/>
            <a:ext cx="1645920" cy="182880"/>
          </a:xfrm>
          <a:prstGeom prst="rect">
            <a:avLst/>
          </a:prstGeom>
          <a:solidFill>
            <a:schemeClr val="bg1"/>
          </a:solidFill>
          <a:ln>
            <a:solidFill>
              <a:srgbClr val="107C9D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rgbClr val="107C9D"/>
                </a:solidFill>
              </a:rPr>
              <a:t>Powertrain Family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C6113C44-6712-DF19-2B39-04A160811097}"/>
              </a:ext>
            </a:extLst>
          </p:cNvPr>
          <p:cNvSpPr/>
          <p:nvPr/>
        </p:nvSpPr>
        <p:spPr>
          <a:xfrm>
            <a:off x="990825" y="1586535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IP Family 1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5AC8B3E3-02DA-B039-F8CC-BD7019F8039A}"/>
              </a:ext>
            </a:extLst>
          </p:cNvPr>
          <p:cNvSpPr/>
          <p:nvPr/>
        </p:nvSpPr>
        <p:spPr>
          <a:xfrm>
            <a:off x="981760" y="1833952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IP Family 2</a:t>
            </a:r>
          </a:p>
        </p:txBody>
      </p:sp>
      <p:cxnSp>
        <p:nvCxnSpPr>
          <p:cNvPr id="99" name="Connector: Elbow 98">
            <a:extLst>
              <a:ext uri="{FF2B5EF4-FFF2-40B4-BE49-F238E27FC236}">
                <a16:creationId xmlns:a16="http://schemas.microsoft.com/office/drawing/2014/main" id="{FBFA3E50-DE0D-F1EB-E2B3-AC9778727DB7}"/>
              </a:ext>
            </a:extLst>
          </p:cNvPr>
          <p:cNvCxnSpPr>
            <a:cxnSpLocks/>
            <a:stCxn id="96" idx="1"/>
            <a:endCxn id="97" idx="1"/>
          </p:cNvCxnSpPr>
          <p:nvPr/>
        </p:nvCxnSpPr>
        <p:spPr>
          <a:xfrm rot="10800000" flipH="1" flipV="1">
            <a:off x="714899" y="1365205"/>
            <a:ext cx="275925" cy="312769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id="{A986AE5D-9B9B-C7FC-5056-5B69C18834F8}"/>
              </a:ext>
            </a:extLst>
          </p:cNvPr>
          <p:cNvCxnSpPr>
            <a:cxnSpLocks/>
            <a:stCxn id="96" idx="1"/>
            <a:endCxn id="98" idx="1"/>
          </p:cNvCxnSpPr>
          <p:nvPr/>
        </p:nvCxnSpPr>
        <p:spPr>
          <a:xfrm rot="10800000" flipH="1" flipV="1">
            <a:off x="714900" y="1365206"/>
            <a:ext cx="266860" cy="560186"/>
          </a:xfrm>
          <a:prstGeom prst="bentConnector3">
            <a:avLst>
              <a:gd name="adj1" fmla="val -85663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>
            <a:extLst>
              <a:ext uri="{FF2B5EF4-FFF2-40B4-BE49-F238E27FC236}">
                <a16:creationId xmlns:a16="http://schemas.microsoft.com/office/drawing/2014/main" id="{A948D940-9501-4C20-DDA3-5B6FBB695900}"/>
              </a:ext>
            </a:extLst>
          </p:cNvPr>
          <p:cNvSpPr/>
          <p:nvPr/>
        </p:nvSpPr>
        <p:spPr>
          <a:xfrm>
            <a:off x="990825" y="2080836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…</a:t>
            </a:r>
          </a:p>
        </p:txBody>
      </p:sp>
      <p:cxnSp>
        <p:nvCxnSpPr>
          <p:cNvPr id="102" name="Connector: Elbow 101">
            <a:extLst>
              <a:ext uri="{FF2B5EF4-FFF2-40B4-BE49-F238E27FC236}">
                <a16:creationId xmlns:a16="http://schemas.microsoft.com/office/drawing/2014/main" id="{3F493503-EFC0-6809-0E14-3D9F1F991160}"/>
              </a:ext>
            </a:extLst>
          </p:cNvPr>
          <p:cNvCxnSpPr>
            <a:cxnSpLocks/>
            <a:stCxn id="96" idx="1"/>
            <a:endCxn id="101" idx="1"/>
          </p:cNvCxnSpPr>
          <p:nvPr/>
        </p:nvCxnSpPr>
        <p:spPr>
          <a:xfrm rot="10800000" flipH="1" flipV="1">
            <a:off x="714899" y="1365206"/>
            <a:ext cx="275925" cy="807070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Rectangle 114">
            <a:extLst>
              <a:ext uri="{FF2B5EF4-FFF2-40B4-BE49-F238E27FC236}">
                <a16:creationId xmlns:a16="http://schemas.microsoft.com/office/drawing/2014/main" id="{2645A113-90EA-3855-7D5A-C1B237580930}"/>
              </a:ext>
            </a:extLst>
          </p:cNvPr>
          <p:cNvSpPr/>
          <p:nvPr/>
        </p:nvSpPr>
        <p:spPr>
          <a:xfrm>
            <a:off x="3248981" y="4414401"/>
            <a:ext cx="3657600" cy="457200"/>
          </a:xfrm>
          <a:prstGeom prst="rect">
            <a:avLst/>
          </a:prstGeom>
          <a:solidFill>
            <a:schemeClr val="bg2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FB17B990-AF46-A8E9-12F6-55620B42CD2A}"/>
              </a:ext>
            </a:extLst>
          </p:cNvPr>
          <p:cNvCxnSpPr>
            <a:cxnSpLocks/>
            <a:stCxn id="76" idx="3"/>
            <a:endCxn id="115" idx="1"/>
          </p:cNvCxnSpPr>
          <p:nvPr/>
        </p:nvCxnSpPr>
        <p:spPr>
          <a:xfrm>
            <a:off x="2362891" y="4630136"/>
            <a:ext cx="886090" cy="12865"/>
          </a:xfrm>
          <a:prstGeom prst="straightConnector1">
            <a:avLst/>
          </a:prstGeom>
          <a:ln w="381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>
            <a:extLst>
              <a:ext uri="{FF2B5EF4-FFF2-40B4-BE49-F238E27FC236}">
                <a16:creationId xmlns:a16="http://schemas.microsoft.com/office/drawing/2014/main" id="{15B890DA-64F6-D5A8-AB00-3323BFA96312}"/>
              </a:ext>
            </a:extLst>
          </p:cNvPr>
          <p:cNvSpPr/>
          <p:nvPr/>
        </p:nvSpPr>
        <p:spPr>
          <a:xfrm>
            <a:off x="3239450" y="1696791"/>
            <a:ext cx="3657600" cy="457200"/>
          </a:xfrm>
          <a:prstGeom prst="rect">
            <a:avLst/>
          </a:prstGeom>
          <a:solidFill>
            <a:schemeClr val="bg2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05A463BC-5719-942B-D1C7-9D1EF7543F06}"/>
              </a:ext>
            </a:extLst>
          </p:cNvPr>
          <p:cNvCxnSpPr>
            <a:cxnSpLocks/>
            <a:stCxn id="98" idx="3"/>
            <a:endCxn id="121" idx="1"/>
          </p:cNvCxnSpPr>
          <p:nvPr/>
        </p:nvCxnSpPr>
        <p:spPr>
          <a:xfrm flipV="1">
            <a:off x="2353360" y="1925391"/>
            <a:ext cx="886090" cy="1"/>
          </a:xfrm>
          <a:prstGeom prst="straightConnector1">
            <a:avLst/>
          </a:prstGeom>
          <a:ln w="381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6A3CAD36-59DE-1F76-30CB-859BCCB1F63F}"/>
              </a:ext>
            </a:extLst>
          </p:cNvPr>
          <p:cNvGrpSpPr/>
          <p:nvPr/>
        </p:nvGrpSpPr>
        <p:grpSpPr>
          <a:xfrm>
            <a:off x="8468646" y="1633114"/>
            <a:ext cx="2029546" cy="1274886"/>
            <a:chOff x="8115622" y="3278865"/>
            <a:chExt cx="2029546" cy="1274886"/>
          </a:xfrm>
        </p:grpSpPr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DAADC9D-7DC1-76D3-1FB6-5AF1EB49C609}"/>
                </a:ext>
              </a:extLst>
            </p:cNvPr>
            <p:cNvGrpSpPr/>
            <p:nvPr/>
          </p:nvGrpSpPr>
          <p:grpSpPr>
            <a:xfrm>
              <a:off x="8316368" y="3278865"/>
              <a:ext cx="1828800" cy="1097280"/>
              <a:chOff x="8316368" y="3278865"/>
              <a:chExt cx="1828800" cy="1097280"/>
            </a:xfrm>
          </p:grpSpPr>
          <p:cxnSp>
            <p:nvCxnSpPr>
              <p:cNvPr id="133" name="Straight Arrow Connector 132">
                <a:extLst>
                  <a:ext uri="{FF2B5EF4-FFF2-40B4-BE49-F238E27FC236}">
                    <a16:creationId xmlns:a16="http://schemas.microsoft.com/office/drawing/2014/main" id="{CE12DF3B-BFEB-A598-39AA-215FDEA4B137}"/>
                  </a:ext>
                </a:extLst>
              </p:cNvPr>
              <p:cNvCxnSpPr/>
              <p:nvPr/>
            </p:nvCxnSpPr>
            <p:spPr>
              <a:xfrm flipV="1">
                <a:off x="8316368" y="3278865"/>
                <a:ext cx="0" cy="1097280"/>
              </a:xfrm>
              <a:prstGeom prst="straightConnector1">
                <a:avLst/>
              </a:prstGeom>
              <a:ln w="12700">
                <a:solidFill>
                  <a:srgbClr val="107C9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Arrow Connector 133">
                <a:extLst>
                  <a:ext uri="{FF2B5EF4-FFF2-40B4-BE49-F238E27FC236}">
                    <a16:creationId xmlns:a16="http://schemas.microsoft.com/office/drawing/2014/main" id="{95C00656-7FD5-6A9E-DBB2-BAD56DAE2E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6368" y="4376145"/>
                <a:ext cx="1828800" cy="0"/>
              </a:xfrm>
              <a:prstGeom prst="straightConnector1">
                <a:avLst/>
              </a:prstGeom>
              <a:ln w="12700">
                <a:solidFill>
                  <a:srgbClr val="107C9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D025EF14-295B-1AA9-7160-648EF4FF3A55}"/>
                </a:ext>
              </a:extLst>
            </p:cNvPr>
            <p:cNvSpPr txBox="1"/>
            <p:nvPr/>
          </p:nvSpPr>
          <p:spPr>
            <a:xfrm>
              <a:off x="8632728" y="4430640"/>
              <a:ext cx="1075615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dirty="0"/>
                <a:t>Cycle energy demand (kg)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EAB706A7-0AEB-3A5F-BB33-4E861D213523}"/>
                </a:ext>
              </a:extLst>
            </p:cNvPr>
            <p:cNvSpPr txBox="1"/>
            <p:nvPr/>
          </p:nvSpPr>
          <p:spPr>
            <a:xfrm flipH="1">
              <a:off x="8115622" y="3319609"/>
              <a:ext cx="123111" cy="1068295"/>
            </a:xfrm>
            <a:prstGeom prst="rect">
              <a:avLst/>
            </a:prstGeom>
            <a:noFill/>
          </p:spPr>
          <p:txBody>
            <a:bodyPr vert="vert270" wrap="square" lIns="0" tIns="0" rIns="0" bIns="0" rtlCol="0">
              <a:spAutoFit/>
            </a:bodyPr>
            <a:lstStyle/>
            <a:p>
              <a:r>
                <a:rPr lang="en-US" sz="800" dirty="0"/>
                <a:t>Carbon Footprint kgCO2e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3515527-DDA0-3EAE-C402-1355F3F6EB0F}"/>
                </a:ext>
              </a:extLst>
            </p:cNvPr>
            <p:cNvCxnSpPr/>
            <p:nvPr/>
          </p:nvCxnSpPr>
          <p:spPr>
            <a:xfrm flipV="1">
              <a:off x="8820153" y="3739558"/>
              <a:ext cx="874353" cy="5331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BBDFB188-80D1-7B87-15E6-D4083C1DE652}"/>
              </a:ext>
            </a:extLst>
          </p:cNvPr>
          <p:cNvCxnSpPr/>
          <p:nvPr/>
        </p:nvCxnSpPr>
        <p:spPr>
          <a:xfrm>
            <a:off x="6946523" y="1918277"/>
            <a:ext cx="886090" cy="6149"/>
          </a:xfrm>
          <a:prstGeom prst="straightConnector1">
            <a:avLst/>
          </a:prstGeom>
          <a:ln w="381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DDF44CD-8A61-3D89-A7E6-CD5A7DF155E9}"/>
              </a:ext>
            </a:extLst>
          </p:cNvPr>
          <p:cNvSpPr txBox="1"/>
          <p:nvPr/>
        </p:nvSpPr>
        <p:spPr>
          <a:xfrm>
            <a:off x="3319625" y="3017598"/>
            <a:ext cx="3156313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50" dirty="0"/>
              <a:t>A single value from a powertrain group can be considered 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6B95EC72-9082-6BEF-4D14-A62A7DC7A70F}"/>
              </a:ext>
            </a:extLst>
          </p:cNvPr>
          <p:cNvSpPr/>
          <p:nvPr/>
        </p:nvSpPr>
        <p:spPr>
          <a:xfrm>
            <a:off x="2949245" y="1032749"/>
            <a:ext cx="4116573" cy="4292864"/>
          </a:xfrm>
          <a:custGeom>
            <a:avLst/>
            <a:gdLst>
              <a:gd name="connsiteX0" fmla="*/ 0 w 4116573"/>
              <a:gd name="connsiteY0" fmla="*/ 418244 h 4292864"/>
              <a:gd name="connsiteX1" fmla="*/ 418244 w 4116573"/>
              <a:gd name="connsiteY1" fmla="*/ 0 h 4292864"/>
              <a:gd name="connsiteX2" fmla="*/ 1030527 w 4116573"/>
              <a:gd name="connsiteY2" fmla="*/ 0 h 4292864"/>
              <a:gd name="connsiteX3" fmla="*/ 1577207 w 4116573"/>
              <a:gd name="connsiteY3" fmla="*/ 0 h 4292864"/>
              <a:gd name="connsiteX4" fmla="*/ 2189490 w 4116573"/>
              <a:gd name="connsiteY4" fmla="*/ 0 h 4292864"/>
              <a:gd name="connsiteX5" fmla="*/ 2801772 w 4116573"/>
              <a:gd name="connsiteY5" fmla="*/ 0 h 4292864"/>
              <a:gd name="connsiteX6" fmla="*/ 3698329 w 4116573"/>
              <a:gd name="connsiteY6" fmla="*/ 0 h 4292864"/>
              <a:gd name="connsiteX7" fmla="*/ 4116573 w 4116573"/>
              <a:gd name="connsiteY7" fmla="*/ 418244 h 4292864"/>
              <a:gd name="connsiteX8" fmla="*/ 4116573 w 4116573"/>
              <a:gd name="connsiteY8" fmla="*/ 1028870 h 4292864"/>
              <a:gd name="connsiteX9" fmla="*/ 4116573 w 4116573"/>
              <a:gd name="connsiteY9" fmla="*/ 1604933 h 4292864"/>
              <a:gd name="connsiteX10" fmla="*/ 4116573 w 4116573"/>
              <a:gd name="connsiteY10" fmla="*/ 2077304 h 4292864"/>
              <a:gd name="connsiteX11" fmla="*/ 4116573 w 4116573"/>
              <a:gd name="connsiteY11" fmla="*/ 2687931 h 4292864"/>
              <a:gd name="connsiteX12" fmla="*/ 4116573 w 4116573"/>
              <a:gd name="connsiteY12" fmla="*/ 3229430 h 4292864"/>
              <a:gd name="connsiteX13" fmla="*/ 4116573 w 4116573"/>
              <a:gd name="connsiteY13" fmla="*/ 3874620 h 4292864"/>
              <a:gd name="connsiteX14" fmla="*/ 3698329 w 4116573"/>
              <a:gd name="connsiteY14" fmla="*/ 4292864 h 4292864"/>
              <a:gd name="connsiteX15" fmla="*/ 3118847 w 4116573"/>
              <a:gd name="connsiteY15" fmla="*/ 4292864 h 4292864"/>
              <a:gd name="connsiteX16" fmla="*/ 2670569 w 4116573"/>
              <a:gd name="connsiteY16" fmla="*/ 4292864 h 4292864"/>
              <a:gd name="connsiteX17" fmla="*/ 2189490 w 4116573"/>
              <a:gd name="connsiteY17" fmla="*/ 4292864 h 4292864"/>
              <a:gd name="connsiteX18" fmla="*/ 1708411 w 4116573"/>
              <a:gd name="connsiteY18" fmla="*/ 4292864 h 4292864"/>
              <a:gd name="connsiteX19" fmla="*/ 1260132 w 4116573"/>
              <a:gd name="connsiteY19" fmla="*/ 4292864 h 4292864"/>
              <a:gd name="connsiteX20" fmla="*/ 418244 w 4116573"/>
              <a:gd name="connsiteY20" fmla="*/ 4292864 h 4292864"/>
              <a:gd name="connsiteX21" fmla="*/ 0 w 4116573"/>
              <a:gd name="connsiteY21" fmla="*/ 3874620 h 4292864"/>
              <a:gd name="connsiteX22" fmla="*/ 0 w 4116573"/>
              <a:gd name="connsiteY22" fmla="*/ 3333121 h 4292864"/>
              <a:gd name="connsiteX23" fmla="*/ 0 w 4116573"/>
              <a:gd name="connsiteY23" fmla="*/ 2757058 h 4292864"/>
              <a:gd name="connsiteX24" fmla="*/ 0 w 4116573"/>
              <a:gd name="connsiteY24" fmla="*/ 2146432 h 4292864"/>
              <a:gd name="connsiteX25" fmla="*/ 0 w 4116573"/>
              <a:gd name="connsiteY25" fmla="*/ 1570369 h 4292864"/>
              <a:gd name="connsiteX26" fmla="*/ 0 w 4116573"/>
              <a:gd name="connsiteY26" fmla="*/ 1028870 h 4292864"/>
              <a:gd name="connsiteX27" fmla="*/ 0 w 4116573"/>
              <a:gd name="connsiteY27" fmla="*/ 418244 h 429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6573" h="4292864" extrusionOk="0">
                <a:moveTo>
                  <a:pt x="0" y="418244"/>
                </a:moveTo>
                <a:cubicBezTo>
                  <a:pt x="21829" y="205379"/>
                  <a:pt x="201951" y="9406"/>
                  <a:pt x="418244" y="0"/>
                </a:cubicBezTo>
                <a:cubicBezTo>
                  <a:pt x="676607" y="-44146"/>
                  <a:pt x="795100" y="56799"/>
                  <a:pt x="1030527" y="0"/>
                </a:cubicBezTo>
                <a:cubicBezTo>
                  <a:pt x="1265954" y="-56799"/>
                  <a:pt x="1422574" y="53418"/>
                  <a:pt x="1577207" y="0"/>
                </a:cubicBezTo>
                <a:cubicBezTo>
                  <a:pt x="1731840" y="-53418"/>
                  <a:pt x="1922942" y="6263"/>
                  <a:pt x="2189490" y="0"/>
                </a:cubicBezTo>
                <a:cubicBezTo>
                  <a:pt x="2456038" y="-6263"/>
                  <a:pt x="2618430" y="66684"/>
                  <a:pt x="2801772" y="0"/>
                </a:cubicBezTo>
                <a:cubicBezTo>
                  <a:pt x="2985114" y="-66684"/>
                  <a:pt x="3264636" y="62520"/>
                  <a:pt x="3698329" y="0"/>
                </a:cubicBezTo>
                <a:cubicBezTo>
                  <a:pt x="3938345" y="-49758"/>
                  <a:pt x="4127850" y="180229"/>
                  <a:pt x="4116573" y="418244"/>
                </a:cubicBezTo>
                <a:cubicBezTo>
                  <a:pt x="4146251" y="570394"/>
                  <a:pt x="4088604" y="743585"/>
                  <a:pt x="4116573" y="1028870"/>
                </a:cubicBezTo>
                <a:cubicBezTo>
                  <a:pt x="4144542" y="1314155"/>
                  <a:pt x="4090206" y="1330074"/>
                  <a:pt x="4116573" y="1604933"/>
                </a:cubicBezTo>
                <a:cubicBezTo>
                  <a:pt x="4142940" y="1879792"/>
                  <a:pt x="4077724" y="1858513"/>
                  <a:pt x="4116573" y="2077304"/>
                </a:cubicBezTo>
                <a:cubicBezTo>
                  <a:pt x="4155422" y="2296095"/>
                  <a:pt x="4105454" y="2399288"/>
                  <a:pt x="4116573" y="2687931"/>
                </a:cubicBezTo>
                <a:cubicBezTo>
                  <a:pt x="4127692" y="2976574"/>
                  <a:pt x="4106177" y="3047687"/>
                  <a:pt x="4116573" y="3229430"/>
                </a:cubicBezTo>
                <a:cubicBezTo>
                  <a:pt x="4126969" y="3411173"/>
                  <a:pt x="4086744" y="3658512"/>
                  <a:pt x="4116573" y="3874620"/>
                </a:cubicBezTo>
                <a:cubicBezTo>
                  <a:pt x="4111523" y="4081432"/>
                  <a:pt x="3953019" y="4347310"/>
                  <a:pt x="3698329" y="4292864"/>
                </a:cubicBezTo>
                <a:cubicBezTo>
                  <a:pt x="3440674" y="4301745"/>
                  <a:pt x="3239514" y="4227550"/>
                  <a:pt x="3118847" y="4292864"/>
                </a:cubicBezTo>
                <a:cubicBezTo>
                  <a:pt x="2998180" y="4358178"/>
                  <a:pt x="2815149" y="4275946"/>
                  <a:pt x="2670569" y="4292864"/>
                </a:cubicBezTo>
                <a:cubicBezTo>
                  <a:pt x="2525989" y="4309782"/>
                  <a:pt x="2384916" y="4284243"/>
                  <a:pt x="2189490" y="4292864"/>
                </a:cubicBezTo>
                <a:cubicBezTo>
                  <a:pt x="1994064" y="4301485"/>
                  <a:pt x="1948585" y="4253138"/>
                  <a:pt x="1708411" y="4292864"/>
                </a:cubicBezTo>
                <a:cubicBezTo>
                  <a:pt x="1468237" y="4332590"/>
                  <a:pt x="1407773" y="4262333"/>
                  <a:pt x="1260132" y="4292864"/>
                </a:cubicBezTo>
                <a:cubicBezTo>
                  <a:pt x="1112491" y="4323395"/>
                  <a:pt x="773235" y="4265098"/>
                  <a:pt x="418244" y="4292864"/>
                </a:cubicBezTo>
                <a:cubicBezTo>
                  <a:pt x="204102" y="4307398"/>
                  <a:pt x="-10604" y="4093692"/>
                  <a:pt x="0" y="3874620"/>
                </a:cubicBezTo>
                <a:cubicBezTo>
                  <a:pt x="-28134" y="3710406"/>
                  <a:pt x="8123" y="3588331"/>
                  <a:pt x="0" y="3333121"/>
                </a:cubicBezTo>
                <a:cubicBezTo>
                  <a:pt x="-8123" y="3077911"/>
                  <a:pt x="11265" y="3040536"/>
                  <a:pt x="0" y="2757058"/>
                </a:cubicBezTo>
                <a:cubicBezTo>
                  <a:pt x="-11265" y="2473580"/>
                  <a:pt x="70370" y="2309210"/>
                  <a:pt x="0" y="2146432"/>
                </a:cubicBezTo>
                <a:cubicBezTo>
                  <a:pt x="-70370" y="1983654"/>
                  <a:pt x="51971" y="1744726"/>
                  <a:pt x="0" y="1570369"/>
                </a:cubicBezTo>
                <a:cubicBezTo>
                  <a:pt x="-51971" y="1396012"/>
                  <a:pt x="36006" y="1299125"/>
                  <a:pt x="0" y="1028870"/>
                </a:cubicBezTo>
                <a:cubicBezTo>
                  <a:pt x="-36006" y="758615"/>
                  <a:pt x="13903" y="595202"/>
                  <a:pt x="0" y="418244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133033">
                  <a:prstGeom prst="roundRect">
                    <a:avLst>
                      <a:gd name="adj" fmla="val 1016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400" b="1" dirty="0">
                <a:solidFill>
                  <a:srgbClr val="107C9D"/>
                </a:solidFill>
              </a:rPr>
              <a:t>Use phase</a:t>
            </a:r>
          </a:p>
        </p:txBody>
      </p:sp>
      <p:sp>
        <p:nvSpPr>
          <p:cNvPr id="40" name="Diamond 39">
            <a:extLst>
              <a:ext uri="{FF2B5EF4-FFF2-40B4-BE49-F238E27FC236}">
                <a16:creationId xmlns:a16="http://schemas.microsoft.com/office/drawing/2014/main" id="{354DEB7E-7D56-87EF-B0EC-CE91DE14E735}"/>
              </a:ext>
            </a:extLst>
          </p:cNvPr>
          <p:cNvSpPr/>
          <p:nvPr/>
        </p:nvSpPr>
        <p:spPr>
          <a:xfrm>
            <a:off x="9706325" y="2178097"/>
            <a:ext cx="130036" cy="123110"/>
          </a:xfrm>
          <a:prstGeom prst="diamond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07C9D"/>
              </a:solidFill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01344F2E-0653-E7CE-E8F6-FF65F984EE37}"/>
              </a:ext>
            </a:extLst>
          </p:cNvPr>
          <p:cNvSpPr/>
          <p:nvPr/>
        </p:nvSpPr>
        <p:spPr>
          <a:xfrm>
            <a:off x="7661134" y="995121"/>
            <a:ext cx="4276866" cy="489329"/>
          </a:xfrm>
          <a:custGeom>
            <a:avLst/>
            <a:gdLst>
              <a:gd name="connsiteX0" fmla="*/ 0 w 4276866"/>
              <a:gd name="connsiteY0" fmla="*/ 49716 h 489329"/>
              <a:gd name="connsiteX1" fmla="*/ 49716 w 4276866"/>
              <a:gd name="connsiteY1" fmla="*/ 0 h 489329"/>
              <a:gd name="connsiteX2" fmla="*/ 730041 w 4276866"/>
              <a:gd name="connsiteY2" fmla="*/ 0 h 489329"/>
              <a:gd name="connsiteX3" fmla="*/ 1326817 w 4276866"/>
              <a:gd name="connsiteY3" fmla="*/ 0 h 489329"/>
              <a:gd name="connsiteX4" fmla="*/ 2007142 w 4276866"/>
              <a:gd name="connsiteY4" fmla="*/ 0 h 489329"/>
              <a:gd name="connsiteX5" fmla="*/ 2687467 w 4276866"/>
              <a:gd name="connsiteY5" fmla="*/ 0 h 489329"/>
              <a:gd name="connsiteX6" fmla="*/ 3367792 w 4276866"/>
              <a:gd name="connsiteY6" fmla="*/ 0 h 489329"/>
              <a:gd name="connsiteX7" fmla="*/ 4227150 w 4276866"/>
              <a:gd name="connsiteY7" fmla="*/ 0 h 489329"/>
              <a:gd name="connsiteX8" fmla="*/ 4276866 w 4276866"/>
              <a:gd name="connsiteY8" fmla="*/ 49716 h 489329"/>
              <a:gd name="connsiteX9" fmla="*/ 4276866 w 4276866"/>
              <a:gd name="connsiteY9" fmla="*/ 439613 h 489329"/>
              <a:gd name="connsiteX10" fmla="*/ 4227150 w 4276866"/>
              <a:gd name="connsiteY10" fmla="*/ 489329 h 489329"/>
              <a:gd name="connsiteX11" fmla="*/ 3546825 w 4276866"/>
              <a:gd name="connsiteY11" fmla="*/ 489329 h 489329"/>
              <a:gd name="connsiteX12" fmla="*/ 2991823 w 4276866"/>
              <a:gd name="connsiteY12" fmla="*/ 489329 h 489329"/>
              <a:gd name="connsiteX13" fmla="*/ 2395047 w 4276866"/>
              <a:gd name="connsiteY13" fmla="*/ 489329 h 489329"/>
              <a:gd name="connsiteX14" fmla="*/ 1714722 w 4276866"/>
              <a:gd name="connsiteY14" fmla="*/ 489329 h 489329"/>
              <a:gd name="connsiteX15" fmla="*/ 1117946 w 4276866"/>
              <a:gd name="connsiteY15" fmla="*/ 489329 h 489329"/>
              <a:gd name="connsiteX16" fmla="*/ 646492 w 4276866"/>
              <a:gd name="connsiteY16" fmla="*/ 489329 h 489329"/>
              <a:gd name="connsiteX17" fmla="*/ 49716 w 4276866"/>
              <a:gd name="connsiteY17" fmla="*/ 489329 h 489329"/>
              <a:gd name="connsiteX18" fmla="*/ 0 w 4276866"/>
              <a:gd name="connsiteY18" fmla="*/ 439613 h 489329"/>
              <a:gd name="connsiteX19" fmla="*/ 0 w 4276866"/>
              <a:gd name="connsiteY19" fmla="*/ 49716 h 489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276866" h="489329" extrusionOk="0">
                <a:moveTo>
                  <a:pt x="0" y="49716"/>
                </a:moveTo>
                <a:cubicBezTo>
                  <a:pt x="2135" y="24031"/>
                  <a:pt x="28953" y="4284"/>
                  <a:pt x="49716" y="0"/>
                </a:cubicBezTo>
                <a:cubicBezTo>
                  <a:pt x="207525" y="-71993"/>
                  <a:pt x="585154" y="70310"/>
                  <a:pt x="730041" y="0"/>
                </a:cubicBezTo>
                <a:cubicBezTo>
                  <a:pt x="874929" y="-70310"/>
                  <a:pt x="1205018" y="13167"/>
                  <a:pt x="1326817" y="0"/>
                </a:cubicBezTo>
                <a:cubicBezTo>
                  <a:pt x="1448616" y="-13167"/>
                  <a:pt x="1681458" y="72158"/>
                  <a:pt x="2007142" y="0"/>
                </a:cubicBezTo>
                <a:cubicBezTo>
                  <a:pt x="2332827" y="-72158"/>
                  <a:pt x="2478547" y="71989"/>
                  <a:pt x="2687467" y="0"/>
                </a:cubicBezTo>
                <a:cubicBezTo>
                  <a:pt x="2896388" y="-71989"/>
                  <a:pt x="3181849" y="19619"/>
                  <a:pt x="3367792" y="0"/>
                </a:cubicBezTo>
                <a:cubicBezTo>
                  <a:pt x="3553736" y="-19619"/>
                  <a:pt x="3849523" y="77944"/>
                  <a:pt x="4227150" y="0"/>
                </a:cubicBezTo>
                <a:cubicBezTo>
                  <a:pt x="4260931" y="3893"/>
                  <a:pt x="4276702" y="21339"/>
                  <a:pt x="4276866" y="49716"/>
                </a:cubicBezTo>
                <a:cubicBezTo>
                  <a:pt x="4321126" y="147379"/>
                  <a:pt x="4255175" y="255263"/>
                  <a:pt x="4276866" y="439613"/>
                </a:cubicBezTo>
                <a:cubicBezTo>
                  <a:pt x="4283885" y="465603"/>
                  <a:pt x="4252541" y="495819"/>
                  <a:pt x="4227150" y="489329"/>
                </a:cubicBezTo>
                <a:cubicBezTo>
                  <a:pt x="3958271" y="493611"/>
                  <a:pt x="3766226" y="466545"/>
                  <a:pt x="3546825" y="489329"/>
                </a:cubicBezTo>
                <a:cubicBezTo>
                  <a:pt x="3327424" y="512113"/>
                  <a:pt x="3124910" y="474388"/>
                  <a:pt x="2991823" y="489329"/>
                </a:cubicBezTo>
                <a:cubicBezTo>
                  <a:pt x="2858736" y="504270"/>
                  <a:pt x="2681111" y="456681"/>
                  <a:pt x="2395047" y="489329"/>
                </a:cubicBezTo>
                <a:cubicBezTo>
                  <a:pt x="2108983" y="521977"/>
                  <a:pt x="1855186" y="467948"/>
                  <a:pt x="1714722" y="489329"/>
                </a:cubicBezTo>
                <a:cubicBezTo>
                  <a:pt x="1574258" y="510710"/>
                  <a:pt x="1328722" y="457671"/>
                  <a:pt x="1117946" y="489329"/>
                </a:cubicBezTo>
                <a:cubicBezTo>
                  <a:pt x="907170" y="520987"/>
                  <a:pt x="876363" y="489307"/>
                  <a:pt x="646492" y="489329"/>
                </a:cubicBezTo>
                <a:cubicBezTo>
                  <a:pt x="416621" y="489351"/>
                  <a:pt x="242216" y="422453"/>
                  <a:pt x="49716" y="489329"/>
                </a:cubicBezTo>
                <a:cubicBezTo>
                  <a:pt x="21154" y="487715"/>
                  <a:pt x="5254" y="469808"/>
                  <a:pt x="0" y="439613"/>
                </a:cubicBezTo>
                <a:cubicBezTo>
                  <a:pt x="-33400" y="314174"/>
                  <a:pt x="11688" y="192153"/>
                  <a:pt x="0" y="49716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133033">
                  <a:prstGeom prst="roundRect">
                    <a:avLst>
                      <a:gd name="adj" fmla="val 1016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400" b="1" dirty="0">
                <a:solidFill>
                  <a:srgbClr val="107C9D"/>
                </a:solidFill>
              </a:rPr>
              <a:t>Declared vehicle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Vehicle  individual*</a:t>
            </a:r>
          </a:p>
        </p:txBody>
      </p: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764E5256-BB1F-648F-61AE-6C4B9330733F}"/>
              </a:ext>
            </a:extLst>
          </p:cNvPr>
          <p:cNvCxnSpPr>
            <a:cxnSpLocks/>
            <a:stCxn id="40" idx="0"/>
            <a:endCxn id="41" idx="2"/>
          </p:cNvCxnSpPr>
          <p:nvPr/>
        </p:nvCxnSpPr>
        <p:spPr>
          <a:xfrm rot="5400000" flipH="1" flipV="1">
            <a:off x="9438632" y="1817162"/>
            <a:ext cx="693647" cy="2822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FC65D02-FA14-1135-ACC1-CFBC693B55FA}"/>
              </a:ext>
            </a:extLst>
          </p:cNvPr>
          <p:cNvGrpSpPr/>
          <p:nvPr/>
        </p:nvGrpSpPr>
        <p:grpSpPr>
          <a:xfrm>
            <a:off x="8330723" y="3265192"/>
            <a:ext cx="2029546" cy="1273504"/>
            <a:chOff x="8115622" y="3278865"/>
            <a:chExt cx="2029546" cy="127350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D63484C-66AC-45D7-AC85-64A50AFC1976}"/>
                </a:ext>
              </a:extLst>
            </p:cNvPr>
            <p:cNvGrpSpPr/>
            <p:nvPr/>
          </p:nvGrpSpPr>
          <p:grpSpPr>
            <a:xfrm>
              <a:off x="8316368" y="3278865"/>
              <a:ext cx="1828800" cy="1097280"/>
              <a:chOff x="8316368" y="3278865"/>
              <a:chExt cx="1828800" cy="1097280"/>
            </a:xfrm>
          </p:grpSpPr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11DB1797-C0F7-4AB4-40E4-F2CCDD39D0C6}"/>
                  </a:ext>
                </a:extLst>
              </p:cNvPr>
              <p:cNvCxnSpPr/>
              <p:nvPr/>
            </p:nvCxnSpPr>
            <p:spPr>
              <a:xfrm flipV="1">
                <a:off x="8316368" y="3278865"/>
                <a:ext cx="0" cy="1097280"/>
              </a:xfrm>
              <a:prstGeom prst="straightConnector1">
                <a:avLst/>
              </a:prstGeom>
              <a:ln w="12700">
                <a:solidFill>
                  <a:srgbClr val="107C9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77633AE5-54E3-8CC9-4B6F-DB68848E41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6368" y="4376145"/>
                <a:ext cx="1828800" cy="0"/>
              </a:xfrm>
              <a:prstGeom prst="straightConnector1">
                <a:avLst/>
              </a:prstGeom>
              <a:ln w="12700">
                <a:solidFill>
                  <a:srgbClr val="107C9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E3F45F2-71DC-FBEE-77AE-2AEC1EA9E2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70651" y="4228693"/>
              <a:ext cx="1115261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9FE2EFA-EE68-5CC7-B21E-019D948BF321}"/>
                </a:ext>
              </a:extLst>
            </p:cNvPr>
            <p:cNvSpPr txBox="1"/>
            <p:nvPr/>
          </p:nvSpPr>
          <p:spPr>
            <a:xfrm>
              <a:off x="8781927" y="4429258"/>
              <a:ext cx="897682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dirty="0"/>
                <a:t>Cycle energy demand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BA1F07F-64EB-9FDD-10D6-78BE8C35B9AA}"/>
                </a:ext>
              </a:extLst>
            </p:cNvPr>
            <p:cNvSpPr txBox="1"/>
            <p:nvPr/>
          </p:nvSpPr>
          <p:spPr>
            <a:xfrm flipH="1">
              <a:off x="8115622" y="3319609"/>
              <a:ext cx="123111" cy="1068295"/>
            </a:xfrm>
            <a:prstGeom prst="rect">
              <a:avLst/>
            </a:prstGeom>
            <a:noFill/>
          </p:spPr>
          <p:txBody>
            <a:bodyPr vert="vert270" wrap="square" lIns="0" tIns="0" rIns="0" bIns="0" rtlCol="0">
              <a:spAutoFit/>
            </a:bodyPr>
            <a:lstStyle/>
            <a:p>
              <a:r>
                <a:rPr lang="en-US" sz="800" dirty="0"/>
                <a:t>Carbon Footprint kgCO2e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8F4A9B99-47B5-D14C-6E11-5928DCA99E62}"/>
              </a:ext>
            </a:extLst>
          </p:cNvPr>
          <p:cNvSpPr txBox="1"/>
          <p:nvPr/>
        </p:nvSpPr>
        <p:spPr>
          <a:xfrm>
            <a:off x="9215589" y="3014796"/>
            <a:ext cx="200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DD2B194C-DEF5-A7D1-6802-B8F2D4FD8E25}"/>
              </a:ext>
            </a:extLst>
          </p:cNvPr>
          <p:cNvCxnSpPr>
            <a:stCxn id="6" idx="3"/>
          </p:cNvCxnSpPr>
          <p:nvPr/>
        </p:nvCxnSpPr>
        <p:spPr>
          <a:xfrm>
            <a:off x="6887525" y="2791102"/>
            <a:ext cx="1371332" cy="1180790"/>
          </a:xfrm>
          <a:prstGeom prst="bentConnector3">
            <a:avLst/>
          </a:prstGeom>
          <a:ln w="381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7" descr="Europe with solid fill">
            <a:extLst>
              <a:ext uri="{FF2B5EF4-FFF2-40B4-BE49-F238E27FC236}">
                <a16:creationId xmlns:a16="http://schemas.microsoft.com/office/drawing/2014/main" id="{C9F5B058-685A-E5C7-C8AE-6589C04E84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32088" y="4351705"/>
            <a:ext cx="548640" cy="54864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9845073-8A8C-FA8A-4FA4-289437739CE7}"/>
              </a:ext>
            </a:extLst>
          </p:cNvPr>
          <p:cNvGrpSpPr/>
          <p:nvPr/>
        </p:nvGrpSpPr>
        <p:grpSpPr>
          <a:xfrm>
            <a:off x="8330723" y="5209654"/>
            <a:ext cx="2029546" cy="1274886"/>
            <a:chOff x="8115622" y="3278865"/>
            <a:chExt cx="2029546" cy="127488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F877CD0-5E2C-02D2-315D-F5D4E667DC59}"/>
                </a:ext>
              </a:extLst>
            </p:cNvPr>
            <p:cNvGrpSpPr/>
            <p:nvPr/>
          </p:nvGrpSpPr>
          <p:grpSpPr>
            <a:xfrm>
              <a:off x="8316368" y="3278865"/>
              <a:ext cx="1828800" cy="1097280"/>
              <a:chOff x="8316368" y="3278865"/>
              <a:chExt cx="1828800" cy="1097280"/>
            </a:xfrm>
          </p:grpSpPr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D8D0F518-3492-29F4-C532-ECC5C07EC066}"/>
                  </a:ext>
                </a:extLst>
              </p:cNvPr>
              <p:cNvCxnSpPr/>
              <p:nvPr/>
            </p:nvCxnSpPr>
            <p:spPr>
              <a:xfrm flipV="1">
                <a:off x="8316368" y="3278865"/>
                <a:ext cx="0" cy="1097280"/>
              </a:xfrm>
              <a:prstGeom prst="straightConnector1">
                <a:avLst/>
              </a:prstGeom>
              <a:ln w="12700">
                <a:solidFill>
                  <a:srgbClr val="107C9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D23776DB-0D4E-ADC9-C764-3705742B2F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6368" y="4376145"/>
                <a:ext cx="1828800" cy="0"/>
              </a:xfrm>
              <a:prstGeom prst="straightConnector1">
                <a:avLst/>
              </a:prstGeom>
              <a:ln w="12700">
                <a:solidFill>
                  <a:srgbClr val="107C9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D5A48F9-8A53-A66A-B9F8-385EA76627A2}"/>
                </a:ext>
              </a:extLst>
            </p:cNvPr>
            <p:cNvCxnSpPr/>
            <p:nvPr/>
          </p:nvCxnSpPr>
          <p:spPr>
            <a:xfrm flipV="1">
              <a:off x="8667753" y="3587158"/>
              <a:ext cx="874353" cy="53319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A694B4A-EBDF-A16A-4029-EAEBAC1B47C2}"/>
                </a:ext>
              </a:extLst>
            </p:cNvPr>
            <p:cNvSpPr txBox="1"/>
            <p:nvPr/>
          </p:nvSpPr>
          <p:spPr>
            <a:xfrm>
              <a:off x="8346405" y="4430640"/>
              <a:ext cx="897682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dirty="0"/>
                <a:t>Cycle energy demand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E59EC88-AC0D-766E-D092-EA239DDE663E}"/>
                </a:ext>
              </a:extLst>
            </p:cNvPr>
            <p:cNvSpPr txBox="1"/>
            <p:nvPr/>
          </p:nvSpPr>
          <p:spPr>
            <a:xfrm flipH="1">
              <a:off x="8115622" y="3319609"/>
              <a:ext cx="123111" cy="1068295"/>
            </a:xfrm>
            <a:prstGeom prst="rect">
              <a:avLst/>
            </a:prstGeom>
            <a:noFill/>
          </p:spPr>
          <p:txBody>
            <a:bodyPr vert="vert270" wrap="square" lIns="0" tIns="0" rIns="0" bIns="0" rtlCol="0">
              <a:spAutoFit/>
            </a:bodyPr>
            <a:lstStyle/>
            <a:p>
              <a:r>
                <a:rPr lang="en-US" sz="800" dirty="0"/>
                <a:t>Carbon Footprint kgCO2e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36CF220-D3AA-D6AE-7B42-668FBF22EF32}"/>
                </a:ext>
              </a:extLst>
            </p:cNvPr>
            <p:cNvCxnSpPr/>
            <p:nvPr/>
          </p:nvCxnSpPr>
          <p:spPr>
            <a:xfrm flipV="1">
              <a:off x="8667752" y="3448454"/>
              <a:ext cx="874353" cy="5331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C8BF6178-3C18-6249-FA97-82A0EB95BA97}"/>
              </a:ext>
            </a:extLst>
          </p:cNvPr>
          <p:cNvSpPr txBox="1"/>
          <p:nvPr/>
        </p:nvSpPr>
        <p:spPr>
          <a:xfrm>
            <a:off x="9215588" y="4907734"/>
            <a:ext cx="200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=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20B36CD3-9010-323A-D7EA-BD00C23135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6188" y="1794302"/>
            <a:ext cx="640080" cy="26403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A4366BB-0B78-7576-941A-634BE6BAD9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7733" y="1821268"/>
            <a:ext cx="640080" cy="25603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4FA885D-8782-6369-1CBA-8C0A462D3E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5403" y="1816241"/>
            <a:ext cx="640080" cy="237067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44CDDE00-736C-425D-7967-6C4E5B9BEBB9}"/>
              </a:ext>
            </a:extLst>
          </p:cNvPr>
          <p:cNvGrpSpPr/>
          <p:nvPr/>
        </p:nvGrpSpPr>
        <p:grpSpPr>
          <a:xfrm>
            <a:off x="4417006" y="1744989"/>
            <a:ext cx="711924" cy="330766"/>
            <a:chOff x="4706634" y="1462108"/>
            <a:chExt cx="711924" cy="330766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A31AF63-A45F-6811-C03F-FA0313F8C7E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29691" y="1528335"/>
              <a:ext cx="640080" cy="247119"/>
            </a:xfrm>
            <a:prstGeom prst="rect">
              <a:avLst/>
            </a:prstGeom>
            <a:ln>
              <a:noFill/>
            </a:ln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7A9B102-52AF-F8D4-BF7E-13AECE03DF29}"/>
                </a:ext>
              </a:extLst>
            </p:cNvPr>
            <p:cNvSpPr/>
            <p:nvPr/>
          </p:nvSpPr>
          <p:spPr>
            <a:xfrm>
              <a:off x="4706634" y="1462108"/>
              <a:ext cx="711924" cy="3307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5" name="Graphic 44" descr="Map with pin with solid fill">
            <a:extLst>
              <a:ext uri="{FF2B5EF4-FFF2-40B4-BE49-F238E27FC236}">
                <a16:creationId xmlns:a16="http://schemas.microsoft.com/office/drawing/2014/main" id="{3CBB034A-3915-1062-6B43-BF9756A28E8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55873" y="3978509"/>
            <a:ext cx="182880" cy="182880"/>
          </a:xfrm>
          <a:prstGeom prst="rect">
            <a:avLst/>
          </a:prstGeom>
        </p:spPr>
      </p:pic>
      <p:pic>
        <p:nvPicPr>
          <p:cNvPr id="48" name="Graphic 47" descr="Tools with solid fill">
            <a:extLst>
              <a:ext uri="{FF2B5EF4-FFF2-40B4-BE49-F238E27FC236}">
                <a16:creationId xmlns:a16="http://schemas.microsoft.com/office/drawing/2014/main" id="{C2DCA9BD-3832-ED4D-AEEB-C5CB30597BF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34536" y="2385900"/>
            <a:ext cx="182880" cy="182880"/>
          </a:xfrm>
          <a:prstGeom prst="rect">
            <a:avLst/>
          </a:prstGeom>
        </p:spPr>
      </p:pic>
      <p:pic>
        <p:nvPicPr>
          <p:cNvPr id="49" name="Picture 2" descr="Download Check Engine Light Repairs - Check Engine Icon Vector PNG Image  with No Background - PNGkey.com">
            <a:extLst>
              <a:ext uri="{FF2B5EF4-FFF2-40B4-BE49-F238E27FC236}">
                <a16:creationId xmlns:a16="http://schemas.microsoft.com/office/drawing/2014/main" id="{64A17D12-CA5B-1AA0-8DB2-45379D3CE7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93" y="1263823"/>
            <a:ext cx="240966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9AF2F156-450C-C28E-0FFC-BBDB3D9C2756}"/>
              </a:ext>
            </a:extLst>
          </p:cNvPr>
          <p:cNvSpPr txBox="1"/>
          <p:nvPr/>
        </p:nvSpPr>
        <p:spPr>
          <a:xfrm>
            <a:off x="1648178" y="6258472"/>
            <a:ext cx="55429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*Certified fuel consumption and energy consumption data, which are included in official homologation documents and regulatory certifications of contracting party.</a:t>
            </a:r>
            <a:endParaRPr lang="en-GB" sz="11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82AA0A6-FE5E-610D-66E7-F61537D19ED8}"/>
              </a:ext>
            </a:extLst>
          </p:cNvPr>
          <p:cNvSpPr txBox="1"/>
          <p:nvPr/>
        </p:nvSpPr>
        <p:spPr>
          <a:xfrm>
            <a:off x="3975532" y="2704097"/>
            <a:ext cx="2361224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50" dirty="0"/>
              <a:t>OEM declare (if not available default value)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5368779-45B6-050A-02D5-94ED458FEFE9}"/>
              </a:ext>
            </a:extLst>
          </p:cNvPr>
          <p:cNvSpPr txBox="1"/>
          <p:nvPr/>
        </p:nvSpPr>
        <p:spPr>
          <a:xfrm>
            <a:off x="3499624" y="2153976"/>
            <a:ext cx="3249287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50" dirty="0"/>
              <a:t>Grouping according to present practice of contracting party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1194F29-E3C4-928F-9DB5-16792DCE76B1}"/>
              </a:ext>
            </a:extLst>
          </p:cNvPr>
          <p:cNvSpPr/>
          <p:nvPr/>
        </p:nvSpPr>
        <p:spPr>
          <a:xfrm>
            <a:off x="302832" y="607494"/>
            <a:ext cx="11635167" cy="274320"/>
          </a:xfrm>
          <a:prstGeom prst="roundRect">
            <a:avLst/>
          </a:prstGeom>
          <a:gradFill rotWithShape="1">
            <a:gsLst>
              <a:gs pos="0">
                <a:srgbClr val="5AA2AE">
                  <a:satMod val="103000"/>
                  <a:lumMod val="102000"/>
                  <a:tint val="94000"/>
                </a:srgbClr>
              </a:gs>
              <a:gs pos="50000">
                <a:srgbClr val="5AA2AE">
                  <a:satMod val="110000"/>
                  <a:lumMod val="100000"/>
                  <a:shade val="100000"/>
                </a:srgbClr>
              </a:gs>
              <a:gs pos="100000">
                <a:srgbClr val="5AA2AE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Usage</a:t>
            </a:r>
          </a:p>
        </p:txBody>
      </p:sp>
    </p:spTree>
    <p:extLst>
      <p:ext uri="{BB962C8B-B14F-4D97-AF65-F5344CB8AC3E}">
        <p14:creationId xmlns:p14="http://schemas.microsoft.com/office/powerpoint/2010/main" val="270230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E3E137-4B3C-6E10-9F5A-4E98B5D31F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B01046B-B7AD-E13D-A073-D37074CF31CC}"/>
              </a:ext>
            </a:extLst>
          </p:cNvPr>
          <p:cNvSpPr/>
          <p:nvPr/>
        </p:nvSpPr>
        <p:spPr>
          <a:xfrm>
            <a:off x="7244171" y="1394964"/>
            <a:ext cx="1319917" cy="3848431"/>
          </a:xfrm>
          <a:prstGeom prst="roundRect">
            <a:avLst/>
          </a:prstGeom>
          <a:ln w="28575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IP 3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B377A82-B7A7-DC62-0348-1B755554B5B9}"/>
              </a:ext>
            </a:extLst>
          </p:cNvPr>
          <p:cNvSpPr/>
          <p:nvPr/>
        </p:nvSpPr>
        <p:spPr>
          <a:xfrm>
            <a:off x="9009359" y="1394963"/>
            <a:ext cx="1319917" cy="3848431"/>
          </a:xfrm>
          <a:prstGeom prst="roundRect">
            <a:avLst/>
          </a:prstGeom>
          <a:ln w="28575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IP 4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67A4A94-083D-7BCC-CAAB-5CEE2ED1F360}"/>
              </a:ext>
            </a:extLst>
          </p:cNvPr>
          <p:cNvSpPr/>
          <p:nvPr/>
        </p:nvSpPr>
        <p:spPr>
          <a:xfrm>
            <a:off x="3713795" y="1394966"/>
            <a:ext cx="1319917" cy="3848431"/>
          </a:xfrm>
          <a:prstGeom prst="roundRect">
            <a:avLst/>
          </a:prstGeom>
          <a:ln w="28575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IP 1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64E78EB-B685-41EE-C5E7-676F7C75304F}"/>
              </a:ext>
            </a:extLst>
          </p:cNvPr>
          <p:cNvSpPr/>
          <p:nvPr/>
        </p:nvSpPr>
        <p:spPr>
          <a:xfrm>
            <a:off x="5478983" y="1394965"/>
            <a:ext cx="1319917" cy="3848431"/>
          </a:xfrm>
          <a:prstGeom prst="roundRect">
            <a:avLst/>
          </a:prstGeom>
          <a:ln w="28575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IP 2</a:t>
            </a:r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E75C3334-9D6D-4D56-B1C9-D7DC204D6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rgbClr val="000000"/>
                </a:solidFill>
                <a:latin typeface="Renault Group"/>
              </a:rPr>
              <a:t>Representative vehicle</a:t>
            </a:r>
            <a:r>
              <a:rPr lang="en-BE" sz="2000" dirty="0">
                <a:solidFill>
                  <a:srgbClr val="000000"/>
                </a:solidFill>
                <a:latin typeface="Renault Group"/>
              </a:rPr>
              <a:t> example</a:t>
            </a:r>
            <a:r>
              <a:rPr lang="en-GB" sz="2000" dirty="0">
                <a:solidFill>
                  <a:srgbClr val="000000"/>
                </a:solidFill>
                <a:latin typeface="Renault Group"/>
              </a:rPr>
              <a:t>: Interaction with IP family and LCA grouping</a:t>
            </a:r>
          </a:p>
        </p:txBody>
      </p:sp>
      <p:pic>
        <p:nvPicPr>
          <p:cNvPr id="8" name="Picture 2" descr="Download Check Engine Light Repairs - Check Engine Icon Vector PNG Image  with No Background - PNGkey.com">
            <a:extLst>
              <a:ext uri="{FF2B5EF4-FFF2-40B4-BE49-F238E27FC236}">
                <a16:creationId xmlns:a16="http://schemas.microsoft.com/office/drawing/2014/main" id="{01A45AC9-DD33-C6C4-F75A-EBE8AC79B2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950" y="1063174"/>
            <a:ext cx="361449" cy="274320"/>
          </a:xfrm>
          <a:prstGeom prst="rect">
            <a:avLst/>
          </a:prstGeom>
          <a:noFill/>
          <a:ln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ownload Check Engine Light Repairs - Check Engine Icon Vector PNG Image  with No Background - PNGkey.com">
            <a:extLst>
              <a:ext uri="{FF2B5EF4-FFF2-40B4-BE49-F238E27FC236}">
                <a16:creationId xmlns:a16="http://schemas.microsoft.com/office/drawing/2014/main" id="{82423A6D-7723-290B-5D9C-36F129CD9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245" y="1063174"/>
            <a:ext cx="361449" cy="27432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ownload Check Engine Light Repairs - Check Engine Icon Vector PNG Image  with No Background - PNGkey.com">
            <a:extLst>
              <a:ext uri="{FF2B5EF4-FFF2-40B4-BE49-F238E27FC236}">
                <a16:creationId xmlns:a16="http://schemas.microsoft.com/office/drawing/2014/main" id="{00004F74-8859-CEF4-608B-3AA5370ACB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297" y="1064676"/>
            <a:ext cx="361449" cy="27432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ownload Check Engine Light Repairs - Check Engine Icon Vector PNG Image  with No Background - PNGkey.com">
            <a:extLst>
              <a:ext uri="{FF2B5EF4-FFF2-40B4-BE49-F238E27FC236}">
                <a16:creationId xmlns:a16="http://schemas.microsoft.com/office/drawing/2014/main" id="{04F19663-DAC1-458B-55DB-FF94A616E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8592" y="1064676"/>
            <a:ext cx="361449" cy="274320"/>
          </a:xfrm>
          <a:prstGeom prst="rect">
            <a:avLst/>
          </a:prstGeom>
          <a:noFill/>
          <a:ln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e 21">
            <a:extLst>
              <a:ext uri="{FF2B5EF4-FFF2-40B4-BE49-F238E27FC236}">
                <a16:creationId xmlns:a16="http://schemas.microsoft.com/office/drawing/2014/main" id="{3DC4FBF2-113B-09ED-4E3D-0E6A1610A476}"/>
              </a:ext>
            </a:extLst>
          </p:cNvPr>
          <p:cNvGrpSpPr>
            <a:grpSpLocks noChangeAspect="1"/>
          </p:cNvGrpSpPr>
          <p:nvPr/>
        </p:nvGrpSpPr>
        <p:grpSpPr>
          <a:xfrm>
            <a:off x="3027590" y="3030817"/>
            <a:ext cx="420700" cy="182880"/>
            <a:chOff x="1772551" y="1377920"/>
            <a:chExt cx="735390" cy="319678"/>
          </a:xfrm>
          <a:solidFill>
            <a:srgbClr val="107C9D"/>
          </a:solidFill>
        </p:grpSpPr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13A190F-C95E-A431-762D-8B05C250EC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2551" y="1377920"/>
              <a:ext cx="735390" cy="319678"/>
            </a:xfrm>
            <a:custGeom>
              <a:avLst/>
              <a:gdLst>
                <a:gd name="T0" fmla="*/ 10 w 1118"/>
                <a:gd name="T1" fmla="*/ 362 h 486"/>
                <a:gd name="T2" fmla="*/ 64 w 1118"/>
                <a:gd name="T3" fmla="*/ 414 h 486"/>
                <a:gd name="T4" fmla="*/ 152 w 1118"/>
                <a:gd name="T5" fmla="*/ 484 h 486"/>
                <a:gd name="T6" fmla="*/ 240 w 1118"/>
                <a:gd name="T7" fmla="*/ 464 h 486"/>
                <a:gd name="T8" fmla="*/ 808 w 1118"/>
                <a:gd name="T9" fmla="*/ 418 h 486"/>
                <a:gd name="T10" fmla="*/ 866 w 1118"/>
                <a:gd name="T11" fmla="*/ 474 h 486"/>
                <a:gd name="T12" fmla="*/ 948 w 1118"/>
                <a:gd name="T13" fmla="*/ 480 h 486"/>
                <a:gd name="T14" fmla="*/ 1020 w 1118"/>
                <a:gd name="T15" fmla="*/ 422 h 486"/>
                <a:gd name="T16" fmla="*/ 1100 w 1118"/>
                <a:gd name="T17" fmla="*/ 420 h 486"/>
                <a:gd name="T18" fmla="*/ 1106 w 1118"/>
                <a:gd name="T19" fmla="*/ 404 h 486"/>
                <a:gd name="T20" fmla="*/ 1116 w 1118"/>
                <a:gd name="T21" fmla="*/ 330 h 486"/>
                <a:gd name="T22" fmla="*/ 1064 w 1118"/>
                <a:gd name="T23" fmla="*/ 224 h 486"/>
                <a:gd name="T24" fmla="*/ 972 w 1118"/>
                <a:gd name="T25" fmla="*/ 178 h 486"/>
                <a:gd name="T26" fmla="*/ 762 w 1118"/>
                <a:gd name="T27" fmla="*/ 90 h 486"/>
                <a:gd name="T28" fmla="*/ 514 w 1118"/>
                <a:gd name="T29" fmla="*/ 6 h 486"/>
                <a:gd name="T30" fmla="*/ 348 w 1118"/>
                <a:gd name="T31" fmla="*/ 2 h 486"/>
                <a:gd name="T32" fmla="*/ 106 w 1118"/>
                <a:gd name="T33" fmla="*/ 36 h 486"/>
                <a:gd name="T34" fmla="*/ 74 w 1118"/>
                <a:gd name="T35" fmla="*/ 70 h 486"/>
                <a:gd name="T36" fmla="*/ 14 w 1118"/>
                <a:gd name="T37" fmla="*/ 176 h 486"/>
                <a:gd name="T38" fmla="*/ 10 w 1118"/>
                <a:gd name="T39" fmla="*/ 252 h 486"/>
                <a:gd name="T40" fmla="*/ 0 w 1118"/>
                <a:gd name="T41" fmla="*/ 290 h 486"/>
                <a:gd name="T42" fmla="*/ 844 w 1118"/>
                <a:gd name="T43" fmla="*/ 294 h 486"/>
                <a:gd name="T44" fmla="*/ 934 w 1118"/>
                <a:gd name="T45" fmla="*/ 268 h 486"/>
                <a:gd name="T46" fmla="*/ 1012 w 1118"/>
                <a:gd name="T47" fmla="*/ 346 h 486"/>
                <a:gd name="T48" fmla="*/ 986 w 1118"/>
                <a:gd name="T49" fmla="*/ 436 h 486"/>
                <a:gd name="T50" fmla="*/ 894 w 1118"/>
                <a:gd name="T51" fmla="*/ 464 h 486"/>
                <a:gd name="T52" fmla="*/ 816 w 1118"/>
                <a:gd name="T53" fmla="*/ 386 h 486"/>
                <a:gd name="T54" fmla="*/ 80 w 1118"/>
                <a:gd name="T55" fmla="*/ 326 h 486"/>
                <a:gd name="T56" fmla="*/ 172 w 1118"/>
                <a:gd name="T57" fmla="*/ 266 h 486"/>
                <a:gd name="T58" fmla="*/ 256 w 1118"/>
                <a:gd name="T59" fmla="*/ 310 h 486"/>
                <a:gd name="T60" fmla="*/ 264 w 1118"/>
                <a:gd name="T61" fmla="*/ 404 h 486"/>
                <a:gd name="T62" fmla="*/ 172 w 1118"/>
                <a:gd name="T63" fmla="*/ 466 h 486"/>
                <a:gd name="T64" fmla="*/ 90 w 1118"/>
                <a:gd name="T65" fmla="*/ 422 h 486"/>
                <a:gd name="T66" fmla="*/ 20 w 1118"/>
                <a:gd name="T67" fmla="*/ 290 h 486"/>
                <a:gd name="T68" fmla="*/ 36 w 1118"/>
                <a:gd name="T69" fmla="*/ 240 h 486"/>
                <a:gd name="T70" fmla="*/ 40 w 1118"/>
                <a:gd name="T71" fmla="*/ 146 h 486"/>
                <a:gd name="T72" fmla="*/ 102 w 1118"/>
                <a:gd name="T73" fmla="*/ 68 h 486"/>
                <a:gd name="T74" fmla="*/ 304 w 1118"/>
                <a:gd name="T75" fmla="*/ 24 h 486"/>
                <a:gd name="T76" fmla="*/ 482 w 1118"/>
                <a:gd name="T77" fmla="*/ 22 h 486"/>
                <a:gd name="T78" fmla="*/ 714 w 1118"/>
                <a:gd name="T79" fmla="*/ 88 h 486"/>
                <a:gd name="T80" fmla="*/ 852 w 1118"/>
                <a:gd name="T81" fmla="*/ 162 h 486"/>
                <a:gd name="T82" fmla="*/ 1050 w 1118"/>
                <a:gd name="T83" fmla="*/ 236 h 486"/>
                <a:gd name="T84" fmla="*/ 1098 w 1118"/>
                <a:gd name="T85" fmla="*/ 314 h 486"/>
                <a:gd name="T86" fmla="*/ 1084 w 1118"/>
                <a:gd name="T87" fmla="*/ 390 h 486"/>
                <a:gd name="T88" fmla="*/ 1034 w 1118"/>
                <a:gd name="T89" fmla="*/ 366 h 486"/>
                <a:gd name="T90" fmla="*/ 1000 w 1118"/>
                <a:gd name="T91" fmla="*/ 282 h 486"/>
                <a:gd name="T92" fmla="*/ 914 w 1118"/>
                <a:gd name="T93" fmla="*/ 246 h 486"/>
                <a:gd name="T94" fmla="*/ 816 w 1118"/>
                <a:gd name="T95" fmla="*/ 298 h 486"/>
                <a:gd name="T96" fmla="*/ 796 w 1118"/>
                <a:gd name="T97" fmla="*/ 382 h 486"/>
                <a:gd name="T98" fmla="*/ 292 w 1118"/>
                <a:gd name="T99" fmla="*/ 366 h 486"/>
                <a:gd name="T100" fmla="*/ 256 w 1118"/>
                <a:gd name="T101" fmla="*/ 282 h 486"/>
                <a:gd name="T102" fmla="*/ 172 w 1118"/>
                <a:gd name="T103" fmla="*/ 246 h 486"/>
                <a:gd name="T104" fmla="*/ 74 w 1118"/>
                <a:gd name="T105" fmla="*/ 298 h 486"/>
                <a:gd name="T106" fmla="*/ 54 w 1118"/>
                <a:gd name="T107" fmla="*/ 374 h 486"/>
                <a:gd name="T108" fmla="*/ 22 w 1118"/>
                <a:gd name="T109" fmla="*/ 33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8" h="486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4"/>
                  </a:lnTo>
                  <a:lnTo>
                    <a:pt x="6" y="350"/>
                  </a:lnTo>
                  <a:lnTo>
                    <a:pt x="10" y="362"/>
                  </a:lnTo>
                  <a:lnTo>
                    <a:pt x="18" y="374"/>
                  </a:lnTo>
                  <a:lnTo>
                    <a:pt x="28" y="382"/>
                  </a:lnTo>
                  <a:lnTo>
                    <a:pt x="42" y="390"/>
                  </a:lnTo>
                  <a:lnTo>
                    <a:pt x="58" y="396"/>
                  </a:lnTo>
                  <a:lnTo>
                    <a:pt x="58" y="396"/>
                  </a:lnTo>
                  <a:lnTo>
                    <a:pt x="64" y="414"/>
                  </a:lnTo>
                  <a:lnTo>
                    <a:pt x="74" y="432"/>
                  </a:lnTo>
                  <a:lnTo>
                    <a:pt x="86" y="446"/>
                  </a:lnTo>
                  <a:lnTo>
                    <a:pt x="100" y="460"/>
                  </a:lnTo>
                  <a:lnTo>
                    <a:pt x="116" y="470"/>
                  </a:lnTo>
                  <a:lnTo>
                    <a:pt x="134" y="478"/>
                  </a:lnTo>
                  <a:lnTo>
                    <a:pt x="152" y="484"/>
                  </a:lnTo>
                  <a:lnTo>
                    <a:pt x="172" y="486"/>
                  </a:lnTo>
                  <a:lnTo>
                    <a:pt x="172" y="486"/>
                  </a:lnTo>
                  <a:lnTo>
                    <a:pt x="190" y="484"/>
                  </a:lnTo>
                  <a:lnTo>
                    <a:pt x="208" y="480"/>
                  </a:lnTo>
                  <a:lnTo>
                    <a:pt x="224" y="474"/>
                  </a:lnTo>
                  <a:lnTo>
                    <a:pt x="240" y="464"/>
                  </a:lnTo>
                  <a:lnTo>
                    <a:pt x="252" y="454"/>
                  </a:lnTo>
                  <a:lnTo>
                    <a:pt x="264" y="442"/>
                  </a:lnTo>
                  <a:lnTo>
                    <a:pt x="274" y="428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808" y="418"/>
                  </a:lnTo>
                  <a:lnTo>
                    <a:pt x="808" y="418"/>
                  </a:lnTo>
                  <a:lnTo>
                    <a:pt x="816" y="432"/>
                  </a:lnTo>
                  <a:lnTo>
                    <a:pt x="826" y="446"/>
                  </a:lnTo>
                  <a:lnTo>
                    <a:pt x="838" y="456"/>
                  </a:lnTo>
                  <a:lnTo>
                    <a:pt x="850" y="466"/>
                  </a:lnTo>
                  <a:lnTo>
                    <a:pt x="866" y="474"/>
                  </a:lnTo>
                  <a:lnTo>
                    <a:pt x="880" y="480"/>
                  </a:lnTo>
                  <a:lnTo>
                    <a:pt x="898" y="484"/>
                  </a:lnTo>
                  <a:lnTo>
                    <a:pt x="914" y="486"/>
                  </a:lnTo>
                  <a:lnTo>
                    <a:pt x="914" y="486"/>
                  </a:lnTo>
                  <a:lnTo>
                    <a:pt x="932" y="484"/>
                  </a:lnTo>
                  <a:lnTo>
                    <a:pt x="948" y="480"/>
                  </a:lnTo>
                  <a:lnTo>
                    <a:pt x="962" y="474"/>
                  </a:lnTo>
                  <a:lnTo>
                    <a:pt x="978" y="468"/>
                  </a:lnTo>
                  <a:lnTo>
                    <a:pt x="990" y="458"/>
                  </a:lnTo>
                  <a:lnTo>
                    <a:pt x="1002" y="448"/>
                  </a:lnTo>
                  <a:lnTo>
                    <a:pt x="1012" y="434"/>
                  </a:lnTo>
                  <a:lnTo>
                    <a:pt x="1020" y="422"/>
                  </a:lnTo>
                  <a:lnTo>
                    <a:pt x="1020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100" y="420"/>
                  </a:lnTo>
                  <a:lnTo>
                    <a:pt x="1104" y="418"/>
                  </a:lnTo>
                  <a:lnTo>
                    <a:pt x="1104" y="418"/>
                  </a:lnTo>
                  <a:lnTo>
                    <a:pt x="1106" y="414"/>
                  </a:lnTo>
                  <a:lnTo>
                    <a:pt x="1106" y="410"/>
                  </a:lnTo>
                  <a:lnTo>
                    <a:pt x="1106" y="410"/>
                  </a:lnTo>
                  <a:lnTo>
                    <a:pt x="1106" y="404"/>
                  </a:lnTo>
                  <a:lnTo>
                    <a:pt x="1104" y="390"/>
                  </a:lnTo>
                  <a:lnTo>
                    <a:pt x="1106" y="370"/>
                  </a:lnTo>
                  <a:lnTo>
                    <a:pt x="1108" y="360"/>
                  </a:lnTo>
                  <a:lnTo>
                    <a:pt x="1110" y="348"/>
                  </a:lnTo>
                  <a:lnTo>
                    <a:pt x="1110" y="348"/>
                  </a:lnTo>
                  <a:lnTo>
                    <a:pt x="1116" y="330"/>
                  </a:lnTo>
                  <a:lnTo>
                    <a:pt x="1118" y="314"/>
                  </a:lnTo>
                  <a:lnTo>
                    <a:pt x="1116" y="300"/>
                  </a:lnTo>
                  <a:lnTo>
                    <a:pt x="1110" y="286"/>
                  </a:lnTo>
                  <a:lnTo>
                    <a:pt x="1104" y="272"/>
                  </a:lnTo>
                  <a:lnTo>
                    <a:pt x="1092" y="256"/>
                  </a:lnTo>
                  <a:lnTo>
                    <a:pt x="1064" y="224"/>
                  </a:lnTo>
                  <a:lnTo>
                    <a:pt x="1062" y="222"/>
                  </a:lnTo>
                  <a:lnTo>
                    <a:pt x="1062" y="222"/>
                  </a:lnTo>
                  <a:lnTo>
                    <a:pt x="1060" y="220"/>
                  </a:lnTo>
                  <a:lnTo>
                    <a:pt x="1060" y="220"/>
                  </a:lnTo>
                  <a:lnTo>
                    <a:pt x="1018" y="198"/>
                  </a:lnTo>
                  <a:lnTo>
                    <a:pt x="972" y="178"/>
                  </a:lnTo>
                  <a:lnTo>
                    <a:pt x="918" y="16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30" y="128"/>
                  </a:lnTo>
                  <a:lnTo>
                    <a:pt x="830" y="128"/>
                  </a:lnTo>
                  <a:lnTo>
                    <a:pt x="762" y="90"/>
                  </a:lnTo>
                  <a:lnTo>
                    <a:pt x="722" y="70"/>
                  </a:lnTo>
                  <a:lnTo>
                    <a:pt x="676" y="50"/>
                  </a:lnTo>
                  <a:lnTo>
                    <a:pt x="628" y="32"/>
                  </a:lnTo>
                  <a:lnTo>
                    <a:pt x="574" y="18"/>
                  </a:lnTo>
                  <a:lnTo>
                    <a:pt x="544" y="12"/>
                  </a:lnTo>
                  <a:lnTo>
                    <a:pt x="514" y="6"/>
                  </a:lnTo>
                  <a:lnTo>
                    <a:pt x="484" y="4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48" y="2"/>
                  </a:lnTo>
                  <a:lnTo>
                    <a:pt x="294" y="6"/>
                  </a:lnTo>
                  <a:lnTo>
                    <a:pt x="244" y="10"/>
                  </a:lnTo>
                  <a:lnTo>
                    <a:pt x="198" y="18"/>
                  </a:lnTo>
                  <a:lnTo>
                    <a:pt x="132" y="30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2" y="38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88" y="54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50" y="94"/>
                  </a:lnTo>
                  <a:lnTo>
                    <a:pt x="40" y="108"/>
                  </a:lnTo>
                  <a:lnTo>
                    <a:pt x="30" y="124"/>
                  </a:lnTo>
                  <a:lnTo>
                    <a:pt x="22" y="140"/>
                  </a:lnTo>
                  <a:lnTo>
                    <a:pt x="16" y="158"/>
                  </a:lnTo>
                  <a:lnTo>
                    <a:pt x="14" y="176"/>
                  </a:lnTo>
                  <a:lnTo>
                    <a:pt x="14" y="198"/>
                  </a:lnTo>
                  <a:lnTo>
                    <a:pt x="14" y="198"/>
                  </a:lnTo>
                  <a:lnTo>
                    <a:pt x="18" y="222"/>
                  </a:lnTo>
                  <a:lnTo>
                    <a:pt x="16" y="236"/>
                  </a:lnTo>
                  <a:lnTo>
                    <a:pt x="14" y="246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6" y="258"/>
                  </a:lnTo>
                  <a:lnTo>
                    <a:pt x="4" y="266"/>
                  </a:lnTo>
                  <a:lnTo>
                    <a:pt x="0" y="276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14" y="366"/>
                  </a:moveTo>
                  <a:lnTo>
                    <a:pt x="814" y="366"/>
                  </a:lnTo>
                  <a:lnTo>
                    <a:pt x="816" y="346"/>
                  </a:lnTo>
                  <a:lnTo>
                    <a:pt x="822" y="326"/>
                  </a:lnTo>
                  <a:lnTo>
                    <a:pt x="832" y="310"/>
                  </a:lnTo>
                  <a:lnTo>
                    <a:pt x="844" y="294"/>
                  </a:lnTo>
                  <a:lnTo>
                    <a:pt x="858" y="282"/>
                  </a:lnTo>
                  <a:lnTo>
                    <a:pt x="876" y="274"/>
                  </a:lnTo>
                  <a:lnTo>
                    <a:pt x="894" y="268"/>
                  </a:lnTo>
                  <a:lnTo>
                    <a:pt x="914" y="266"/>
                  </a:lnTo>
                  <a:lnTo>
                    <a:pt x="914" y="266"/>
                  </a:lnTo>
                  <a:lnTo>
                    <a:pt x="934" y="268"/>
                  </a:lnTo>
                  <a:lnTo>
                    <a:pt x="954" y="274"/>
                  </a:lnTo>
                  <a:lnTo>
                    <a:pt x="970" y="282"/>
                  </a:lnTo>
                  <a:lnTo>
                    <a:pt x="986" y="294"/>
                  </a:lnTo>
                  <a:lnTo>
                    <a:pt x="998" y="310"/>
                  </a:lnTo>
                  <a:lnTo>
                    <a:pt x="1006" y="326"/>
                  </a:lnTo>
                  <a:lnTo>
                    <a:pt x="1012" y="346"/>
                  </a:lnTo>
                  <a:lnTo>
                    <a:pt x="1014" y="366"/>
                  </a:lnTo>
                  <a:lnTo>
                    <a:pt x="1014" y="366"/>
                  </a:lnTo>
                  <a:lnTo>
                    <a:pt x="1012" y="386"/>
                  </a:lnTo>
                  <a:lnTo>
                    <a:pt x="1006" y="404"/>
                  </a:lnTo>
                  <a:lnTo>
                    <a:pt x="998" y="422"/>
                  </a:lnTo>
                  <a:lnTo>
                    <a:pt x="986" y="436"/>
                  </a:lnTo>
                  <a:lnTo>
                    <a:pt x="970" y="448"/>
                  </a:lnTo>
                  <a:lnTo>
                    <a:pt x="954" y="458"/>
                  </a:lnTo>
                  <a:lnTo>
                    <a:pt x="934" y="464"/>
                  </a:lnTo>
                  <a:lnTo>
                    <a:pt x="914" y="466"/>
                  </a:lnTo>
                  <a:lnTo>
                    <a:pt x="914" y="466"/>
                  </a:lnTo>
                  <a:lnTo>
                    <a:pt x="894" y="464"/>
                  </a:lnTo>
                  <a:lnTo>
                    <a:pt x="876" y="458"/>
                  </a:lnTo>
                  <a:lnTo>
                    <a:pt x="858" y="448"/>
                  </a:lnTo>
                  <a:lnTo>
                    <a:pt x="844" y="436"/>
                  </a:lnTo>
                  <a:lnTo>
                    <a:pt x="832" y="422"/>
                  </a:lnTo>
                  <a:lnTo>
                    <a:pt x="822" y="404"/>
                  </a:lnTo>
                  <a:lnTo>
                    <a:pt x="816" y="386"/>
                  </a:lnTo>
                  <a:lnTo>
                    <a:pt x="814" y="366"/>
                  </a:lnTo>
                  <a:lnTo>
                    <a:pt x="814" y="366"/>
                  </a:lnTo>
                  <a:close/>
                  <a:moveTo>
                    <a:pt x="72" y="366"/>
                  </a:moveTo>
                  <a:lnTo>
                    <a:pt x="72" y="366"/>
                  </a:lnTo>
                  <a:lnTo>
                    <a:pt x="74" y="346"/>
                  </a:lnTo>
                  <a:lnTo>
                    <a:pt x="80" y="326"/>
                  </a:lnTo>
                  <a:lnTo>
                    <a:pt x="90" y="310"/>
                  </a:lnTo>
                  <a:lnTo>
                    <a:pt x="102" y="294"/>
                  </a:lnTo>
                  <a:lnTo>
                    <a:pt x="116" y="282"/>
                  </a:lnTo>
                  <a:lnTo>
                    <a:pt x="134" y="274"/>
                  </a:lnTo>
                  <a:lnTo>
                    <a:pt x="152" y="268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92" y="268"/>
                  </a:lnTo>
                  <a:lnTo>
                    <a:pt x="212" y="274"/>
                  </a:lnTo>
                  <a:lnTo>
                    <a:pt x="228" y="282"/>
                  </a:lnTo>
                  <a:lnTo>
                    <a:pt x="244" y="294"/>
                  </a:lnTo>
                  <a:lnTo>
                    <a:pt x="256" y="310"/>
                  </a:lnTo>
                  <a:lnTo>
                    <a:pt x="264" y="326"/>
                  </a:lnTo>
                  <a:lnTo>
                    <a:pt x="270" y="346"/>
                  </a:lnTo>
                  <a:lnTo>
                    <a:pt x="272" y="366"/>
                  </a:lnTo>
                  <a:lnTo>
                    <a:pt x="272" y="366"/>
                  </a:lnTo>
                  <a:lnTo>
                    <a:pt x="270" y="386"/>
                  </a:lnTo>
                  <a:lnTo>
                    <a:pt x="264" y="404"/>
                  </a:lnTo>
                  <a:lnTo>
                    <a:pt x="256" y="422"/>
                  </a:lnTo>
                  <a:lnTo>
                    <a:pt x="244" y="436"/>
                  </a:lnTo>
                  <a:lnTo>
                    <a:pt x="228" y="448"/>
                  </a:lnTo>
                  <a:lnTo>
                    <a:pt x="212" y="458"/>
                  </a:lnTo>
                  <a:lnTo>
                    <a:pt x="192" y="464"/>
                  </a:lnTo>
                  <a:lnTo>
                    <a:pt x="172" y="466"/>
                  </a:lnTo>
                  <a:lnTo>
                    <a:pt x="172" y="466"/>
                  </a:lnTo>
                  <a:lnTo>
                    <a:pt x="152" y="464"/>
                  </a:lnTo>
                  <a:lnTo>
                    <a:pt x="134" y="458"/>
                  </a:lnTo>
                  <a:lnTo>
                    <a:pt x="116" y="448"/>
                  </a:lnTo>
                  <a:lnTo>
                    <a:pt x="102" y="436"/>
                  </a:lnTo>
                  <a:lnTo>
                    <a:pt x="90" y="422"/>
                  </a:lnTo>
                  <a:lnTo>
                    <a:pt x="80" y="404"/>
                  </a:lnTo>
                  <a:lnTo>
                    <a:pt x="74" y="386"/>
                  </a:lnTo>
                  <a:lnTo>
                    <a:pt x="72" y="366"/>
                  </a:lnTo>
                  <a:lnTo>
                    <a:pt x="72" y="366"/>
                  </a:lnTo>
                  <a:close/>
                  <a:moveTo>
                    <a:pt x="20" y="290"/>
                  </a:moveTo>
                  <a:lnTo>
                    <a:pt x="20" y="290"/>
                  </a:lnTo>
                  <a:lnTo>
                    <a:pt x="20" y="280"/>
                  </a:lnTo>
                  <a:lnTo>
                    <a:pt x="22" y="272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32" y="252"/>
                  </a:lnTo>
                  <a:lnTo>
                    <a:pt x="36" y="240"/>
                  </a:lnTo>
                  <a:lnTo>
                    <a:pt x="36" y="222"/>
                  </a:lnTo>
                  <a:lnTo>
                    <a:pt x="34" y="196"/>
                  </a:lnTo>
                  <a:lnTo>
                    <a:pt x="34" y="196"/>
                  </a:lnTo>
                  <a:lnTo>
                    <a:pt x="34" y="178"/>
                  </a:lnTo>
                  <a:lnTo>
                    <a:pt x="36" y="162"/>
                  </a:lnTo>
                  <a:lnTo>
                    <a:pt x="40" y="146"/>
                  </a:lnTo>
                  <a:lnTo>
                    <a:pt x="48" y="132"/>
                  </a:lnTo>
                  <a:lnTo>
                    <a:pt x="56" y="118"/>
                  </a:lnTo>
                  <a:lnTo>
                    <a:pt x="66" y="106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102" y="6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50" y="46"/>
                  </a:lnTo>
                  <a:lnTo>
                    <a:pt x="216" y="34"/>
                  </a:lnTo>
                  <a:lnTo>
                    <a:pt x="258" y="28"/>
                  </a:lnTo>
                  <a:lnTo>
                    <a:pt x="304" y="24"/>
                  </a:lnTo>
                  <a:lnTo>
                    <a:pt x="354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50" y="20"/>
                  </a:lnTo>
                  <a:lnTo>
                    <a:pt x="450" y="20"/>
                  </a:lnTo>
                  <a:lnTo>
                    <a:pt x="482" y="22"/>
                  </a:lnTo>
                  <a:lnTo>
                    <a:pt x="512" y="26"/>
                  </a:lnTo>
                  <a:lnTo>
                    <a:pt x="542" y="30"/>
                  </a:lnTo>
                  <a:lnTo>
                    <a:pt x="570" y="36"/>
                  </a:lnTo>
                  <a:lnTo>
                    <a:pt x="622" y="52"/>
                  </a:lnTo>
                  <a:lnTo>
                    <a:pt x="670" y="68"/>
                  </a:lnTo>
                  <a:lnTo>
                    <a:pt x="714" y="88"/>
                  </a:lnTo>
                  <a:lnTo>
                    <a:pt x="754" y="108"/>
                  </a:lnTo>
                  <a:lnTo>
                    <a:pt x="822" y="144"/>
                  </a:lnTo>
                  <a:lnTo>
                    <a:pt x="822" y="144"/>
                  </a:lnTo>
                  <a:lnTo>
                    <a:pt x="850" y="160"/>
                  </a:lnTo>
                  <a:lnTo>
                    <a:pt x="850" y="160"/>
                  </a:lnTo>
                  <a:lnTo>
                    <a:pt x="852" y="162"/>
                  </a:lnTo>
                  <a:lnTo>
                    <a:pt x="852" y="162"/>
                  </a:lnTo>
                  <a:lnTo>
                    <a:pt x="912" y="178"/>
                  </a:lnTo>
                  <a:lnTo>
                    <a:pt x="964" y="196"/>
                  </a:lnTo>
                  <a:lnTo>
                    <a:pt x="1008" y="214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76" y="268"/>
                  </a:lnTo>
                  <a:lnTo>
                    <a:pt x="1086" y="280"/>
                  </a:lnTo>
                  <a:lnTo>
                    <a:pt x="1092" y="292"/>
                  </a:lnTo>
                  <a:lnTo>
                    <a:pt x="1096" y="304"/>
                  </a:lnTo>
                  <a:lnTo>
                    <a:pt x="1098" y="314"/>
                  </a:lnTo>
                  <a:lnTo>
                    <a:pt x="1096" y="326"/>
                  </a:lnTo>
                  <a:lnTo>
                    <a:pt x="1092" y="340"/>
                  </a:lnTo>
                  <a:lnTo>
                    <a:pt x="1092" y="340"/>
                  </a:lnTo>
                  <a:lnTo>
                    <a:pt x="1088" y="360"/>
                  </a:lnTo>
                  <a:lnTo>
                    <a:pt x="1086" y="376"/>
                  </a:lnTo>
                  <a:lnTo>
                    <a:pt x="1084" y="390"/>
                  </a:lnTo>
                  <a:lnTo>
                    <a:pt x="1086" y="402"/>
                  </a:lnTo>
                  <a:lnTo>
                    <a:pt x="1086" y="402"/>
                  </a:lnTo>
                  <a:lnTo>
                    <a:pt x="1028" y="402"/>
                  </a:lnTo>
                  <a:lnTo>
                    <a:pt x="1028" y="402"/>
                  </a:lnTo>
                  <a:lnTo>
                    <a:pt x="1032" y="384"/>
                  </a:lnTo>
                  <a:lnTo>
                    <a:pt x="1034" y="366"/>
                  </a:lnTo>
                  <a:lnTo>
                    <a:pt x="1034" y="366"/>
                  </a:lnTo>
                  <a:lnTo>
                    <a:pt x="1034" y="354"/>
                  </a:lnTo>
                  <a:lnTo>
                    <a:pt x="1032" y="342"/>
                  </a:lnTo>
                  <a:lnTo>
                    <a:pt x="1024" y="320"/>
                  </a:lnTo>
                  <a:lnTo>
                    <a:pt x="1014" y="298"/>
                  </a:lnTo>
                  <a:lnTo>
                    <a:pt x="1000" y="282"/>
                  </a:lnTo>
                  <a:lnTo>
                    <a:pt x="982" y="266"/>
                  </a:lnTo>
                  <a:lnTo>
                    <a:pt x="962" y="256"/>
                  </a:lnTo>
                  <a:lnTo>
                    <a:pt x="938" y="248"/>
                  </a:lnTo>
                  <a:lnTo>
                    <a:pt x="926" y="246"/>
                  </a:lnTo>
                  <a:lnTo>
                    <a:pt x="914" y="246"/>
                  </a:lnTo>
                  <a:lnTo>
                    <a:pt x="914" y="246"/>
                  </a:lnTo>
                  <a:lnTo>
                    <a:pt x="902" y="246"/>
                  </a:lnTo>
                  <a:lnTo>
                    <a:pt x="890" y="248"/>
                  </a:lnTo>
                  <a:lnTo>
                    <a:pt x="868" y="256"/>
                  </a:lnTo>
                  <a:lnTo>
                    <a:pt x="848" y="266"/>
                  </a:lnTo>
                  <a:lnTo>
                    <a:pt x="830" y="282"/>
                  </a:lnTo>
                  <a:lnTo>
                    <a:pt x="816" y="298"/>
                  </a:lnTo>
                  <a:lnTo>
                    <a:pt x="804" y="320"/>
                  </a:lnTo>
                  <a:lnTo>
                    <a:pt x="798" y="342"/>
                  </a:lnTo>
                  <a:lnTo>
                    <a:pt x="796" y="354"/>
                  </a:lnTo>
                  <a:lnTo>
                    <a:pt x="796" y="366"/>
                  </a:lnTo>
                  <a:lnTo>
                    <a:pt x="796" y="366"/>
                  </a:lnTo>
                  <a:lnTo>
                    <a:pt x="796" y="382"/>
                  </a:lnTo>
                  <a:lnTo>
                    <a:pt x="800" y="400"/>
                  </a:lnTo>
                  <a:lnTo>
                    <a:pt x="800" y="400"/>
                  </a:lnTo>
                  <a:lnTo>
                    <a:pt x="288" y="394"/>
                  </a:lnTo>
                  <a:lnTo>
                    <a:pt x="288" y="394"/>
                  </a:lnTo>
                  <a:lnTo>
                    <a:pt x="292" y="380"/>
                  </a:lnTo>
                  <a:lnTo>
                    <a:pt x="292" y="366"/>
                  </a:lnTo>
                  <a:lnTo>
                    <a:pt x="292" y="366"/>
                  </a:lnTo>
                  <a:lnTo>
                    <a:pt x="292" y="354"/>
                  </a:lnTo>
                  <a:lnTo>
                    <a:pt x="290" y="342"/>
                  </a:lnTo>
                  <a:lnTo>
                    <a:pt x="282" y="320"/>
                  </a:lnTo>
                  <a:lnTo>
                    <a:pt x="272" y="298"/>
                  </a:lnTo>
                  <a:lnTo>
                    <a:pt x="256" y="282"/>
                  </a:lnTo>
                  <a:lnTo>
                    <a:pt x="240" y="266"/>
                  </a:lnTo>
                  <a:lnTo>
                    <a:pt x="220" y="256"/>
                  </a:lnTo>
                  <a:lnTo>
                    <a:pt x="196" y="248"/>
                  </a:lnTo>
                  <a:lnTo>
                    <a:pt x="184" y="246"/>
                  </a:lnTo>
                  <a:lnTo>
                    <a:pt x="172" y="246"/>
                  </a:lnTo>
                  <a:lnTo>
                    <a:pt x="172" y="246"/>
                  </a:lnTo>
                  <a:lnTo>
                    <a:pt x="160" y="246"/>
                  </a:lnTo>
                  <a:lnTo>
                    <a:pt x="148" y="248"/>
                  </a:lnTo>
                  <a:lnTo>
                    <a:pt x="126" y="256"/>
                  </a:lnTo>
                  <a:lnTo>
                    <a:pt x="106" y="266"/>
                  </a:lnTo>
                  <a:lnTo>
                    <a:pt x="88" y="282"/>
                  </a:lnTo>
                  <a:lnTo>
                    <a:pt x="74" y="298"/>
                  </a:lnTo>
                  <a:lnTo>
                    <a:pt x="62" y="320"/>
                  </a:lnTo>
                  <a:lnTo>
                    <a:pt x="56" y="342"/>
                  </a:lnTo>
                  <a:lnTo>
                    <a:pt x="54" y="354"/>
                  </a:lnTo>
                  <a:lnTo>
                    <a:pt x="54" y="366"/>
                  </a:lnTo>
                  <a:lnTo>
                    <a:pt x="54" y="366"/>
                  </a:lnTo>
                  <a:lnTo>
                    <a:pt x="54" y="374"/>
                  </a:lnTo>
                  <a:lnTo>
                    <a:pt x="54" y="374"/>
                  </a:lnTo>
                  <a:lnTo>
                    <a:pt x="44" y="368"/>
                  </a:lnTo>
                  <a:lnTo>
                    <a:pt x="34" y="362"/>
                  </a:lnTo>
                  <a:lnTo>
                    <a:pt x="28" y="354"/>
                  </a:lnTo>
                  <a:lnTo>
                    <a:pt x="24" y="346"/>
                  </a:lnTo>
                  <a:lnTo>
                    <a:pt x="22" y="336"/>
                  </a:lnTo>
                  <a:lnTo>
                    <a:pt x="20" y="324"/>
                  </a:lnTo>
                  <a:lnTo>
                    <a:pt x="20" y="290"/>
                  </a:lnTo>
                  <a:lnTo>
                    <a:pt x="20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FB644FEF-2C6D-4CD7-B98C-5FF46B5EC0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848" y="1401600"/>
              <a:ext cx="430183" cy="105244"/>
            </a:xfrm>
            <a:custGeom>
              <a:avLst/>
              <a:gdLst>
                <a:gd name="T0" fmla="*/ 12 w 654"/>
                <a:gd name="T1" fmla="*/ 42 h 160"/>
                <a:gd name="T2" fmla="*/ 4 w 654"/>
                <a:gd name="T3" fmla="*/ 62 h 160"/>
                <a:gd name="T4" fmla="*/ 2 w 654"/>
                <a:gd name="T5" fmla="*/ 88 h 160"/>
                <a:gd name="T6" fmla="*/ 4 w 654"/>
                <a:gd name="T7" fmla="*/ 96 h 160"/>
                <a:gd name="T8" fmla="*/ 12 w 654"/>
                <a:gd name="T9" fmla="*/ 106 h 160"/>
                <a:gd name="T10" fmla="*/ 28 w 654"/>
                <a:gd name="T11" fmla="*/ 114 h 160"/>
                <a:gd name="T12" fmla="*/ 66 w 654"/>
                <a:gd name="T13" fmla="*/ 118 h 160"/>
                <a:gd name="T14" fmla="*/ 346 w 654"/>
                <a:gd name="T15" fmla="*/ 140 h 160"/>
                <a:gd name="T16" fmla="*/ 644 w 654"/>
                <a:gd name="T17" fmla="*/ 160 h 160"/>
                <a:gd name="T18" fmla="*/ 644 w 654"/>
                <a:gd name="T19" fmla="*/ 160 h 160"/>
                <a:gd name="T20" fmla="*/ 652 w 654"/>
                <a:gd name="T21" fmla="*/ 156 h 160"/>
                <a:gd name="T22" fmla="*/ 654 w 654"/>
                <a:gd name="T23" fmla="*/ 152 h 160"/>
                <a:gd name="T24" fmla="*/ 652 w 654"/>
                <a:gd name="T25" fmla="*/ 146 h 160"/>
                <a:gd name="T26" fmla="*/ 626 w 654"/>
                <a:gd name="T27" fmla="*/ 120 h 160"/>
                <a:gd name="T28" fmla="*/ 568 w 654"/>
                <a:gd name="T29" fmla="*/ 78 h 160"/>
                <a:gd name="T30" fmla="*/ 482 w 654"/>
                <a:gd name="T31" fmla="*/ 36 h 160"/>
                <a:gd name="T32" fmla="*/ 430 w 654"/>
                <a:gd name="T33" fmla="*/ 20 h 160"/>
                <a:gd name="T34" fmla="*/ 376 w 654"/>
                <a:gd name="T35" fmla="*/ 8 h 160"/>
                <a:gd name="T36" fmla="*/ 326 w 654"/>
                <a:gd name="T37" fmla="*/ 2 h 160"/>
                <a:gd name="T38" fmla="*/ 272 w 654"/>
                <a:gd name="T39" fmla="*/ 0 h 160"/>
                <a:gd name="T40" fmla="*/ 174 w 654"/>
                <a:gd name="T41" fmla="*/ 6 h 160"/>
                <a:gd name="T42" fmla="*/ 92 w 654"/>
                <a:gd name="T43" fmla="*/ 18 h 160"/>
                <a:gd name="T44" fmla="*/ 18 w 654"/>
                <a:gd name="T45" fmla="*/ 36 h 160"/>
                <a:gd name="T46" fmla="*/ 14 w 654"/>
                <a:gd name="T47" fmla="*/ 38 h 160"/>
                <a:gd name="T48" fmla="*/ 12 w 654"/>
                <a:gd name="T49" fmla="*/ 42 h 160"/>
                <a:gd name="T50" fmla="*/ 26 w 654"/>
                <a:gd name="T51" fmla="*/ 54 h 160"/>
                <a:gd name="T52" fmla="*/ 112 w 654"/>
                <a:gd name="T53" fmla="*/ 34 h 160"/>
                <a:gd name="T54" fmla="*/ 184 w 654"/>
                <a:gd name="T55" fmla="*/ 24 h 160"/>
                <a:gd name="T56" fmla="*/ 272 w 654"/>
                <a:gd name="T57" fmla="*/ 20 h 160"/>
                <a:gd name="T58" fmla="*/ 324 w 654"/>
                <a:gd name="T59" fmla="*/ 22 h 160"/>
                <a:gd name="T60" fmla="*/ 374 w 654"/>
                <a:gd name="T61" fmla="*/ 26 h 160"/>
                <a:gd name="T62" fmla="*/ 456 w 654"/>
                <a:gd name="T63" fmla="*/ 48 h 160"/>
                <a:gd name="T64" fmla="*/ 528 w 654"/>
                <a:gd name="T65" fmla="*/ 78 h 160"/>
                <a:gd name="T66" fmla="*/ 584 w 654"/>
                <a:gd name="T67" fmla="*/ 112 h 160"/>
                <a:gd name="T68" fmla="*/ 622 w 654"/>
                <a:gd name="T69" fmla="*/ 140 h 160"/>
                <a:gd name="T70" fmla="*/ 302 w 654"/>
                <a:gd name="T71" fmla="*/ 118 h 160"/>
                <a:gd name="T72" fmla="*/ 64 w 654"/>
                <a:gd name="T73" fmla="*/ 98 h 160"/>
                <a:gd name="T74" fmla="*/ 30 w 654"/>
                <a:gd name="T75" fmla="*/ 94 h 160"/>
                <a:gd name="T76" fmla="*/ 22 w 654"/>
                <a:gd name="T77" fmla="*/ 88 h 160"/>
                <a:gd name="T78" fmla="*/ 20 w 654"/>
                <a:gd name="T79" fmla="*/ 80 h 160"/>
                <a:gd name="T80" fmla="*/ 26 w 654"/>
                <a:gd name="T81" fmla="*/ 5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4" h="160">
                  <a:moveTo>
                    <a:pt x="12" y="42"/>
                  </a:moveTo>
                  <a:lnTo>
                    <a:pt x="12" y="42"/>
                  </a:lnTo>
                  <a:lnTo>
                    <a:pt x="8" y="48"/>
                  </a:lnTo>
                  <a:lnTo>
                    <a:pt x="4" y="62"/>
                  </a:lnTo>
                  <a:lnTo>
                    <a:pt x="0" y="78"/>
                  </a:lnTo>
                  <a:lnTo>
                    <a:pt x="2" y="88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6" y="100"/>
                  </a:lnTo>
                  <a:lnTo>
                    <a:pt x="12" y="106"/>
                  </a:lnTo>
                  <a:lnTo>
                    <a:pt x="18" y="110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66" y="118"/>
                  </a:lnTo>
                  <a:lnTo>
                    <a:pt x="142" y="124"/>
                  </a:lnTo>
                  <a:lnTo>
                    <a:pt x="346" y="14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8" y="160"/>
                  </a:lnTo>
                  <a:lnTo>
                    <a:pt x="652" y="156"/>
                  </a:lnTo>
                  <a:lnTo>
                    <a:pt x="652" y="156"/>
                  </a:lnTo>
                  <a:lnTo>
                    <a:pt x="654" y="152"/>
                  </a:lnTo>
                  <a:lnTo>
                    <a:pt x="652" y="14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6" y="120"/>
                  </a:lnTo>
                  <a:lnTo>
                    <a:pt x="600" y="100"/>
                  </a:lnTo>
                  <a:lnTo>
                    <a:pt x="568" y="78"/>
                  </a:lnTo>
                  <a:lnTo>
                    <a:pt x="528" y="56"/>
                  </a:lnTo>
                  <a:lnTo>
                    <a:pt x="482" y="36"/>
                  </a:lnTo>
                  <a:lnTo>
                    <a:pt x="456" y="28"/>
                  </a:lnTo>
                  <a:lnTo>
                    <a:pt x="430" y="20"/>
                  </a:lnTo>
                  <a:lnTo>
                    <a:pt x="404" y="12"/>
                  </a:lnTo>
                  <a:lnTo>
                    <a:pt x="376" y="8"/>
                  </a:lnTo>
                  <a:lnTo>
                    <a:pt x="376" y="8"/>
                  </a:lnTo>
                  <a:lnTo>
                    <a:pt x="326" y="2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20" y="2"/>
                  </a:lnTo>
                  <a:lnTo>
                    <a:pt x="174" y="6"/>
                  </a:lnTo>
                  <a:lnTo>
                    <a:pt x="130" y="12"/>
                  </a:lnTo>
                  <a:lnTo>
                    <a:pt x="92" y="18"/>
                  </a:lnTo>
                  <a:lnTo>
                    <a:pt x="38" y="3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12" y="42"/>
                  </a:lnTo>
                  <a:lnTo>
                    <a:pt x="12" y="42"/>
                  </a:lnTo>
                  <a:close/>
                  <a:moveTo>
                    <a:pt x="26" y="54"/>
                  </a:moveTo>
                  <a:lnTo>
                    <a:pt x="26" y="54"/>
                  </a:lnTo>
                  <a:lnTo>
                    <a:pt x="56" y="46"/>
                  </a:lnTo>
                  <a:lnTo>
                    <a:pt x="112" y="34"/>
                  </a:lnTo>
                  <a:lnTo>
                    <a:pt x="146" y="28"/>
                  </a:lnTo>
                  <a:lnTo>
                    <a:pt x="184" y="24"/>
                  </a:lnTo>
                  <a:lnTo>
                    <a:pt x="226" y="20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324" y="22"/>
                  </a:lnTo>
                  <a:lnTo>
                    <a:pt x="374" y="26"/>
                  </a:lnTo>
                  <a:lnTo>
                    <a:pt x="374" y="26"/>
                  </a:lnTo>
                  <a:lnTo>
                    <a:pt x="416" y="36"/>
                  </a:lnTo>
                  <a:lnTo>
                    <a:pt x="456" y="48"/>
                  </a:lnTo>
                  <a:lnTo>
                    <a:pt x="494" y="62"/>
                  </a:lnTo>
                  <a:lnTo>
                    <a:pt x="528" y="78"/>
                  </a:lnTo>
                  <a:lnTo>
                    <a:pt x="558" y="96"/>
                  </a:lnTo>
                  <a:lnTo>
                    <a:pt x="584" y="112"/>
                  </a:lnTo>
                  <a:lnTo>
                    <a:pt x="606" y="128"/>
                  </a:lnTo>
                  <a:lnTo>
                    <a:pt x="622" y="140"/>
                  </a:lnTo>
                  <a:lnTo>
                    <a:pt x="622" y="140"/>
                  </a:lnTo>
                  <a:lnTo>
                    <a:pt x="302" y="118"/>
                  </a:lnTo>
                  <a:lnTo>
                    <a:pt x="126" y="104"/>
                  </a:lnTo>
                  <a:lnTo>
                    <a:pt x="64" y="98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4" y="92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0" y="80"/>
                  </a:lnTo>
                  <a:lnTo>
                    <a:pt x="20" y="72"/>
                  </a:lnTo>
                  <a:lnTo>
                    <a:pt x="26" y="54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grpSp>
        <p:nvGrpSpPr>
          <p:cNvPr id="26" name="Groupe 24">
            <a:extLst>
              <a:ext uri="{FF2B5EF4-FFF2-40B4-BE49-F238E27FC236}">
                <a16:creationId xmlns:a16="http://schemas.microsoft.com/office/drawing/2014/main" id="{904FCA2B-1BE7-D345-3CCA-31BFFB9F436D}"/>
              </a:ext>
            </a:extLst>
          </p:cNvPr>
          <p:cNvGrpSpPr>
            <a:grpSpLocks noChangeAspect="1"/>
          </p:cNvGrpSpPr>
          <p:nvPr/>
        </p:nvGrpSpPr>
        <p:grpSpPr>
          <a:xfrm>
            <a:off x="2110156" y="3017175"/>
            <a:ext cx="400432" cy="182880"/>
            <a:chOff x="3018372" y="1343716"/>
            <a:chExt cx="774856" cy="353882"/>
          </a:xfrm>
          <a:solidFill>
            <a:srgbClr val="107C9D"/>
          </a:solidFill>
        </p:grpSpPr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52D4ABE8-B1FC-2412-7AAE-2F051BFF5B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18372" y="1343716"/>
              <a:ext cx="774856" cy="353882"/>
            </a:xfrm>
            <a:custGeom>
              <a:avLst/>
              <a:gdLst>
                <a:gd name="T0" fmla="*/ 10 w 1178"/>
                <a:gd name="T1" fmla="*/ 370 h 538"/>
                <a:gd name="T2" fmla="*/ 72 w 1178"/>
                <a:gd name="T3" fmla="*/ 440 h 538"/>
                <a:gd name="T4" fmla="*/ 100 w 1178"/>
                <a:gd name="T5" fmla="*/ 494 h 538"/>
                <a:gd name="T6" fmla="*/ 150 w 1178"/>
                <a:gd name="T7" fmla="*/ 528 h 538"/>
                <a:gd name="T8" fmla="*/ 248 w 1178"/>
                <a:gd name="T9" fmla="*/ 524 h 538"/>
                <a:gd name="T10" fmla="*/ 310 w 1178"/>
                <a:gd name="T11" fmla="*/ 456 h 538"/>
                <a:gd name="T12" fmla="*/ 852 w 1178"/>
                <a:gd name="T13" fmla="*/ 456 h 538"/>
                <a:gd name="T14" fmla="*/ 946 w 1178"/>
                <a:gd name="T15" fmla="*/ 536 h 538"/>
                <a:gd name="T16" fmla="*/ 1048 w 1178"/>
                <a:gd name="T17" fmla="*/ 508 h 538"/>
                <a:gd name="T18" fmla="*/ 1122 w 1178"/>
                <a:gd name="T19" fmla="*/ 438 h 538"/>
                <a:gd name="T20" fmla="*/ 1128 w 1178"/>
                <a:gd name="T21" fmla="*/ 436 h 538"/>
                <a:gd name="T22" fmla="*/ 1178 w 1178"/>
                <a:gd name="T23" fmla="*/ 350 h 538"/>
                <a:gd name="T24" fmla="*/ 1160 w 1178"/>
                <a:gd name="T25" fmla="*/ 290 h 538"/>
                <a:gd name="T26" fmla="*/ 1120 w 1178"/>
                <a:gd name="T27" fmla="*/ 218 h 538"/>
                <a:gd name="T28" fmla="*/ 970 w 1178"/>
                <a:gd name="T29" fmla="*/ 164 h 538"/>
                <a:gd name="T30" fmla="*/ 818 w 1178"/>
                <a:gd name="T31" fmla="*/ 102 h 538"/>
                <a:gd name="T32" fmla="*/ 586 w 1178"/>
                <a:gd name="T33" fmla="*/ 10 h 538"/>
                <a:gd name="T34" fmla="*/ 448 w 1178"/>
                <a:gd name="T35" fmla="*/ 0 h 538"/>
                <a:gd name="T36" fmla="*/ 174 w 1178"/>
                <a:gd name="T37" fmla="*/ 18 h 538"/>
                <a:gd name="T38" fmla="*/ 86 w 1178"/>
                <a:gd name="T39" fmla="*/ 86 h 538"/>
                <a:gd name="T40" fmla="*/ 22 w 1178"/>
                <a:gd name="T41" fmla="*/ 170 h 538"/>
                <a:gd name="T42" fmla="*/ 18 w 1178"/>
                <a:gd name="T43" fmla="*/ 240 h 538"/>
                <a:gd name="T44" fmla="*/ 0 w 1178"/>
                <a:gd name="T45" fmla="*/ 290 h 538"/>
                <a:gd name="T46" fmla="*/ 882 w 1178"/>
                <a:gd name="T47" fmla="*/ 354 h 538"/>
                <a:gd name="T48" fmla="*/ 970 w 1178"/>
                <a:gd name="T49" fmla="*/ 306 h 538"/>
                <a:gd name="T50" fmla="*/ 1066 w 1178"/>
                <a:gd name="T51" fmla="*/ 372 h 538"/>
                <a:gd name="T52" fmla="*/ 1056 w 1178"/>
                <a:gd name="T53" fmla="*/ 472 h 538"/>
                <a:gd name="T54" fmla="*/ 970 w 1178"/>
                <a:gd name="T55" fmla="*/ 518 h 538"/>
                <a:gd name="T56" fmla="*/ 872 w 1178"/>
                <a:gd name="T57" fmla="*/ 454 h 538"/>
                <a:gd name="T58" fmla="*/ 102 w 1178"/>
                <a:gd name="T59" fmla="*/ 360 h 538"/>
                <a:gd name="T60" fmla="*/ 178 w 1178"/>
                <a:gd name="T61" fmla="*/ 308 h 538"/>
                <a:gd name="T62" fmla="*/ 250 w 1178"/>
                <a:gd name="T63" fmla="*/ 322 h 538"/>
                <a:gd name="T64" fmla="*/ 298 w 1178"/>
                <a:gd name="T65" fmla="*/ 428 h 538"/>
                <a:gd name="T66" fmla="*/ 254 w 1178"/>
                <a:gd name="T67" fmla="*/ 500 h 538"/>
                <a:gd name="T68" fmla="*/ 174 w 1178"/>
                <a:gd name="T69" fmla="*/ 516 h 538"/>
                <a:gd name="T70" fmla="*/ 98 w 1178"/>
                <a:gd name="T71" fmla="*/ 456 h 538"/>
                <a:gd name="T72" fmla="*/ 94 w 1178"/>
                <a:gd name="T73" fmla="*/ 374 h 538"/>
                <a:gd name="T74" fmla="*/ 30 w 1178"/>
                <a:gd name="T75" fmla="*/ 260 h 538"/>
                <a:gd name="T76" fmla="*/ 44 w 1178"/>
                <a:gd name="T77" fmla="*/ 202 h 538"/>
                <a:gd name="T78" fmla="*/ 56 w 1178"/>
                <a:gd name="T79" fmla="*/ 140 h 538"/>
                <a:gd name="T80" fmla="*/ 166 w 1178"/>
                <a:gd name="T81" fmla="*/ 52 h 538"/>
                <a:gd name="T82" fmla="*/ 448 w 1178"/>
                <a:gd name="T83" fmla="*/ 18 h 538"/>
                <a:gd name="T84" fmla="*/ 582 w 1178"/>
                <a:gd name="T85" fmla="*/ 28 h 538"/>
                <a:gd name="T86" fmla="*/ 838 w 1178"/>
                <a:gd name="T87" fmla="*/ 136 h 538"/>
                <a:gd name="T88" fmla="*/ 898 w 1178"/>
                <a:gd name="T89" fmla="*/ 166 h 538"/>
                <a:gd name="T90" fmla="*/ 1106 w 1178"/>
                <a:gd name="T91" fmla="*/ 232 h 538"/>
                <a:gd name="T92" fmla="*/ 1146 w 1178"/>
                <a:gd name="T93" fmla="*/ 314 h 538"/>
                <a:gd name="T94" fmla="*/ 1158 w 1178"/>
                <a:gd name="T95" fmla="*/ 364 h 538"/>
                <a:gd name="T96" fmla="*/ 1094 w 1178"/>
                <a:gd name="T97" fmla="*/ 418 h 538"/>
                <a:gd name="T98" fmla="*/ 1084 w 1178"/>
                <a:gd name="T99" fmla="*/ 364 h 538"/>
                <a:gd name="T100" fmla="*/ 994 w 1178"/>
                <a:gd name="T101" fmla="*/ 290 h 538"/>
                <a:gd name="T102" fmla="*/ 932 w 1178"/>
                <a:gd name="T103" fmla="*/ 292 h 538"/>
                <a:gd name="T104" fmla="*/ 850 w 1178"/>
                <a:gd name="T105" fmla="*/ 376 h 538"/>
                <a:gd name="T106" fmla="*/ 844 w 1178"/>
                <a:gd name="T107" fmla="*/ 416 h 538"/>
                <a:gd name="T108" fmla="*/ 296 w 1178"/>
                <a:gd name="T109" fmla="*/ 340 h 538"/>
                <a:gd name="T110" fmla="*/ 216 w 1178"/>
                <a:gd name="T111" fmla="*/ 290 h 538"/>
                <a:gd name="T112" fmla="*/ 122 w 1178"/>
                <a:gd name="T113" fmla="*/ 310 h 538"/>
                <a:gd name="T114" fmla="*/ 72 w 1178"/>
                <a:gd name="T115" fmla="*/ 382 h 538"/>
                <a:gd name="T116" fmla="*/ 26 w 1178"/>
                <a:gd name="T117" fmla="*/ 35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78" h="538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6"/>
                  </a:lnTo>
                  <a:lnTo>
                    <a:pt x="6" y="354"/>
                  </a:lnTo>
                  <a:lnTo>
                    <a:pt x="10" y="370"/>
                  </a:lnTo>
                  <a:lnTo>
                    <a:pt x="20" y="384"/>
                  </a:lnTo>
                  <a:lnTo>
                    <a:pt x="32" y="396"/>
                  </a:lnTo>
                  <a:lnTo>
                    <a:pt x="48" y="406"/>
                  </a:lnTo>
                  <a:lnTo>
                    <a:pt x="68" y="416"/>
                  </a:lnTo>
                  <a:lnTo>
                    <a:pt x="68" y="416"/>
                  </a:lnTo>
                  <a:lnTo>
                    <a:pt x="72" y="440"/>
                  </a:lnTo>
                  <a:lnTo>
                    <a:pt x="76" y="452"/>
                  </a:lnTo>
                  <a:lnTo>
                    <a:pt x="80" y="464"/>
                  </a:lnTo>
                  <a:lnTo>
                    <a:pt x="80" y="464"/>
                  </a:lnTo>
                  <a:lnTo>
                    <a:pt x="86" y="474"/>
                  </a:lnTo>
                  <a:lnTo>
                    <a:pt x="92" y="484"/>
                  </a:lnTo>
                  <a:lnTo>
                    <a:pt x="100" y="494"/>
                  </a:lnTo>
                  <a:lnTo>
                    <a:pt x="108" y="504"/>
                  </a:lnTo>
                  <a:lnTo>
                    <a:pt x="118" y="512"/>
                  </a:lnTo>
                  <a:lnTo>
                    <a:pt x="128" y="518"/>
                  </a:lnTo>
                  <a:lnTo>
                    <a:pt x="138" y="524"/>
                  </a:lnTo>
                  <a:lnTo>
                    <a:pt x="150" y="528"/>
                  </a:lnTo>
                  <a:lnTo>
                    <a:pt x="150" y="528"/>
                  </a:lnTo>
                  <a:lnTo>
                    <a:pt x="172" y="536"/>
                  </a:lnTo>
                  <a:lnTo>
                    <a:pt x="194" y="538"/>
                  </a:lnTo>
                  <a:lnTo>
                    <a:pt x="194" y="538"/>
                  </a:lnTo>
                  <a:lnTo>
                    <a:pt x="212" y="536"/>
                  </a:lnTo>
                  <a:lnTo>
                    <a:pt x="230" y="532"/>
                  </a:lnTo>
                  <a:lnTo>
                    <a:pt x="248" y="524"/>
                  </a:lnTo>
                  <a:lnTo>
                    <a:pt x="264" y="514"/>
                  </a:lnTo>
                  <a:lnTo>
                    <a:pt x="278" y="504"/>
                  </a:lnTo>
                  <a:lnTo>
                    <a:pt x="292" y="490"/>
                  </a:lnTo>
                  <a:lnTo>
                    <a:pt x="302" y="474"/>
                  </a:lnTo>
                  <a:lnTo>
                    <a:pt x="310" y="456"/>
                  </a:lnTo>
                  <a:lnTo>
                    <a:pt x="310" y="456"/>
                  </a:lnTo>
                  <a:lnTo>
                    <a:pt x="314" y="442"/>
                  </a:lnTo>
                  <a:lnTo>
                    <a:pt x="318" y="428"/>
                  </a:lnTo>
                  <a:lnTo>
                    <a:pt x="318" y="428"/>
                  </a:lnTo>
                  <a:lnTo>
                    <a:pt x="846" y="434"/>
                  </a:lnTo>
                  <a:lnTo>
                    <a:pt x="846" y="434"/>
                  </a:lnTo>
                  <a:lnTo>
                    <a:pt x="852" y="456"/>
                  </a:lnTo>
                  <a:lnTo>
                    <a:pt x="862" y="476"/>
                  </a:lnTo>
                  <a:lnTo>
                    <a:pt x="874" y="492"/>
                  </a:lnTo>
                  <a:lnTo>
                    <a:pt x="888" y="508"/>
                  </a:lnTo>
                  <a:lnTo>
                    <a:pt x="906" y="520"/>
                  </a:lnTo>
                  <a:lnTo>
                    <a:pt x="926" y="530"/>
                  </a:lnTo>
                  <a:lnTo>
                    <a:pt x="946" y="536"/>
                  </a:lnTo>
                  <a:lnTo>
                    <a:pt x="970" y="538"/>
                  </a:lnTo>
                  <a:lnTo>
                    <a:pt x="970" y="538"/>
                  </a:lnTo>
                  <a:lnTo>
                    <a:pt x="992" y="536"/>
                  </a:lnTo>
                  <a:lnTo>
                    <a:pt x="1012" y="530"/>
                  </a:lnTo>
                  <a:lnTo>
                    <a:pt x="1032" y="520"/>
                  </a:lnTo>
                  <a:lnTo>
                    <a:pt x="1048" y="508"/>
                  </a:lnTo>
                  <a:lnTo>
                    <a:pt x="1064" y="494"/>
                  </a:lnTo>
                  <a:lnTo>
                    <a:pt x="1076" y="476"/>
                  </a:lnTo>
                  <a:lnTo>
                    <a:pt x="1086" y="458"/>
                  </a:lnTo>
                  <a:lnTo>
                    <a:pt x="1092" y="438"/>
                  </a:lnTo>
                  <a:lnTo>
                    <a:pt x="1092" y="438"/>
                  </a:lnTo>
                  <a:lnTo>
                    <a:pt x="1122" y="438"/>
                  </a:lnTo>
                  <a:lnTo>
                    <a:pt x="1122" y="438"/>
                  </a:lnTo>
                  <a:lnTo>
                    <a:pt x="1122" y="438"/>
                  </a:lnTo>
                  <a:lnTo>
                    <a:pt x="1122" y="438"/>
                  </a:lnTo>
                  <a:lnTo>
                    <a:pt x="1126" y="438"/>
                  </a:lnTo>
                  <a:lnTo>
                    <a:pt x="1128" y="436"/>
                  </a:lnTo>
                  <a:lnTo>
                    <a:pt x="1128" y="436"/>
                  </a:lnTo>
                  <a:lnTo>
                    <a:pt x="1144" y="418"/>
                  </a:lnTo>
                  <a:lnTo>
                    <a:pt x="1164" y="394"/>
                  </a:lnTo>
                  <a:lnTo>
                    <a:pt x="1172" y="380"/>
                  </a:lnTo>
                  <a:lnTo>
                    <a:pt x="1176" y="368"/>
                  </a:lnTo>
                  <a:lnTo>
                    <a:pt x="1178" y="354"/>
                  </a:lnTo>
                  <a:lnTo>
                    <a:pt x="1178" y="350"/>
                  </a:lnTo>
                  <a:lnTo>
                    <a:pt x="1176" y="344"/>
                  </a:lnTo>
                  <a:lnTo>
                    <a:pt x="1176" y="344"/>
                  </a:lnTo>
                  <a:lnTo>
                    <a:pt x="1170" y="328"/>
                  </a:lnTo>
                  <a:lnTo>
                    <a:pt x="1164" y="310"/>
                  </a:lnTo>
                  <a:lnTo>
                    <a:pt x="1164" y="310"/>
                  </a:lnTo>
                  <a:lnTo>
                    <a:pt x="1160" y="290"/>
                  </a:lnTo>
                  <a:lnTo>
                    <a:pt x="1152" y="268"/>
                  </a:lnTo>
                  <a:lnTo>
                    <a:pt x="1148" y="256"/>
                  </a:lnTo>
                  <a:lnTo>
                    <a:pt x="1140" y="244"/>
                  </a:lnTo>
                  <a:lnTo>
                    <a:pt x="1130" y="230"/>
                  </a:lnTo>
                  <a:lnTo>
                    <a:pt x="1120" y="218"/>
                  </a:lnTo>
                  <a:lnTo>
                    <a:pt x="1120" y="218"/>
                  </a:lnTo>
                  <a:lnTo>
                    <a:pt x="1118" y="216"/>
                  </a:lnTo>
                  <a:lnTo>
                    <a:pt x="1118" y="216"/>
                  </a:lnTo>
                  <a:lnTo>
                    <a:pt x="1100" y="206"/>
                  </a:lnTo>
                  <a:lnTo>
                    <a:pt x="1078" y="198"/>
                  </a:lnTo>
                  <a:lnTo>
                    <a:pt x="1028" y="180"/>
                  </a:lnTo>
                  <a:lnTo>
                    <a:pt x="970" y="164"/>
                  </a:lnTo>
                  <a:lnTo>
                    <a:pt x="902" y="146"/>
                  </a:lnTo>
                  <a:lnTo>
                    <a:pt x="888" y="144"/>
                  </a:lnTo>
                  <a:lnTo>
                    <a:pt x="888" y="144"/>
                  </a:lnTo>
                  <a:lnTo>
                    <a:pt x="848" y="120"/>
                  </a:lnTo>
                  <a:lnTo>
                    <a:pt x="848" y="120"/>
                  </a:lnTo>
                  <a:lnTo>
                    <a:pt x="818" y="102"/>
                  </a:lnTo>
                  <a:lnTo>
                    <a:pt x="784" y="82"/>
                  </a:lnTo>
                  <a:lnTo>
                    <a:pt x="748" y="62"/>
                  </a:lnTo>
                  <a:lnTo>
                    <a:pt x="706" y="44"/>
                  </a:lnTo>
                  <a:lnTo>
                    <a:pt x="662" y="28"/>
                  </a:lnTo>
                  <a:lnTo>
                    <a:pt x="612" y="16"/>
                  </a:lnTo>
                  <a:lnTo>
                    <a:pt x="586" y="10"/>
                  </a:lnTo>
                  <a:lnTo>
                    <a:pt x="558" y="6"/>
                  </a:lnTo>
                  <a:lnTo>
                    <a:pt x="528" y="2"/>
                  </a:lnTo>
                  <a:lnTo>
                    <a:pt x="498" y="0"/>
                  </a:lnTo>
                  <a:lnTo>
                    <a:pt x="498" y="0"/>
                  </a:lnTo>
                  <a:lnTo>
                    <a:pt x="448" y="0"/>
                  </a:lnTo>
                  <a:lnTo>
                    <a:pt x="448" y="0"/>
                  </a:lnTo>
                  <a:lnTo>
                    <a:pt x="354" y="2"/>
                  </a:lnTo>
                  <a:lnTo>
                    <a:pt x="268" y="8"/>
                  </a:lnTo>
                  <a:lnTo>
                    <a:pt x="180" y="14"/>
                  </a:lnTo>
                  <a:lnTo>
                    <a:pt x="180" y="14"/>
                  </a:lnTo>
                  <a:lnTo>
                    <a:pt x="176" y="16"/>
                  </a:lnTo>
                  <a:lnTo>
                    <a:pt x="174" y="18"/>
                  </a:lnTo>
                  <a:lnTo>
                    <a:pt x="174" y="18"/>
                  </a:lnTo>
                  <a:lnTo>
                    <a:pt x="166" y="28"/>
                  </a:lnTo>
                  <a:lnTo>
                    <a:pt x="154" y="38"/>
                  </a:lnTo>
                  <a:lnTo>
                    <a:pt x="124" y="58"/>
                  </a:lnTo>
                  <a:lnTo>
                    <a:pt x="124" y="58"/>
                  </a:lnTo>
                  <a:lnTo>
                    <a:pt x="86" y="86"/>
                  </a:lnTo>
                  <a:lnTo>
                    <a:pt x="68" y="100"/>
                  </a:lnTo>
                  <a:lnTo>
                    <a:pt x="52" y="116"/>
                  </a:lnTo>
                  <a:lnTo>
                    <a:pt x="38" y="134"/>
                  </a:lnTo>
                  <a:lnTo>
                    <a:pt x="28" y="150"/>
                  </a:lnTo>
                  <a:lnTo>
                    <a:pt x="24" y="160"/>
                  </a:lnTo>
                  <a:lnTo>
                    <a:pt x="22" y="170"/>
                  </a:lnTo>
                  <a:lnTo>
                    <a:pt x="22" y="180"/>
                  </a:lnTo>
                  <a:lnTo>
                    <a:pt x="22" y="190"/>
                  </a:lnTo>
                  <a:lnTo>
                    <a:pt x="22" y="190"/>
                  </a:lnTo>
                  <a:lnTo>
                    <a:pt x="24" y="214"/>
                  </a:lnTo>
                  <a:lnTo>
                    <a:pt x="22" y="230"/>
                  </a:lnTo>
                  <a:lnTo>
                    <a:pt x="18" y="240"/>
                  </a:lnTo>
                  <a:lnTo>
                    <a:pt x="14" y="248"/>
                  </a:lnTo>
                  <a:lnTo>
                    <a:pt x="14" y="248"/>
                  </a:lnTo>
                  <a:lnTo>
                    <a:pt x="8" y="254"/>
                  </a:lnTo>
                  <a:lnTo>
                    <a:pt x="4" y="264"/>
                  </a:lnTo>
                  <a:lnTo>
                    <a:pt x="0" y="274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64" y="412"/>
                  </a:moveTo>
                  <a:lnTo>
                    <a:pt x="864" y="412"/>
                  </a:lnTo>
                  <a:lnTo>
                    <a:pt x="866" y="390"/>
                  </a:lnTo>
                  <a:lnTo>
                    <a:pt x="872" y="372"/>
                  </a:lnTo>
                  <a:lnTo>
                    <a:pt x="882" y="354"/>
                  </a:lnTo>
                  <a:lnTo>
                    <a:pt x="894" y="338"/>
                  </a:lnTo>
                  <a:lnTo>
                    <a:pt x="910" y="324"/>
                  </a:lnTo>
                  <a:lnTo>
                    <a:pt x="928" y="314"/>
                  </a:lnTo>
                  <a:lnTo>
                    <a:pt x="948" y="308"/>
                  </a:lnTo>
                  <a:lnTo>
                    <a:pt x="970" y="306"/>
                  </a:lnTo>
                  <a:lnTo>
                    <a:pt x="970" y="306"/>
                  </a:lnTo>
                  <a:lnTo>
                    <a:pt x="990" y="308"/>
                  </a:lnTo>
                  <a:lnTo>
                    <a:pt x="1010" y="314"/>
                  </a:lnTo>
                  <a:lnTo>
                    <a:pt x="1028" y="324"/>
                  </a:lnTo>
                  <a:lnTo>
                    <a:pt x="1044" y="338"/>
                  </a:lnTo>
                  <a:lnTo>
                    <a:pt x="1056" y="354"/>
                  </a:lnTo>
                  <a:lnTo>
                    <a:pt x="1066" y="372"/>
                  </a:lnTo>
                  <a:lnTo>
                    <a:pt x="1072" y="390"/>
                  </a:lnTo>
                  <a:lnTo>
                    <a:pt x="1074" y="412"/>
                  </a:lnTo>
                  <a:lnTo>
                    <a:pt x="1074" y="412"/>
                  </a:lnTo>
                  <a:lnTo>
                    <a:pt x="1072" y="434"/>
                  </a:lnTo>
                  <a:lnTo>
                    <a:pt x="1066" y="454"/>
                  </a:lnTo>
                  <a:lnTo>
                    <a:pt x="1056" y="472"/>
                  </a:lnTo>
                  <a:lnTo>
                    <a:pt x="1044" y="486"/>
                  </a:lnTo>
                  <a:lnTo>
                    <a:pt x="1028" y="500"/>
                  </a:lnTo>
                  <a:lnTo>
                    <a:pt x="1010" y="510"/>
                  </a:lnTo>
                  <a:lnTo>
                    <a:pt x="990" y="516"/>
                  </a:lnTo>
                  <a:lnTo>
                    <a:pt x="970" y="518"/>
                  </a:lnTo>
                  <a:lnTo>
                    <a:pt x="970" y="518"/>
                  </a:lnTo>
                  <a:lnTo>
                    <a:pt x="948" y="516"/>
                  </a:lnTo>
                  <a:lnTo>
                    <a:pt x="928" y="510"/>
                  </a:lnTo>
                  <a:lnTo>
                    <a:pt x="910" y="500"/>
                  </a:lnTo>
                  <a:lnTo>
                    <a:pt x="894" y="486"/>
                  </a:lnTo>
                  <a:lnTo>
                    <a:pt x="882" y="472"/>
                  </a:lnTo>
                  <a:lnTo>
                    <a:pt x="872" y="454"/>
                  </a:lnTo>
                  <a:lnTo>
                    <a:pt x="866" y="434"/>
                  </a:lnTo>
                  <a:lnTo>
                    <a:pt x="864" y="412"/>
                  </a:lnTo>
                  <a:lnTo>
                    <a:pt x="864" y="412"/>
                  </a:lnTo>
                  <a:close/>
                  <a:moveTo>
                    <a:pt x="94" y="374"/>
                  </a:moveTo>
                  <a:lnTo>
                    <a:pt x="94" y="374"/>
                  </a:lnTo>
                  <a:lnTo>
                    <a:pt x="102" y="360"/>
                  </a:lnTo>
                  <a:lnTo>
                    <a:pt x="110" y="346"/>
                  </a:lnTo>
                  <a:lnTo>
                    <a:pt x="122" y="336"/>
                  </a:lnTo>
                  <a:lnTo>
                    <a:pt x="134" y="326"/>
                  </a:lnTo>
                  <a:lnTo>
                    <a:pt x="148" y="318"/>
                  </a:lnTo>
                  <a:lnTo>
                    <a:pt x="162" y="312"/>
                  </a:lnTo>
                  <a:lnTo>
                    <a:pt x="178" y="308"/>
                  </a:lnTo>
                  <a:lnTo>
                    <a:pt x="194" y="306"/>
                  </a:lnTo>
                  <a:lnTo>
                    <a:pt x="194" y="306"/>
                  </a:lnTo>
                  <a:lnTo>
                    <a:pt x="212" y="308"/>
                  </a:lnTo>
                  <a:lnTo>
                    <a:pt x="230" y="314"/>
                  </a:lnTo>
                  <a:lnTo>
                    <a:pt x="230" y="314"/>
                  </a:lnTo>
                  <a:lnTo>
                    <a:pt x="250" y="322"/>
                  </a:lnTo>
                  <a:lnTo>
                    <a:pt x="266" y="336"/>
                  </a:lnTo>
                  <a:lnTo>
                    <a:pt x="280" y="352"/>
                  </a:lnTo>
                  <a:lnTo>
                    <a:pt x="290" y="368"/>
                  </a:lnTo>
                  <a:lnTo>
                    <a:pt x="296" y="388"/>
                  </a:lnTo>
                  <a:lnTo>
                    <a:pt x="300" y="408"/>
                  </a:lnTo>
                  <a:lnTo>
                    <a:pt x="298" y="428"/>
                  </a:lnTo>
                  <a:lnTo>
                    <a:pt x="292" y="450"/>
                  </a:lnTo>
                  <a:lnTo>
                    <a:pt x="292" y="450"/>
                  </a:lnTo>
                  <a:lnTo>
                    <a:pt x="286" y="464"/>
                  </a:lnTo>
                  <a:lnTo>
                    <a:pt x="276" y="478"/>
                  </a:lnTo>
                  <a:lnTo>
                    <a:pt x="266" y="490"/>
                  </a:lnTo>
                  <a:lnTo>
                    <a:pt x="254" y="500"/>
                  </a:lnTo>
                  <a:lnTo>
                    <a:pt x="240" y="508"/>
                  </a:lnTo>
                  <a:lnTo>
                    <a:pt x="226" y="512"/>
                  </a:lnTo>
                  <a:lnTo>
                    <a:pt x="210" y="516"/>
                  </a:lnTo>
                  <a:lnTo>
                    <a:pt x="194" y="518"/>
                  </a:lnTo>
                  <a:lnTo>
                    <a:pt x="194" y="518"/>
                  </a:lnTo>
                  <a:lnTo>
                    <a:pt x="174" y="516"/>
                  </a:lnTo>
                  <a:lnTo>
                    <a:pt x="156" y="512"/>
                  </a:lnTo>
                  <a:lnTo>
                    <a:pt x="156" y="512"/>
                  </a:lnTo>
                  <a:lnTo>
                    <a:pt x="138" y="502"/>
                  </a:lnTo>
                  <a:lnTo>
                    <a:pt x="122" y="490"/>
                  </a:lnTo>
                  <a:lnTo>
                    <a:pt x="108" y="474"/>
                  </a:lnTo>
                  <a:lnTo>
                    <a:pt x="98" y="456"/>
                  </a:lnTo>
                  <a:lnTo>
                    <a:pt x="98" y="456"/>
                  </a:lnTo>
                  <a:lnTo>
                    <a:pt x="90" y="436"/>
                  </a:lnTo>
                  <a:lnTo>
                    <a:pt x="88" y="416"/>
                  </a:lnTo>
                  <a:lnTo>
                    <a:pt x="90" y="394"/>
                  </a:lnTo>
                  <a:lnTo>
                    <a:pt x="94" y="374"/>
                  </a:lnTo>
                  <a:lnTo>
                    <a:pt x="94" y="374"/>
                  </a:lnTo>
                  <a:close/>
                  <a:moveTo>
                    <a:pt x="18" y="290"/>
                  </a:moveTo>
                  <a:lnTo>
                    <a:pt x="18" y="290"/>
                  </a:lnTo>
                  <a:lnTo>
                    <a:pt x="20" y="278"/>
                  </a:lnTo>
                  <a:lnTo>
                    <a:pt x="22" y="270"/>
                  </a:lnTo>
                  <a:lnTo>
                    <a:pt x="26" y="264"/>
                  </a:lnTo>
                  <a:lnTo>
                    <a:pt x="30" y="260"/>
                  </a:lnTo>
                  <a:lnTo>
                    <a:pt x="30" y="260"/>
                  </a:lnTo>
                  <a:lnTo>
                    <a:pt x="36" y="250"/>
                  </a:lnTo>
                  <a:lnTo>
                    <a:pt x="42" y="236"/>
                  </a:lnTo>
                  <a:lnTo>
                    <a:pt x="42" y="226"/>
                  </a:lnTo>
                  <a:lnTo>
                    <a:pt x="44" y="216"/>
                  </a:lnTo>
                  <a:lnTo>
                    <a:pt x="44" y="202"/>
                  </a:lnTo>
                  <a:lnTo>
                    <a:pt x="42" y="186"/>
                  </a:lnTo>
                  <a:lnTo>
                    <a:pt x="42" y="186"/>
                  </a:lnTo>
                  <a:lnTo>
                    <a:pt x="40" y="178"/>
                  </a:lnTo>
                  <a:lnTo>
                    <a:pt x="42" y="170"/>
                  </a:lnTo>
                  <a:lnTo>
                    <a:pt x="48" y="156"/>
                  </a:lnTo>
                  <a:lnTo>
                    <a:pt x="56" y="140"/>
                  </a:lnTo>
                  <a:lnTo>
                    <a:pt x="70" y="126"/>
                  </a:lnTo>
                  <a:lnTo>
                    <a:pt x="84" y="112"/>
                  </a:lnTo>
                  <a:lnTo>
                    <a:pt x="100" y="98"/>
                  </a:lnTo>
                  <a:lnTo>
                    <a:pt x="136" y="74"/>
                  </a:lnTo>
                  <a:lnTo>
                    <a:pt x="136" y="74"/>
                  </a:lnTo>
                  <a:lnTo>
                    <a:pt x="166" y="52"/>
                  </a:lnTo>
                  <a:lnTo>
                    <a:pt x="178" y="42"/>
                  </a:lnTo>
                  <a:lnTo>
                    <a:pt x="186" y="34"/>
                  </a:lnTo>
                  <a:lnTo>
                    <a:pt x="186" y="34"/>
                  </a:lnTo>
                  <a:lnTo>
                    <a:pt x="284" y="26"/>
                  </a:lnTo>
                  <a:lnTo>
                    <a:pt x="364" y="20"/>
                  </a:lnTo>
                  <a:lnTo>
                    <a:pt x="448" y="18"/>
                  </a:lnTo>
                  <a:lnTo>
                    <a:pt x="448" y="18"/>
                  </a:lnTo>
                  <a:lnTo>
                    <a:pt x="498" y="20"/>
                  </a:lnTo>
                  <a:lnTo>
                    <a:pt x="498" y="20"/>
                  </a:lnTo>
                  <a:lnTo>
                    <a:pt x="526" y="22"/>
                  </a:lnTo>
                  <a:lnTo>
                    <a:pt x="556" y="24"/>
                  </a:lnTo>
                  <a:lnTo>
                    <a:pt x="582" y="28"/>
                  </a:lnTo>
                  <a:lnTo>
                    <a:pt x="608" y="34"/>
                  </a:lnTo>
                  <a:lnTo>
                    <a:pt x="656" y="48"/>
                  </a:lnTo>
                  <a:lnTo>
                    <a:pt x="700" y="62"/>
                  </a:lnTo>
                  <a:lnTo>
                    <a:pt x="740" y="80"/>
                  </a:lnTo>
                  <a:lnTo>
                    <a:pt x="776" y="100"/>
                  </a:lnTo>
                  <a:lnTo>
                    <a:pt x="838" y="136"/>
                  </a:lnTo>
                  <a:lnTo>
                    <a:pt x="838" y="136"/>
                  </a:lnTo>
                  <a:lnTo>
                    <a:pt x="880" y="160"/>
                  </a:lnTo>
                  <a:lnTo>
                    <a:pt x="880" y="160"/>
                  </a:lnTo>
                  <a:lnTo>
                    <a:pt x="882" y="162"/>
                  </a:lnTo>
                  <a:lnTo>
                    <a:pt x="898" y="166"/>
                  </a:lnTo>
                  <a:lnTo>
                    <a:pt x="898" y="166"/>
                  </a:lnTo>
                  <a:lnTo>
                    <a:pt x="962" y="182"/>
                  </a:lnTo>
                  <a:lnTo>
                    <a:pt x="1020" y="198"/>
                  </a:lnTo>
                  <a:lnTo>
                    <a:pt x="1068" y="214"/>
                  </a:lnTo>
                  <a:lnTo>
                    <a:pt x="1088" y="222"/>
                  </a:lnTo>
                  <a:lnTo>
                    <a:pt x="1106" y="232"/>
                  </a:lnTo>
                  <a:lnTo>
                    <a:pt x="1106" y="232"/>
                  </a:lnTo>
                  <a:lnTo>
                    <a:pt x="1116" y="244"/>
                  </a:lnTo>
                  <a:lnTo>
                    <a:pt x="1124" y="254"/>
                  </a:lnTo>
                  <a:lnTo>
                    <a:pt x="1136" y="276"/>
                  </a:lnTo>
                  <a:lnTo>
                    <a:pt x="1142" y="296"/>
                  </a:lnTo>
                  <a:lnTo>
                    <a:pt x="1146" y="314"/>
                  </a:lnTo>
                  <a:lnTo>
                    <a:pt x="1146" y="314"/>
                  </a:lnTo>
                  <a:lnTo>
                    <a:pt x="1152" y="334"/>
                  </a:lnTo>
                  <a:lnTo>
                    <a:pt x="1154" y="344"/>
                  </a:lnTo>
                  <a:lnTo>
                    <a:pt x="1160" y="354"/>
                  </a:lnTo>
                  <a:lnTo>
                    <a:pt x="1160" y="354"/>
                  </a:lnTo>
                  <a:lnTo>
                    <a:pt x="1160" y="358"/>
                  </a:lnTo>
                  <a:lnTo>
                    <a:pt x="1158" y="364"/>
                  </a:lnTo>
                  <a:lnTo>
                    <a:pt x="1150" y="378"/>
                  </a:lnTo>
                  <a:lnTo>
                    <a:pt x="1136" y="398"/>
                  </a:lnTo>
                  <a:lnTo>
                    <a:pt x="1118" y="418"/>
                  </a:lnTo>
                  <a:lnTo>
                    <a:pt x="1118" y="418"/>
                  </a:lnTo>
                  <a:lnTo>
                    <a:pt x="1094" y="418"/>
                  </a:lnTo>
                  <a:lnTo>
                    <a:pt x="1094" y="418"/>
                  </a:lnTo>
                  <a:lnTo>
                    <a:pt x="1094" y="412"/>
                  </a:lnTo>
                  <a:lnTo>
                    <a:pt x="1094" y="412"/>
                  </a:lnTo>
                  <a:lnTo>
                    <a:pt x="1094" y="400"/>
                  </a:lnTo>
                  <a:lnTo>
                    <a:pt x="1092" y="388"/>
                  </a:lnTo>
                  <a:lnTo>
                    <a:pt x="1088" y="376"/>
                  </a:lnTo>
                  <a:lnTo>
                    <a:pt x="1084" y="364"/>
                  </a:lnTo>
                  <a:lnTo>
                    <a:pt x="1072" y="342"/>
                  </a:lnTo>
                  <a:lnTo>
                    <a:pt x="1058" y="324"/>
                  </a:lnTo>
                  <a:lnTo>
                    <a:pt x="1038" y="308"/>
                  </a:lnTo>
                  <a:lnTo>
                    <a:pt x="1018" y="298"/>
                  </a:lnTo>
                  <a:lnTo>
                    <a:pt x="1006" y="292"/>
                  </a:lnTo>
                  <a:lnTo>
                    <a:pt x="994" y="290"/>
                  </a:lnTo>
                  <a:lnTo>
                    <a:pt x="982" y="288"/>
                  </a:lnTo>
                  <a:lnTo>
                    <a:pt x="970" y="288"/>
                  </a:lnTo>
                  <a:lnTo>
                    <a:pt x="970" y="288"/>
                  </a:lnTo>
                  <a:lnTo>
                    <a:pt x="956" y="288"/>
                  </a:lnTo>
                  <a:lnTo>
                    <a:pt x="944" y="290"/>
                  </a:lnTo>
                  <a:lnTo>
                    <a:pt x="932" y="292"/>
                  </a:lnTo>
                  <a:lnTo>
                    <a:pt x="920" y="298"/>
                  </a:lnTo>
                  <a:lnTo>
                    <a:pt x="900" y="308"/>
                  </a:lnTo>
                  <a:lnTo>
                    <a:pt x="880" y="324"/>
                  </a:lnTo>
                  <a:lnTo>
                    <a:pt x="866" y="342"/>
                  </a:lnTo>
                  <a:lnTo>
                    <a:pt x="854" y="364"/>
                  </a:lnTo>
                  <a:lnTo>
                    <a:pt x="850" y="376"/>
                  </a:lnTo>
                  <a:lnTo>
                    <a:pt x="846" y="388"/>
                  </a:lnTo>
                  <a:lnTo>
                    <a:pt x="844" y="400"/>
                  </a:lnTo>
                  <a:lnTo>
                    <a:pt x="844" y="412"/>
                  </a:lnTo>
                  <a:lnTo>
                    <a:pt x="844" y="412"/>
                  </a:lnTo>
                  <a:lnTo>
                    <a:pt x="844" y="416"/>
                  </a:lnTo>
                  <a:lnTo>
                    <a:pt x="844" y="416"/>
                  </a:lnTo>
                  <a:lnTo>
                    <a:pt x="318" y="410"/>
                  </a:lnTo>
                  <a:lnTo>
                    <a:pt x="318" y="410"/>
                  </a:lnTo>
                  <a:lnTo>
                    <a:pt x="316" y="390"/>
                  </a:lnTo>
                  <a:lnTo>
                    <a:pt x="312" y="374"/>
                  </a:lnTo>
                  <a:lnTo>
                    <a:pt x="306" y="356"/>
                  </a:lnTo>
                  <a:lnTo>
                    <a:pt x="296" y="340"/>
                  </a:lnTo>
                  <a:lnTo>
                    <a:pt x="284" y="326"/>
                  </a:lnTo>
                  <a:lnTo>
                    <a:pt x="270" y="314"/>
                  </a:lnTo>
                  <a:lnTo>
                    <a:pt x="256" y="304"/>
                  </a:lnTo>
                  <a:lnTo>
                    <a:pt x="238" y="296"/>
                  </a:lnTo>
                  <a:lnTo>
                    <a:pt x="238" y="296"/>
                  </a:lnTo>
                  <a:lnTo>
                    <a:pt x="216" y="290"/>
                  </a:lnTo>
                  <a:lnTo>
                    <a:pt x="194" y="288"/>
                  </a:lnTo>
                  <a:lnTo>
                    <a:pt x="194" y="288"/>
                  </a:lnTo>
                  <a:lnTo>
                    <a:pt x="174" y="288"/>
                  </a:lnTo>
                  <a:lnTo>
                    <a:pt x="156" y="294"/>
                  </a:lnTo>
                  <a:lnTo>
                    <a:pt x="138" y="300"/>
                  </a:lnTo>
                  <a:lnTo>
                    <a:pt x="122" y="310"/>
                  </a:lnTo>
                  <a:lnTo>
                    <a:pt x="108" y="322"/>
                  </a:lnTo>
                  <a:lnTo>
                    <a:pt x="96" y="336"/>
                  </a:lnTo>
                  <a:lnTo>
                    <a:pt x="84" y="350"/>
                  </a:lnTo>
                  <a:lnTo>
                    <a:pt x="76" y="368"/>
                  </a:lnTo>
                  <a:lnTo>
                    <a:pt x="76" y="368"/>
                  </a:lnTo>
                  <a:lnTo>
                    <a:pt x="72" y="382"/>
                  </a:lnTo>
                  <a:lnTo>
                    <a:pt x="70" y="396"/>
                  </a:lnTo>
                  <a:lnTo>
                    <a:pt x="70" y="396"/>
                  </a:lnTo>
                  <a:lnTo>
                    <a:pt x="54" y="388"/>
                  </a:lnTo>
                  <a:lnTo>
                    <a:pt x="42" y="380"/>
                  </a:lnTo>
                  <a:lnTo>
                    <a:pt x="34" y="370"/>
                  </a:lnTo>
                  <a:lnTo>
                    <a:pt x="26" y="358"/>
                  </a:lnTo>
                  <a:lnTo>
                    <a:pt x="22" y="346"/>
                  </a:lnTo>
                  <a:lnTo>
                    <a:pt x="20" y="330"/>
                  </a:lnTo>
                  <a:lnTo>
                    <a:pt x="18" y="290"/>
                  </a:lnTo>
                  <a:lnTo>
                    <a:pt x="18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D4D65F92-2398-35F4-6293-6ECBA6D93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51242" y="1366080"/>
              <a:ext cx="418344" cy="106559"/>
            </a:xfrm>
            <a:custGeom>
              <a:avLst/>
              <a:gdLst>
                <a:gd name="T0" fmla="*/ 0 w 636"/>
                <a:gd name="T1" fmla="*/ 64 h 162"/>
                <a:gd name="T2" fmla="*/ 0 w 636"/>
                <a:gd name="T3" fmla="*/ 86 h 162"/>
                <a:gd name="T4" fmla="*/ 6 w 636"/>
                <a:gd name="T5" fmla="*/ 104 h 162"/>
                <a:gd name="T6" fmla="*/ 18 w 636"/>
                <a:gd name="T7" fmla="*/ 116 h 162"/>
                <a:gd name="T8" fmla="*/ 36 w 636"/>
                <a:gd name="T9" fmla="*/ 124 h 162"/>
                <a:gd name="T10" fmla="*/ 74 w 636"/>
                <a:gd name="T11" fmla="*/ 128 h 162"/>
                <a:gd name="T12" fmla="*/ 342 w 636"/>
                <a:gd name="T13" fmla="*/ 146 h 162"/>
                <a:gd name="T14" fmla="*/ 626 w 636"/>
                <a:gd name="T15" fmla="*/ 162 h 162"/>
                <a:gd name="T16" fmla="*/ 626 w 636"/>
                <a:gd name="T17" fmla="*/ 162 h 162"/>
                <a:gd name="T18" fmla="*/ 634 w 636"/>
                <a:gd name="T19" fmla="*/ 158 h 162"/>
                <a:gd name="T20" fmla="*/ 636 w 636"/>
                <a:gd name="T21" fmla="*/ 154 h 162"/>
                <a:gd name="T22" fmla="*/ 634 w 636"/>
                <a:gd name="T23" fmla="*/ 146 h 162"/>
                <a:gd name="T24" fmla="*/ 610 w 636"/>
                <a:gd name="T25" fmla="*/ 120 h 162"/>
                <a:gd name="T26" fmla="*/ 558 w 636"/>
                <a:gd name="T27" fmla="*/ 78 h 162"/>
                <a:gd name="T28" fmla="*/ 482 w 636"/>
                <a:gd name="T29" fmla="*/ 38 h 162"/>
                <a:gd name="T30" fmla="*/ 438 w 636"/>
                <a:gd name="T31" fmla="*/ 22 h 162"/>
                <a:gd name="T32" fmla="*/ 390 w 636"/>
                <a:gd name="T33" fmla="*/ 10 h 162"/>
                <a:gd name="T34" fmla="*/ 358 w 636"/>
                <a:gd name="T35" fmla="*/ 6 h 162"/>
                <a:gd name="T36" fmla="*/ 290 w 636"/>
                <a:gd name="T37" fmla="*/ 0 h 162"/>
                <a:gd name="T38" fmla="*/ 252 w 636"/>
                <a:gd name="T39" fmla="*/ 0 h 162"/>
                <a:gd name="T40" fmla="*/ 166 w 636"/>
                <a:gd name="T41" fmla="*/ 4 h 162"/>
                <a:gd name="T42" fmla="*/ 40 w 636"/>
                <a:gd name="T43" fmla="*/ 14 h 162"/>
                <a:gd name="T44" fmla="*/ 20 w 636"/>
                <a:gd name="T45" fmla="*/ 18 h 162"/>
                <a:gd name="T46" fmla="*/ 16 w 636"/>
                <a:gd name="T47" fmla="*/ 20 h 162"/>
                <a:gd name="T48" fmla="*/ 6 w 636"/>
                <a:gd name="T49" fmla="*/ 42 h 162"/>
                <a:gd name="T50" fmla="*/ 0 w 636"/>
                <a:gd name="T51" fmla="*/ 64 h 162"/>
                <a:gd name="T52" fmla="*/ 28 w 636"/>
                <a:gd name="T53" fmla="*/ 36 h 162"/>
                <a:gd name="T54" fmla="*/ 110 w 636"/>
                <a:gd name="T55" fmla="*/ 26 h 162"/>
                <a:gd name="T56" fmla="*/ 252 w 636"/>
                <a:gd name="T57" fmla="*/ 20 h 162"/>
                <a:gd name="T58" fmla="*/ 288 w 636"/>
                <a:gd name="T59" fmla="*/ 20 h 162"/>
                <a:gd name="T60" fmla="*/ 356 w 636"/>
                <a:gd name="T61" fmla="*/ 24 h 162"/>
                <a:gd name="T62" fmla="*/ 386 w 636"/>
                <a:gd name="T63" fmla="*/ 28 h 162"/>
                <a:gd name="T64" fmla="*/ 462 w 636"/>
                <a:gd name="T65" fmla="*/ 50 h 162"/>
                <a:gd name="T66" fmla="*/ 526 w 636"/>
                <a:gd name="T67" fmla="*/ 82 h 162"/>
                <a:gd name="T68" fmla="*/ 574 w 636"/>
                <a:gd name="T69" fmla="*/ 114 h 162"/>
                <a:gd name="T70" fmla="*/ 606 w 636"/>
                <a:gd name="T71" fmla="*/ 142 h 162"/>
                <a:gd name="T72" fmla="*/ 302 w 636"/>
                <a:gd name="T73" fmla="*/ 124 h 162"/>
                <a:gd name="T74" fmla="*/ 72 w 636"/>
                <a:gd name="T75" fmla="*/ 108 h 162"/>
                <a:gd name="T76" fmla="*/ 40 w 636"/>
                <a:gd name="T77" fmla="*/ 104 h 162"/>
                <a:gd name="T78" fmla="*/ 28 w 636"/>
                <a:gd name="T79" fmla="*/ 100 h 162"/>
                <a:gd name="T80" fmla="*/ 22 w 636"/>
                <a:gd name="T81" fmla="*/ 92 h 162"/>
                <a:gd name="T82" fmla="*/ 20 w 636"/>
                <a:gd name="T83" fmla="*/ 86 h 162"/>
                <a:gd name="T84" fmla="*/ 20 w 636"/>
                <a:gd name="T85" fmla="*/ 62 h 162"/>
                <a:gd name="T86" fmla="*/ 28 w 636"/>
                <a:gd name="T87" fmla="*/ 3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6" h="162">
                  <a:moveTo>
                    <a:pt x="0" y="64"/>
                  </a:moveTo>
                  <a:lnTo>
                    <a:pt x="0" y="64"/>
                  </a:lnTo>
                  <a:lnTo>
                    <a:pt x="0" y="76"/>
                  </a:lnTo>
                  <a:lnTo>
                    <a:pt x="0" y="86"/>
                  </a:lnTo>
                  <a:lnTo>
                    <a:pt x="2" y="96"/>
                  </a:lnTo>
                  <a:lnTo>
                    <a:pt x="6" y="104"/>
                  </a:lnTo>
                  <a:lnTo>
                    <a:pt x="12" y="110"/>
                  </a:lnTo>
                  <a:lnTo>
                    <a:pt x="18" y="116"/>
                  </a:lnTo>
                  <a:lnTo>
                    <a:pt x="26" y="120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74" y="128"/>
                  </a:lnTo>
                  <a:lnTo>
                    <a:pt x="146" y="134"/>
                  </a:lnTo>
                  <a:lnTo>
                    <a:pt x="342" y="146"/>
                  </a:lnTo>
                  <a:lnTo>
                    <a:pt x="626" y="162"/>
                  </a:lnTo>
                  <a:lnTo>
                    <a:pt x="626" y="162"/>
                  </a:lnTo>
                  <a:lnTo>
                    <a:pt x="626" y="162"/>
                  </a:lnTo>
                  <a:lnTo>
                    <a:pt x="626" y="162"/>
                  </a:lnTo>
                  <a:lnTo>
                    <a:pt x="632" y="162"/>
                  </a:lnTo>
                  <a:lnTo>
                    <a:pt x="634" y="158"/>
                  </a:lnTo>
                  <a:lnTo>
                    <a:pt x="634" y="158"/>
                  </a:lnTo>
                  <a:lnTo>
                    <a:pt x="636" y="154"/>
                  </a:lnTo>
                  <a:lnTo>
                    <a:pt x="634" y="146"/>
                  </a:lnTo>
                  <a:lnTo>
                    <a:pt x="634" y="146"/>
                  </a:lnTo>
                  <a:lnTo>
                    <a:pt x="626" y="136"/>
                  </a:lnTo>
                  <a:lnTo>
                    <a:pt x="610" y="120"/>
                  </a:lnTo>
                  <a:lnTo>
                    <a:pt x="588" y="100"/>
                  </a:lnTo>
                  <a:lnTo>
                    <a:pt x="558" y="78"/>
                  </a:lnTo>
                  <a:lnTo>
                    <a:pt x="522" y="58"/>
                  </a:lnTo>
                  <a:lnTo>
                    <a:pt x="482" y="38"/>
                  </a:lnTo>
                  <a:lnTo>
                    <a:pt x="460" y="28"/>
                  </a:lnTo>
                  <a:lnTo>
                    <a:pt x="438" y="22"/>
                  </a:lnTo>
                  <a:lnTo>
                    <a:pt x="414" y="14"/>
                  </a:lnTo>
                  <a:lnTo>
                    <a:pt x="390" y="10"/>
                  </a:lnTo>
                  <a:lnTo>
                    <a:pt x="390" y="10"/>
                  </a:lnTo>
                  <a:lnTo>
                    <a:pt x="358" y="6"/>
                  </a:lnTo>
                  <a:lnTo>
                    <a:pt x="326" y="2"/>
                  </a:lnTo>
                  <a:lnTo>
                    <a:pt x="290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08" y="2"/>
                  </a:lnTo>
                  <a:lnTo>
                    <a:pt x="166" y="4"/>
                  </a:lnTo>
                  <a:lnTo>
                    <a:pt x="92" y="8"/>
                  </a:lnTo>
                  <a:lnTo>
                    <a:pt x="40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6" y="20"/>
                  </a:lnTo>
                  <a:lnTo>
                    <a:pt x="12" y="26"/>
                  </a:lnTo>
                  <a:lnTo>
                    <a:pt x="6" y="42"/>
                  </a:lnTo>
                  <a:lnTo>
                    <a:pt x="0" y="64"/>
                  </a:lnTo>
                  <a:lnTo>
                    <a:pt x="0" y="64"/>
                  </a:lnTo>
                  <a:close/>
                  <a:moveTo>
                    <a:pt x="28" y="36"/>
                  </a:moveTo>
                  <a:lnTo>
                    <a:pt x="28" y="36"/>
                  </a:lnTo>
                  <a:lnTo>
                    <a:pt x="58" y="32"/>
                  </a:lnTo>
                  <a:lnTo>
                    <a:pt x="110" y="26"/>
                  </a:lnTo>
                  <a:lnTo>
                    <a:pt x="176" y="22"/>
                  </a:lnTo>
                  <a:lnTo>
                    <a:pt x="252" y="20"/>
                  </a:lnTo>
                  <a:lnTo>
                    <a:pt x="252" y="20"/>
                  </a:lnTo>
                  <a:lnTo>
                    <a:pt x="288" y="20"/>
                  </a:lnTo>
                  <a:lnTo>
                    <a:pt x="324" y="22"/>
                  </a:lnTo>
                  <a:lnTo>
                    <a:pt x="356" y="24"/>
                  </a:lnTo>
                  <a:lnTo>
                    <a:pt x="386" y="28"/>
                  </a:lnTo>
                  <a:lnTo>
                    <a:pt x="386" y="28"/>
                  </a:lnTo>
                  <a:lnTo>
                    <a:pt x="426" y="38"/>
                  </a:lnTo>
                  <a:lnTo>
                    <a:pt x="462" y="50"/>
                  </a:lnTo>
                  <a:lnTo>
                    <a:pt x="496" y="64"/>
                  </a:lnTo>
                  <a:lnTo>
                    <a:pt x="526" y="82"/>
                  </a:lnTo>
                  <a:lnTo>
                    <a:pt x="552" y="98"/>
                  </a:lnTo>
                  <a:lnTo>
                    <a:pt x="574" y="114"/>
                  </a:lnTo>
                  <a:lnTo>
                    <a:pt x="594" y="130"/>
                  </a:lnTo>
                  <a:lnTo>
                    <a:pt x="606" y="142"/>
                  </a:lnTo>
                  <a:lnTo>
                    <a:pt x="606" y="142"/>
                  </a:lnTo>
                  <a:lnTo>
                    <a:pt x="302" y="124"/>
                  </a:lnTo>
                  <a:lnTo>
                    <a:pt x="132" y="114"/>
                  </a:lnTo>
                  <a:lnTo>
                    <a:pt x="72" y="108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34" y="102"/>
                  </a:lnTo>
                  <a:lnTo>
                    <a:pt x="28" y="100"/>
                  </a:lnTo>
                  <a:lnTo>
                    <a:pt x="24" y="96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0" y="86"/>
                  </a:lnTo>
                  <a:lnTo>
                    <a:pt x="18" y="78"/>
                  </a:lnTo>
                  <a:lnTo>
                    <a:pt x="20" y="62"/>
                  </a:lnTo>
                  <a:lnTo>
                    <a:pt x="24" y="48"/>
                  </a:lnTo>
                  <a:lnTo>
                    <a:pt x="28" y="36"/>
                  </a:lnTo>
                  <a:lnTo>
                    <a:pt x="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grpSp>
        <p:nvGrpSpPr>
          <p:cNvPr id="29" name="Groupe 35">
            <a:extLst>
              <a:ext uri="{FF2B5EF4-FFF2-40B4-BE49-F238E27FC236}">
                <a16:creationId xmlns:a16="http://schemas.microsoft.com/office/drawing/2014/main" id="{2D8F8185-EE0A-3FBC-35AC-2E9C0DE372C6}"/>
              </a:ext>
            </a:extLst>
          </p:cNvPr>
          <p:cNvGrpSpPr>
            <a:grpSpLocks noChangeAspect="1"/>
          </p:cNvGrpSpPr>
          <p:nvPr/>
        </p:nvGrpSpPr>
        <p:grpSpPr>
          <a:xfrm>
            <a:off x="2559823" y="3029618"/>
            <a:ext cx="380424" cy="182880"/>
            <a:chOff x="543831" y="1385813"/>
            <a:chExt cx="648564" cy="311784"/>
          </a:xfrm>
          <a:solidFill>
            <a:srgbClr val="107C9D"/>
          </a:solidFill>
        </p:grpSpPr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6CB19AB7-6D1D-31A2-7854-82C16FFF1A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9075" y="1406862"/>
              <a:ext cx="378877" cy="106559"/>
            </a:xfrm>
            <a:custGeom>
              <a:avLst/>
              <a:gdLst>
                <a:gd name="T0" fmla="*/ 0 w 576"/>
                <a:gd name="T1" fmla="*/ 38 h 162"/>
                <a:gd name="T2" fmla="*/ 0 w 576"/>
                <a:gd name="T3" fmla="*/ 42 h 162"/>
                <a:gd name="T4" fmla="*/ 6 w 576"/>
                <a:gd name="T5" fmla="*/ 70 h 162"/>
                <a:gd name="T6" fmla="*/ 18 w 576"/>
                <a:gd name="T7" fmla="*/ 98 h 162"/>
                <a:gd name="T8" fmla="*/ 44 w 576"/>
                <a:gd name="T9" fmla="*/ 120 h 162"/>
                <a:gd name="T10" fmla="*/ 62 w 576"/>
                <a:gd name="T11" fmla="*/ 126 h 162"/>
                <a:gd name="T12" fmla="*/ 96 w 576"/>
                <a:gd name="T13" fmla="*/ 132 h 162"/>
                <a:gd name="T14" fmla="*/ 326 w 576"/>
                <a:gd name="T15" fmla="*/ 148 h 162"/>
                <a:gd name="T16" fmla="*/ 566 w 576"/>
                <a:gd name="T17" fmla="*/ 162 h 162"/>
                <a:gd name="T18" fmla="*/ 566 w 576"/>
                <a:gd name="T19" fmla="*/ 162 h 162"/>
                <a:gd name="T20" fmla="*/ 576 w 576"/>
                <a:gd name="T21" fmla="*/ 156 h 162"/>
                <a:gd name="T22" fmla="*/ 576 w 576"/>
                <a:gd name="T23" fmla="*/ 150 h 162"/>
                <a:gd name="T24" fmla="*/ 574 w 576"/>
                <a:gd name="T25" fmla="*/ 144 h 162"/>
                <a:gd name="T26" fmla="*/ 552 w 576"/>
                <a:gd name="T27" fmla="*/ 118 h 162"/>
                <a:gd name="T28" fmla="*/ 500 w 576"/>
                <a:gd name="T29" fmla="*/ 76 h 162"/>
                <a:gd name="T30" fmla="*/ 426 w 576"/>
                <a:gd name="T31" fmla="*/ 36 h 162"/>
                <a:gd name="T32" fmla="*/ 382 w 576"/>
                <a:gd name="T33" fmla="*/ 20 h 162"/>
                <a:gd name="T34" fmla="*/ 336 w 576"/>
                <a:gd name="T35" fmla="*/ 8 h 162"/>
                <a:gd name="T36" fmla="*/ 288 w 576"/>
                <a:gd name="T37" fmla="*/ 2 h 162"/>
                <a:gd name="T38" fmla="*/ 238 w 576"/>
                <a:gd name="T39" fmla="*/ 0 h 162"/>
                <a:gd name="T40" fmla="*/ 156 w 576"/>
                <a:gd name="T41" fmla="*/ 4 h 162"/>
                <a:gd name="T42" fmla="*/ 84 w 576"/>
                <a:gd name="T43" fmla="*/ 14 h 162"/>
                <a:gd name="T44" fmla="*/ 8 w 576"/>
                <a:gd name="T45" fmla="*/ 30 h 162"/>
                <a:gd name="T46" fmla="*/ 2 w 576"/>
                <a:gd name="T47" fmla="*/ 32 h 162"/>
                <a:gd name="T48" fmla="*/ 0 w 576"/>
                <a:gd name="T49" fmla="*/ 38 h 162"/>
                <a:gd name="T50" fmla="*/ 20 w 576"/>
                <a:gd name="T51" fmla="*/ 46 h 162"/>
                <a:gd name="T52" fmla="*/ 52 w 576"/>
                <a:gd name="T53" fmla="*/ 40 h 162"/>
                <a:gd name="T54" fmla="*/ 166 w 576"/>
                <a:gd name="T55" fmla="*/ 24 h 162"/>
                <a:gd name="T56" fmla="*/ 238 w 576"/>
                <a:gd name="T57" fmla="*/ 20 h 162"/>
                <a:gd name="T58" fmla="*/ 286 w 576"/>
                <a:gd name="T59" fmla="*/ 22 h 162"/>
                <a:gd name="T60" fmla="*/ 332 w 576"/>
                <a:gd name="T61" fmla="*/ 26 h 162"/>
                <a:gd name="T62" fmla="*/ 406 w 576"/>
                <a:gd name="T63" fmla="*/ 48 h 162"/>
                <a:gd name="T64" fmla="*/ 468 w 576"/>
                <a:gd name="T65" fmla="*/ 80 h 162"/>
                <a:gd name="T66" fmla="*/ 516 w 576"/>
                <a:gd name="T67" fmla="*/ 114 h 162"/>
                <a:gd name="T68" fmla="*/ 548 w 576"/>
                <a:gd name="T69" fmla="*/ 140 h 162"/>
                <a:gd name="T70" fmla="*/ 290 w 576"/>
                <a:gd name="T71" fmla="*/ 126 h 162"/>
                <a:gd name="T72" fmla="*/ 94 w 576"/>
                <a:gd name="T73" fmla="*/ 112 h 162"/>
                <a:gd name="T74" fmla="*/ 66 w 576"/>
                <a:gd name="T75" fmla="*/ 108 h 162"/>
                <a:gd name="T76" fmla="*/ 44 w 576"/>
                <a:gd name="T77" fmla="*/ 98 h 162"/>
                <a:gd name="T78" fmla="*/ 30 w 576"/>
                <a:gd name="T79" fmla="*/ 80 h 162"/>
                <a:gd name="T80" fmla="*/ 24 w 576"/>
                <a:gd name="T81" fmla="*/ 62 h 162"/>
                <a:gd name="T82" fmla="*/ 20 w 576"/>
                <a:gd name="T83" fmla="*/ 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76" h="162">
                  <a:moveTo>
                    <a:pt x="0" y="38"/>
                  </a:moveTo>
                  <a:lnTo>
                    <a:pt x="0" y="38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58"/>
                  </a:lnTo>
                  <a:lnTo>
                    <a:pt x="6" y="70"/>
                  </a:lnTo>
                  <a:lnTo>
                    <a:pt x="12" y="84"/>
                  </a:lnTo>
                  <a:lnTo>
                    <a:pt x="18" y="98"/>
                  </a:lnTo>
                  <a:lnTo>
                    <a:pt x="30" y="110"/>
                  </a:lnTo>
                  <a:lnTo>
                    <a:pt x="44" y="120"/>
                  </a:lnTo>
                  <a:lnTo>
                    <a:pt x="52" y="124"/>
                  </a:lnTo>
                  <a:lnTo>
                    <a:pt x="62" y="126"/>
                  </a:lnTo>
                  <a:lnTo>
                    <a:pt x="62" y="126"/>
                  </a:lnTo>
                  <a:lnTo>
                    <a:pt x="96" y="132"/>
                  </a:lnTo>
                  <a:lnTo>
                    <a:pt x="158" y="136"/>
                  </a:lnTo>
                  <a:lnTo>
                    <a:pt x="326" y="148"/>
                  </a:lnTo>
                  <a:lnTo>
                    <a:pt x="566" y="162"/>
                  </a:lnTo>
                  <a:lnTo>
                    <a:pt x="566" y="162"/>
                  </a:lnTo>
                  <a:lnTo>
                    <a:pt x="566" y="162"/>
                  </a:lnTo>
                  <a:lnTo>
                    <a:pt x="566" y="162"/>
                  </a:lnTo>
                  <a:lnTo>
                    <a:pt x="572" y="160"/>
                  </a:lnTo>
                  <a:lnTo>
                    <a:pt x="576" y="156"/>
                  </a:lnTo>
                  <a:lnTo>
                    <a:pt x="576" y="156"/>
                  </a:lnTo>
                  <a:lnTo>
                    <a:pt x="576" y="150"/>
                  </a:lnTo>
                  <a:lnTo>
                    <a:pt x="574" y="144"/>
                  </a:lnTo>
                  <a:lnTo>
                    <a:pt x="574" y="144"/>
                  </a:lnTo>
                  <a:lnTo>
                    <a:pt x="566" y="134"/>
                  </a:lnTo>
                  <a:lnTo>
                    <a:pt x="552" y="118"/>
                  </a:lnTo>
                  <a:lnTo>
                    <a:pt x="528" y="98"/>
                  </a:lnTo>
                  <a:lnTo>
                    <a:pt x="500" y="76"/>
                  </a:lnTo>
                  <a:lnTo>
                    <a:pt x="466" y="54"/>
                  </a:lnTo>
                  <a:lnTo>
                    <a:pt x="426" y="36"/>
                  </a:lnTo>
                  <a:lnTo>
                    <a:pt x="404" y="26"/>
                  </a:lnTo>
                  <a:lnTo>
                    <a:pt x="382" y="20"/>
                  </a:lnTo>
                  <a:lnTo>
                    <a:pt x="360" y="12"/>
                  </a:lnTo>
                  <a:lnTo>
                    <a:pt x="336" y="8"/>
                  </a:lnTo>
                  <a:lnTo>
                    <a:pt x="336" y="8"/>
                  </a:lnTo>
                  <a:lnTo>
                    <a:pt x="288" y="2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196" y="2"/>
                  </a:lnTo>
                  <a:lnTo>
                    <a:pt x="156" y="4"/>
                  </a:lnTo>
                  <a:lnTo>
                    <a:pt x="118" y="10"/>
                  </a:lnTo>
                  <a:lnTo>
                    <a:pt x="84" y="14"/>
                  </a:lnTo>
                  <a:lnTo>
                    <a:pt x="32" y="24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2" y="32"/>
                  </a:lnTo>
                  <a:lnTo>
                    <a:pt x="2" y="36"/>
                  </a:lnTo>
                  <a:lnTo>
                    <a:pt x="0" y="38"/>
                  </a:lnTo>
                  <a:lnTo>
                    <a:pt x="0" y="38"/>
                  </a:lnTo>
                  <a:close/>
                  <a:moveTo>
                    <a:pt x="20" y="46"/>
                  </a:moveTo>
                  <a:lnTo>
                    <a:pt x="20" y="46"/>
                  </a:lnTo>
                  <a:lnTo>
                    <a:pt x="52" y="40"/>
                  </a:lnTo>
                  <a:lnTo>
                    <a:pt x="102" y="30"/>
                  </a:lnTo>
                  <a:lnTo>
                    <a:pt x="166" y="24"/>
                  </a:lnTo>
                  <a:lnTo>
                    <a:pt x="202" y="20"/>
                  </a:lnTo>
                  <a:lnTo>
                    <a:pt x="238" y="20"/>
                  </a:lnTo>
                  <a:lnTo>
                    <a:pt x="238" y="20"/>
                  </a:lnTo>
                  <a:lnTo>
                    <a:pt x="286" y="22"/>
                  </a:lnTo>
                  <a:lnTo>
                    <a:pt x="332" y="26"/>
                  </a:lnTo>
                  <a:lnTo>
                    <a:pt x="332" y="26"/>
                  </a:lnTo>
                  <a:lnTo>
                    <a:pt x="370" y="36"/>
                  </a:lnTo>
                  <a:lnTo>
                    <a:pt x="406" y="48"/>
                  </a:lnTo>
                  <a:lnTo>
                    <a:pt x="438" y="62"/>
                  </a:lnTo>
                  <a:lnTo>
                    <a:pt x="468" y="80"/>
                  </a:lnTo>
                  <a:lnTo>
                    <a:pt x="494" y="96"/>
                  </a:lnTo>
                  <a:lnTo>
                    <a:pt x="516" y="114"/>
                  </a:lnTo>
                  <a:lnTo>
                    <a:pt x="534" y="128"/>
                  </a:lnTo>
                  <a:lnTo>
                    <a:pt x="548" y="140"/>
                  </a:lnTo>
                  <a:lnTo>
                    <a:pt x="548" y="140"/>
                  </a:lnTo>
                  <a:lnTo>
                    <a:pt x="290" y="126"/>
                  </a:lnTo>
                  <a:lnTo>
                    <a:pt x="146" y="116"/>
                  </a:lnTo>
                  <a:lnTo>
                    <a:pt x="94" y="112"/>
                  </a:lnTo>
                  <a:lnTo>
                    <a:pt x="66" y="108"/>
                  </a:lnTo>
                  <a:lnTo>
                    <a:pt x="66" y="108"/>
                  </a:lnTo>
                  <a:lnTo>
                    <a:pt x="54" y="104"/>
                  </a:lnTo>
                  <a:lnTo>
                    <a:pt x="44" y="98"/>
                  </a:lnTo>
                  <a:lnTo>
                    <a:pt x="36" y="90"/>
                  </a:lnTo>
                  <a:lnTo>
                    <a:pt x="30" y="80"/>
                  </a:lnTo>
                  <a:lnTo>
                    <a:pt x="26" y="72"/>
                  </a:lnTo>
                  <a:lnTo>
                    <a:pt x="24" y="62"/>
                  </a:lnTo>
                  <a:lnTo>
                    <a:pt x="20" y="46"/>
                  </a:lnTo>
                  <a:lnTo>
                    <a:pt x="2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CFE50C80-EF13-191A-D625-6DEE8D12D0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831" y="1385813"/>
              <a:ext cx="648564" cy="311784"/>
            </a:xfrm>
            <a:custGeom>
              <a:avLst/>
              <a:gdLst>
                <a:gd name="T0" fmla="*/ 14 w 986"/>
                <a:gd name="T1" fmla="*/ 368 h 474"/>
                <a:gd name="T2" fmla="*/ 58 w 986"/>
                <a:gd name="T3" fmla="*/ 424 h 474"/>
                <a:gd name="T4" fmla="*/ 152 w 986"/>
                <a:gd name="T5" fmla="*/ 474 h 474"/>
                <a:gd name="T6" fmla="*/ 224 w 986"/>
                <a:gd name="T7" fmla="*/ 446 h 474"/>
                <a:gd name="T8" fmla="*/ 710 w 986"/>
                <a:gd name="T9" fmla="*/ 414 h 474"/>
                <a:gd name="T10" fmla="*/ 778 w 986"/>
                <a:gd name="T11" fmla="*/ 468 h 474"/>
                <a:gd name="T12" fmla="*/ 852 w 986"/>
                <a:gd name="T13" fmla="*/ 464 h 474"/>
                <a:gd name="T14" fmla="*/ 906 w 986"/>
                <a:gd name="T15" fmla="*/ 416 h 474"/>
                <a:gd name="T16" fmla="*/ 970 w 986"/>
                <a:gd name="T17" fmla="*/ 414 h 474"/>
                <a:gd name="T18" fmla="*/ 972 w 986"/>
                <a:gd name="T19" fmla="*/ 386 h 474"/>
                <a:gd name="T20" fmla="*/ 986 w 986"/>
                <a:gd name="T21" fmla="*/ 300 h 474"/>
                <a:gd name="T22" fmla="*/ 934 w 986"/>
                <a:gd name="T23" fmla="*/ 198 h 474"/>
                <a:gd name="T24" fmla="*/ 824 w 986"/>
                <a:gd name="T25" fmla="*/ 150 h 474"/>
                <a:gd name="T26" fmla="*/ 684 w 986"/>
                <a:gd name="T27" fmla="*/ 74 h 474"/>
                <a:gd name="T28" fmla="*/ 452 w 986"/>
                <a:gd name="T29" fmla="*/ 4 h 474"/>
                <a:gd name="T30" fmla="*/ 294 w 986"/>
                <a:gd name="T31" fmla="*/ 4 h 474"/>
                <a:gd name="T32" fmla="*/ 116 w 986"/>
                <a:gd name="T33" fmla="*/ 26 h 474"/>
                <a:gd name="T34" fmla="*/ 50 w 986"/>
                <a:gd name="T35" fmla="*/ 98 h 474"/>
                <a:gd name="T36" fmla="*/ 20 w 986"/>
                <a:gd name="T37" fmla="*/ 190 h 474"/>
                <a:gd name="T38" fmla="*/ 8 w 986"/>
                <a:gd name="T39" fmla="*/ 258 h 474"/>
                <a:gd name="T40" fmla="*/ 716 w 986"/>
                <a:gd name="T41" fmla="*/ 362 h 474"/>
                <a:gd name="T42" fmla="*/ 772 w 986"/>
                <a:gd name="T43" fmla="*/ 276 h 474"/>
                <a:gd name="T44" fmla="*/ 860 w 986"/>
                <a:gd name="T45" fmla="*/ 286 h 474"/>
                <a:gd name="T46" fmla="*/ 900 w 986"/>
                <a:gd name="T47" fmla="*/ 362 h 474"/>
                <a:gd name="T48" fmla="*/ 844 w 986"/>
                <a:gd name="T49" fmla="*/ 446 h 474"/>
                <a:gd name="T50" fmla="*/ 758 w 986"/>
                <a:gd name="T51" fmla="*/ 438 h 474"/>
                <a:gd name="T52" fmla="*/ 716 w 986"/>
                <a:gd name="T53" fmla="*/ 362 h 474"/>
                <a:gd name="T54" fmla="*/ 86 w 986"/>
                <a:gd name="T55" fmla="*/ 296 h 474"/>
                <a:gd name="T56" fmla="*/ 170 w 986"/>
                <a:gd name="T57" fmla="*/ 272 h 474"/>
                <a:gd name="T58" fmla="*/ 242 w 986"/>
                <a:gd name="T59" fmla="*/ 344 h 474"/>
                <a:gd name="T60" fmla="*/ 216 w 986"/>
                <a:gd name="T61" fmla="*/ 426 h 474"/>
                <a:gd name="T62" fmla="*/ 134 w 986"/>
                <a:gd name="T63" fmla="*/ 452 h 474"/>
                <a:gd name="T64" fmla="*/ 62 w 986"/>
                <a:gd name="T65" fmla="*/ 380 h 474"/>
                <a:gd name="T66" fmla="*/ 22 w 986"/>
                <a:gd name="T67" fmla="*/ 272 h 474"/>
                <a:gd name="T68" fmla="*/ 38 w 986"/>
                <a:gd name="T69" fmla="*/ 188 h 474"/>
                <a:gd name="T70" fmla="*/ 66 w 986"/>
                <a:gd name="T71" fmla="*/ 110 h 474"/>
                <a:gd name="T72" fmla="*/ 130 w 986"/>
                <a:gd name="T73" fmla="*/ 40 h 474"/>
                <a:gd name="T74" fmla="*/ 386 w 986"/>
                <a:gd name="T75" fmla="*/ 20 h 474"/>
                <a:gd name="T76" fmla="*/ 570 w 986"/>
                <a:gd name="T77" fmla="*/ 44 h 474"/>
                <a:gd name="T78" fmla="*/ 776 w 986"/>
                <a:gd name="T79" fmla="*/ 154 h 474"/>
                <a:gd name="T80" fmla="*/ 890 w 986"/>
                <a:gd name="T81" fmla="*/ 196 h 474"/>
                <a:gd name="T82" fmla="*/ 964 w 986"/>
                <a:gd name="T83" fmla="*/ 278 h 474"/>
                <a:gd name="T84" fmla="*/ 956 w 986"/>
                <a:gd name="T85" fmla="*/ 352 h 474"/>
                <a:gd name="T86" fmla="*/ 914 w 986"/>
                <a:gd name="T87" fmla="*/ 398 h 474"/>
                <a:gd name="T88" fmla="*/ 900 w 986"/>
                <a:gd name="T89" fmla="*/ 300 h 474"/>
                <a:gd name="T90" fmla="*/ 808 w 986"/>
                <a:gd name="T91" fmla="*/ 250 h 474"/>
                <a:gd name="T92" fmla="*/ 706 w 986"/>
                <a:gd name="T93" fmla="*/ 318 h 474"/>
                <a:gd name="T94" fmla="*/ 702 w 986"/>
                <a:gd name="T95" fmla="*/ 396 h 474"/>
                <a:gd name="T96" fmla="*/ 260 w 986"/>
                <a:gd name="T97" fmla="*/ 340 h 474"/>
                <a:gd name="T98" fmla="*/ 174 w 986"/>
                <a:gd name="T99" fmla="*/ 252 h 474"/>
                <a:gd name="T100" fmla="*/ 72 w 986"/>
                <a:gd name="T101" fmla="*/ 282 h 474"/>
                <a:gd name="T102" fmla="*/ 40 w 986"/>
                <a:gd name="T103" fmla="*/ 366 h 474"/>
                <a:gd name="T104" fmla="*/ 20 w 986"/>
                <a:gd name="T105" fmla="*/ 32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6" h="474">
                  <a:moveTo>
                    <a:pt x="0" y="292"/>
                  </a:moveTo>
                  <a:lnTo>
                    <a:pt x="0" y="292"/>
                  </a:lnTo>
                  <a:lnTo>
                    <a:pt x="2" y="330"/>
                  </a:lnTo>
                  <a:lnTo>
                    <a:pt x="6" y="346"/>
                  </a:lnTo>
                  <a:lnTo>
                    <a:pt x="10" y="358"/>
                  </a:lnTo>
                  <a:lnTo>
                    <a:pt x="14" y="368"/>
                  </a:lnTo>
                  <a:lnTo>
                    <a:pt x="22" y="376"/>
                  </a:lnTo>
                  <a:lnTo>
                    <a:pt x="32" y="384"/>
                  </a:lnTo>
                  <a:lnTo>
                    <a:pt x="44" y="390"/>
                  </a:lnTo>
                  <a:lnTo>
                    <a:pt x="44" y="390"/>
                  </a:lnTo>
                  <a:lnTo>
                    <a:pt x="50" y="408"/>
                  </a:lnTo>
                  <a:lnTo>
                    <a:pt x="58" y="424"/>
                  </a:lnTo>
                  <a:lnTo>
                    <a:pt x="70" y="438"/>
                  </a:lnTo>
                  <a:lnTo>
                    <a:pt x="84" y="450"/>
                  </a:lnTo>
                  <a:lnTo>
                    <a:pt x="98" y="460"/>
                  </a:lnTo>
                  <a:lnTo>
                    <a:pt x="114" y="466"/>
                  </a:lnTo>
                  <a:lnTo>
                    <a:pt x="132" y="472"/>
                  </a:lnTo>
                  <a:lnTo>
                    <a:pt x="152" y="474"/>
                  </a:lnTo>
                  <a:lnTo>
                    <a:pt x="152" y="474"/>
                  </a:lnTo>
                  <a:lnTo>
                    <a:pt x="168" y="472"/>
                  </a:lnTo>
                  <a:lnTo>
                    <a:pt x="184" y="468"/>
                  </a:lnTo>
                  <a:lnTo>
                    <a:pt x="198" y="464"/>
                  </a:lnTo>
                  <a:lnTo>
                    <a:pt x="212" y="456"/>
                  </a:lnTo>
                  <a:lnTo>
                    <a:pt x="224" y="446"/>
                  </a:lnTo>
                  <a:lnTo>
                    <a:pt x="234" y="436"/>
                  </a:lnTo>
                  <a:lnTo>
                    <a:pt x="244" y="424"/>
                  </a:lnTo>
                  <a:lnTo>
                    <a:pt x="252" y="410"/>
                  </a:lnTo>
                  <a:lnTo>
                    <a:pt x="252" y="410"/>
                  </a:lnTo>
                  <a:lnTo>
                    <a:pt x="710" y="414"/>
                  </a:lnTo>
                  <a:lnTo>
                    <a:pt x="710" y="414"/>
                  </a:lnTo>
                  <a:lnTo>
                    <a:pt x="718" y="428"/>
                  </a:lnTo>
                  <a:lnTo>
                    <a:pt x="728" y="438"/>
                  </a:lnTo>
                  <a:lnTo>
                    <a:pt x="738" y="448"/>
                  </a:lnTo>
                  <a:lnTo>
                    <a:pt x="750" y="456"/>
                  </a:lnTo>
                  <a:lnTo>
                    <a:pt x="764" y="464"/>
                  </a:lnTo>
                  <a:lnTo>
                    <a:pt x="778" y="468"/>
                  </a:lnTo>
                  <a:lnTo>
                    <a:pt x="794" y="472"/>
                  </a:lnTo>
                  <a:lnTo>
                    <a:pt x="808" y="474"/>
                  </a:lnTo>
                  <a:lnTo>
                    <a:pt x="808" y="474"/>
                  </a:lnTo>
                  <a:lnTo>
                    <a:pt x="824" y="472"/>
                  </a:lnTo>
                  <a:lnTo>
                    <a:pt x="838" y="468"/>
                  </a:lnTo>
                  <a:lnTo>
                    <a:pt x="852" y="464"/>
                  </a:lnTo>
                  <a:lnTo>
                    <a:pt x="866" y="458"/>
                  </a:lnTo>
                  <a:lnTo>
                    <a:pt x="878" y="450"/>
                  </a:lnTo>
                  <a:lnTo>
                    <a:pt x="888" y="440"/>
                  </a:lnTo>
                  <a:lnTo>
                    <a:pt x="898" y="428"/>
                  </a:lnTo>
                  <a:lnTo>
                    <a:pt x="906" y="416"/>
                  </a:lnTo>
                  <a:lnTo>
                    <a:pt x="906" y="416"/>
                  </a:lnTo>
                  <a:lnTo>
                    <a:pt x="962" y="416"/>
                  </a:lnTo>
                  <a:lnTo>
                    <a:pt x="962" y="416"/>
                  </a:lnTo>
                  <a:lnTo>
                    <a:pt x="962" y="416"/>
                  </a:lnTo>
                  <a:lnTo>
                    <a:pt x="962" y="416"/>
                  </a:lnTo>
                  <a:lnTo>
                    <a:pt x="966" y="416"/>
                  </a:lnTo>
                  <a:lnTo>
                    <a:pt x="970" y="414"/>
                  </a:lnTo>
                  <a:lnTo>
                    <a:pt x="970" y="414"/>
                  </a:lnTo>
                  <a:lnTo>
                    <a:pt x="972" y="410"/>
                  </a:lnTo>
                  <a:lnTo>
                    <a:pt x="972" y="406"/>
                  </a:lnTo>
                  <a:lnTo>
                    <a:pt x="972" y="406"/>
                  </a:lnTo>
                  <a:lnTo>
                    <a:pt x="972" y="400"/>
                  </a:lnTo>
                  <a:lnTo>
                    <a:pt x="972" y="386"/>
                  </a:lnTo>
                  <a:lnTo>
                    <a:pt x="974" y="364"/>
                  </a:lnTo>
                  <a:lnTo>
                    <a:pt x="976" y="352"/>
                  </a:lnTo>
                  <a:lnTo>
                    <a:pt x="980" y="340"/>
                  </a:lnTo>
                  <a:lnTo>
                    <a:pt x="980" y="340"/>
                  </a:lnTo>
                  <a:lnTo>
                    <a:pt x="986" y="320"/>
                  </a:lnTo>
                  <a:lnTo>
                    <a:pt x="986" y="300"/>
                  </a:lnTo>
                  <a:lnTo>
                    <a:pt x="984" y="282"/>
                  </a:lnTo>
                  <a:lnTo>
                    <a:pt x="978" y="264"/>
                  </a:lnTo>
                  <a:lnTo>
                    <a:pt x="970" y="246"/>
                  </a:lnTo>
                  <a:lnTo>
                    <a:pt x="960" y="230"/>
                  </a:lnTo>
                  <a:lnTo>
                    <a:pt x="946" y="214"/>
                  </a:lnTo>
                  <a:lnTo>
                    <a:pt x="934" y="198"/>
                  </a:lnTo>
                  <a:lnTo>
                    <a:pt x="934" y="198"/>
                  </a:lnTo>
                  <a:lnTo>
                    <a:pt x="930" y="196"/>
                  </a:lnTo>
                  <a:lnTo>
                    <a:pt x="930" y="196"/>
                  </a:lnTo>
                  <a:lnTo>
                    <a:pt x="900" y="180"/>
                  </a:lnTo>
                  <a:lnTo>
                    <a:pt x="864" y="164"/>
                  </a:lnTo>
                  <a:lnTo>
                    <a:pt x="824" y="150"/>
                  </a:lnTo>
                  <a:lnTo>
                    <a:pt x="784" y="136"/>
                  </a:lnTo>
                  <a:lnTo>
                    <a:pt x="784" y="136"/>
                  </a:lnTo>
                  <a:lnTo>
                    <a:pt x="742" y="110"/>
                  </a:lnTo>
                  <a:lnTo>
                    <a:pt x="742" y="110"/>
                  </a:lnTo>
                  <a:lnTo>
                    <a:pt x="714" y="92"/>
                  </a:lnTo>
                  <a:lnTo>
                    <a:pt x="684" y="74"/>
                  </a:lnTo>
                  <a:lnTo>
                    <a:pt x="652" y="58"/>
                  </a:lnTo>
                  <a:lnTo>
                    <a:pt x="616" y="40"/>
                  </a:lnTo>
                  <a:lnTo>
                    <a:pt x="574" y="26"/>
                  </a:lnTo>
                  <a:lnTo>
                    <a:pt x="530" y="14"/>
                  </a:lnTo>
                  <a:lnTo>
                    <a:pt x="480" y="6"/>
                  </a:lnTo>
                  <a:lnTo>
                    <a:pt x="452" y="4"/>
                  </a:lnTo>
                  <a:lnTo>
                    <a:pt x="424" y="2"/>
                  </a:lnTo>
                  <a:lnTo>
                    <a:pt x="424" y="2"/>
                  </a:lnTo>
                  <a:lnTo>
                    <a:pt x="386" y="0"/>
                  </a:lnTo>
                  <a:lnTo>
                    <a:pt x="386" y="0"/>
                  </a:lnTo>
                  <a:lnTo>
                    <a:pt x="340" y="2"/>
                  </a:lnTo>
                  <a:lnTo>
                    <a:pt x="294" y="4"/>
                  </a:lnTo>
                  <a:lnTo>
                    <a:pt x="210" y="12"/>
                  </a:lnTo>
                  <a:lnTo>
                    <a:pt x="148" y="18"/>
                  </a:lnTo>
                  <a:lnTo>
                    <a:pt x="124" y="22"/>
                  </a:lnTo>
                  <a:lnTo>
                    <a:pt x="124" y="22"/>
                  </a:lnTo>
                  <a:lnTo>
                    <a:pt x="120" y="24"/>
                  </a:lnTo>
                  <a:lnTo>
                    <a:pt x="116" y="26"/>
                  </a:lnTo>
                  <a:lnTo>
                    <a:pt x="116" y="26"/>
                  </a:lnTo>
                  <a:lnTo>
                    <a:pt x="104" y="40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62" y="84"/>
                  </a:lnTo>
                  <a:lnTo>
                    <a:pt x="50" y="98"/>
                  </a:lnTo>
                  <a:lnTo>
                    <a:pt x="38" y="114"/>
                  </a:lnTo>
                  <a:lnTo>
                    <a:pt x="28" y="132"/>
                  </a:lnTo>
                  <a:lnTo>
                    <a:pt x="22" y="150"/>
                  </a:lnTo>
                  <a:lnTo>
                    <a:pt x="18" y="170"/>
                  </a:lnTo>
                  <a:lnTo>
                    <a:pt x="20" y="190"/>
                  </a:lnTo>
                  <a:lnTo>
                    <a:pt x="20" y="190"/>
                  </a:lnTo>
                  <a:lnTo>
                    <a:pt x="22" y="214"/>
                  </a:lnTo>
                  <a:lnTo>
                    <a:pt x="20" y="230"/>
                  </a:lnTo>
                  <a:lnTo>
                    <a:pt x="16" y="242"/>
                  </a:lnTo>
                  <a:lnTo>
                    <a:pt x="12" y="250"/>
                  </a:lnTo>
                  <a:lnTo>
                    <a:pt x="12" y="250"/>
                  </a:lnTo>
                  <a:lnTo>
                    <a:pt x="8" y="258"/>
                  </a:lnTo>
                  <a:lnTo>
                    <a:pt x="4" y="266"/>
                  </a:lnTo>
                  <a:lnTo>
                    <a:pt x="2" y="278"/>
                  </a:lnTo>
                  <a:lnTo>
                    <a:pt x="0" y="292"/>
                  </a:lnTo>
                  <a:lnTo>
                    <a:pt x="0" y="292"/>
                  </a:lnTo>
                  <a:close/>
                  <a:moveTo>
                    <a:pt x="716" y="362"/>
                  </a:moveTo>
                  <a:lnTo>
                    <a:pt x="716" y="362"/>
                  </a:lnTo>
                  <a:lnTo>
                    <a:pt x="718" y="344"/>
                  </a:lnTo>
                  <a:lnTo>
                    <a:pt x="724" y="326"/>
                  </a:lnTo>
                  <a:lnTo>
                    <a:pt x="732" y="310"/>
                  </a:lnTo>
                  <a:lnTo>
                    <a:pt x="744" y="296"/>
                  </a:lnTo>
                  <a:lnTo>
                    <a:pt x="758" y="286"/>
                  </a:lnTo>
                  <a:lnTo>
                    <a:pt x="772" y="276"/>
                  </a:lnTo>
                  <a:lnTo>
                    <a:pt x="790" y="272"/>
                  </a:lnTo>
                  <a:lnTo>
                    <a:pt x="808" y="270"/>
                  </a:lnTo>
                  <a:lnTo>
                    <a:pt x="808" y="270"/>
                  </a:lnTo>
                  <a:lnTo>
                    <a:pt x="828" y="272"/>
                  </a:lnTo>
                  <a:lnTo>
                    <a:pt x="844" y="276"/>
                  </a:lnTo>
                  <a:lnTo>
                    <a:pt x="860" y="286"/>
                  </a:lnTo>
                  <a:lnTo>
                    <a:pt x="874" y="296"/>
                  </a:lnTo>
                  <a:lnTo>
                    <a:pt x="886" y="310"/>
                  </a:lnTo>
                  <a:lnTo>
                    <a:pt x="894" y="326"/>
                  </a:lnTo>
                  <a:lnTo>
                    <a:pt x="898" y="344"/>
                  </a:lnTo>
                  <a:lnTo>
                    <a:pt x="900" y="362"/>
                  </a:lnTo>
                  <a:lnTo>
                    <a:pt x="900" y="362"/>
                  </a:lnTo>
                  <a:lnTo>
                    <a:pt x="898" y="380"/>
                  </a:lnTo>
                  <a:lnTo>
                    <a:pt x="894" y="398"/>
                  </a:lnTo>
                  <a:lnTo>
                    <a:pt x="886" y="414"/>
                  </a:lnTo>
                  <a:lnTo>
                    <a:pt x="874" y="426"/>
                  </a:lnTo>
                  <a:lnTo>
                    <a:pt x="860" y="438"/>
                  </a:lnTo>
                  <a:lnTo>
                    <a:pt x="844" y="446"/>
                  </a:lnTo>
                  <a:lnTo>
                    <a:pt x="828" y="452"/>
                  </a:lnTo>
                  <a:lnTo>
                    <a:pt x="808" y="454"/>
                  </a:lnTo>
                  <a:lnTo>
                    <a:pt x="808" y="454"/>
                  </a:lnTo>
                  <a:lnTo>
                    <a:pt x="790" y="452"/>
                  </a:lnTo>
                  <a:lnTo>
                    <a:pt x="772" y="446"/>
                  </a:lnTo>
                  <a:lnTo>
                    <a:pt x="758" y="438"/>
                  </a:lnTo>
                  <a:lnTo>
                    <a:pt x="744" y="426"/>
                  </a:lnTo>
                  <a:lnTo>
                    <a:pt x="732" y="414"/>
                  </a:lnTo>
                  <a:lnTo>
                    <a:pt x="724" y="398"/>
                  </a:lnTo>
                  <a:lnTo>
                    <a:pt x="718" y="380"/>
                  </a:lnTo>
                  <a:lnTo>
                    <a:pt x="716" y="362"/>
                  </a:lnTo>
                  <a:lnTo>
                    <a:pt x="716" y="362"/>
                  </a:lnTo>
                  <a:close/>
                  <a:moveTo>
                    <a:pt x="60" y="362"/>
                  </a:moveTo>
                  <a:lnTo>
                    <a:pt x="60" y="362"/>
                  </a:lnTo>
                  <a:lnTo>
                    <a:pt x="62" y="344"/>
                  </a:lnTo>
                  <a:lnTo>
                    <a:pt x="66" y="326"/>
                  </a:lnTo>
                  <a:lnTo>
                    <a:pt x="76" y="310"/>
                  </a:lnTo>
                  <a:lnTo>
                    <a:pt x="86" y="296"/>
                  </a:lnTo>
                  <a:lnTo>
                    <a:pt x="100" y="286"/>
                  </a:lnTo>
                  <a:lnTo>
                    <a:pt x="116" y="276"/>
                  </a:lnTo>
                  <a:lnTo>
                    <a:pt x="134" y="272"/>
                  </a:lnTo>
                  <a:lnTo>
                    <a:pt x="152" y="270"/>
                  </a:lnTo>
                  <a:lnTo>
                    <a:pt x="152" y="270"/>
                  </a:lnTo>
                  <a:lnTo>
                    <a:pt x="170" y="272"/>
                  </a:lnTo>
                  <a:lnTo>
                    <a:pt x="188" y="276"/>
                  </a:lnTo>
                  <a:lnTo>
                    <a:pt x="204" y="286"/>
                  </a:lnTo>
                  <a:lnTo>
                    <a:pt x="216" y="296"/>
                  </a:lnTo>
                  <a:lnTo>
                    <a:pt x="228" y="310"/>
                  </a:lnTo>
                  <a:lnTo>
                    <a:pt x="236" y="326"/>
                  </a:lnTo>
                  <a:lnTo>
                    <a:pt x="242" y="344"/>
                  </a:lnTo>
                  <a:lnTo>
                    <a:pt x="244" y="362"/>
                  </a:lnTo>
                  <a:lnTo>
                    <a:pt x="244" y="362"/>
                  </a:lnTo>
                  <a:lnTo>
                    <a:pt x="242" y="380"/>
                  </a:lnTo>
                  <a:lnTo>
                    <a:pt x="236" y="398"/>
                  </a:lnTo>
                  <a:lnTo>
                    <a:pt x="228" y="414"/>
                  </a:lnTo>
                  <a:lnTo>
                    <a:pt x="216" y="426"/>
                  </a:lnTo>
                  <a:lnTo>
                    <a:pt x="204" y="438"/>
                  </a:lnTo>
                  <a:lnTo>
                    <a:pt x="188" y="446"/>
                  </a:lnTo>
                  <a:lnTo>
                    <a:pt x="170" y="452"/>
                  </a:lnTo>
                  <a:lnTo>
                    <a:pt x="152" y="454"/>
                  </a:lnTo>
                  <a:lnTo>
                    <a:pt x="152" y="454"/>
                  </a:lnTo>
                  <a:lnTo>
                    <a:pt x="134" y="452"/>
                  </a:lnTo>
                  <a:lnTo>
                    <a:pt x="116" y="446"/>
                  </a:lnTo>
                  <a:lnTo>
                    <a:pt x="100" y="438"/>
                  </a:lnTo>
                  <a:lnTo>
                    <a:pt x="86" y="426"/>
                  </a:lnTo>
                  <a:lnTo>
                    <a:pt x="76" y="414"/>
                  </a:lnTo>
                  <a:lnTo>
                    <a:pt x="66" y="398"/>
                  </a:lnTo>
                  <a:lnTo>
                    <a:pt x="62" y="380"/>
                  </a:lnTo>
                  <a:lnTo>
                    <a:pt x="60" y="362"/>
                  </a:lnTo>
                  <a:lnTo>
                    <a:pt x="60" y="362"/>
                  </a:lnTo>
                  <a:close/>
                  <a:moveTo>
                    <a:pt x="20" y="292"/>
                  </a:moveTo>
                  <a:lnTo>
                    <a:pt x="20" y="292"/>
                  </a:lnTo>
                  <a:lnTo>
                    <a:pt x="20" y="280"/>
                  </a:lnTo>
                  <a:lnTo>
                    <a:pt x="22" y="272"/>
                  </a:lnTo>
                  <a:lnTo>
                    <a:pt x="28" y="260"/>
                  </a:lnTo>
                  <a:lnTo>
                    <a:pt x="28" y="260"/>
                  </a:lnTo>
                  <a:lnTo>
                    <a:pt x="34" y="250"/>
                  </a:lnTo>
                  <a:lnTo>
                    <a:pt x="38" y="236"/>
                  </a:lnTo>
                  <a:lnTo>
                    <a:pt x="40" y="216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70"/>
                  </a:lnTo>
                  <a:lnTo>
                    <a:pt x="40" y="154"/>
                  </a:lnTo>
                  <a:lnTo>
                    <a:pt x="48" y="138"/>
                  </a:lnTo>
                  <a:lnTo>
                    <a:pt x="56" y="124"/>
                  </a:lnTo>
                  <a:lnTo>
                    <a:pt x="66" y="110"/>
                  </a:lnTo>
                  <a:lnTo>
                    <a:pt x="78" y="96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18" y="56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64" y="36"/>
                  </a:lnTo>
                  <a:lnTo>
                    <a:pt x="226" y="28"/>
                  </a:lnTo>
                  <a:lnTo>
                    <a:pt x="304" y="22"/>
                  </a:lnTo>
                  <a:lnTo>
                    <a:pt x="346" y="20"/>
                  </a:lnTo>
                  <a:lnTo>
                    <a:pt x="386" y="20"/>
                  </a:lnTo>
                  <a:lnTo>
                    <a:pt x="386" y="20"/>
                  </a:lnTo>
                  <a:lnTo>
                    <a:pt x="424" y="20"/>
                  </a:lnTo>
                  <a:lnTo>
                    <a:pt x="424" y="20"/>
                  </a:lnTo>
                  <a:lnTo>
                    <a:pt x="452" y="22"/>
                  </a:lnTo>
                  <a:lnTo>
                    <a:pt x="478" y="26"/>
                  </a:lnTo>
                  <a:lnTo>
                    <a:pt x="526" y="34"/>
                  </a:lnTo>
                  <a:lnTo>
                    <a:pt x="570" y="44"/>
                  </a:lnTo>
                  <a:lnTo>
                    <a:pt x="608" y="58"/>
                  </a:lnTo>
                  <a:lnTo>
                    <a:pt x="644" y="74"/>
                  </a:lnTo>
                  <a:lnTo>
                    <a:pt x="674" y="92"/>
                  </a:lnTo>
                  <a:lnTo>
                    <a:pt x="730" y="126"/>
                  </a:lnTo>
                  <a:lnTo>
                    <a:pt x="730" y="126"/>
                  </a:lnTo>
                  <a:lnTo>
                    <a:pt x="776" y="154"/>
                  </a:lnTo>
                  <a:lnTo>
                    <a:pt x="776" y="154"/>
                  </a:lnTo>
                  <a:lnTo>
                    <a:pt x="778" y="156"/>
                  </a:lnTo>
                  <a:lnTo>
                    <a:pt x="778" y="156"/>
                  </a:lnTo>
                  <a:lnTo>
                    <a:pt x="816" y="166"/>
                  </a:lnTo>
                  <a:lnTo>
                    <a:pt x="854" y="182"/>
                  </a:lnTo>
                  <a:lnTo>
                    <a:pt x="890" y="196"/>
                  </a:lnTo>
                  <a:lnTo>
                    <a:pt x="920" y="212"/>
                  </a:lnTo>
                  <a:lnTo>
                    <a:pt x="920" y="212"/>
                  </a:lnTo>
                  <a:lnTo>
                    <a:pt x="936" y="230"/>
                  </a:lnTo>
                  <a:lnTo>
                    <a:pt x="948" y="246"/>
                  </a:lnTo>
                  <a:lnTo>
                    <a:pt x="956" y="262"/>
                  </a:lnTo>
                  <a:lnTo>
                    <a:pt x="964" y="278"/>
                  </a:lnTo>
                  <a:lnTo>
                    <a:pt x="966" y="292"/>
                  </a:lnTo>
                  <a:lnTo>
                    <a:pt x="968" y="306"/>
                  </a:lnTo>
                  <a:lnTo>
                    <a:pt x="966" y="320"/>
                  </a:lnTo>
                  <a:lnTo>
                    <a:pt x="962" y="334"/>
                  </a:lnTo>
                  <a:lnTo>
                    <a:pt x="962" y="334"/>
                  </a:lnTo>
                  <a:lnTo>
                    <a:pt x="956" y="352"/>
                  </a:lnTo>
                  <a:lnTo>
                    <a:pt x="954" y="370"/>
                  </a:lnTo>
                  <a:lnTo>
                    <a:pt x="952" y="386"/>
                  </a:lnTo>
                  <a:lnTo>
                    <a:pt x="952" y="398"/>
                  </a:lnTo>
                  <a:lnTo>
                    <a:pt x="952" y="398"/>
                  </a:lnTo>
                  <a:lnTo>
                    <a:pt x="914" y="398"/>
                  </a:lnTo>
                  <a:lnTo>
                    <a:pt x="914" y="398"/>
                  </a:lnTo>
                  <a:lnTo>
                    <a:pt x="918" y="380"/>
                  </a:lnTo>
                  <a:lnTo>
                    <a:pt x="920" y="362"/>
                  </a:lnTo>
                  <a:lnTo>
                    <a:pt x="920" y="362"/>
                  </a:lnTo>
                  <a:lnTo>
                    <a:pt x="918" y="340"/>
                  </a:lnTo>
                  <a:lnTo>
                    <a:pt x="912" y="318"/>
                  </a:lnTo>
                  <a:lnTo>
                    <a:pt x="900" y="300"/>
                  </a:lnTo>
                  <a:lnTo>
                    <a:pt x="888" y="282"/>
                  </a:lnTo>
                  <a:lnTo>
                    <a:pt x="870" y="270"/>
                  </a:lnTo>
                  <a:lnTo>
                    <a:pt x="852" y="260"/>
                  </a:lnTo>
                  <a:lnTo>
                    <a:pt x="832" y="252"/>
                  </a:lnTo>
                  <a:lnTo>
                    <a:pt x="808" y="250"/>
                  </a:lnTo>
                  <a:lnTo>
                    <a:pt x="808" y="250"/>
                  </a:lnTo>
                  <a:lnTo>
                    <a:pt x="786" y="252"/>
                  </a:lnTo>
                  <a:lnTo>
                    <a:pt x="766" y="260"/>
                  </a:lnTo>
                  <a:lnTo>
                    <a:pt x="746" y="270"/>
                  </a:lnTo>
                  <a:lnTo>
                    <a:pt x="730" y="282"/>
                  </a:lnTo>
                  <a:lnTo>
                    <a:pt x="716" y="300"/>
                  </a:lnTo>
                  <a:lnTo>
                    <a:pt x="706" y="318"/>
                  </a:lnTo>
                  <a:lnTo>
                    <a:pt x="700" y="340"/>
                  </a:lnTo>
                  <a:lnTo>
                    <a:pt x="698" y="362"/>
                  </a:lnTo>
                  <a:lnTo>
                    <a:pt x="698" y="362"/>
                  </a:lnTo>
                  <a:lnTo>
                    <a:pt x="698" y="378"/>
                  </a:lnTo>
                  <a:lnTo>
                    <a:pt x="702" y="396"/>
                  </a:lnTo>
                  <a:lnTo>
                    <a:pt x="702" y="396"/>
                  </a:lnTo>
                  <a:lnTo>
                    <a:pt x="258" y="392"/>
                  </a:lnTo>
                  <a:lnTo>
                    <a:pt x="258" y="392"/>
                  </a:lnTo>
                  <a:lnTo>
                    <a:pt x="262" y="376"/>
                  </a:lnTo>
                  <a:lnTo>
                    <a:pt x="264" y="362"/>
                  </a:lnTo>
                  <a:lnTo>
                    <a:pt x="264" y="362"/>
                  </a:lnTo>
                  <a:lnTo>
                    <a:pt x="260" y="340"/>
                  </a:lnTo>
                  <a:lnTo>
                    <a:pt x="254" y="318"/>
                  </a:lnTo>
                  <a:lnTo>
                    <a:pt x="244" y="300"/>
                  </a:lnTo>
                  <a:lnTo>
                    <a:pt x="230" y="282"/>
                  </a:lnTo>
                  <a:lnTo>
                    <a:pt x="214" y="270"/>
                  </a:lnTo>
                  <a:lnTo>
                    <a:pt x="194" y="260"/>
                  </a:lnTo>
                  <a:lnTo>
                    <a:pt x="174" y="252"/>
                  </a:lnTo>
                  <a:lnTo>
                    <a:pt x="152" y="250"/>
                  </a:lnTo>
                  <a:lnTo>
                    <a:pt x="152" y="250"/>
                  </a:lnTo>
                  <a:lnTo>
                    <a:pt x="130" y="252"/>
                  </a:lnTo>
                  <a:lnTo>
                    <a:pt x="108" y="260"/>
                  </a:lnTo>
                  <a:lnTo>
                    <a:pt x="90" y="270"/>
                  </a:lnTo>
                  <a:lnTo>
                    <a:pt x="72" y="282"/>
                  </a:lnTo>
                  <a:lnTo>
                    <a:pt x="60" y="300"/>
                  </a:lnTo>
                  <a:lnTo>
                    <a:pt x="48" y="318"/>
                  </a:lnTo>
                  <a:lnTo>
                    <a:pt x="42" y="340"/>
                  </a:lnTo>
                  <a:lnTo>
                    <a:pt x="40" y="362"/>
                  </a:lnTo>
                  <a:lnTo>
                    <a:pt x="40" y="362"/>
                  </a:lnTo>
                  <a:lnTo>
                    <a:pt x="40" y="366"/>
                  </a:lnTo>
                  <a:lnTo>
                    <a:pt x="40" y="366"/>
                  </a:lnTo>
                  <a:lnTo>
                    <a:pt x="34" y="360"/>
                  </a:lnTo>
                  <a:lnTo>
                    <a:pt x="30" y="354"/>
                  </a:lnTo>
                  <a:lnTo>
                    <a:pt x="26" y="348"/>
                  </a:lnTo>
                  <a:lnTo>
                    <a:pt x="24" y="340"/>
                  </a:lnTo>
                  <a:lnTo>
                    <a:pt x="20" y="320"/>
                  </a:lnTo>
                  <a:lnTo>
                    <a:pt x="20" y="292"/>
                  </a:lnTo>
                  <a:lnTo>
                    <a:pt x="20" y="2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50619FBD-FCCF-0D72-B254-BCBAB41146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5299" y="1905672"/>
            <a:ext cx="457200" cy="20195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8ECC23C-DE49-DBC1-B125-78F74F4408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6807" y="1924745"/>
            <a:ext cx="457200" cy="18288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90AA060-3F5E-06E8-C779-6F9D5A0FE1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4912" y="1940969"/>
            <a:ext cx="457200" cy="16933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14ED19ED-0E4A-A602-5EA3-CC7D927C6E7E}"/>
              </a:ext>
            </a:extLst>
          </p:cNvPr>
          <p:cNvSpPr txBox="1"/>
          <p:nvPr/>
        </p:nvSpPr>
        <p:spPr>
          <a:xfrm>
            <a:off x="386637" y="5793324"/>
            <a:ext cx="11442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LCA group 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 does not include use phase criteria ( powertrain config.) =&gt; May include multiple IP families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IP family 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enault Group Light"/>
                <a:ea typeface="+mn-ea"/>
                <a:cs typeface="+mn-cs"/>
              </a:rPr>
              <a:t>Vehicle segment or platform or region of production is not a criteria =&gt; May include multiple LCA family  </a:t>
            </a:r>
          </a:p>
        </p:txBody>
      </p:sp>
      <p:grpSp>
        <p:nvGrpSpPr>
          <p:cNvPr id="39" name="Groupe 21">
            <a:extLst>
              <a:ext uri="{FF2B5EF4-FFF2-40B4-BE49-F238E27FC236}">
                <a16:creationId xmlns:a16="http://schemas.microsoft.com/office/drawing/2014/main" id="{3B2FA368-5F83-C6B9-6203-4A044CD62CFC}"/>
              </a:ext>
            </a:extLst>
          </p:cNvPr>
          <p:cNvGrpSpPr>
            <a:grpSpLocks noChangeAspect="1"/>
          </p:cNvGrpSpPr>
          <p:nvPr/>
        </p:nvGrpSpPr>
        <p:grpSpPr>
          <a:xfrm>
            <a:off x="3027397" y="4093665"/>
            <a:ext cx="420700" cy="182880"/>
            <a:chOff x="1772551" y="1377920"/>
            <a:chExt cx="735390" cy="319678"/>
          </a:xfrm>
          <a:solidFill>
            <a:srgbClr val="107C9D"/>
          </a:solidFill>
        </p:grpSpPr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8BE7151B-B248-5A73-A8E1-C1F40F9697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2551" y="1377920"/>
              <a:ext cx="735390" cy="319678"/>
            </a:xfrm>
            <a:custGeom>
              <a:avLst/>
              <a:gdLst>
                <a:gd name="T0" fmla="*/ 10 w 1118"/>
                <a:gd name="T1" fmla="*/ 362 h 486"/>
                <a:gd name="T2" fmla="*/ 64 w 1118"/>
                <a:gd name="T3" fmla="*/ 414 h 486"/>
                <a:gd name="T4" fmla="*/ 152 w 1118"/>
                <a:gd name="T5" fmla="*/ 484 h 486"/>
                <a:gd name="T6" fmla="*/ 240 w 1118"/>
                <a:gd name="T7" fmla="*/ 464 h 486"/>
                <a:gd name="T8" fmla="*/ 808 w 1118"/>
                <a:gd name="T9" fmla="*/ 418 h 486"/>
                <a:gd name="T10" fmla="*/ 866 w 1118"/>
                <a:gd name="T11" fmla="*/ 474 h 486"/>
                <a:gd name="T12" fmla="*/ 948 w 1118"/>
                <a:gd name="T13" fmla="*/ 480 h 486"/>
                <a:gd name="T14" fmla="*/ 1020 w 1118"/>
                <a:gd name="T15" fmla="*/ 422 h 486"/>
                <a:gd name="T16" fmla="*/ 1100 w 1118"/>
                <a:gd name="T17" fmla="*/ 420 h 486"/>
                <a:gd name="T18" fmla="*/ 1106 w 1118"/>
                <a:gd name="T19" fmla="*/ 404 h 486"/>
                <a:gd name="T20" fmla="*/ 1116 w 1118"/>
                <a:gd name="T21" fmla="*/ 330 h 486"/>
                <a:gd name="T22" fmla="*/ 1064 w 1118"/>
                <a:gd name="T23" fmla="*/ 224 h 486"/>
                <a:gd name="T24" fmla="*/ 972 w 1118"/>
                <a:gd name="T25" fmla="*/ 178 h 486"/>
                <a:gd name="T26" fmla="*/ 762 w 1118"/>
                <a:gd name="T27" fmla="*/ 90 h 486"/>
                <a:gd name="T28" fmla="*/ 514 w 1118"/>
                <a:gd name="T29" fmla="*/ 6 h 486"/>
                <a:gd name="T30" fmla="*/ 348 w 1118"/>
                <a:gd name="T31" fmla="*/ 2 h 486"/>
                <a:gd name="T32" fmla="*/ 106 w 1118"/>
                <a:gd name="T33" fmla="*/ 36 h 486"/>
                <a:gd name="T34" fmla="*/ 74 w 1118"/>
                <a:gd name="T35" fmla="*/ 70 h 486"/>
                <a:gd name="T36" fmla="*/ 14 w 1118"/>
                <a:gd name="T37" fmla="*/ 176 h 486"/>
                <a:gd name="T38" fmla="*/ 10 w 1118"/>
                <a:gd name="T39" fmla="*/ 252 h 486"/>
                <a:gd name="T40" fmla="*/ 0 w 1118"/>
                <a:gd name="T41" fmla="*/ 290 h 486"/>
                <a:gd name="T42" fmla="*/ 844 w 1118"/>
                <a:gd name="T43" fmla="*/ 294 h 486"/>
                <a:gd name="T44" fmla="*/ 934 w 1118"/>
                <a:gd name="T45" fmla="*/ 268 h 486"/>
                <a:gd name="T46" fmla="*/ 1012 w 1118"/>
                <a:gd name="T47" fmla="*/ 346 h 486"/>
                <a:gd name="T48" fmla="*/ 986 w 1118"/>
                <a:gd name="T49" fmla="*/ 436 h 486"/>
                <a:gd name="T50" fmla="*/ 894 w 1118"/>
                <a:gd name="T51" fmla="*/ 464 h 486"/>
                <a:gd name="T52" fmla="*/ 816 w 1118"/>
                <a:gd name="T53" fmla="*/ 386 h 486"/>
                <a:gd name="T54" fmla="*/ 80 w 1118"/>
                <a:gd name="T55" fmla="*/ 326 h 486"/>
                <a:gd name="T56" fmla="*/ 172 w 1118"/>
                <a:gd name="T57" fmla="*/ 266 h 486"/>
                <a:gd name="T58" fmla="*/ 256 w 1118"/>
                <a:gd name="T59" fmla="*/ 310 h 486"/>
                <a:gd name="T60" fmla="*/ 264 w 1118"/>
                <a:gd name="T61" fmla="*/ 404 h 486"/>
                <a:gd name="T62" fmla="*/ 172 w 1118"/>
                <a:gd name="T63" fmla="*/ 466 h 486"/>
                <a:gd name="T64" fmla="*/ 90 w 1118"/>
                <a:gd name="T65" fmla="*/ 422 h 486"/>
                <a:gd name="T66" fmla="*/ 20 w 1118"/>
                <a:gd name="T67" fmla="*/ 290 h 486"/>
                <a:gd name="T68" fmla="*/ 36 w 1118"/>
                <a:gd name="T69" fmla="*/ 240 h 486"/>
                <a:gd name="T70" fmla="*/ 40 w 1118"/>
                <a:gd name="T71" fmla="*/ 146 h 486"/>
                <a:gd name="T72" fmla="*/ 102 w 1118"/>
                <a:gd name="T73" fmla="*/ 68 h 486"/>
                <a:gd name="T74" fmla="*/ 304 w 1118"/>
                <a:gd name="T75" fmla="*/ 24 h 486"/>
                <a:gd name="T76" fmla="*/ 482 w 1118"/>
                <a:gd name="T77" fmla="*/ 22 h 486"/>
                <a:gd name="T78" fmla="*/ 714 w 1118"/>
                <a:gd name="T79" fmla="*/ 88 h 486"/>
                <a:gd name="T80" fmla="*/ 852 w 1118"/>
                <a:gd name="T81" fmla="*/ 162 h 486"/>
                <a:gd name="T82" fmla="*/ 1050 w 1118"/>
                <a:gd name="T83" fmla="*/ 236 h 486"/>
                <a:gd name="T84" fmla="*/ 1098 w 1118"/>
                <a:gd name="T85" fmla="*/ 314 h 486"/>
                <a:gd name="T86" fmla="*/ 1084 w 1118"/>
                <a:gd name="T87" fmla="*/ 390 h 486"/>
                <a:gd name="T88" fmla="*/ 1034 w 1118"/>
                <a:gd name="T89" fmla="*/ 366 h 486"/>
                <a:gd name="T90" fmla="*/ 1000 w 1118"/>
                <a:gd name="T91" fmla="*/ 282 h 486"/>
                <a:gd name="T92" fmla="*/ 914 w 1118"/>
                <a:gd name="T93" fmla="*/ 246 h 486"/>
                <a:gd name="T94" fmla="*/ 816 w 1118"/>
                <a:gd name="T95" fmla="*/ 298 h 486"/>
                <a:gd name="T96" fmla="*/ 796 w 1118"/>
                <a:gd name="T97" fmla="*/ 382 h 486"/>
                <a:gd name="T98" fmla="*/ 292 w 1118"/>
                <a:gd name="T99" fmla="*/ 366 h 486"/>
                <a:gd name="T100" fmla="*/ 256 w 1118"/>
                <a:gd name="T101" fmla="*/ 282 h 486"/>
                <a:gd name="T102" fmla="*/ 172 w 1118"/>
                <a:gd name="T103" fmla="*/ 246 h 486"/>
                <a:gd name="T104" fmla="*/ 74 w 1118"/>
                <a:gd name="T105" fmla="*/ 298 h 486"/>
                <a:gd name="T106" fmla="*/ 54 w 1118"/>
                <a:gd name="T107" fmla="*/ 374 h 486"/>
                <a:gd name="T108" fmla="*/ 22 w 1118"/>
                <a:gd name="T109" fmla="*/ 33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8" h="486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4"/>
                  </a:lnTo>
                  <a:lnTo>
                    <a:pt x="6" y="350"/>
                  </a:lnTo>
                  <a:lnTo>
                    <a:pt x="10" y="362"/>
                  </a:lnTo>
                  <a:lnTo>
                    <a:pt x="18" y="374"/>
                  </a:lnTo>
                  <a:lnTo>
                    <a:pt x="28" y="382"/>
                  </a:lnTo>
                  <a:lnTo>
                    <a:pt x="42" y="390"/>
                  </a:lnTo>
                  <a:lnTo>
                    <a:pt x="58" y="396"/>
                  </a:lnTo>
                  <a:lnTo>
                    <a:pt x="58" y="396"/>
                  </a:lnTo>
                  <a:lnTo>
                    <a:pt x="64" y="414"/>
                  </a:lnTo>
                  <a:lnTo>
                    <a:pt x="74" y="432"/>
                  </a:lnTo>
                  <a:lnTo>
                    <a:pt x="86" y="446"/>
                  </a:lnTo>
                  <a:lnTo>
                    <a:pt x="100" y="460"/>
                  </a:lnTo>
                  <a:lnTo>
                    <a:pt x="116" y="470"/>
                  </a:lnTo>
                  <a:lnTo>
                    <a:pt x="134" y="478"/>
                  </a:lnTo>
                  <a:lnTo>
                    <a:pt x="152" y="484"/>
                  </a:lnTo>
                  <a:lnTo>
                    <a:pt x="172" y="486"/>
                  </a:lnTo>
                  <a:lnTo>
                    <a:pt x="172" y="486"/>
                  </a:lnTo>
                  <a:lnTo>
                    <a:pt x="190" y="484"/>
                  </a:lnTo>
                  <a:lnTo>
                    <a:pt x="208" y="480"/>
                  </a:lnTo>
                  <a:lnTo>
                    <a:pt x="224" y="474"/>
                  </a:lnTo>
                  <a:lnTo>
                    <a:pt x="240" y="464"/>
                  </a:lnTo>
                  <a:lnTo>
                    <a:pt x="252" y="454"/>
                  </a:lnTo>
                  <a:lnTo>
                    <a:pt x="264" y="442"/>
                  </a:lnTo>
                  <a:lnTo>
                    <a:pt x="274" y="428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808" y="418"/>
                  </a:lnTo>
                  <a:lnTo>
                    <a:pt x="808" y="418"/>
                  </a:lnTo>
                  <a:lnTo>
                    <a:pt x="816" y="432"/>
                  </a:lnTo>
                  <a:lnTo>
                    <a:pt x="826" y="446"/>
                  </a:lnTo>
                  <a:lnTo>
                    <a:pt x="838" y="456"/>
                  </a:lnTo>
                  <a:lnTo>
                    <a:pt x="850" y="466"/>
                  </a:lnTo>
                  <a:lnTo>
                    <a:pt x="866" y="474"/>
                  </a:lnTo>
                  <a:lnTo>
                    <a:pt x="880" y="480"/>
                  </a:lnTo>
                  <a:lnTo>
                    <a:pt x="898" y="484"/>
                  </a:lnTo>
                  <a:lnTo>
                    <a:pt x="914" y="486"/>
                  </a:lnTo>
                  <a:lnTo>
                    <a:pt x="914" y="486"/>
                  </a:lnTo>
                  <a:lnTo>
                    <a:pt x="932" y="484"/>
                  </a:lnTo>
                  <a:lnTo>
                    <a:pt x="948" y="480"/>
                  </a:lnTo>
                  <a:lnTo>
                    <a:pt x="962" y="474"/>
                  </a:lnTo>
                  <a:lnTo>
                    <a:pt x="978" y="468"/>
                  </a:lnTo>
                  <a:lnTo>
                    <a:pt x="990" y="458"/>
                  </a:lnTo>
                  <a:lnTo>
                    <a:pt x="1002" y="448"/>
                  </a:lnTo>
                  <a:lnTo>
                    <a:pt x="1012" y="434"/>
                  </a:lnTo>
                  <a:lnTo>
                    <a:pt x="1020" y="422"/>
                  </a:lnTo>
                  <a:lnTo>
                    <a:pt x="1020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100" y="420"/>
                  </a:lnTo>
                  <a:lnTo>
                    <a:pt x="1104" y="418"/>
                  </a:lnTo>
                  <a:lnTo>
                    <a:pt x="1104" y="418"/>
                  </a:lnTo>
                  <a:lnTo>
                    <a:pt x="1106" y="414"/>
                  </a:lnTo>
                  <a:lnTo>
                    <a:pt x="1106" y="410"/>
                  </a:lnTo>
                  <a:lnTo>
                    <a:pt x="1106" y="410"/>
                  </a:lnTo>
                  <a:lnTo>
                    <a:pt x="1106" y="404"/>
                  </a:lnTo>
                  <a:lnTo>
                    <a:pt x="1104" y="390"/>
                  </a:lnTo>
                  <a:lnTo>
                    <a:pt x="1106" y="370"/>
                  </a:lnTo>
                  <a:lnTo>
                    <a:pt x="1108" y="360"/>
                  </a:lnTo>
                  <a:lnTo>
                    <a:pt x="1110" y="348"/>
                  </a:lnTo>
                  <a:lnTo>
                    <a:pt x="1110" y="348"/>
                  </a:lnTo>
                  <a:lnTo>
                    <a:pt x="1116" y="330"/>
                  </a:lnTo>
                  <a:lnTo>
                    <a:pt x="1118" y="314"/>
                  </a:lnTo>
                  <a:lnTo>
                    <a:pt x="1116" y="300"/>
                  </a:lnTo>
                  <a:lnTo>
                    <a:pt x="1110" y="286"/>
                  </a:lnTo>
                  <a:lnTo>
                    <a:pt x="1104" y="272"/>
                  </a:lnTo>
                  <a:lnTo>
                    <a:pt x="1092" y="256"/>
                  </a:lnTo>
                  <a:lnTo>
                    <a:pt x="1064" y="224"/>
                  </a:lnTo>
                  <a:lnTo>
                    <a:pt x="1062" y="222"/>
                  </a:lnTo>
                  <a:lnTo>
                    <a:pt x="1062" y="222"/>
                  </a:lnTo>
                  <a:lnTo>
                    <a:pt x="1060" y="220"/>
                  </a:lnTo>
                  <a:lnTo>
                    <a:pt x="1060" y="220"/>
                  </a:lnTo>
                  <a:lnTo>
                    <a:pt x="1018" y="198"/>
                  </a:lnTo>
                  <a:lnTo>
                    <a:pt x="972" y="178"/>
                  </a:lnTo>
                  <a:lnTo>
                    <a:pt x="918" y="16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30" y="128"/>
                  </a:lnTo>
                  <a:lnTo>
                    <a:pt x="830" y="128"/>
                  </a:lnTo>
                  <a:lnTo>
                    <a:pt x="762" y="90"/>
                  </a:lnTo>
                  <a:lnTo>
                    <a:pt x="722" y="70"/>
                  </a:lnTo>
                  <a:lnTo>
                    <a:pt x="676" y="50"/>
                  </a:lnTo>
                  <a:lnTo>
                    <a:pt x="628" y="32"/>
                  </a:lnTo>
                  <a:lnTo>
                    <a:pt x="574" y="18"/>
                  </a:lnTo>
                  <a:lnTo>
                    <a:pt x="544" y="12"/>
                  </a:lnTo>
                  <a:lnTo>
                    <a:pt x="514" y="6"/>
                  </a:lnTo>
                  <a:lnTo>
                    <a:pt x="484" y="4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48" y="2"/>
                  </a:lnTo>
                  <a:lnTo>
                    <a:pt x="294" y="6"/>
                  </a:lnTo>
                  <a:lnTo>
                    <a:pt x="244" y="10"/>
                  </a:lnTo>
                  <a:lnTo>
                    <a:pt x="198" y="18"/>
                  </a:lnTo>
                  <a:lnTo>
                    <a:pt x="132" y="30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2" y="38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88" y="54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50" y="94"/>
                  </a:lnTo>
                  <a:lnTo>
                    <a:pt x="40" y="108"/>
                  </a:lnTo>
                  <a:lnTo>
                    <a:pt x="30" y="124"/>
                  </a:lnTo>
                  <a:lnTo>
                    <a:pt x="22" y="140"/>
                  </a:lnTo>
                  <a:lnTo>
                    <a:pt x="16" y="158"/>
                  </a:lnTo>
                  <a:lnTo>
                    <a:pt x="14" y="176"/>
                  </a:lnTo>
                  <a:lnTo>
                    <a:pt x="14" y="198"/>
                  </a:lnTo>
                  <a:lnTo>
                    <a:pt x="14" y="198"/>
                  </a:lnTo>
                  <a:lnTo>
                    <a:pt x="18" y="222"/>
                  </a:lnTo>
                  <a:lnTo>
                    <a:pt x="16" y="236"/>
                  </a:lnTo>
                  <a:lnTo>
                    <a:pt x="14" y="246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6" y="258"/>
                  </a:lnTo>
                  <a:lnTo>
                    <a:pt x="4" y="266"/>
                  </a:lnTo>
                  <a:lnTo>
                    <a:pt x="0" y="276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14" y="366"/>
                  </a:moveTo>
                  <a:lnTo>
                    <a:pt x="814" y="366"/>
                  </a:lnTo>
                  <a:lnTo>
                    <a:pt x="816" y="346"/>
                  </a:lnTo>
                  <a:lnTo>
                    <a:pt x="822" y="326"/>
                  </a:lnTo>
                  <a:lnTo>
                    <a:pt x="832" y="310"/>
                  </a:lnTo>
                  <a:lnTo>
                    <a:pt x="844" y="294"/>
                  </a:lnTo>
                  <a:lnTo>
                    <a:pt x="858" y="282"/>
                  </a:lnTo>
                  <a:lnTo>
                    <a:pt x="876" y="274"/>
                  </a:lnTo>
                  <a:lnTo>
                    <a:pt x="894" y="268"/>
                  </a:lnTo>
                  <a:lnTo>
                    <a:pt x="914" y="266"/>
                  </a:lnTo>
                  <a:lnTo>
                    <a:pt x="914" y="266"/>
                  </a:lnTo>
                  <a:lnTo>
                    <a:pt x="934" y="268"/>
                  </a:lnTo>
                  <a:lnTo>
                    <a:pt x="954" y="274"/>
                  </a:lnTo>
                  <a:lnTo>
                    <a:pt x="970" y="282"/>
                  </a:lnTo>
                  <a:lnTo>
                    <a:pt x="986" y="294"/>
                  </a:lnTo>
                  <a:lnTo>
                    <a:pt x="998" y="310"/>
                  </a:lnTo>
                  <a:lnTo>
                    <a:pt x="1006" y="326"/>
                  </a:lnTo>
                  <a:lnTo>
                    <a:pt x="1012" y="346"/>
                  </a:lnTo>
                  <a:lnTo>
                    <a:pt x="1014" y="366"/>
                  </a:lnTo>
                  <a:lnTo>
                    <a:pt x="1014" y="366"/>
                  </a:lnTo>
                  <a:lnTo>
                    <a:pt x="1012" y="386"/>
                  </a:lnTo>
                  <a:lnTo>
                    <a:pt x="1006" y="404"/>
                  </a:lnTo>
                  <a:lnTo>
                    <a:pt x="998" y="422"/>
                  </a:lnTo>
                  <a:lnTo>
                    <a:pt x="986" y="436"/>
                  </a:lnTo>
                  <a:lnTo>
                    <a:pt x="970" y="448"/>
                  </a:lnTo>
                  <a:lnTo>
                    <a:pt x="954" y="458"/>
                  </a:lnTo>
                  <a:lnTo>
                    <a:pt x="934" y="464"/>
                  </a:lnTo>
                  <a:lnTo>
                    <a:pt x="914" y="466"/>
                  </a:lnTo>
                  <a:lnTo>
                    <a:pt x="914" y="466"/>
                  </a:lnTo>
                  <a:lnTo>
                    <a:pt x="894" y="464"/>
                  </a:lnTo>
                  <a:lnTo>
                    <a:pt x="876" y="458"/>
                  </a:lnTo>
                  <a:lnTo>
                    <a:pt x="858" y="448"/>
                  </a:lnTo>
                  <a:lnTo>
                    <a:pt x="844" y="436"/>
                  </a:lnTo>
                  <a:lnTo>
                    <a:pt x="832" y="422"/>
                  </a:lnTo>
                  <a:lnTo>
                    <a:pt x="822" y="404"/>
                  </a:lnTo>
                  <a:lnTo>
                    <a:pt x="816" y="386"/>
                  </a:lnTo>
                  <a:lnTo>
                    <a:pt x="814" y="366"/>
                  </a:lnTo>
                  <a:lnTo>
                    <a:pt x="814" y="366"/>
                  </a:lnTo>
                  <a:close/>
                  <a:moveTo>
                    <a:pt x="72" y="366"/>
                  </a:moveTo>
                  <a:lnTo>
                    <a:pt x="72" y="366"/>
                  </a:lnTo>
                  <a:lnTo>
                    <a:pt x="74" y="346"/>
                  </a:lnTo>
                  <a:lnTo>
                    <a:pt x="80" y="326"/>
                  </a:lnTo>
                  <a:lnTo>
                    <a:pt x="90" y="310"/>
                  </a:lnTo>
                  <a:lnTo>
                    <a:pt x="102" y="294"/>
                  </a:lnTo>
                  <a:lnTo>
                    <a:pt x="116" y="282"/>
                  </a:lnTo>
                  <a:lnTo>
                    <a:pt x="134" y="274"/>
                  </a:lnTo>
                  <a:lnTo>
                    <a:pt x="152" y="268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92" y="268"/>
                  </a:lnTo>
                  <a:lnTo>
                    <a:pt x="212" y="274"/>
                  </a:lnTo>
                  <a:lnTo>
                    <a:pt x="228" y="282"/>
                  </a:lnTo>
                  <a:lnTo>
                    <a:pt x="244" y="294"/>
                  </a:lnTo>
                  <a:lnTo>
                    <a:pt x="256" y="310"/>
                  </a:lnTo>
                  <a:lnTo>
                    <a:pt x="264" y="326"/>
                  </a:lnTo>
                  <a:lnTo>
                    <a:pt x="270" y="346"/>
                  </a:lnTo>
                  <a:lnTo>
                    <a:pt x="272" y="366"/>
                  </a:lnTo>
                  <a:lnTo>
                    <a:pt x="272" y="366"/>
                  </a:lnTo>
                  <a:lnTo>
                    <a:pt x="270" y="386"/>
                  </a:lnTo>
                  <a:lnTo>
                    <a:pt x="264" y="404"/>
                  </a:lnTo>
                  <a:lnTo>
                    <a:pt x="256" y="422"/>
                  </a:lnTo>
                  <a:lnTo>
                    <a:pt x="244" y="436"/>
                  </a:lnTo>
                  <a:lnTo>
                    <a:pt x="228" y="448"/>
                  </a:lnTo>
                  <a:lnTo>
                    <a:pt x="212" y="458"/>
                  </a:lnTo>
                  <a:lnTo>
                    <a:pt x="192" y="464"/>
                  </a:lnTo>
                  <a:lnTo>
                    <a:pt x="172" y="466"/>
                  </a:lnTo>
                  <a:lnTo>
                    <a:pt x="172" y="466"/>
                  </a:lnTo>
                  <a:lnTo>
                    <a:pt x="152" y="464"/>
                  </a:lnTo>
                  <a:lnTo>
                    <a:pt x="134" y="458"/>
                  </a:lnTo>
                  <a:lnTo>
                    <a:pt x="116" y="448"/>
                  </a:lnTo>
                  <a:lnTo>
                    <a:pt x="102" y="436"/>
                  </a:lnTo>
                  <a:lnTo>
                    <a:pt x="90" y="422"/>
                  </a:lnTo>
                  <a:lnTo>
                    <a:pt x="80" y="404"/>
                  </a:lnTo>
                  <a:lnTo>
                    <a:pt x="74" y="386"/>
                  </a:lnTo>
                  <a:lnTo>
                    <a:pt x="72" y="366"/>
                  </a:lnTo>
                  <a:lnTo>
                    <a:pt x="72" y="366"/>
                  </a:lnTo>
                  <a:close/>
                  <a:moveTo>
                    <a:pt x="20" y="290"/>
                  </a:moveTo>
                  <a:lnTo>
                    <a:pt x="20" y="290"/>
                  </a:lnTo>
                  <a:lnTo>
                    <a:pt x="20" y="280"/>
                  </a:lnTo>
                  <a:lnTo>
                    <a:pt x="22" y="272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32" y="252"/>
                  </a:lnTo>
                  <a:lnTo>
                    <a:pt x="36" y="240"/>
                  </a:lnTo>
                  <a:lnTo>
                    <a:pt x="36" y="222"/>
                  </a:lnTo>
                  <a:lnTo>
                    <a:pt x="34" y="196"/>
                  </a:lnTo>
                  <a:lnTo>
                    <a:pt x="34" y="196"/>
                  </a:lnTo>
                  <a:lnTo>
                    <a:pt x="34" y="178"/>
                  </a:lnTo>
                  <a:lnTo>
                    <a:pt x="36" y="162"/>
                  </a:lnTo>
                  <a:lnTo>
                    <a:pt x="40" y="146"/>
                  </a:lnTo>
                  <a:lnTo>
                    <a:pt x="48" y="132"/>
                  </a:lnTo>
                  <a:lnTo>
                    <a:pt x="56" y="118"/>
                  </a:lnTo>
                  <a:lnTo>
                    <a:pt x="66" y="106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102" y="6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50" y="46"/>
                  </a:lnTo>
                  <a:lnTo>
                    <a:pt x="216" y="34"/>
                  </a:lnTo>
                  <a:lnTo>
                    <a:pt x="258" y="28"/>
                  </a:lnTo>
                  <a:lnTo>
                    <a:pt x="304" y="24"/>
                  </a:lnTo>
                  <a:lnTo>
                    <a:pt x="354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50" y="20"/>
                  </a:lnTo>
                  <a:lnTo>
                    <a:pt x="450" y="20"/>
                  </a:lnTo>
                  <a:lnTo>
                    <a:pt x="482" y="22"/>
                  </a:lnTo>
                  <a:lnTo>
                    <a:pt x="512" y="26"/>
                  </a:lnTo>
                  <a:lnTo>
                    <a:pt x="542" y="30"/>
                  </a:lnTo>
                  <a:lnTo>
                    <a:pt x="570" y="36"/>
                  </a:lnTo>
                  <a:lnTo>
                    <a:pt x="622" y="52"/>
                  </a:lnTo>
                  <a:lnTo>
                    <a:pt x="670" y="68"/>
                  </a:lnTo>
                  <a:lnTo>
                    <a:pt x="714" y="88"/>
                  </a:lnTo>
                  <a:lnTo>
                    <a:pt x="754" y="108"/>
                  </a:lnTo>
                  <a:lnTo>
                    <a:pt x="822" y="144"/>
                  </a:lnTo>
                  <a:lnTo>
                    <a:pt x="822" y="144"/>
                  </a:lnTo>
                  <a:lnTo>
                    <a:pt x="850" y="160"/>
                  </a:lnTo>
                  <a:lnTo>
                    <a:pt x="850" y="160"/>
                  </a:lnTo>
                  <a:lnTo>
                    <a:pt x="852" y="162"/>
                  </a:lnTo>
                  <a:lnTo>
                    <a:pt x="852" y="162"/>
                  </a:lnTo>
                  <a:lnTo>
                    <a:pt x="912" y="178"/>
                  </a:lnTo>
                  <a:lnTo>
                    <a:pt x="964" y="196"/>
                  </a:lnTo>
                  <a:lnTo>
                    <a:pt x="1008" y="214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76" y="268"/>
                  </a:lnTo>
                  <a:lnTo>
                    <a:pt x="1086" y="280"/>
                  </a:lnTo>
                  <a:lnTo>
                    <a:pt x="1092" y="292"/>
                  </a:lnTo>
                  <a:lnTo>
                    <a:pt x="1096" y="304"/>
                  </a:lnTo>
                  <a:lnTo>
                    <a:pt x="1098" y="314"/>
                  </a:lnTo>
                  <a:lnTo>
                    <a:pt x="1096" y="326"/>
                  </a:lnTo>
                  <a:lnTo>
                    <a:pt x="1092" y="340"/>
                  </a:lnTo>
                  <a:lnTo>
                    <a:pt x="1092" y="340"/>
                  </a:lnTo>
                  <a:lnTo>
                    <a:pt x="1088" y="360"/>
                  </a:lnTo>
                  <a:lnTo>
                    <a:pt x="1086" y="376"/>
                  </a:lnTo>
                  <a:lnTo>
                    <a:pt x="1084" y="390"/>
                  </a:lnTo>
                  <a:lnTo>
                    <a:pt x="1086" y="402"/>
                  </a:lnTo>
                  <a:lnTo>
                    <a:pt x="1086" y="402"/>
                  </a:lnTo>
                  <a:lnTo>
                    <a:pt x="1028" y="402"/>
                  </a:lnTo>
                  <a:lnTo>
                    <a:pt x="1028" y="402"/>
                  </a:lnTo>
                  <a:lnTo>
                    <a:pt x="1032" y="384"/>
                  </a:lnTo>
                  <a:lnTo>
                    <a:pt x="1034" y="366"/>
                  </a:lnTo>
                  <a:lnTo>
                    <a:pt x="1034" y="366"/>
                  </a:lnTo>
                  <a:lnTo>
                    <a:pt x="1034" y="354"/>
                  </a:lnTo>
                  <a:lnTo>
                    <a:pt x="1032" y="342"/>
                  </a:lnTo>
                  <a:lnTo>
                    <a:pt x="1024" y="320"/>
                  </a:lnTo>
                  <a:lnTo>
                    <a:pt x="1014" y="298"/>
                  </a:lnTo>
                  <a:lnTo>
                    <a:pt x="1000" y="282"/>
                  </a:lnTo>
                  <a:lnTo>
                    <a:pt x="982" y="266"/>
                  </a:lnTo>
                  <a:lnTo>
                    <a:pt x="962" y="256"/>
                  </a:lnTo>
                  <a:lnTo>
                    <a:pt x="938" y="248"/>
                  </a:lnTo>
                  <a:lnTo>
                    <a:pt x="926" y="246"/>
                  </a:lnTo>
                  <a:lnTo>
                    <a:pt x="914" y="246"/>
                  </a:lnTo>
                  <a:lnTo>
                    <a:pt x="914" y="246"/>
                  </a:lnTo>
                  <a:lnTo>
                    <a:pt x="902" y="246"/>
                  </a:lnTo>
                  <a:lnTo>
                    <a:pt x="890" y="248"/>
                  </a:lnTo>
                  <a:lnTo>
                    <a:pt x="868" y="256"/>
                  </a:lnTo>
                  <a:lnTo>
                    <a:pt x="848" y="266"/>
                  </a:lnTo>
                  <a:lnTo>
                    <a:pt x="830" y="282"/>
                  </a:lnTo>
                  <a:lnTo>
                    <a:pt x="816" y="298"/>
                  </a:lnTo>
                  <a:lnTo>
                    <a:pt x="804" y="320"/>
                  </a:lnTo>
                  <a:lnTo>
                    <a:pt x="798" y="342"/>
                  </a:lnTo>
                  <a:lnTo>
                    <a:pt x="796" y="354"/>
                  </a:lnTo>
                  <a:lnTo>
                    <a:pt x="796" y="366"/>
                  </a:lnTo>
                  <a:lnTo>
                    <a:pt x="796" y="366"/>
                  </a:lnTo>
                  <a:lnTo>
                    <a:pt x="796" y="382"/>
                  </a:lnTo>
                  <a:lnTo>
                    <a:pt x="800" y="400"/>
                  </a:lnTo>
                  <a:lnTo>
                    <a:pt x="800" y="400"/>
                  </a:lnTo>
                  <a:lnTo>
                    <a:pt x="288" y="394"/>
                  </a:lnTo>
                  <a:lnTo>
                    <a:pt x="288" y="394"/>
                  </a:lnTo>
                  <a:lnTo>
                    <a:pt x="292" y="380"/>
                  </a:lnTo>
                  <a:lnTo>
                    <a:pt x="292" y="366"/>
                  </a:lnTo>
                  <a:lnTo>
                    <a:pt x="292" y="366"/>
                  </a:lnTo>
                  <a:lnTo>
                    <a:pt x="292" y="354"/>
                  </a:lnTo>
                  <a:lnTo>
                    <a:pt x="290" y="342"/>
                  </a:lnTo>
                  <a:lnTo>
                    <a:pt x="282" y="320"/>
                  </a:lnTo>
                  <a:lnTo>
                    <a:pt x="272" y="298"/>
                  </a:lnTo>
                  <a:lnTo>
                    <a:pt x="256" y="282"/>
                  </a:lnTo>
                  <a:lnTo>
                    <a:pt x="240" y="266"/>
                  </a:lnTo>
                  <a:lnTo>
                    <a:pt x="220" y="256"/>
                  </a:lnTo>
                  <a:lnTo>
                    <a:pt x="196" y="248"/>
                  </a:lnTo>
                  <a:lnTo>
                    <a:pt x="184" y="246"/>
                  </a:lnTo>
                  <a:lnTo>
                    <a:pt x="172" y="246"/>
                  </a:lnTo>
                  <a:lnTo>
                    <a:pt x="172" y="246"/>
                  </a:lnTo>
                  <a:lnTo>
                    <a:pt x="160" y="246"/>
                  </a:lnTo>
                  <a:lnTo>
                    <a:pt x="148" y="248"/>
                  </a:lnTo>
                  <a:lnTo>
                    <a:pt x="126" y="256"/>
                  </a:lnTo>
                  <a:lnTo>
                    <a:pt x="106" y="266"/>
                  </a:lnTo>
                  <a:lnTo>
                    <a:pt x="88" y="282"/>
                  </a:lnTo>
                  <a:lnTo>
                    <a:pt x="74" y="298"/>
                  </a:lnTo>
                  <a:lnTo>
                    <a:pt x="62" y="320"/>
                  </a:lnTo>
                  <a:lnTo>
                    <a:pt x="56" y="342"/>
                  </a:lnTo>
                  <a:lnTo>
                    <a:pt x="54" y="354"/>
                  </a:lnTo>
                  <a:lnTo>
                    <a:pt x="54" y="366"/>
                  </a:lnTo>
                  <a:lnTo>
                    <a:pt x="54" y="366"/>
                  </a:lnTo>
                  <a:lnTo>
                    <a:pt x="54" y="374"/>
                  </a:lnTo>
                  <a:lnTo>
                    <a:pt x="54" y="374"/>
                  </a:lnTo>
                  <a:lnTo>
                    <a:pt x="44" y="368"/>
                  </a:lnTo>
                  <a:lnTo>
                    <a:pt x="34" y="362"/>
                  </a:lnTo>
                  <a:lnTo>
                    <a:pt x="28" y="354"/>
                  </a:lnTo>
                  <a:lnTo>
                    <a:pt x="24" y="346"/>
                  </a:lnTo>
                  <a:lnTo>
                    <a:pt x="22" y="336"/>
                  </a:lnTo>
                  <a:lnTo>
                    <a:pt x="20" y="324"/>
                  </a:lnTo>
                  <a:lnTo>
                    <a:pt x="20" y="290"/>
                  </a:lnTo>
                  <a:lnTo>
                    <a:pt x="20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19968476-432E-586D-1583-746FB4F2E1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848" y="1401600"/>
              <a:ext cx="430183" cy="105244"/>
            </a:xfrm>
            <a:custGeom>
              <a:avLst/>
              <a:gdLst>
                <a:gd name="T0" fmla="*/ 12 w 654"/>
                <a:gd name="T1" fmla="*/ 42 h 160"/>
                <a:gd name="T2" fmla="*/ 4 w 654"/>
                <a:gd name="T3" fmla="*/ 62 h 160"/>
                <a:gd name="T4" fmla="*/ 2 w 654"/>
                <a:gd name="T5" fmla="*/ 88 h 160"/>
                <a:gd name="T6" fmla="*/ 4 w 654"/>
                <a:gd name="T7" fmla="*/ 96 h 160"/>
                <a:gd name="T8" fmla="*/ 12 w 654"/>
                <a:gd name="T9" fmla="*/ 106 h 160"/>
                <a:gd name="T10" fmla="*/ 28 w 654"/>
                <a:gd name="T11" fmla="*/ 114 h 160"/>
                <a:gd name="T12" fmla="*/ 66 w 654"/>
                <a:gd name="T13" fmla="*/ 118 h 160"/>
                <a:gd name="T14" fmla="*/ 346 w 654"/>
                <a:gd name="T15" fmla="*/ 140 h 160"/>
                <a:gd name="T16" fmla="*/ 644 w 654"/>
                <a:gd name="T17" fmla="*/ 160 h 160"/>
                <a:gd name="T18" fmla="*/ 644 w 654"/>
                <a:gd name="T19" fmla="*/ 160 h 160"/>
                <a:gd name="T20" fmla="*/ 652 w 654"/>
                <a:gd name="T21" fmla="*/ 156 h 160"/>
                <a:gd name="T22" fmla="*/ 654 w 654"/>
                <a:gd name="T23" fmla="*/ 152 h 160"/>
                <a:gd name="T24" fmla="*/ 652 w 654"/>
                <a:gd name="T25" fmla="*/ 146 h 160"/>
                <a:gd name="T26" fmla="*/ 626 w 654"/>
                <a:gd name="T27" fmla="*/ 120 h 160"/>
                <a:gd name="T28" fmla="*/ 568 w 654"/>
                <a:gd name="T29" fmla="*/ 78 h 160"/>
                <a:gd name="T30" fmla="*/ 482 w 654"/>
                <a:gd name="T31" fmla="*/ 36 h 160"/>
                <a:gd name="T32" fmla="*/ 430 w 654"/>
                <a:gd name="T33" fmla="*/ 20 h 160"/>
                <a:gd name="T34" fmla="*/ 376 w 654"/>
                <a:gd name="T35" fmla="*/ 8 h 160"/>
                <a:gd name="T36" fmla="*/ 326 w 654"/>
                <a:gd name="T37" fmla="*/ 2 h 160"/>
                <a:gd name="T38" fmla="*/ 272 w 654"/>
                <a:gd name="T39" fmla="*/ 0 h 160"/>
                <a:gd name="T40" fmla="*/ 174 w 654"/>
                <a:gd name="T41" fmla="*/ 6 h 160"/>
                <a:gd name="T42" fmla="*/ 92 w 654"/>
                <a:gd name="T43" fmla="*/ 18 h 160"/>
                <a:gd name="T44" fmla="*/ 18 w 654"/>
                <a:gd name="T45" fmla="*/ 36 h 160"/>
                <a:gd name="T46" fmla="*/ 14 w 654"/>
                <a:gd name="T47" fmla="*/ 38 h 160"/>
                <a:gd name="T48" fmla="*/ 12 w 654"/>
                <a:gd name="T49" fmla="*/ 42 h 160"/>
                <a:gd name="T50" fmla="*/ 26 w 654"/>
                <a:gd name="T51" fmla="*/ 54 h 160"/>
                <a:gd name="T52" fmla="*/ 112 w 654"/>
                <a:gd name="T53" fmla="*/ 34 h 160"/>
                <a:gd name="T54" fmla="*/ 184 w 654"/>
                <a:gd name="T55" fmla="*/ 24 h 160"/>
                <a:gd name="T56" fmla="*/ 272 w 654"/>
                <a:gd name="T57" fmla="*/ 20 h 160"/>
                <a:gd name="T58" fmla="*/ 324 w 654"/>
                <a:gd name="T59" fmla="*/ 22 h 160"/>
                <a:gd name="T60" fmla="*/ 374 w 654"/>
                <a:gd name="T61" fmla="*/ 26 h 160"/>
                <a:gd name="T62" fmla="*/ 456 w 654"/>
                <a:gd name="T63" fmla="*/ 48 h 160"/>
                <a:gd name="T64" fmla="*/ 528 w 654"/>
                <a:gd name="T65" fmla="*/ 78 h 160"/>
                <a:gd name="T66" fmla="*/ 584 w 654"/>
                <a:gd name="T67" fmla="*/ 112 h 160"/>
                <a:gd name="T68" fmla="*/ 622 w 654"/>
                <a:gd name="T69" fmla="*/ 140 h 160"/>
                <a:gd name="T70" fmla="*/ 302 w 654"/>
                <a:gd name="T71" fmla="*/ 118 h 160"/>
                <a:gd name="T72" fmla="*/ 64 w 654"/>
                <a:gd name="T73" fmla="*/ 98 h 160"/>
                <a:gd name="T74" fmla="*/ 30 w 654"/>
                <a:gd name="T75" fmla="*/ 94 h 160"/>
                <a:gd name="T76" fmla="*/ 22 w 654"/>
                <a:gd name="T77" fmla="*/ 88 h 160"/>
                <a:gd name="T78" fmla="*/ 20 w 654"/>
                <a:gd name="T79" fmla="*/ 80 h 160"/>
                <a:gd name="T80" fmla="*/ 26 w 654"/>
                <a:gd name="T81" fmla="*/ 5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4" h="160">
                  <a:moveTo>
                    <a:pt x="12" y="42"/>
                  </a:moveTo>
                  <a:lnTo>
                    <a:pt x="12" y="42"/>
                  </a:lnTo>
                  <a:lnTo>
                    <a:pt x="8" y="48"/>
                  </a:lnTo>
                  <a:lnTo>
                    <a:pt x="4" y="62"/>
                  </a:lnTo>
                  <a:lnTo>
                    <a:pt x="0" y="78"/>
                  </a:lnTo>
                  <a:lnTo>
                    <a:pt x="2" y="88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6" y="100"/>
                  </a:lnTo>
                  <a:lnTo>
                    <a:pt x="12" y="106"/>
                  </a:lnTo>
                  <a:lnTo>
                    <a:pt x="18" y="110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66" y="118"/>
                  </a:lnTo>
                  <a:lnTo>
                    <a:pt x="142" y="124"/>
                  </a:lnTo>
                  <a:lnTo>
                    <a:pt x="346" y="14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8" y="160"/>
                  </a:lnTo>
                  <a:lnTo>
                    <a:pt x="652" y="156"/>
                  </a:lnTo>
                  <a:lnTo>
                    <a:pt x="652" y="156"/>
                  </a:lnTo>
                  <a:lnTo>
                    <a:pt x="654" y="152"/>
                  </a:lnTo>
                  <a:lnTo>
                    <a:pt x="652" y="14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6" y="120"/>
                  </a:lnTo>
                  <a:lnTo>
                    <a:pt x="600" y="100"/>
                  </a:lnTo>
                  <a:lnTo>
                    <a:pt x="568" y="78"/>
                  </a:lnTo>
                  <a:lnTo>
                    <a:pt x="528" y="56"/>
                  </a:lnTo>
                  <a:lnTo>
                    <a:pt x="482" y="36"/>
                  </a:lnTo>
                  <a:lnTo>
                    <a:pt x="456" y="28"/>
                  </a:lnTo>
                  <a:lnTo>
                    <a:pt x="430" y="20"/>
                  </a:lnTo>
                  <a:lnTo>
                    <a:pt x="404" y="12"/>
                  </a:lnTo>
                  <a:lnTo>
                    <a:pt x="376" y="8"/>
                  </a:lnTo>
                  <a:lnTo>
                    <a:pt x="376" y="8"/>
                  </a:lnTo>
                  <a:lnTo>
                    <a:pt x="326" y="2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20" y="2"/>
                  </a:lnTo>
                  <a:lnTo>
                    <a:pt x="174" y="6"/>
                  </a:lnTo>
                  <a:lnTo>
                    <a:pt x="130" y="12"/>
                  </a:lnTo>
                  <a:lnTo>
                    <a:pt x="92" y="18"/>
                  </a:lnTo>
                  <a:lnTo>
                    <a:pt x="38" y="3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12" y="42"/>
                  </a:lnTo>
                  <a:lnTo>
                    <a:pt x="12" y="42"/>
                  </a:lnTo>
                  <a:close/>
                  <a:moveTo>
                    <a:pt x="26" y="54"/>
                  </a:moveTo>
                  <a:lnTo>
                    <a:pt x="26" y="54"/>
                  </a:lnTo>
                  <a:lnTo>
                    <a:pt x="56" y="46"/>
                  </a:lnTo>
                  <a:lnTo>
                    <a:pt x="112" y="34"/>
                  </a:lnTo>
                  <a:lnTo>
                    <a:pt x="146" y="28"/>
                  </a:lnTo>
                  <a:lnTo>
                    <a:pt x="184" y="24"/>
                  </a:lnTo>
                  <a:lnTo>
                    <a:pt x="226" y="20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324" y="22"/>
                  </a:lnTo>
                  <a:lnTo>
                    <a:pt x="374" y="26"/>
                  </a:lnTo>
                  <a:lnTo>
                    <a:pt x="374" y="26"/>
                  </a:lnTo>
                  <a:lnTo>
                    <a:pt x="416" y="36"/>
                  </a:lnTo>
                  <a:lnTo>
                    <a:pt x="456" y="48"/>
                  </a:lnTo>
                  <a:lnTo>
                    <a:pt x="494" y="62"/>
                  </a:lnTo>
                  <a:lnTo>
                    <a:pt x="528" y="78"/>
                  </a:lnTo>
                  <a:lnTo>
                    <a:pt x="558" y="96"/>
                  </a:lnTo>
                  <a:lnTo>
                    <a:pt x="584" y="112"/>
                  </a:lnTo>
                  <a:lnTo>
                    <a:pt x="606" y="128"/>
                  </a:lnTo>
                  <a:lnTo>
                    <a:pt x="622" y="140"/>
                  </a:lnTo>
                  <a:lnTo>
                    <a:pt x="622" y="140"/>
                  </a:lnTo>
                  <a:lnTo>
                    <a:pt x="302" y="118"/>
                  </a:lnTo>
                  <a:lnTo>
                    <a:pt x="126" y="104"/>
                  </a:lnTo>
                  <a:lnTo>
                    <a:pt x="64" y="98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4" y="92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0" y="80"/>
                  </a:lnTo>
                  <a:lnTo>
                    <a:pt x="20" y="72"/>
                  </a:lnTo>
                  <a:lnTo>
                    <a:pt x="26" y="54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grpSp>
        <p:nvGrpSpPr>
          <p:cNvPr id="42" name="Groupe 24">
            <a:extLst>
              <a:ext uri="{FF2B5EF4-FFF2-40B4-BE49-F238E27FC236}">
                <a16:creationId xmlns:a16="http://schemas.microsoft.com/office/drawing/2014/main" id="{80804868-A7B9-FC53-1021-D9E7551E5D8A}"/>
              </a:ext>
            </a:extLst>
          </p:cNvPr>
          <p:cNvGrpSpPr>
            <a:grpSpLocks noChangeAspect="1"/>
          </p:cNvGrpSpPr>
          <p:nvPr/>
        </p:nvGrpSpPr>
        <p:grpSpPr>
          <a:xfrm>
            <a:off x="2109963" y="4080023"/>
            <a:ext cx="400432" cy="182880"/>
            <a:chOff x="3018372" y="1343716"/>
            <a:chExt cx="774856" cy="353882"/>
          </a:xfrm>
          <a:solidFill>
            <a:srgbClr val="107C9D"/>
          </a:solidFill>
        </p:grpSpPr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10C3A12F-397C-A54A-F96D-7BF38DA29D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18372" y="1343716"/>
              <a:ext cx="774856" cy="353882"/>
            </a:xfrm>
            <a:custGeom>
              <a:avLst/>
              <a:gdLst>
                <a:gd name="T0" fmla="*/ 10 w 1178"/>
                <a:gd name="T1" fmla="*/ 370 h 538"/>
                <a:gd name="T2" fmla="*/ 72 w 1178"/>
                <a:gd name="T3" fmla="*/ 440 h 538"/>
                <a:gd name="T4" fmla="*/ 100 w 1178"/>
                <a:gd name="T5" fmla="*/ 494 h 538"/>
                <a:gd name="T6" fmla="*/ 150 w 1178"/>
                <a:gd name="T7" fmla="*/ 528 h 538"/>
                <a:gd name="T8" fmla="*/ 248 w 1178"/>
                <a:gd name="T9" fmla="*/ 524 h 538"/>
                <a:gd name="T10" fmla="*/ 310 w 1178"/>
                <a:gd name="T11" fmla="*/ 456 h 538"/>
                <a:gd name="T12" fmla="*/ 852 w 1178"/>
                <a:gd name="T13" fmla="*/ 456 h 538"/>
                <a:gd name="T14" fmla="*/ 946 w 1178"/>
                <a:gd name="T15" fmla="*/ 536 h 538"/>
                <a:gd name="T16" fmla="*/ 1048 w 1178"/>
                <a:gd name="T17" fmla="*/ 508 h 538"/>
                <a:gd name="T18" fmla="*/ 1122 w 1178"/>
                <a:gd name="T19" fmla="*/ 438 h 538"/>
                <a:gd name="T20" fmla="*/ 1128 w 1178"/>
                <a:gd name="T21" fmla="*/ 436 h 538"/>
                <a:gd name="T22" fmla="*/ 1178 w 1178"/>
                <a:gd name="T23" fmla="*/ 350 h 538"/>
                <a:gd name="T24" fmla="*/ 1160 w 1178"/>
                <a:gd name="T25" fmla="*/ 290 h 538"/>
                <a:gd name="T26" fmla="*/ 1120 w 1178"/>
                <a:gd name="T27" fmla="*/ 218 h 538"/>
                <a:gd name="T28" fmla="*/ 970 w 1178"/>
                <a:gd name="T29" fmla="*/ 164 h 538"/>
                <a:gd name="T30" fmla="*/ 818 w 1178"/>
                <a:gd name="T31" fmla="*/ 102 h 538"/>
                <a:gd name="T32" fmla="*/ 586 w 1178"/>
                <a:gd name="T33" fmla="*/ 10 h 538"/>
                <a:gd name="T34" fmla="*/ 448 w 1178"/>
                <a:gd name="T35" fmla="*/ 0 h 538"/>
                <a:gd name="T36" fmla="*/ 174 w 1178"/>
                <a:gd name="T37" fmla="*/ 18 h 538"/>
                <a:gd name="T38" fmla="*/ 86 w 1178"/>
                <a:gd name="T39" fmla="*/ 86 h 538"/>
                <a:gd name="T40" fmla="*/ 22 w 1178"/>
                <a:gd name="T41" fmla="*/ 170 h 538"/>
                <a:gd name="T42" fmla="*/ 18 w 1178"/>
                <a:gd name="T43" fmla="*/ 240 h 538"/>
                <a:gd name="T44" fmla="*/ 0 w 1178"/>
                <a:gd name="T45" fmla="*/ 290 h 538"/>
                <a:gd name="T46" fmla="*/ 882 w 1178"/>
                <a:gd name="T47" fmla="*/ 354 h 538"/>
                <a:gd name="T48" fmla="*/ 970 w 1178"/>
                <a:gd name="T49" fmla="*/ 306 h 538"/>
                <a:gd name="T50" fmla="*/ 1066 w 1178"/>
                <a:gd name="T51" fmla="*/ 372 h 538"/>
                <a:gd name="T52" fmla="*/ 1056 w 1178"/>
                <a:gd name="T53" fmla="*/ 472 h 538"/>
                <a:gd name="T54" fmla="*/ 970 w 1178"/>
                <a:gd name="T55" fmla="*/ 518 h 538"/>
                <a:gd name="T56" fmla="*/ 872 w 1178"/>
                <a:gd name="T57" fmla="*/ 454 h 538"/>
                <a:gd name="T58" fmla="*/ 102 w 1178"/>
                <a:gd name="T59" fmla="*/ 360 h 538"/>
                <a:gd name="T60" fmla="*/ 178 w 1178"/>
                <a:gd name="T61" fmla="*/ 308 h 538"/>
                <a:gd name="T62" fmla="*/ 250 w 1178"/>
                <a:gd name="T63" fmla="*/ 322 h 538"/>
                <a:gd name="T64" fmla="*/ 298 w 1178"/>
                <a:gd name="T65" fmla="*/ 428 h 538"/>
                <a:gd name="T66" fmla="*/ 254 w 1178"/>
                <a:gd name="T67" fmla="*/ 500 h 538"/>
                <a:gd name="T68" fmla="*/ 174 w 1178"/>
                <a:gd name="T69" fmla="*/ 516 h 538"/>
                <a:gd name="T70" fmla="*/ 98 w 1178"/>
                <a:gd name="T71" fmla="*/ 456 h 538"/>
                <a:gd name="T72" fmla="*/ 94 w 1178"/>
                <a:gd name="T73" fmla="*/ 374 h 538"/>
                <a:gd name="T74" fmla="*/ 30 w 1178"/>
                <a:gd name="T75" fmla="*/ 260 h 538"/>
                <a:gd name="T76" fmla="*/ 44 w 1178"/>
                <a:gd name="T77" fmla="*/ 202 h 538"/>
                <a:gd name="T78" fmla="*/ 56 w 1178"/>
                <a:gd name="T79" fmla="*/ 140 h 538"/>
                <a:gd name="T80" fmla="*/ 166 w 1178"/>
                <a:gd name="T81" fmla="*/ 52 h 538"/>
                <a:gd name="T82" fmla="*/ 448 w 1178"/>
                <a:gd name="T83" fmla="*/ 18 h 538"/>
                <a:gd name="T84" fmla="*/ 582 w 1178"/>
                <a:gd name="T85" fmla="*/ 28 h 538"/>
                <a:gd name="T86" fmla="*/ 838 w 1178"/>
                <a:gd name="T87" fmla="*/ 136 h 538"/>
                <a:gd name="T88" fmla="*/ 898 w 1178"/>
                <a:gd name="T89" fmla="*/ 166 h 538"/>
                <a:gd name="T90" fmla="*/ 1106 w 1178"/>
                <a:gd name="T91" fmla="*/ 232 h 538"/>
                <a:gd name="T92" fmla="*/ 1146 w 1178"/>
                <a:gd name="T93" fmla="*/ 314 h 538"/>
                <a:gd name="T94" fmla="*/ 1158 w 1178"/>
                <a:gd name="T95" fmla="*/ 364 h 538"/>
                <a:gd name="T96" fmla="*/ 1094 w 1178"/>
                <a:gd name="T97" fmla="*/ 418 h 538"/>
                <a:gd name="T98" fmla="*/ 1084 w 1178"/>
                <a:gd name="T99" fmla="*/ 364 h 538"/>
                <a:gd name="T100" fmla="*/ 994 w 1178"/>
                <a:gd name="T101" fmla="*/ 290 h 538"/>
                <a:gd name="T102" fmla="*/ 932 w 1178"/>
                <a:gd name="T103" fmla="*/ 292 h 538"/>
                <a:gd name="T104" fmla="*/ 850 w 1178"/>
                <a:gd name="T105" fmla="*/ 376 h 538"/>
                <a:gd name="T106" fmla="*/ 844 w 1178"/>
                <a:gd name="T107" fmla="*/ 416 h 538"/>
                <a:gd name="T108" fmla="*/ 296 w 1178"/>
                <a:gd name="T109" fmla="*/ 340 h 538"/>
                <a:gd name="T110" fmla="*/ 216 w 1178"/>
                <a:gd name="T111" fmla="*/ 290 h 538"/>
                <a:gd name="T112" fmla="*/ 122 w 1178"/>
                <a:gd name="T113" fmla="*/ 310 h 538"/>
                <a:gd name="T114" fmla="*/ 72 w 1178"/>
                <a:gd name="T115" fmla="*/ 382 h 538"/>
                <a:gd name="T116" fmla="*/ 26 w 1178"/>
                <a:gd name="T117" fmla="*/ 35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78" h="538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6"/>
                  </a:lnTo>
                  <a:lnTo>
                    <a:pt x="6" y="354"/>
                  </a:lnTo>
                  <a:lnTo>
                    <a:pt x="10" y="370"/>
                  </a:lnTo>
                  <a:lnTo>
                    <a:pt x="20" y="384"/>
                  </a:lnTo>
                  <a:lnTo>
                    <a:pt x="32" y="396"/>
                  </a:lnTo>
                  <a:lnTo>
                    <a:pt x="48" y="406"/>
                  </a:lnTo>
                  <a:lnTo>
                    <a:pt x="68" y="416"/>
                  </a:lnTo>
                  <a:lnTo>
                    <a:pt x="68" y="416"/>
                  </a:lnTo>
                  <a:lnTo>
                    <a:pt x="72" y="440"/>
                  </a:lnTo>
                  <a:lnTo>
                    <a:pt x="76" y="452"/>
                  </a:lnTo>
                  <a:lnTo>
                    <a:pt x="80" y="464"/>
                  </a:lnTo>
                  <a:lnTo>
                    <a:pt x="80" y="464"/>
                  </a:lnTo>
                  <a:lnTo>
                    <a:pt x="86" y="474"/>
                  </a:lnTo>
                  <a:lnTo>
                    <a:pt x="92" y="484"/>
                  </a:lnTo>
                  <a:lnTo>
                    <a:pt x="100" y="494"/>
                  </a:lnTo>
                  <a:lnTo>
                    <a:pt x="108" y="504"/>
                  </a:lnTo>
                  <a:lnTo>
                    <a:pt x="118" y="512"/>
                  </a:lnTo>
                  <a:lnTo>
                    <a:pt x="128" y="518"/>
                  </a:lnTo>
                  <a:lnTo>
                    <a:pt x="138" y="524"/>
                  </a:lnTo>
                  <a:lnTo>
                    <a:pt x="150" y="528"/>
                  </a:lnTo>
                  <a:lnTo>
                    <a:pt x="150" y="528"/>
                  </a:lnTo>
                  <a:lnTo>
                    <a:pt x="172" y="536"/>
                  </a:lnTo>
                  <a:lnTo>
                    <a:pt x="194" y="538"/>
                  </a:lnTo>
                  <a:lnTo>
                    <a:pt x="194" y="538"/>
                  </a:lnTo>
                  <a:lnTo>
                    <a:pt x="212" y="536"/>
                  </a:lnTo>
                  <a:lnTo>
                    <a:pt x="230" y="532"/>
                  </a:lnTo>
                  <a:lnTo>
                    <a:pt x="248" y="524"/>
                  </a:lnTo>
                  <a:lnTo>
                    <a:pt x="264" y="514"/>
                  </a:lnTo>
                  <a:lnTo>
                    <a:pt x="278" y="504"/>
                  </a:lnTo>
                  <a:lnTo>
                    <a:pt x="292" y="490"/>
                  </a:lnTo>
                  <a:lnTo>
                    <a:pt x="302" y="474"/>
                  </a:lnTo>
                  <a:lnTo>
                    <a:pt x="310" y="456"/>
                  </a:lnTo>
                  <a:lnTo>
                    <a:pt x="310" y="456"/>
                  </a:lnTo>
                  <a:lnTo>
                    <a:pt x="314" y="442"/>
                  </a:lnTo>
                  <a:lnTo>
                    <a:pt x="318" y="428"/>
                  </a:lnTo>
                  <a:lnTo>
                    <a:pt x="318" y="428"/>
                  </a:lnTo>
                  <a:lnTo>
                    <a:pt x="846" y="434"/>
                  </a:lnTo>
                  <a:lnTo>
                    <a:pt x="846" y="434"/>
                  </a:lnTo>
                  <a:lnTo>
                    <a:pt x="852" y="456"/>
                  </a:lnTo>
                  <a:lnTo>
                    <a:pt x="862" y="476"/>
                  </a:lnTo>
                  <a:lnTo>
                    <a:pt x="874" y="492"/>
                  </a:lnTo>
                  <a:lnTo>
                    <a:pt x="888" y="508"/>
                  </a:lnTo>
                  <a:lnTo>
                    <a:pt x="906" y="520"/>
                  </a:lnTo>
                  <a:lnTo>
                    <a:pt x="926" y="530"/>
                  </a:lnTo>
                  <a:lnTo>
                    <a:pt x="946" y="536"/>
                  </a:lnTo>
                  <a:lnTo>
                    <a:pt x="970" y="538"/>
                  </a:lnTo>
                  <a:lnTo>
                    <a:pt x="970" y="538"/>
                  </a:lnTo>
                  <a:lnTo>
                    <a:pt x="992" y="536"/>
                  </a:lnTo>
                  <a:lnTo>
                    <a:pt x="1012" y="530"/>
                  </a:lnTo>
                  <a:lnTo>
                    <a:pt x="1032" y="520"/>
                  </a:lnTo>
                  <a:lnTo>
                    <a:pt x="1048" y="508"/>
                  </a:lnTo>
                  <a:lnTo>
                    <a:pt x="1064" y="494"/>
                  </a:lnTo>
                  <a:lnTo>
                    <a:pt x="1076" y="476"/>
                  </a:lnTo>
                  <a:lnTo>
                    <a:pt x="1086" y="458"/>
                  </a:lnTo>
                  <a:lnTo>
                    <a:pt x="1092" y="438"/>
                  </a:lnTo>
                  <a:lnTo>
                    <a:pt x="1092" y="438"/>
                  </a:lnTo>
                  <a:lnTo>
                    <a:pt x="1122" y="438"/>
                  </a:lnTo>
                  <a:lnTo>
                    <a:pt x="1122" y="438"/>
                  </a:lnTo>
                  <a:lnTo>
                    <a:pt x="1122" y="438"/>
                  </a:lnTo>
                  <a:lnTo>
                    <a:pt x="1122" y="438"/>
                  </a:lnTo>
                  <a:lnTo>
                    <a:pt x="1126" y="438"/>
                  </a:lnTo>
                  <a:lnTo>
                    <a:pt x="1128" y="436"/>
                  </a:lnTo>
                  <a:lnTo>
                    <a:pt x="1128" y="436"/>
                  </a:lnTo>
                  <a:lnTo>
                    <a:pt x="1144" y="418"/>
                  </a:lnTo>
                  <a:lnTo>
                    <a:pt x="1164" y="394"/>
                  </a:lnTo>
                  <a:lnTo>
                    <a:pt x="1172" y="380"/>
                  </a:lnTo>
                  <a:lnTo>
                    <a:pt x="1176" y="368"/>
                  </a:lnTo>
                  <a:lnTo>
                    <a:pt x="1178" y="354"/>
                  </a:lnTo>
                  <a:lnTo>
                    <a:pt x="1178" y="350"/>
                  </a:lnTo>
                  <a:lnTo>
                    <a:pt x="1176" y="344"/>
                  </a:lnTo>
                  <a:lnTo>
                    <a:pt x="1176" y="344"/>
                  </a:lnTo>
                  <a:lnTo>
                    <a:pt x="1170" y="328"/>
                  </a:lnTo>
                  <a:lnTo>
                    <a:pt x="1164" y="310"/>
                  </a:lnTo>
                  <a:lnTo>
                    <a:pt x="1164" y="310"/>
                  </a:lnTo>
                  <a:lnTo>
                    <a:pt x="1160" y="290"/>
                  </a:lnTo>
                  <a:lnTo>
                    <a:pt x="1152" y="268"/>
                  </a:lnTo>
                  <a:lnTo>
                    <a:pt x="1148" y="256"/>
                  </a:lnTo>
                  <a:lnTo>
                    <a:pt x="1140" y="244"/>
                  </a:lnTo>
                  <a:lnTo>
                    <a:pt x="1130" y="230"/>
                  </a:lnTo>
                  <a:lnTo>
                    <a:pt x="1120" y="218"/>
                  </a:lnTo>
                  <a:lnTo>
                    <a:pt x="1120" y="218"/>
                  </a:lnTo>
                  <a:lnTo>
                    <a:pt x="1118" y="216"/>
                  </a:lnTo>
                  <a:lnTo>
                    <a:pt x="1118" y="216"/>
                  </a:lnTo>
                  <a:lnTo>
                    <a:pt x="1100" y="206"/>
                  </a:lnTo>
                  <a:lnTo>
                    <a:pt x="1078" y="198"/>
                  </a:lnTo>
                  <a:lnTo>
                    <a:pt x="1028" y="180"/>
                  </a:lnTo>
                  <a:lnTo>
                    <a:pt x="970" y="164"/>
                  </a:lnTo>
                  <a:lnTo>
                    <a:pt x="902" y="146"/>
                  </a:lnTo>
                  <a:lnTo>
                    <a:pt x="888" y="144"/>
                  </a:lnTo>
                  <a:lnTo>
                    <a:pt x="888" y="144"/>
                  </a:lnTo>
                  <a:lnTo>
                    <a:pt x="848" y="120"/>
                  </a:lnTo>
                  <a:lnTo>
                    <a:pt x="848" y="120"/>
                  </a:lnTo>
                  <a:lnTo>
                    <a:pt x="818" y="102"/>
                  </a:lnTo>
                  <a:lnTo>
                    <a:pt x="784" y="82"/>
                  </a:lnTo>
                  <a:lnTo>
                    <a:pt x="748" y="62"/>
                  </a:lnTo>
                  <a:lnTo>
                    <a:pt x="706" y="44"/>
                  </a:lnTo>
                  <a:lnTo>
                    <a:pt x="662" y="28"/>
                  </a:lnTo>
                  <a:lnTo>
                    <a:pt x="612" y="16"/>
                  </a:lnTo>
                  <a:lnTo>
                    <a:pt x="586" y="10"/>
                  </a:lnTo>
                  <a:lnTo>
                    <a:pt x="558" y="6"/>
                  </a:lnTo>
                  <a:lnTo>
                    <a:pt x="528" y="2"/>
                  </a:lnTo>
                  <a:lnTo>
                    <a:pt x="498" y="0"/>
                  </a:lnTo>
                  <a:lnTo>
                    <a:pt x="498" y="0"/>
                  </a:lnTo>
                  <a:lnTo>
                    <a:pt x="448" y="0"/>
                  </a:lnTo>
                  <a:lnTo>
                    <a:pt x="448" y="0"/>
                  </a:lnTo>
                  <a:lnTo>
                    <a:pt x="354" y="2"/>
                  </a:lnTo>
                  <a:lnTo>
                    <a:pt x="268" y="8"/>
                  </a:lnTo>
                  <a:lnTo>
                    <a:pt x="180" y="14"/>
                  </a:lnTo>
                  <a:lnTo>
                    <a:pt x="180" y="14"/>
                  </a:lnTo>
                  <a:lnTo>
                    <a:pt x="176" y="16"/>
                  </a:lnTo>
                  <a:lnTo>
                    <a:pt x="174" y="18"/>
                  </a:lnTo>
                  <a:lnTo>
                    <a:pt x="174" y="18"/>
                  </a:lnTo>
                  <a:lnTo>
                    <a:pt x="166" y="28"/>
                  </a:lnTo>
                  <a:lnTo>
                    <a:pt x="154" y="38"/>
                  </a:lnTo>
                  <a:lnTo>
                    <a:pt x="124" y="58"/>
                  </a:lnTo>
                  <a:lnTo>
                    <a:pt x="124" y="58"/>
                  </a:lnTo>
                  <a:lnTo>
                    <a:pt x="86" y="86"/>
                  </a:lnTo>
                  <a:lnTo>
                    <a:pt x="68" y="100"/>
                  </a:lnTo>
                  <a:lnTo>
                    <a:pt x="52" y="116"/>
                  </a:lnTo>
                  <a:lnTo>
                    <a:pt x="38" y="134"/>
                  </a:lnTo>
                  <a:lnTo>
                    <a:pt x="28" y="150"/>
                  </a:lnTo>
                  <a:lnTo>
                    <a:pt x="24" y="160"/>
                  </a:lnTo>
                  <a:lnTo>
                    <a:pt x="22" y="170"/>
                  </a:lnTo>
                  <a:lnTo>
                    <a:pt x="22" y="180"/>
                  </a:lnTo>
                  <a:lnTo>
                    <a:pt x="22" y="190"/>
                  </a:lnTo>
                  <a:lnTo>
                    <a:pt x="22" y="190"/>
                  </a:lnTo>
                  <a:lnTo>
                    <a:pt x="24" y="214"/>
                  </a:lnTo>
                  <a:lnTo>
                    <a:pt x="22" y="230"/>
                  </a:lnTo>
                  <a:lnTo>
                    <a:pt x="18" y="240"/>
                  </a:lnTo>
                  <a:lnTo>
                    <a:pt x="14" y="248"/>
                  </a:lnTo>
                  <a:lnTo>
                    <a:pt x="14" y="248"/>
                  </a:lnTo>
                  <a:lnTo>
                    <a:pt x="8" y="254"/>
                  </a:lnTo>
                  <a:lnTo>
                    <a:pt x="4" y="264"/>
                  </a:lnTo>
                  <a:lnTo>
                    <a:pt x="0" y="274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64" y="412"/>
                  </a:moveTo>
                  <a:lnTo>
                    <a:pt x="864" y="412"/>
                  </a:lnTo>
                  <a:lnTo>
                    <a:pt x="866" y="390"/>
                  </a:lnTo>
                  <a:lnTo>
                    <a:pt x="872" y="372"/>
                  </a:lnTo>
                  <a:lnTo>
                    <a:pt x="882" y="354"/>
                  </a:lnTo>
                  <a:lnTo>
                    <a:pt x="894" y="338"/>
                  </a:lnTo>
                  <a:lnTo>
                    <a:pt x="910" y="324"/>
                  </a:lnTo>
                  <a:lnTo>
                    <a:pt x="928" y="314"/>
                  </a:lnTo>
                  <a:lnTo>
                    <a:pt x="948" y="308"/>
                  </a:lnTo>
                  <a:lnTo>
                    <a:pt x="970" y="306"/>
                  </a:lnTo>
                  <a:lnTo>
                    <a:pt x="970" y="306"/>
                  </a:lnTo>
                  <a:lnTo>
                    <a:pt x="990" y="308"/>
                  </a:lnTo>
                  <a:lnTo>
                    <a:pt x="1010" y="314"/>
                  </a:lnTo>
                  <a:lnTo>
                    <a:pt x="1028" y="324"/>
                  </a:lnTo>
                  <a:lnTo>
                    <a:pt x="1044" y="338"/>
                  </a:lnTo>
                  <a:lnTo>
                    <a:pt x="1056" y="354"/>
                  </a:lnTo>
                  <a:lnTo>
                    <a:pt x="1066" y="372"/>
                  </a:lnTo>
                  <a:lnTo>
                    <a:pt x="1072" y="390"/>
                  </a:lnTo>
                  <a:lnTo>
                    <a:pt x="1074" y="412"/>
                  </a:lnTo>
                  <a:lnTo>
                    <a:pt x="1074" y="412"/>
                  </a:lnTo>
                  <a:lnTo>
                    <a:pt x="1072" y="434"/>
                  </a:lnTo>
                  <a:lnTo>
                    <a:pt x="1066" y="454"/>
                  </a:lnTo>
                  <a:lnTo>
                    <a:pt x="1056" y="472"/>
                  </a:lnTo>
                  <a:lnTo>
                    <a:pt x="1044" y="486"/>
                  </a:lnTo>
                  <a:lnTo>
                    <a:pt x="1028" y="500"/>
                  </a:lnTo>
                  <a:lnTo>
                    <a:pt x="1010" y="510"/>
                  </a:lnTo>
                  <a:lnTo>
                    <a:pt x="990" y="516"/>
                  </a:lnTo>
                  <a:lnTo>
                    <a:pt x="970" y="518"/>
                  </a:lnTo>
                  <a:lnTo>
                    <a:pt x="970" y="518"/>
                  </a:lnTo>
                  <a:lnTo>
                    <a:pt x="948" y="516"/>
                  </a:lnTo>
                  <a:lnTo>
                    <a:pt x="928" y="510"/>
                  </a:lnTo>
                  <a:lnTo>
                    <a:pt x="910" y="500"/>
                  </a:lnTo>
                  <a:lnTo>
                    <a:pt x="894" y="486"/>
                  </a:lnTo>
                  <a:lnTo>
                    <a:pt x="882" y="472"/>
                  </a:lnTo>
                  <a:lnTo>
                    <a:pt x="872" y="454"/>
                  </a:lnTo>
                  <a:lnTo>
                    <a:pt x="866" y="434"/>
                  </a:lnTo>
                  <a:lnTo>
                    <a:pt x="864" y="412"/>
                  </a:lnTo>
                  <a:lnTo>
                    <a:pt x="864" y="412"/>
                  </a:lnTo>
                  <a:close/>
                  <a:moveTo>
                    <a:pt x="94" y="374"/>
                  </a:moveTo>
                  <a:lnTo>
                    <a:pt x="94" y="374"/>
                  </a:lnTo>
                  <a:lnTo>
                    <a:pt x="102" y="360"/>
                  </a:lnTo>
                  <a:lnTo>
                    <a:pt x="110" y="346"/>
                  </a:lnTo>
                  <a:lnTo>
                    <a:pt x="122" y="336"/>
                  </a:lnTo>
                  <a:lnTo>
                    <a:pt x="134" y="326"/>
                  </a:lnTo>
                  <a:lnTo>
                    <a:pt x="148" y="318"/>
                  </a:lnTo>
                  <a:lnTo>
                    <a:pt x="162" y="312"/>
                  </a:lnTo>
                  <a:lnTo>
                    <a:pt x="178" y="308"/>
                  </a:lnTo>
                  <a:lnTo>
                    <a:pt x="194" y="306"/>
                  </a:lnTo>
                  <a:lnTo>
                    <a:pt x="194" y="306"/>
                  </a:lnTo>
                  <a:lnTo>
                    <a:pt x="212" y="308"/>
                  </a:lnTo>
                  <a:lnTo>
                    <a:pt x="230" y="314"/>
                  </a:lnTo>
                  <a:lnTo>
                    <a:pt x="230" y="314"/>
                  </a:lnTo>
                  <a:lnTo>
                    <a:pt x="250" y="322"/>
                  </a:lnTo>
                  <a:lnTo>
                    <a:pt x="266" y="336"/>
                  </a:lnTo>
                  <a:lnTo>
                    <a:pt x="280" y="352"/>
                  </a:lnTo>
                  <a:lnTo>
                    <a:pt x="290" y="368"/>
                  </a:lnTo>
                  <a:lnTo>
                    <a:pt x="296" y="388"/>
                  </a:lnTo>
                  <a:lnTo>
                    <a:pt x="300" y="408"/>
                  </a:lnTo>
                  <a:lnTo>
                    <a:pt x="298" y="428"/>
                  </a:lnTo>
                  <a:lnTo>
                    <a:pt x="292" y="450"/>
                  </a:lnTo>
                  <a:lnTo>
                    <a:pt x="292" y="450"/>
                  </a:lnTo>
                  <a:lnTo>
                    <a:pt x="286" y="464"/>
                  </a:lnTo>
                  <a:lnTo>
                    <a:pt x="276" y="478"/>
                  </a:lnTo>
                  <a:lnTo>
                    <a:pt x="266" y="490"/>
                  </a:lnTo>
                  <a:lnTo>
                    <a:pt x="254" y="500"/>
                  </a:lnTo>
                  <a:lnTo>
                    <a:pt x="240" y="508"/>
                  </a:lnTo>
                  <a:lnTo>
                    <a:pt x="226" y="512"/>
                  </a:lnTo>
                  <a:lnTo>
                    <a:pt x="210" y="516"/>
                  </a:lnTo>
                  <a:lnTo>
                    <a:pt x="194" y="518"/>
                  </a:lnTo>
                  <a:lnTo>
                    <a:pt x="194" y="518"/>
                  </a:lnTo>
                  <a:lnTo>
                    <a:pt x="174" y="516"/>
                  </a:lnTo>
                  <a:lnTo>
                    <a:pt x="156" y="512"/>
                  </a:lnTo>
                  <a:lnTo>
                    <a:pt x="156" y="512"/>
                  </a:lnTo>
                  <a:lnTo>
                    <a:pt x="138" y="502"/>
                  </a:lnTo>
                  <a:lnTo>
                    <a:pt x="122" y="490"/>
                  </a:lnTo>
                  <a:lnTo>
                    <a:pt x="108" y="474"/>
                  </a:lnTo>
                  <a:lnTo>
                    <a:pt x="98" y="456"/>
                  </a:lnTo>
                  <a:lnTo>
                    <a:pt x="98" y="456"/>
                  </a:lnTo>
                  <a:lnTo>
                    <a:pt x="90" y="436"/>
                  </a:lnTo>
                  <a:lnTo>
                    <a:pt x="88" y="416"/>
                  </a:lnTo>
                  <a:lnTo>
                    <a:pt x="90" y="394"/>
                  </a:lnTo>
                  <a:lnTo>
                    <a:pt x="94" y="374"/>
                  </a:lnTo>
                  <a:lnTo>
                    <a:pt x="94" y="374"/>
                  </a:lnTo>
                  <a:close/>
                  <a:moveTo>
                    <a:pt x="18" y="290"/>
                  </a:moveTo>
                  <a:lnTo>
                    <a:pt x="18" y="290"/>
                  </a:lnTo>
                  <a:lnTo>
                    <a:pt x="20" y="278"/>
                  </a:lnTo>
                  <a:lnTo>
                    <a:pt x="22" y="270"/>
                  </a:lnTo>
                  <a:lnTo>
                    <a:pt x="26" y="264"/>
                  </a:lnTo>
                  <a:lnTo>
                    <a:pt x="30" y="260"/>
                  </a:lnTo>
                  <a:lnTo>
                    <a:pt x="30" y="260"/>
                  </a:lnTo>
                  <a:lnTo>
                    <a:pt x="36" y="250"/>
                  </a:lnTo>
                  <a:lnTo>
                    <a:pt x="42" y="236"/>
                  </a:lnTo>
                  <a:lnTo>
                    <a:pt x="42" y="226"/>
                  </a:lnTo>
                  <a:lnTo>
                    <a:pt x="44" y="216"/>
                  </a:lnTo>
                  <a:lnTo>
                    <a:pt x="44" y="202"/>
                  </a:lnTo>
                  <a:lnTo>
                    <a:pt x="42" y="186"/>
                  </a:lnTo>
                  <a:lnTo>
                    <a:pt x="42" y="186"/>
                  </a:lnTo>
                  <a:lnTo>
                    <a:pt x="40" y="178"/>
                  </a:lnTo>
                  <a:lnTo>
                    <a:pt x="42" y="170"/>
                  </a:lnTo>
                  <a:lnTo>
                    <a:pt x="48" y="156"/>
                  </a:lnTo>
                  <a:lnTo>
                    <a:pt x="56" y="140"/>
                  </a:lnTo>
                  <a:lnTo>
                    <a:pt x="70" y="126"/>
                  </a:lnTo>
                  <a:lnTo>
                    <a:pt x="84" y="112"/>
                  </a:lnTo>
                  <a:lnTo>
                    <a:pt x="100" y="98"/>
                  </a:lnTo>
                  <a:lnTo>
                    <a:pt x="136" y="74"/>
                  </a:lnTo>
                  <a:lnTo>
                    <a:pt x="136" y="74"/>
                  </a:lnTo>
                  <a:lnTo>
                    <a:pt x="166" y="52"/>
                  </a:lnTo>
                  <a:lnTo>
                    <a:pt x="178" y="42"/>
                  </a:lnTo>
                  <a:lnTo>
                    <a:pt x="186" y="34"/>
                  </a:lnTo>
                  <a:lnTo>
                    <a:pt x="186" y="34"/>
                  </a:lnTo>
                  <a:lnTo>
                    <a:pt x="284" y="26"/>
                  </a:lnTo>
                  <a:lnTo>
                    <a:pt x="364" y="20"/>
                  </a:lnTo>
                  <a:lnTo>
                    <a:pt x="448" y="18"/>
                  </a:lnTo>
                  <a:lnTo>
                    <a:pt x="448" y="18"/>
                  </a:lnTo>
                  <a:lnTo>
                    <a:pt x="498" y="20"/>
                  </a:lnTo>
                  <a:lnTo>
                    <a:pt x="498" y="20"/>
                  </a:lnTo>
                  <a:lnTo>
                    <a:pt x="526" y="22"/>
                  </a:lnTo>
                  <a:lnTo>
                    <a:pt x="556" y="24"/>
                  </a:lnTo>
                  <a:lnTo>
                    <a:pt x="582" y="28"/>
                  </a:lnTo>
                  <a:lnTo>
                    <a:pt x="608" y="34"/>
                  </a:lnTo>
                  <a:lnTo>
                    <a:pt x="656" y="48"/>
                  </a:lnTo>
                  <a:lnTo>
                    <a:pt x="700" y="62"/>
                  </a:lnTo>
                  <a:lnTo>
                    <a:pt x="740" y="80"/>
                  </a:lnTo>
                  <a:lnTo>
                    <a:pt x="776" y="100"/>
                  </a:lnTo>
                  <a:lnTo>
                    <a:pt x="838" y="136"/>
                  </a:lnTo>
                  <a:lnTo>
                    <a:pt x="838" y="136"/>
                  </a:lnTo>
                  <a:lnTo>
                    <a:pt x="880" y="160"/>
                  </a:lnTo>
                  <a:lnTo>
                    <a:pt x="880" y="160"/>
                  </a:lnTo>
                  <a:lnTo>
                    <a:pt x="882" y="162"/>
                  </a:lnTo>
                  <a:lnTo>
                    <a:pt x="898" y="166"/>
                  </a:lnTo>
                  <a:lnTo>
                    <a:pt x="898" y="166"/>
                  </a:lnTo>
                  <a:lnTo>
                    <a:pt x="962" y="182"/>
                  </a:lnTo>
                  <a:lnTo>
                    <a:pt x="1020" y="198"/>
                  </a:lnTo>
                  <a:lnTo>
                    <a:pt x="1068" y="214"/>
                  </a:lnTo>
                  <a:lnTo>
                    <a:pt x="1088" y="222"/>
                  </a:lnTo>
                  <a:lnTo>
                    <a:pt x="1106" y="232"/>
                  </a:lnTo>
                  <a:lnTo>
                    <a:pt x="1106" y="232"/>
                  </a:lnTo>
                  <a:lnTo>
                    <a:pt x="1116" y="244"/>
                  </a:lnTo>
                  <a:lnTo>
                    <a:pt x="1124" y="254"/>
                  </a:lnTo>
                  <a:lnTo>
                    <a:pt x="1136" y="276"/>
                  </a:lnTo>
                  <a:lnTo>
                    <a:pt x="1142" y="296"/>
                  </a:lnTo>
                  <a:lnTo>
                    <a:pt x="1146" y="314"/>
                  </a:lnTo>
                  <a:lnTo>
                    <a:pt x="1146" y="314"/>
                  </a:lnTo>
                  <a:lnTo>
                    <a:pt x="1152" y="334"/>
                  </a:lnTo>
                  <a:lnTo>
                    <a:pt x="1154" y="344"/>
                  </a:lnTo>
                  <a:lnTo>
                    <a:pt x="1160" y="354"/>
                  </a:lnTo>
                  <a:lnTo>
                    <a:pt x="1160" y="354"/>
                  </a:lnTo>
                  <a:lnTo>
                    <a:pt x="1160" y="358"/>
                  </a:lnTo>
                  <a:lnTo>
                    <a:pt x="1158" y="364"/>
                  </a:lnTo>
                  <a:lnTo>
                    <a:pt x="1150" y="378"/>
                  </a:lnTo>
                  <a:lnTo>
                    <a:pt x="1136" y="398"/>
                  </a:lnTo>
                  <a:lnTo>
                    <a:pt x="1118" y="418"/>
                  </a:lnTo>
                  <a:lnTo>
                    <a:pt x="1118" y="418"/>
                  </a:lnTo>
                  <a:lnTo>
                    <a:pt x="1094" y="418"/>
                  </a:lnTo>
                  <a:lnTo>
                    <a:pt x="1094" y="418"/>
                  </a:lnTo>
                  <a:lnTo>
                    <a:pt x="1094" y="412"/>
                  </a:lnTo>
                  <a:lnTo>
                    <a:pt x="1094" y="412"/>
                  </a:lnTo>
                  <a:lnTo>
                    <a:pt x="1094" y="400"/>
                  </a:lnTo>
                  <a:lnTo>
                    <a:pt x="1092" y="388"/>
                  </a:lnTo>
                  <a:lnTo>
                    <a:pt x="1088" y="376"/>
                  </a:lnTo>
                  <a:lnTo>
                    <a:pt x="1084" y="364"/>
                  </a:lnTo>
                  <a:lnTo>
                    <a:pt x="1072" y="342"/>
                  </a:lnTo>
                  <a:lnTo>
                    <a:pt x="1058" y="324"/>
                  </a:lnTo>
                  <a:lnTo>
                    <a:pt x="1038" y="308"/>
                  </a:lnTo>
                  <a:lnTo>
                    <a:pt x="1018" y="298"/>
                  </a:lnTo>
                  <a:lnTo>
                    <a:pt x="1006" y="292"/>
                  </a:lnTo>
                  <a:lnTo>
                    <a:pt x="994" y="290"/>
                  </a:lnTo>
                  <a:lnTo>
                    <a:pt x="982" y="288"/>
                  </a:lnTo>
                  <a:lnTo>
                    <a:pt x="970" y="288"/>
                  </a:lnTo>
                  <a:lnTo>
                    <a:pt x="970" y="288"/>
                  </a:lnTo>
                  <a:lnTo>
                    <a:pt x="956" y="288"/>
                  </a:lnTo>
                  <a:lnTo>
                    <a:pt x="944" y="290"/>
                  </a:lnTo>
                  <a:lnTo>
                    <a:pt x="932" y="292"/>
                  </a:lnTo>
                  <a:lnTo>
                    <a:pt x="920" y="298"/>
                  </a:lnTo>
                  <a:lnTo>
                    <a:pt x="900" y="308"/>
                  </a:lnTo>
                  <a:lnTo>
                    <a:pt x="880" y="324"/>
                  </a:lnTo>
                  <a:lnTo>
                    <a:pt x="866" y="342"/>
                  </a:lnTo>
                  <a:lnTo>
                    <a:pt x="854" y="364"/>
                  </a:lnTo>
                  <a:lnTo>
                    <a:pt x="850" y="376"/>
                  </a:lnTo>
                  <a:lnTo>
                    <a:pt x="846" y="388"/>
                  </a:lnTo>
                  <a:lnTo>
                    <a:pt x="844" y="400"/>
                  </a:lnTo>
                  <a:lnTo>
                    <a:pt x="844" y="412"/>
                  </a:lnTo>
                  <a:lnTo>
                    <a:pt x="844" y="412"/>
                  </a:lnTo>
                  <a:lnTo>
                    <a:pt x="844" y="416"/>
                  </a:lnTo>
                  <a:lnTo>
                    <a:pt x="844" y="416"/>
                  </a:lnTo>
                  <a:lnTo>
                    <a:pt x="318" y="410"/>
                  </a:lnTo>
                  <a:lnTo>
                    <a:pt x="318" y="410"/>
                  </a:lnTo>
                  <a:lnTo>
                    <a:pt x="316" y="390"/>
                  </a:lnTo>
                  <a:lnTo>
                    <a:pt x="312" y="374"/>
                  </a:lnTo>
                  <a:lnTo>
                    <a:pt x="306" y="356"/>
                  </a:lnTo>
                  <a:lnTo>
                    <a:pt x="296" y="340"/>
                  </a:lnTo>
                  <a:lnTo>
                    <a:pt x="284" y="326"/>
                  </a:lnTo>
                  <a:lnTo>
                    <a:pt x="270" y="314"/>
                  </a:lnTo>
                  <a:lnTo>
                    <a:pt x="256" y="304"/>
                  </a:lnTo>
                  <a:lnTo>
                    <a:pt x="238" y="296"/>
                  </a:lnTo>
                  <a:lnTo>
                    <a:pt x="238" y="296"/>
                  </a:lnTo>
                  <a:lnTo>
                    <a:pt x="216" y="290"/>
                  </a:lnTo>
                  <a:lnTo>
                    <a:pt x="194" y="288"/>
                  </a:lnTo>
                  <a:lnTo>
                    <a:pt x="194" y="288"/>
                  </a:lnTo>
                  <a:lnTo>
                    <a:pt x="174" y="288"/>
                  </a:lnTo>
                  <a:lnTo>
                    <a:pt x="156" y="294"/>
                  </a:lnTo>
                  <a:lnTo>
                    <a:pt x="138" y="300"/>
                  </a:lnTo>
                  <a:lnTo>
                    <a:pt x="122" y="310"/>
                  </a:lnTo>
                  <a:lnTo>
                    <a:pt x="108" y="322"/>
                  </a:lnTo>
                  <a:lnTo>
                    <a:pt x="96" y="336"/>
                  </a:lnTo>
                  <a:lnTo>
                    <a:pt x="84" y="350"/>
                  </a:lnTo>
                  <a:lnTo>
                    <a:pt x="76" y="368"/>
                  </a:lnTo>
                  <a:lnTo>
                    <a:pt x="76" y="368"/>
                  </a:lnTo>
                  <a:lnTo>
                    <a:pt x="72" y="382"/>
                  </a:lnTo>
                  <a:lnTo>
                    <a:pt x="70" y="396"/>
                  </a:lnTo>
                  <a:lnTo>
                    <a:pt x="70" y="396"/>
                  </a:lnTo>
                  <a:lnTo>
                    <a:pt x="54" y="388"/>
                  </a:lnTo>
                  <a:lnTo>
                    <a:pt x="42" y="380"/>
                  </a:lnTo>
                  <a:lnTo>
                    <a:pt x="34" y="370"/>
                  </a:lnTo>
                  <a:lnTo>
                    <a:pt x="26" y="358"/>
                  </a:lnTo>
                  <a:lnTo>
                    <a:pt x="22" y="346"/>
                  </a:lnTo>
                  <a:lnTo>
                    <a:pt x="20" y="330"/>
                  </a:lnTo>
                  <a:lnTo>
                    <a:pt x="18" y="290"/>
                  </a:lnTo>
                  <a:lnTo>
                    <a:pt x="18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44" name="Freeform 21">
              <a:extLst>
                <a:ext uri="{FF2B5EF4-FFF2-40B4-BE49-F238E27FC236}">
                  <a16:creationId xmlns:a16="http://schemas.microsoft.com/office/drawing/2014/main" id="{F350320D-5DA8-9A28-C9C5-CACDC26751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51242" y="1366080"/>
              <a:ext cx="418344" cy="106559"/>
            </a:xfrm>
            <a:custGeom>
              <a:avLst/>
              <a:gdLst>
                <a:gd name="T0" fmla="*/ 0 w 636"/>
                <a:gd name="T1" fmla="*/ 64 h 162"/>
                <a:gd name="T2" fmla="*/ 0 w 636"/>
                <a:gd name="T3" fmla="*/ 86 h 162"/>
                <a:gd name="T4" fmla="*/ 6 w 636"/>
                <a:gd name="T5" fmla="*/ 104 h 162"/>
                <a:gd name="T6" fmla="*/ 18 w 636"/>
                <a:gd name="T7" fmla="*/ 116 h 162"/>
                <a:gd name="T8" fmla="*/ 36 w 636"/>
                <a:gd name="T9" fmla="*/ 124 h 162"/>
                <a:gd name="T10" fmla="*/ 74 w 636"/>
                <a:gd name="T11" fmla="*/ 128 h 162"/>
                <a:gd name="T12" fmla="*/ 342 w 636"/>
                <a:gd name="T13" fmla="*/ 146 h 162"/>
                <a:gd name="T14" fmla="*/ 626 w 636"/>
                <a:gd name="T15" fmla="*/ 162 h 162"/>
                <a:gd name="T16" fmla="*/ 626 w 636"/>
                <a:gd name="T17" fmla="*/ 162 h 162"/>
                <a:gd name="T18" fmla="*/ 634 w 636"/>
                <a:gd name="T19" fmla="*/ 158 h 162"/>
                <a:gd name="T20" fmla="*/ 636 w 636"/>
                <a:gd name="T21" fmla="*/ 154 h 162"/>
                <a:gd name="T22" fmla="*/ 634 w 636"/>
                <a:gd name="T23" fmla="*/ 146 h 162"/>
                <a:gd name="T24" fmla="*/ 610 w 636"/>
                <a:gd name="T25" fmla="*/ 120 h 162"/>
                <a:gd name="T26" fmla="*/ 558 w 636"/>
                <a:gd name="T27" fmla="*/ 78 h 162"/>
                <a:gd name="T28" fmla="*/ 482 w 636"/>
                <a:gd name="T29" fmla="*/ 38 h 162"/>
                <a:gd name="T30" fmla="*/ 438 w 636"/>
                <a:gd name="T31" fmla="*/ 22 h 162"/>
                <a:gd name="T32" fmla="*/ 390 w 636"/>
                <a:gd name="T33" fmla="*/ 10 h 162"/>
                <a:gd name="T34" fmla="*/ 358 w 636"/>
                <a:gd name="T35" fmla="*/ 6 h 162"/>
                <a:gd name="T36" fmla="*/ 290 w 636"/>
                <a:gd name="T37" fmla="*/ 0 h 162"/>
                <a:gd name="T38" fmla="*/ 252 w 636"/>
                <a:gd name="T39" fmla="*/ 0 h 162"/>
                <a:gd name="T40" fmla="*/ 166 w 636"/>
                <a:gd name="T41" fmla="*/ 4 h 162"/>
                <a:gd name="T42" fmla="*/ 40 w 636"/>
                <a:gd name="T43" fmla="*/ 14 h 162"/>
                <a:gd name="T44" fmla="*/ 20 w 636"/>
                <a:gd name="T45" fmla="*/ 18 h 162"/>
                <a:gd name="T46" fmla="*/ 16 w 636"/>
                <a:gd name="T47" fmla="*/ 20 h 162"/>
                <a:gd name="T48" fmla="*/ 6 w 636"/>
                <a:gd name="T49" fmla="*/ 42 h 162"/>
                <a:gd name="T50" fmla="*/ 0 w 636"/>
                <a:gd name="T51" fmla="*/ 64 h 162"/>
                <a:gd name="T52" fmla="*/ 28 w 636"/>
                <a:gd name="T53" fmla="*/ 36 h 162"/>
                <a:gd name="T54" fmla="*/ 110 w 636"/>
                <a:gd name="T55" fmla="*/ 26 h 162"/>
                <a:gd name="T56" fmla="*/ 252 w 636"/>
                <a:gd name="T57" fmla="*/ 20 h 162"/>
                <a:gd name="T58" fmla="*/ 288 w 636"/>
                <a:gd name="T59" fmla="*/ 20 h 162"/>
                <a:gd name="T60" fmla="*/ 356 w 636"/>
                <a:gd name="T61" fmla="*/ 24 h 162"/>
                <a:gd name="T62" fmla="*/ 386 w 636"/>
                <a:gd name="T63" fmla="*/ 28 h 162"/>
                <a:gd name="T64" fmla="*/ 462 w 636"/>
                <a:gd name="T65" fmla="*/ 50 h 162"/>
                <a:gd name="T66" fmla="*/ 526 w 636"/>
                <a:gd name="T67" fmla="*/ 82 h 162"/>
                <a:gd name="T68" fmla="*/ 574 w 636"/>
                <a:gd name="T69" fmla="*/ 114 h 162"/>
                <a:gd name="T70" fmla="*/ 606 w 636"/>
                <a:gd name="T71" fmla="*/ 142 h 162"/>
                <a:gd name="T72" fmla="*/ 302 w 636"/>
                <a:gd name="T73" fmla="*/ 124 h 162"/>
                <a:gd name="T74" fmla="*/ 72 w 636"/>
                <a:gd name="T75" fmla="*/ 108 h 162"/>
                <a:gd name="T76" fmla="*/ 40 w 636"/>
                <a:gd name="T77" fmla="*/ 104 h 162"/>
                <a:gd name="T78" fmla="*/ 28 w 636"/>
                <a:gd name="T79" fmla="*/ 100 h 162"/>
                <a:gd name="T80" fmla="*/ 22 w 636"/>
                <a:gd name="T81" fmla="*/ 92 h 162"/>
                <a:gd name="T82" fmla="*/ 20 w 636"/>
                <a:gd name="T83" fmla="*/ 86 h 162"/>
                <a:gd name="T84" fmla="*/ 20 w 636"/>
                <a:gd name="T85" fmla="*/ 62 h 162"/>
                <a:gd name="T86" fmla="*/ 28 w 636"/>
                <a:gd name="T87" fmla="*/ 3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6" h="162">
                  <a:moveTo>
                    <a:pt x="0" y="64"/>
                  </a:moveTo>
                  <a:lnTo>
                    <a:pt x="0" y="64"/>
                  </a:lnTo>
                  <a:lnTo>
                    <a:pt x="0" y="76"/>
                  </a:lnTo>
                  <a:lnTo>
                    <a:pt x="0" y="86"/>
                  </a:lnTo>
                  <a:lnTo>
                    <a:pt x="2" y="96"/>
                  </a:lnTo>
                  <a:lnTo>
                    <a:pt x="6" y="104"/>
                  </a:lnTo>
                  <a:lnTo>
                    <a:pt x="12" y="110"/>
                  </a:lnTo>
                  <a:lnTo>
                    <a:pt x="18" y="116"/>
                  </a:lnTo>
                  <a:lnTo>
                    <a:pt x="26" y="120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74" y="128"/>
                  </a:lnTo>
                  <a:lnTo>
                    <a:pt x="146" y="134"/>
                  </a:lnTo>
                  <a:lnTo>
                    <a:pt x="342" y="146"/>
                  </a:lnTo>
                  <a:lnTo>
                    <a:pt x="626" y="162"/>
                  </a:lnTo>
                  <a:lnTo>
                    <a:pt x="626" y="162"/>
                  </a:lnTo>
                  <a:lnTo>
                    <a:pt x="626" y="162"/>
                  </a:lnTo>
                  <a:lnTo>
                    <a:pt x="626" y="162"/>
                  </a:lnTo>
                  <a:lnTo>
                    <a:pt x="632" y="162"/>
                  </a:lnTo>
                  <a:lnTo>
                    <a:pt x="634" y="158"/>
                  </a:lnTo>
                  <a:lnTo>
                    <a:pt x="634" y="158"/>
                  </a:lnTo>
                  <a:lnTo>
                    <a:pt x="636" y="154"/>
                  </a:lnTo>
                  <a:lnTo>
                    <a:pt x="634" y="146"/>
                  </a:lnTo>
                  <a:lnTo>
                    <a:pt x="634" y="146"/>
                  </a:lnTo>
                  <a:lnTo>
                    <a:pt x="626" y="136"/>
                  </a:lnTo>
                  <a:lnTo>
                    <a:pt x="610" y="120"/>
                  </a:lnTo>
                  <a:lnTo>
                    <a:pt x="588" y="100"/>
                  </a:lnTo>
                  <a:lnTo>
                    <a:pt x="558" y="78"/>
                  </a:lnTo>
                  <a:lnTo>
                    <a:pt x="522" y="58"/>
                  </a:lnTo>
                  <a:lnTo>
                    <a:pt x="482" y="38"/>
                  </a:lnTo>
                  <a:lnTo>
                    <a:pt x="460" y="28"/>
                  </a:lnTo>
                  <a:lnTo>
                    <a:pt x="438" y="22"/>
                  </a:lnTo>
                  <a:lnTo>
                    <a:pt x="414" y="14"/>
                  </a:lnTo>
                  <a:lnTo>
                    <a:pt x="390" y="10"/>
                  </a:lnTo>
                  <a:lnTo>
                    <a:pt x="390" y="10"/>
                  </a:lnTo>
                  <a:lnTo>
                    <a:pt x="358" y="6"/>
                  </a:lnTo>
                  <a:lnTo>
                    <a:pt x="326" y="2"/>
                  </a:lnTo>
                  <a:lnTo>
                    <a:pt x="290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08" y="2"/>
                  </a:lnTo>
                  <a:lnTo>
                    <a:pt x="166" y="4"/>
                  </a:lnTo>
                  <a:lnTo>
                    <a:pt x="92" y="8"/>
                  </a:lnTo>
                  <a:lnTo>
                    <a:pt x="40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6" y="20"/>
                  </a:lnTo>
                  <a:lnTo>
                    <a:pt x="12" y="26"/>
                  </a:lnTo>
                  <a:lnTo>
                    <a:pt x="6" y="42"/>
                  </a:lnTo>
                  <a:lnTo>
                    <a:pt x="0" y="64"/>
                  </a:lnTo>
                  <a:lnTo>
                    <a:pt x="0" y="64"/>
                  </a:lnTo>
                  <a:close/>
                  <a:moveTo>
                    <a:pt x="28" y="36"/>
                  </a:moveTo>
                  <a:lnTo>
                    <a:pt x="28" y="36"/>
                  </a:lnTo>
                  <a:lnTo>
                    <a:pt x="58" y="32"/>
                  </a:lnTo>
                  <a:lnTo>
                    <a:pt x="110" y="26"/>
                  </a:lnTo>
                  <a:lnTo>
                    <a:pt x="176" y="22"/>
                  </a:lnTo>
                  <a:lnTo>
                    <a:pt x="252" y="20"/>
                  </a:lnTo>
                  <a:lnTo>
                    <a:pt x="252" y="20"/>
                  </a:lnTo>
                  <a:lnTo>
                    <a:pt x="288" y="20"/>
                  </a:lnTo>
                  <a:lnTo>
                    <a:pt x="324" y="22"/>
                  </a:lnTo>
                  <a:lnTo>
                    <a:pt x="356" y="24"/>
                  </a:lnTo>
                  <a:lnTo>
                    <a:pt x="386" y="28"/>
                  </a:lnTo>
                  <a:lnTo>
                    <a:pt x="386" y="28"/>
                  </a:lnTo>
                  <a:lnTo>
                    <a:pt x="426" y="38"/>
                  </a:lnTo>
                  <a:lnTo>
                    <a:pt x="462" y="50"/>
                  </a:lnTo>
                  <a:lnTo>
                    <a:pt x="496" y="64"/>
                  </a:lnTo>
                  <a:lnTo>
                    <a:pt x="526" y="82"/>
                  </a:lnTo>
                  <a:lnTo>
                    <a:pt x="552" y="98"/>
                  </a:lnTo>
                  <a:lnTo>
                    <a:pt x="574" y="114"/>
                  </a:lnTo>
                  <a:lnTo>
                    <a:pt x="594" y="130"/>
                  </a:lnTo>
                  <a:lnTo>
                    <a:pt x="606" y="142"/>
                  </a:lnTo>
                  <a:lnTo>
                    <a:pt x="606" y="142"/>
                  </a:lnTo>
                  <a:lnTo>
                    <a:pt x="302" y="124"/>
                  </a:lnTo>
                  <a:lnTo>
                    <a:pt x="132" y="114"/>
                  </a:lnTo>
                  <a:lnTo>
                    <a:pt x="72" y="108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34" y="102"/>
                  </a:lnTo>
                  <a:lnTo>
                    <a:pt x="28" y="100"/>
                  </a:lnTo>
                  <a:lnTo>
                    <a:pt x="24" y="96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0" y="86"/>
                  </a:lnTo>
                  <a:lnTo>
                    <a:pt x="18" y="78"/>
                  </a:lnTo>
                  <a:lnTo>
                    <a:pt x="20" y="62"/>
                  </a:lnTo>
                  <a:lnTo>
                    <a:pt x="24" y="48"/>
                  </a:lnTo>
                  <a:lnTo>
                    <a:pt x="28" y="36"/>
                  </a:lnTo>
                  <a:lnTo>
                    <a:pt x="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grpSp>
        <p:nvGrpSpPr>
          <p:cNvPr id="45" name="Groupe 35">
            <a:extLst>
              <a:ext uri="{FF2B5EF4-FFF2-40B4-BE49-F238E27FC236}">
                <a16:creationId xmlns:a16="http://schemas.microsoft.com/office/drawing/2014/main" id="{DD3E8E68-AC1B-BE9B-79B0-5062741FF975}"/>
              </a:ext>
            </a:extLst>
          </p:cNvPr>
          <p:cNvGrpSpPr>
            <a:grpSpLocks noChangeAspect="1"/>
          </p:cNvGrpSpPr>
          <p:nvPr/>
        </p:nvGrpSpPr>
        <p:grpSpPr>
          <a:xfrm>
            <a:off x="2559630" y="4092466"/>
            <a:ext cx="380424" cy="182880"/>
            <a:chOff x="543831" y="1385813"/>
            <a:chExt cx="648564" cy="311784"/>
          </a:xfrm>
          <a:solidFill>
            <a:srgbClr val="107C9D"/>
          </a:solidFill>
        </p:grpSpPr>
        <p:sp>
          <p:nvSpPr>
            <p:cNvPr id="46" name="Freeform 30">
              <a:extLst>
                <a:ext uri="{FF2B5EF4-FFF2-40B4-BE49-F238E27FC236}">
                  <a16:creationId xmlns:a16="http://schemas.microsoft.com/office/drawing/2014/main" id="{331E7C5A-6107-7B1B-852F-4271C442A3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9075" y="1406862"/>
              <a:ext cx="378877" cy="106559"/>
            </a:xfrm>
            <a:custGeom>
              <a:avLst/>
              <a:gdLst>
                <a:gd name="T0" fmla="*/ 0 w 576"/>
                <a:gd name="T1" fmla="*/ 38 h 162"/>
                <a:gd name="T2" fmla="*/ 0 w 576"/>
                <a:gd name="T3" fmla="*/ 42 h 162"/>
                <a:gd name="T4" fmla="*/ 6 w 576"/>
                <a:gd name="T5" fmla="*/ 70 h 162"/>
                <a:gd name="T6" fmla="*/ 18 w 576"/>
                <a:gd name="T7" fmla="*/ 98 h 162"/>
                <a:gd name="T8" fmla="*/ 44 w 576"/>
                <a:gd name="T9" fmla="*/ 120 h 162"/>
                <a:gd name="T10" fmla="*/ 62 w 576"/>
                <a:gd name="T11" fmla="*/ 126 h 162"/>
                <a:gd name="T12" fmla="*/ 96 w 576"/>
                <a:gd name="T13" fmla="*/ 132 h 162"/>
                <a:gd name="T14" fmla="*/ 326 w 576"/>
                <a:gd name="T15" fmla="*/ 148 h 162"/>
                <a:gd name="T16" fmla="*/ 566 w 576"/>
                <a:gd name="T17" fmla="*/ 162 h 162"/>
                <a:gd name="T18" fmla="*/ 566 w 576"/>
                <a:gd name="T19" fmla="*/ 162 h 162"/>
                <a:gd name="T20" fmla="*/ 576 w 576"/>
                <a:gd name="T21" fmla="*/ 156 h 162"/>
                <a:gd name="T22" fmla="*/ 576 w 576"/>
                <a:gd name="T23" fmla="*/ 150 h 162"/>
                <a:gd name="T24" fmla="*/ 574 w 576"/>
                <a:gd name="T25" fmla="*/ 144 h 162"/>
                <a:gd name="T26" fmla="*/ 552 w 576"/>
                <a:gd name="T27" fmla="*/ 118 h 162"/>
                <a:gd name="T28" fmla="*/ 500 w 576"/>
                <a:gd name="T29" fmla="*/ 76 h 162"/>
                <a:gd name="T30" fmla="*/ 426 w 576"/>
                <a:gd name="T31" fmla="*/ 36 h 162"/>
                <a:gd name="T32" fmla="*/ 382 w 576"/>
                <a:gd name="T33" fmla="*/ 20 h 162"/>
                <a:gd name="T34" fmla="*/ 336 w 576"/>
                <a:gd name="T35" fmla="*/ 8 h 162"/>
                <a:gd name="T36" fmla="*/ 288 w 576"/>
                <a:gd name="T37" fmla="*/ 2 h 162"/>
                <a:gd name="T38" fmla="*/ 238 w 576"/>
                <a:gd name="T39" fmla="*/ 0 h 162"/>
                <a:gd name="T40" fmla="*/ 156 w 576"/>
                <a:gd name="T41" fmla="*/ 4 h 162"/>
                <a:gd name="T42" fmla="*/ 84 w 576"/>
                <a:gd name="T43" fmla="*/ 14 h 162"/>
                <a:gd name="T44" fmla="*/ 8 w 576"/>
                <a:gd name="T45" fmla="*/ 30 h 162"/>
                <a:gd name="T46" fmla="*/ 2 w 576"/>
                <a:gd name="T47" fmla="*/ 32 h 162"/>
                <a:gd name="T48" fmla="*/ 0 w 576"/>
                <a:gd name="T49" fmla="*/ 38 h 162"/>
                <a:gd name="T50" fmla="*/ 20 w 576"/>
                <a:gd name="T51" fmla="*/ 46 h 162"/>
                <a:gd name="T52" fmla="*/ 52 w 576"/>
                <a:gd name="T53" fmla="*/ 40 h 162"/>
                <a:gd name="T54" fmla="*/ 166 w 576"/>
                <a:gd name="T55" fmla="*/ 24 h 162"/>
                <a:gd name="T56" fmla="*/ 238 w 576"/>
                <a:gd name="T57" fmla="*/ 20 h 162"/>
                <a:gd name="T58" fmla="*/ 286 w 576"/>
                <a:gd name="T59" fmla="*/ 22 h 162"/>
                <a:gd name="T60" fmla="*/ 332 w 576"/>
                <a:gd name="T61" fmla="*/ 26 h 162"/>
                <a:gd name="T62" fmla="*/ 406 w 576"/>
                <a:gd name="T63" fmla="*/ 48 h 162"/>
                <a:gd name="T64" fmla="*/ 468 w 576"/>
                <a:gd name="T65" fmla="*/ 80 h 162"/>
                <a:gd name="T66" fmla="*/ 516 w 576"/>
                <a:gd name="T67" fmla="*/ 114 h 162"/>
                <a:gd name="T68" fmla="*/ 548 w 576"/>
                <a:gd name="T69" fmla="*/ 140 h 162"/>
                <a:gd name="T70" fmla="*/ 290 w 576"/>
                <a:gd name="T71" fmla="*/ 126 h 162"/>
                <a:gd name="T72" fmla="*/ 94 w 576"/>
                <a:gd name="T73" fmla="*/ 112 h 162"/>
                <a:gd name="T74" fmla="*/ 66 w 576"/>
                <a:gd name="T75" fmla="*/ 108 h 162"/>
                <a:gd name="T76" fmla="*/ 44 w 576"/>
                <a:gd name="T77" fmla="*/ 98 h 162"/>
                <a:gd name="T78" fmla="*/ 30 w 576"/>
                <a:gd name="T79" fmla="*/ 80 h 162"/>
                <a:gd name="T80" fmla="*/ 24 w 576"/>
                <a:gd name="T81" fmla="*/ 62 h 162"/>
                <a:gd name="T82" fmla="*/ 20 w 576"/>
                <a:gd name="T83" fmla="*/ 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76" h="162">
                  <a:moveTo>
                    <a:pt x="0" y="38"/>
                  </a:moveTo>
                  <a:lnTo>
                    <a:pt x="0" y="38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58"/>
                  </a:lnTo>
                  <a:lnTo>
                    <a:pt x="6" y="70"/>
                  </a:lnTo>
                  <a:lnTo>
                    <a:pt x="12" y="84"/>
                  </a:lnTo>
                  <a:lnTo>
                    <a:pt x="18" y="98"/>
                  </a:lnTo>
                  <a:lnTo>
                    <a:pt x="30" y="110"/>
                  </a:lnTo>
                  <a:lnTo>
                    <a:pt x="44" y="120"/>
                  </a:lnTo>
                  <a:lnTo>
                    <a:pt x="52" y="124"/>
                  </a:lnTo>
                  <a:lnTo>
                    <a:pt x="62" y="126"/>
                  </a:lnTo>
                  <a:lnTo>
                    <a:pt x="62" y="126"/>
                  </a:lnTo>
                  <a:lnTo>
                    <a:pt x="96" y="132"/>
                  </a:lnTo>
                  <a:lnTo>
                    <a:pt x="158" y="136"/>
                  </a:lnTo>
                  <a:lnTo>
                    <a:pt x="326" y="148"/>
                  </a:lnTo>
                  <a:lnTo>
                    <a:pt x="566" y="162"/>
                  </a:lnTo>
                  <a:lnTo>
                    <a:pt x="566" y="162"/>
                  </a:lnTo>
                  <a:lnTo>
                    <a:pt x="566" y="162"/>
                  </a:lnTo>
                  <a:lnTo>
                    <a:pt x="566" y="162"/>
                  </a:lnTo>
                  <a:lnTo>
                    <a:pt x="572" y="160"/>
                  </a:lnTo>
                  <a:lnTo>
                    <a:pt x="576" y="156"/>
                  </a:lnTo>
                  <a:lnTo>
                    <a:pt x="576" y="156"/>
                  </a:lnTo>
                  <a:lnTo>
                    <a:pt x="576" y="150"/>
                  </a:lnTo>
                  <a:lnTo>
                    <a:pt x="574" y="144"/>
                  </a:lnTo>
                  <a:lnTo>
                    <a:pt x="574" y="144"/>
                  </a:lnTo>
                  <a:lnTo>
                    <a:pt x="566" y="134"/>
                  </a:lnTo>
                  <a:lnTo>
                    <a:pt x="552" y="118"/>
                  </a:lnTo>
                  <a:lnTo>
                    <a:pt x="528" y="98"/>
                  </a:lnTo>
                  <a:lnTo>
                    <a:pt x="500" y="76"/>
                  </a:lnTo>
                  <a:lnTo>
                    <a:pt x="466" y="54"/>
                  </a:lnTo>
                  <a:lnTo>
                    <a:pt x="426" y="36"/>
                  </a:lnTo>
                  <a:lnTo>
                    <a:pt x="404" y="26"/>
                  </a:lnTo>
                  <a:lnTo>
                    <a:pt x="382" y="20"/>
                  </a:lnTo>
                  <a:lnTo>
                    <a:pt x="360" y="12"/>
                  </a:lnTo>
                  <a:lnTo>
                    <a:pt x="336" y="8"/>
                  </a:lnTo>
                  <a:lnTo>
                    <a:pt x="336" y="8"/>
                  </a:lnTo>
                  <a:lnTo>
                    <a:pt x="288" y="2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196" y="2"/>
                  </a:lnTo>
                  <a:lnTo>
                    <a:pt x="156" y="4"/>
                  </a:lnTo>
                  <a:lnTo>
                    <a:pt x="118" y="10"/>
                  </a:lnTo>
                  <a:lnTo>
                    <a:pt x="84" y="14"/>
                  </a:lnTo>
                  <a:lnTo>
                    <a:pt x="32" y="24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2" y="32"/>
                  </a:lnTo>
                  <a:lnTo>
                    <a:pt x="2" y="36"/>
                  </a:lnTo>
                  <a:lnTo>
                    <a:pt x="0" y="38"/>
                  </a:lnTo>
                  <a:lnTo>
                    <a:pt x="0" y="38"/>
                  </a:lnTo>
                  <a:close/>
                  <a:moveTo>
                    <a:pt x="20" y="46"/>
                  </a:moveTo>
                  <a:lnTo>
                    <a:pt x="20" y="46"/>
                  </a:lnTo>
                  <a:lnTo>
                    <a:pt x="52" y="40"/>
                  </a:lnTo>
                  <a:lnTo>
                    <a:pt x="102" y="30"/>
                  </a:lnTo>
                  <a:lnTo>
                    <a:pt x="166" y="24"/>
                  </a:lnTo>
                  <a:lnTo>
                    <a:pt x="202" y="20"/>
                  </a:lnTo>
                  <a:lnTo>
                    <a:pt x="238" y="20"/>
                  </a:lnTo>
                  <a:lnTo>
                    <a:pt x="238" y="20"/>
                  </a:lnTo>
                  <a:lnTo>
                    <a:pt x="286" y="22"/>
                  </a:lnTo>
                  <a:lnTo>
                    <a:pt x="332" y="26"/>
                  </a:lnTo>
                  <a:lnTo>
                    <a:pt x="332" y="26"/>
                  </a:lnTo>
                  <a:lnTo>
                    <a:pt x="370" y="36"/>
                  </a:lnTo>
                  <a:lnTo>
                    <a:pt x="406" y="48"/>
                  </a:lnTo>
                  <a:lnTo>
                    <a:pt x="438" y="62"/>
                  </a:lnTo>
                  <a:lnTo>
                    <a:pt x="468" y="80"/>
                  </a:lnTo>
                  <a:lnTo>
                    <a:pt x="494" y="96"/>
                  </a:lnTo>
                  <a:lnTo>
                    <a:pt x="516" y="114"/>
                  </a:lnTo>
                  <a:lnTo>
                    <a:pt x="534" y="128"/>
                  </a:lnTo>
                  <a:lnTo>
                    <a:pt x="548" y="140"/>
                  </a:lnTo>
                  <a:lnTo>
                    <a:pt x="548" y="140"/>
                  </a:lnTo>
                  <a:lnTo>
                    <a:pt x="290" y="126"/>
                  </a:lnTo>
                  <a:lnTo>
                    <a:pt x="146" y="116"/>
                  </a:lnTo>
                  <a:lnTo>
                    <a:pt x="94" y="112"/>
                  </a:lnTo>
                  <a:lnTo>
                    <a:pt x="66" y="108"/>
                  </a:lnTo>
                  <a:lnTo>
                    <a:pt x="66" y="108"/>
                  </a:lnTo>
                  <a:lnTo>
                    <a:pt x="54" y="104"/>
                  </a:lnTo>
                  <a:lnTo>
                    <a:pt x="44" y="98"/>
                  </a:lnTo>
                  <a:lnTo>
                    <a:pt x="36" y="90"/>
                  </a:lnTo>
                  <a:lnTo>
                    <a:pt x="30" y="80"/>
                  </a:lnTo>
                  <a:lnTo>
                    <a:pt x="26" y="72"/>
                  </a:lnTo>
                  <a:lnTo>
                    <a:pt x="24" y="62"/>
                  </a:lnTo>
                  <a:lnTo>
                    <a:pt x="20" y="46"/>
                  </a:lnTo>
                  <a:lnTo>
                    <a:pt x="2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id="{547F7496-C298-5320-C473-08F8B27715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831" y="1385813"/>
              <a:ext cx="648564" cy="311784"/>
            </a:xfrm>
            <a:custGeom>
              <a:avLst/>
              <a:gdLst>
                <a:gd name="T0" fmla="*/ 14 w 986"/>
                <a:gd name="T1" fmla="*/ 368 h 474"/>
                <a:gd name="T2" fmla="*/ 58 w 986"/>
                <a:gd name="T3" fmla="*/ 424 h 474"/>
                <a:gd name="T4" fmla="*/ 152 w 986"/>
                <a:gd name="T5" fmla="*/ 474 h 474"/>
                <a:gd name="T6" fmla="*/ 224 w 986"/>
                <a:gd name="T7" fmla="*/ 446 h 474"/>
                <a:gd name="T8" fmla="*/ 710 w 986"/>
                <a:gd name="T9" fmla="*/ 414 h 474"/>
                <a:gd name="T10" fmla="*/ 778 w 986"/>
                <a:gd name="T11" fmla="*/ 468 h 474"/>
                <a:gd name="T12" fmla="*/ 852 w 986"/>
                <a:gd name="T13" fmla="*/ 464 h 474"/>
                <a:gd name="T14" fmla="*/ 906 w 986"/>
                <a:gd name="T15" fmla="*/ 416 h 474"/>
                <a:gd name="T16" fmla="*/ 970 w 986"/>
                <a:gd name="T17" fmla="*/ 414 h 474"/>
                <a:gd name="T18" fmla="*/ 972 w 986"/>
                <a:gd name="T19" fmla="*/ 386 h 474"/>
                <a:gd name="T20" fmla="*/ 986 w 986"/>
                <a:gd name="T21" fmla="*/ 300 h 474"/>
                <a:gd name="T22" fmla="*/ 934 w 986"/>
                <a:gd name="T23" fmla="*/ 198 h 474"/>
                <a:gd name="T24" fmla="*/ 824 w 986"/>
                <a:gd name="T25" fmla="*/ 150 h 474"/>
                <a:gd name="T26" fmla="*/ 684 w 986"/>
                <a:gd name="T27" fmla="*/ 74 h 474"/>
                <a:gd name="T28" fmla="*/ 452 w 986"/>
                <a:gd name="T29" fmla="*/ 4 h 474"/>
                <a:gd name="T30" fmla="*/ 294 w 986"/>
                <a:gd name="T31" fmla="*/ 4 h 474"/>
                <a:gd name="T32" fmla="*/ 116 w 986"/>
                <a:gd name="T33" fmla="*/ 26 h 474"/>
                <a:gd name="T34" fmla="*/ 50 w 986"/>
                <a:gd name="T35" fmla="*/ 98 h 474"/>
                <a:gd name="T36" fmla="*/ 20 w 986"/>
                <a:gd name="T37" fmla="*/ 190 h 474"/>
                <a:gd name="T38" fmla="*/ 8 w 986"/>
                <a:gd name="T39" fmla="*/ 258 h 474"/>
                <a:gd name="T40" fmla="*/ 716 w 986"/>
                <a:gd name="T41" fmla="*/ 362 h 474"/>
                <a:gd name="T42" fmla="*/ 772 w 986"/>
                <a:gd name="T43" fmla="*/ 276 h 474"/>
                <a:gd name="T44" fmla="*/ 860 w 986"/>
                <a:gd name="T45" fmla="*/ 286 h 474"/>
                <a:gd name="T46" fmla="*/ 900 w 986"/>
                <a:gd name="T47" fmla="*/ 362 h 474"/>
                <a:gd name="T48" fmla="*/ 844 w 986"/>
                <a:gd name="T49" fmla="*/ 446 h 474"/>
                <a:gd name="T50" fmla="*/ 758 w 986"/>
                <a:gd name="T51" fmla="*/ 438 h 474"/>
                <a:gd name="T52" fmla="*/ 716 w 986"/>
                <a:gd name="T53" fmla="*/ 362 h 474"/>
                <a:gd name="T54" fmla="*/ 86 w 986"/>
                <a:gd name="T55" fmla="*/ 296 h 474"/>
                <a:gd name="T56" fmla="*/ 170 w 986"/>
                <a:gd name="T57" fmla="*/ 272 h 474"/>
                <a:gd name="T58" fmla="*/ 242 w 986"/>
                <a:gd name="T59" fmla="*/ 344 h 474"/>
                <a:gd name="T60" fmla="*/ 216 w 986"/>
                <a:gd name="T61" fmla="*/ 426 h 474"/>
                <a:gd name="T62" fmla="*/ 134 w 986"/>
                <a:gd name="T63" fmla="*/ 452 h 474"/>
                <a:gd name="T64" fmla="*/ 62 w 986"/>
                <a:gd name="T65" fmla="*/ 380 h 474"/>
                <a:gd name="T66" fmla="*/ 22 w 986"/>
                <a:gd name="T67" fmla="*/ 272 h 474"/>
                <a:gd name="T68" fmla="*/ 38 w 986"/>
                <a:gd name="T69" fmla="*/ 188 h 474"/>
                <a:gd name="T70" fmla="*/ 66 w 986"/>
                <a:gd name="T71" fmla="*/ 110 h 474"/>
                <a:gd name="T72" fmla="*/ 130 w 986"/>
                <a:gd name="T73" fmla="*/ 40 h 474"/>
                <a:gd name="T74" fmla="*/ 386 w 986"/>
                <a:gd name="T75" fmla="*/ 20 h 474"/>
                <a:gd name="T76" fmla="*/ 570 w 986"/>
                <a:gd name="T77" fmla="*/ 44 h 474"/>
                <a:gd name="T78" fmla="*/ 776 w 986"/>
                <a:gd name="T79" fmla="*/ 154 h 474"/>
                <a:gd name="T80" fmla="*/ 890 w 986"/>
                <a:gd name="T81" fmla="*/ 196 h 474"/>
                <a:gd name="T82" fmla="*/ 964 w 986"/>
                <a:gd name="T83" fmla="*/ 278 h 474"/>
                <a:gd name="T84" fmla="*/ 956 w 986"/>
                <a:gd name="T85" fmla="*/ 352 h 474"/>
                <a:gd name="T86" fmla="*/ 914 w 986"/>
                <a:gd name="T87" fmla="*/ 398 h 474"/>
                <a:gd name="T88" fmla="*/ 900 w 986"/>
                <a:gd name="T89" fmla="*/ 300 h 474"/>
                <a:gd name="T90" fmla="*/ 808 w 986"/>
                <a:gd name="T91" fmla="*/ 250 h 474"/>
                <a:gd name="T92" fmla="*/ 706 w 986"/>
                <a:gd name="T93" fmla="*/ 318 h 474"/>
                <a:gd name="T94" fmla="*/ 702 w 986"/>
                <a:gd name="T95" fmla="*/ 396 h 474"/>
                <a:gd name="T96" fmla="*/ 260 w 986"/>
                <a:gd name="T97" fmla="*/ 340 h 474"/>
                <a:gd name="T98" fmla="*/ 174 w 986"/>
                <a:gd name="T99" fmla="*/ 252 h 474"/>
                <a:gd name="T100" fmla="*/ 72 w 986"/>
                <a:gd name="T101" fmla="*/ 282 h 474"/>
                <a:gd name="T102" fmla="*/ 40 w 986"/>
                <a:gd name="T103" fmla="*/ 366 h 474"/>
                <a:gd name="T104" fmla="*/ 20 w 986"/>
                <a:gd name="T105" fmla="*/ 32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6" h="474">
                  <a:moveTo>
                    <a:pt x="0" y="292"/>
                  </a:moveTo>
                  <a:lnTo>
                    <a:pt x="0" y="292"/>
                  </a:lnTo>
                  <a:lnTo>
                    <a:pt x="2" y="330"/>
                  </a:lnTo>
                  <a:lnTo>
                    <a:pt x="6" y="346"/>
                  </a:lnTo>
                  <a:lnTo>
                    <a:pt x="10" y="358"/>
                  </a:lnTo>
                  <a:lnTo>
                    <a:pt x="14" y="368"/>
                  </a:lnTo>
                  <a:lnTo>
                    <a:pt x="22" y="376"/>
                  </a:lnTo>
                  <a:lnTo>
                    <a:pt x="32" y="384"/>
                  </a:lnTo>
                  <a:lnTo>
                    <a:pt x="44" y="390"/>
                  </a:lnTo>
                  <a:lnTo>
                    <a:pt x="44" y="390"/>
                  </a:lnTo>
                  <a:lnTo>
                    <a:pt x="50" y="408"/>
                  </a:lnTo>
                  <a:lnTo>
                    <a:pt x="58" y="424"/>
                  </a:lnTo>
                  <a:lnTo>
                    <a:pt x="70" y="438"/>
                  </a:lnTo>
                  <a:lnTo>
                    <a:pt x="84" y="450"/>
                  </a:lnTo>
                  <a:lnTo>
                    <a:pt x="98" y="460"/>
                  </a:lnTo>
                  <a:lnTo>
                    <a:pt x="114" y="466"/>
                  </a:lnTo>
                  <a:lnTo>
                    <a:pt x="132" y="472"/>
                  </a:lnTo>
                  <a:lnTo>
                    <a:pt x="152" y="474"/>
                  </a:lnTo>
                  <a:lnTo>
                    <a:pt x="152" y="474"/>
                  </a:lnTo>
                  <a:lnTo>
                    <a:pt x="168" y="472"/>
                  </a:lnTo>
                  <a:lnTo>
                    <a:pt x="184" y="468"/>
                  </a:lnTo>
                  <a:lnTo>
                    <a:pt x="198" y="464"/>
                  </a:lnTo>
                  <a:lnTo>
                    <a:pt x="212" y="456"/>
                  </a:lnTo>
                  <a:lnTo>
                    <a:pt x="224" y="446"/>
                  </a:lnTo>
                  <a:lnTo>
                    <a:pt x="234" y="436"/>
                  </a:lnTo>
                  <a:lnTo>
                    <a:pt x="244" y="424"/>
                  </a:lnTo>
                  <a:lnTo>
                    <a:pt x="252" y="410"/>
                  </a:lnTo>
                  <a:lnTo>
                    <a:pt x="252" y="410"/>
                  </a:lnTo>
                  <a:lnTo>
                    <a:pt x="710" y="414"/>
                  </a:lnTo>
                  <a:lnTo>
                    <a:pt x="710" y="414"/>
                  </a:lnTo>
                  <a:lnTo>
                    <a:pt x="718" y="428"/>
                  </a:lnTo>
                  <a:lnTo>
                    <a:pt x="728" y="438"/>
                  </a:lnTo>
                  <a:lnTo>
                    <a:pt x="738" y="448"/>
                  </a:lnTo>
                  <a:lnTo>
                    <a:pt x="750" y="456"/>
                  </a:lnTo>
                  <a:lnTo>
                    <a:pt x="764" y="464"/>
                  </a:lnTo>
                  <a:lnTo>
                    <a:pt x="778" y="468"/>
                  </a:lnTo>
                  <a:lnTo>
                    <a:pt x="794" y="472"/>
                  </a:lnTo>
                  <a:lnTo>
                    <a:pt x="808" y="474"/>
                  </a:lnTo>
                  <a:lnTo>
                    <a:pt x="808" y="474"/>
                  </a:lnTo>
                  <a:lnTo>
                    <a:pt x="824" y="472"/>
                  </a:lnTo>
                  <a:lnTo>
                    <a:pt x="838" y="468"/>
                  </a:lnTo>
                  <a:lnTo>
                    <a:pt x="852" y="464"/>
                  </a:lnTo>
                  <a:lnTo>
                    <a:pt x="866" y="458"/>
                  </a:lnTo>
                  <a:lnTo>
                    <a:pt x="878" y="450"/>
                  </a:lnTo>
                  <a:lnTo>
                    <a:pt x="888" y="440"/>
                  </a:lnTo>
                  <a:lnTo>
                    <a:pt x="898" y="428"/>
                  </a:lnTo>
                  <a:lnTo>
                    <a:pt x="906" y="416"/>
                  </a:lnTo>
                  <a:lnTo>
                    <a:pt x="906" y="416"/>
                  </a:lnTo>
                  <a:lnTo>
                    <a:pt x="962" y="416"/>
                  </a:lnTo>
                  <a:lnTo>
                    <a:pt x="962" y="416"/>
                  </a:lnTo>
                  <a:lnTo>
                    <a:pt x="962" y="416"/>
                  </a:lnTo>
                  <a:lnTo>
                    <a:pt x="962" y="416"/>
                  </a:lnTo>
                  <a:lnTo>
                    <a:pt x="966" y="416"/>
                  </a:lnTo>
                  <a:lnTo>
                    <a:pt x="970" y="414"/>
                  </a:lnTo>
                  <a:lnTo>
                    <a:pt x="970" y="414"/>
                  </a:lnTo>
                  <a:lnTo>
                    <a:pt x="972" y="410"/>
                  </a:lnTo>
                  <a:lnTo>
                    <a:pt x="972" y="406"/>
                  </a:lnTo>
                  <a:lnTo>
                    <a:pt x="972" y="406"/>
                  </a:lnTo>
                  <a:lnTo>
                    <a:pt x="972" y="400"/>
                  </a:lnTo>
                  <a:lnTo>
                    <a:pt x="972" y="386"/>
                  </a:lnTo>
                  <a:lnTo>
                    <a:pt x="974" y="364"/>
                  </a:lnTo>
                  <a:lnTo>
                    <a:pt x="976" y="352"/>
                  </a:lnTo>
                  <a:lnTo>
                    <a:pt x="980" y="340"/>
                  </a:lnTo>
                  <a:lnTo>
                    <a:pt x="980" y="340"/>
                  </a:lnTo>
                  <a:lnTo>
                    <a:pt x="986" y="320"/>
                  </a:lnTo>
                  <a:lnTo>
                    <a:pt x="986" y="300"/>
                  </a:lnTo>
                  <a:lnTo>
                    <a:pt x="984" y="282"/>
                  </a:lnTo>
                  <a:lnTo>
                    <a:pt x="978" y="264"/>
                  </a:lnTo>
                  <a:lnTo>
                    <a:pt x="970" y="246"/>
                  </a:lnTo>
                  <a:lnTo>
                    <a:pt x="960" y="230"/>
                  </a:lnTo>
                  <a:lnTo>
                    <a:pt x="946" y="214"/>
                  </a:lnTo>
                  <a:lnTo>
                    <a:pt x="934" y="198"/>
                  </a:lnTo>
                  <a:lnTo>
                    <a:pt x="934" y="198"/>
                  </a:lnTo>
                  <a:lnTo>
                    <a:pt x="930" y="196"/>
                  </a:lnTo>
                  <a:lnTo>
                    <a:pt x="930" y="196"/>
                  </a:lnTo>
                  <a:lnTo>
                    <a:pt x="900" y="180"/>
                  </a:lnTo>
                  <a:lnTo>
                    <a:pt x="864" y="164"/>
                  </a:lnTo>
                  <a:lnTo>
                    <a:pt x="824" y="150"/>
                  </a:lnTo>
                  <a:lnTo>
                    <a:pt x="784" y="136"/>
                  </a:lnTo>
                  <a:lnTo>
                    <a:pt x="784" y="136"/>
                  </a:lnTo>
                  <a:lnTo>
                    <a:pt x="742" y="110"/>
                  </a:lnTo>
                  <a:lnTo>
                    <a:pt x="742" y="110"/>
                  </a:lnTo>
                  <a:lnTo>
                    <a:pt x="714" y="92"/>
                  </a:lnTo>
                  <a:lnTo>
                    <a:pt x="684" y="74"/>
                  </a:lnTo>
                  <a:lnTo>
                    <a:pt x="652" y="58"/>
                  </a:lnTo>
                  <a:lnTo>
                    <a:pt x="616" y="40"/>
                  </a:lnTo>
                  <a:lnTo>
                    <a:pt x="574" y="26"/>
                  </a:lnTo>
                  <a:lnTo>
                    <a:pt x="530" y="14"/>
                  </a:lnTo>
                  <a:lnTo>
                    <a:pt x="480" y="6"/>
                  </a:lnTo>
                  <a:lnTo>
                    <a:pt x="452" y="4"/>
                  </a:lnTo>
                  <a:lnTo>
                    <a:pt x="424" y="2"/>
                  </a:lnTo>
                  <a:lnTo>
                    <a:pt x="424" y="2"/>
                  </a:lnTo>
                  <a:lnTo>
                    <a:pt x="386" y="0"/>
                  </a:lnTo>
                  <a:lnTo>
                    <a:pt x="386" y="0"/>
                  </a:lnTo>
                  <a:lnTo>
                    <a:pt x="340" y="2"/>
                  </a:lnTo>
                  <a:lnTo>
                    <a:pt x="294" y="4"/>
                  </a:lnTo>
                  <a:lnTo>
                    <a:pt x="210" y="12"/>
                  </a:lnTo>
                  <a:lnTo>
                    <a:pt x="148" y="18"/>
                  </a:lnTo>
                  <a:lnTo>
                    <a:pt x="124" y="22"/>
                  </a:lnTo>
                  <a:lnTo>
                    <a:pt x="124" y="22"/>
                  </a:lnTo>
                  <a:lnTo>
                    <a:pt x="120" y="24"/>
                  </a:lnTo>
                  <a:lnTo>
                    <a:pt x="116" y="26"/>
                  </a:lnTo>
                  <a:lnTo>
                    <a:pt x="116" y="26"/>
                  </a:lnTo>
                  <a:lnTo>
                    <a:pt x="104" y="40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62" y="84"/>
                  </a:lnTo>
                  <a:lnTo>
                    <a:pt x="50" y="98"/>
                  </a:lnTo>
                  <a:lnTo>
                    <a:pt x="38" y="114"/>
                  </a:lnTo>
                  <a:lnTo>
                    <a:pt x="28" y="132"/>
                  </a:lnTo>
                  <a:lnTo>
                    <a:pt x="22" y="150"/>
                  </a:lnTo>
                  <a:lnTo>
                    <a:pt x="18" y="170"/>
                  </a:lnTo>
                  <a:lnTo>
                    <a:pt x="20" y="190"/>
                  </a:lnTo>
                  <a:lnTo>
                    <a:pt x="20" y="190"/>
                  </a:lnTo>
                  <a:lnTo>
                    <a:pt x="22" y="214"/>
                  </a:lnTo>
                  <a:lnTo>
                    <a:pt x="20" y="230"/>
                  </a:lnTo>
                  <a:lnTo>
                    <a:pt x="16" y="242"/>
                  </a:lnTo>
                  <a:lnTo>
                    <a:pt x="12" y="250"/>
                  </a:lnTo>
                  <a:lnTo>
                    <a:pt x="12" y="250"/>
                  </a:lnTo>
                  <a:lnTo>
                    <a:pt x="8" y="258"/>
                  </a:lnTo>
                  <a:lnTo>
                    <a:pt x="4" y="266"/>
                  </a:lnTo>
                  <a:lnTo>
                    <a:pt x="2" y="278"/>
                  </a:lnTo>
                  <a:lnTo>
                    <a:pt x="0" y="292"/>
                  </a:lnTo>
                  <a:lnTo>
                    <a:pt x="0" y="292"/>
                  </a:lnTo>
                  <a:close/>
                  <a:moveTo>
                    <a:pt x="716" y="362"/>
                  </a:moveTo>
                  <a:lnTo>
                    <a:pt x="716" y="362"/>
                  </a:lnTo>
                  <a:lnTo>
                    <a:pt x="718" y="344"/>
                  </a:lnTo>
                  <a:lnTo>
                    <a:pt x="724" y="326"/>
                  </a:lnTo>
                  <a:lnTo>
                    <a:pt x="732" y="310"/>
                  </a:lnTo>
                  <a:lnTo>
                    <a:pt x="744" y="296"/>
                  </a:lnTo>
                  <a:lnTo>
                    <a:pt x="758" y="286"/>
                  </a:lnTo>
                  <a:lnTo>
                    <a:pt x="772" y="276"/>
                  </a:lnTo>
                  <a:lnTo>
                    <a:pt x="790" y="272"/>
                  </a:lnTo>
                  <a:lnTo>
                    <a:pt x="808" y="270"/>
                  </a:lnTo>
                  <a:lnTo>
                    <a:pt x="808" y="270"/>
                  </a:lnTo>
                  <a:lnTo>
                    <a:pt x="828" y="272"/>
                  </a:lnTo>
                  <a:lnTo>
                    <a:pt x="844" y="276"/>
                  </a:lnTo>
                  <a:lnTo>
                    <a:pt x="860" y="286"/>
                  </a:lnTo>
                  <a:lnTo>
                    <a:pt x="874" y="296"/>
                  </a:lnTo>
                  <a:lnTo>
                    <a:pt x="886" y="310"/>
                  </a:lnTo>
                  <a:lnTo>
                    <a:pt x="894" y="326"/>
                  </a:lnTo>
                  <a:lnTo>
                    <a:pt x="898" y="344"/>
                  </a:lnTo>
                  <a:lnTo>
                    <a:pt x="900" y="362"/>
                  </a:lnTo>
                  <a:lnTo>
                    <a:pt x="900" y="362"/>
                  </a:lnTo>
                  <a:lnTo>
                    <a:pt x="898" y="380"/>
                  </a:lnTo>
                  <a:lnTo>
                    <a:pt x="894" y="398"/>
                  </a:lnTo>
                  <a:lnTo>
                    <a:pt x="886" y="414"/>
                  </a:lnTo>
                  <a:lnTo>
                    <a:pt x="874" y="426"/>
                  </a:lnTo>
                  <a:lnTo>
                    <a:pt x="860" y="438"/>
                  </a:lnTo>
                  <a:lnTo>
                    <a:pt x="844" y="446"/>
                  </a:lnTo>
                  <a:lnTo>
                    <a:pt x="828" y="452"/>
                  </a:lnTo>
                  <a:lnTo>
                    <a:pt x="808" y="454"/>
                  </a:lnTo>
                  <a:lnTo>
                    <a:pt x="808" y="454"/>
                  </a:lnTo>
                  <a:lnTo>
                    <a:pt x="790" y="452"/>
                  </a:lnTo>
                  <a:lnTo>
                    <a:pt x="772" y="446"/>
                  </a:lnTo>
                  <a:lnTo>
                    <a:pt x="758" y="438"/>
                  </a:lnTo>
                  <a:lnTo>
                    <a:pt x="744" y="426"/>
                  </a:lnTo>
                  <a:lnTo>
                    <a:pt x="732" y="414"/>
                  </a:lnTo>
                  <a:lnTo>
                    <a:pt x="724" y="398"/>
                  </a:lnTo>
                  <a:lnTo>
                    <a:pt x="718" y="380"/>
                  </a:lnTo>
                  <a:lnTo>
                    <a:pt x="716" y="362"/>
                  </a:lnTo>
                  <a:lnTo>
                    <a:pt x="716" y="362"/>
                  </a:lnTo>
                  <a:close/>
                  <a:moveTo>
                    <a:pt x="60" y="362"/>
                  </a:moveTo>
                  <a:lnTo>
                    <a:pt x="60" y="362"/>
                  </a:lnTo>
                  <a:lnTo>
                    <a:pt x="62" y="344"/>
                  </a:lnTo>
                  <a:lnTo>
                    <a:pt x="66" y="326"/>
                  </a:lnTo>
                  <a:lnTo>
                    <a:pt x="76" y="310"/>
                  </a:lnTo>
                  <a:lnTo>
                    <a:pt x="86" y="296"/>
                  </a:lnTo>
                  <a:lnTo>
                    <a:pt x="100" y="286"/>
                  </a:lnTo>
                  <a:lnTo>
                    <a:pt x="116" y="276"/>
                  </a:lnTo>
                  <a:lnTo>
                    <a:pt x="134" y="272"/>
                  </a:lnTo>
                  <a:lnTo>
                    <a:pt x="152" y="270"/>
                  </a:lnTo>
                  <a:lnTo>
                    <a:pt x="152" y="270"/>
                  </a:lnTo>
                  <a:lnTo>
                    <a:pt x="170" y="272"/>
                  </a:lnTo>
                  <a:lnTo>
                    <a:pt x="188" y="276"/>
                  </a:lnTo>
                  <a:lnTo>
                    <a:pt x="204" y="286"/>
                  </a:lnTo>
                  <a:lnTo>
                    <a:pt x="216" y="296"/>
                  </a:lnTo>
                  <a:lnTo>
                    <a:pt x="228" y="310"/>
                  </a:lnTo>
                  <a:lnTo>
                    <a:pt x="236" y="326"/>
                  </a:lnTo>
                  <a:lnTo>
                    <a:pt x="242" y="344"/>
                  </a:lnTo>
                  <a:lnTo>
                    <a:pt x="244" y="362"/>
                  </a:lnTo>
                  <a:lnTo>
                    <a:pt x="244" y="362"/>
                  </a:lnTo>
                  <a:lnTo>
                    <a:pt x="242" y="380"/>
                  </a:lnTo>
                  <a:lnTo>
                    <a:pt x="236" y="398"/>
                  </a:lnTo>
                  <a:lnTo>
                    <a:pt x="228" y="414"/>
                  </a:lnTo>
                  <a:lnTo>
                    <a:pt x="216" y="426"/>
                  </a:lnTo>
                  <a:lnTo>
                    <a:pt x="204" y="438"/>
                  </a:lnTo>
                  <a:lnTo>
                    <a:pt x="188" y="446"/>
                  </a:lnTo>
                  <a:lnTo>
                    <a:pt x="170" y="452"/>
                  </a:lnTo>
                  <a:lnTo>
                    <a:pt x="152" y="454"/>
                  </a:lnTo>
                  <a:lnTo>
                    <a:pt x="152" y="454"/>
                  </a:lnTo>
                  <a:lnTo>
                    <a:pt x="134" y="452"/>
                  </a:lnTo>
                  <a:lnTo>
                    <a:pt x="116" y="446"/>
                  </a:lnTo>
                  <a:lnTo>
                    <a:pt x="100" y="438"/>
                  </a:lnTo>
                  <a:lnTo>
                    <a:pt x="86" y="426"/>
                  </a:lnTo>
                  <a:lnTo>
                    <a:pt x="76" y="414"/>
                  </a:lnTo>
                  <a:lnTo>
                    <a:pt x="66" y="398"/>
                  </a:lnTo>
                  <a:lnTo>
                    <a:pt x="62" y="380"/>
                  </a:lnTo>
                  <a:lnTo>
                    <a:pt x="60" y="362"/>
                  </a:lnTo>
                  <a:lnTo>
                    <a:pt x="60" y="362"/>
                  </a:lnTo>
                  <a:close/>
                  <a:moveTo>
                    <a:pt x="20" y="292"/>
                  </a:moveTo>
                  <a:lnTo>
                    <a:pt x="20" y="292"/>
                  </a:lnTo>
                  <a:lnTo>
                    <a:pt x="20" y="280"/>
                  </a:lnTo>
                  <a:lnTo>
                    <a:pt x="22" y="272"/>
                  </a:lnTo>
                  <a:lnTo>
                    <a:pt x="28" y="260"/>
                  </a:lnTo>
                  <a:lnTo>
                    <a:pt x="28" y="260"/>
                  </a:lnTo>
                  <a:lnTo>
                    <a:pt x="34" y="250"/>
                  </a:lnTo>
                  <a:lnTo>
                    <a:pt x="38" y="236"/>
                  </a:lnTo>
                  <a:lnTo>
                    <a:pt x="40" y="216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70"/>
                  </a:lnTo>
                  <a:lnTo>
                    <a:pt x="40" y="154"/>
                  </a:lnTo>
                  <a:lnTo>
                    <a:pt x="48" y="138"/>
                  </a:lnTo>
                  <a:lnTo>
                    <a:pt x="56" y="124"/>
                  </a:lnTo>
                  <a:lnTo>
                    <a:pt x="66" y="110"/>
                  </a:lnTo>
                  <a:lnTo>
                    <a:pt x="78" y="96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18" y="56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64" y="36"/>
                  </a:lnTo>
                  <a:lnTo>
                    <a:pt x="226" y="28"/>
                  </a:lnTo>
                  <a:lnTo>
                    <a:pt x="304" y="22"/>
                  </a:lnTo>
                  <a:lnTo>
                    <a:pt x="346" y="20"/>
                  </a:lnTo>
                  <a:lnTo>
                    <a:pt x="386" y="20"/>
                  </a:lnTo>
                  <a:lnTo>
                    <a:pt x="386" y="20"/>
                  </a:lnTo>
                  <a:lnTo>
                    <a:pt x="424" y="20"/>
                  </a:lnTo>
                  <a:lnTo>
                    <a:pt x="424" y="20"/>
                  </a:lnTo>
                  <a:lnTo>
                    <a:pt x="452" y="22"/>
                  </a:lnTo>
                  <a:lnTo>
                    <a:pt x="478" y="26"/>
                  </a:lnTo>
                  <a:lnTo>
                    <a:pt x="526" y="34"/>
                  </a:lnTo>
                  <a:lnTo>
                    <a:pt x="570" y="44"/>
                  </a:lnTo>
                  <a:lnTo>
                    <a:pt x="608" y="58"/>
                  </a:lnTo>
                  <a:lnTo>
                    <a:pt x="644" y="74"/>
                  </a:lnTo>
                  <a:lnTo>
                    <a:pt x="674" y="92"/>
                  </a:lnTo>
                  <a:lnTo>
                    <a:pt x="730" y="126"/>
                  </a:lnTo>
                  <a:lnTo>
                    <a:pt x="730" y="126"/>
                  </a:lnTo>
                  <a:lnTo>
                    <a:pt x="776" y="154"/>
                  </a:lnTo>
                  <a:lnTo>
                    <a:pt x="776" y="154"/>
                  </a:lnTo>
                  <a:lnTo>
                    <a:pt x="778" y="156"/>
                  </a:lnTo>
                  <a:lnTo>
                    <a:pt x="778" y="156"/>
                  </a:lnTo>
                  <a:lnTo>
                    <a:pt x="816" y="166"/>
                  </a:lnTo>
                  <a:lnTo>
                    <a:pt x="854" y="182"/>
                  </a:lnTo>
                  <a:lnTo>
                    <a:pt x="890" y="196"/>
                  </a:lnTo>
                  <a:lnTo>
                    <a:pt x="920" y="212"/>
                  </a:lnTo>
                  <a:lnTo>
                    <a:pt x="920" y="212"/>
                  </a:lnTo>
                  <a:lnTo>
                    <a:pt x="936" y="230"/>
                  </a:lnTo>
                  <a:lnTo>
                    <a:pt x="948" y="246"/>
                  </a:lnTo>
                  <a:lnTo>
                    <a:pt x="956" y="262"/>
                  </a:lnTo>
                  <a:lnTo>
                    <a:pt x="964" y="278"/>
                  </a:lnTo>
                  <a:lnTo>
                    <a:pt x="966" y="292"/>
                  </a:lnTo>
                  <a:lnTo>
                    <a:pt x="968" y="306"/>
                  </a:lnTo>
                  <a:lnTo>
                    <a:pt x="966" y="320"/>
                  </a:lnTo>
                  <a:lnTo>
                    <a:pt x="962" y="334"/>
                  </a:lnTo>
                  <a:lnTo>
                    <a:pt x="962" y="334"/>
                  </a:lnTo>
                  <a:lnTo>
                    <a:pt x="956" y="352"/>
                  </a:lnTo>
                  <a:lnTo>
                    <a:pt x="954" y="370"/>
                  </a:lnTo>
                  <a:lnTo>
                    <a:pt x="952" y="386"/>
                  </a:lnTo>
                  <a:lnTo>
                    <a:pt x="952" y="398"/>
                  </a:lnTo>
                  <a:lnTo>
                    <a:pt x="952" y="398"/>
                  </a:lnTo>
                  <a:lnTo>
                    <a:pt x="914" y="398"/>
                  </a:lnTo>
                  <a:lnTo>
                    <a:pt x="914" y="398"/>
                  </a:lnTo>
                  <a:lnTo>
                    <a:pt x="918" y="380"/>
                  </a:lnTo>
                  <a:lnTo>
                    <a:pt x="920" y="362"/>
                  </a:lnTo>
                  <a:lnTo>
                    <a:pt x="920" y="362"/>
                  </a:lnTo>
                  <a:lnTo>
                    <a:pt x="918" y="340"/>
                  </a:lnTo>
                  <a:lnTo>
                    <a:pt x="912" y="318"/>
                  </a:lnTo>
                  <a:lnTo>
                    <a:pt x="900" y="300"/>
                  </a:lnTo>
                  <a:lnTo>
                    <a:pt x="888" y="282"/>
                  </a:lnTo>
                  <a:lnTo>
                    <a:pt x="870" y="270"/>
                  </a:lnTo>
                  <a:lnTo>
                    <a:pt x="852" y="260"/>
                  </a:lnTo>
                  <a:lnTo>
                    <a:pt x="832" y="252"/>
                  </a:lnTo>
                  <a:lnTo>
                    <a:pt x="808" y="250"/>
                  </a:lnTo>
                  <a:lnTo>
                    <a:pt x="808" y="250"/>
                  </a:lnTo>
                  <a:lnTo>
                    <a:pt x="786" y="252"/>
                  </a:lnTo>
                  <a:lnTo>
                    <a:pt x="766" y="260"/>
                  </a:lnTo>
                  <a:lnTo>
                    <a:pt x="746" y="270"/>
                  </a:lnTo>
                  <a:lnTo>
                    <a:pt x="730" y="282"/>
                  </a:lnTo>
                  <a:lnTo>
                    <a:pt x="716" y="300"/>
                  </a:lnTo>
                  <a:lnTo>
                    <a:pt x="706" y="318"/>
                  </a:lnTo>
                  <a:lnTo>
                    <a:pt x="700" y="340"/>
                  </a:lnTo>
                  <a:lnTo>
                    <a:pt x="698" y="362"/>
                  </a:lnTo>
                  <a:lnTo>
                    <a:pt x="698" y="362"/>
                  </a:lnTo>
                  <a:lnTo>
                    <a:pt x="698" y="378"/>
                  </a:lnTo>
                  <a:lnTo>
                    <a:pt x="702" y="396"/>
                  </a:lnTo>
                  <a:lnTo>
                    <a:pt x="702" y="396"/>
                  </a:lnTo>
                  <a:lnTo>
                    <a:pt x="258" y="392"/>
                  </a:lnTo>
                  <a:lnTo>
                    <a:pt x="258" y="392"/>
                  </a:lnTo>
                  <a:lnTo>
                    <a:pt x="262" y="376"/>
                  </a:lnTo>
                  <a:lnTo>
                    <a:pt x="264" y="362"/>
                  </a:lnTo>
                  <a:lnTo>
                    <a:pt x="264" y="362"/>
                  </a:lnTo>
                  <a:lnTo>
                    <a:pt x="260" y="340"/>
                  </a:lnTo>
                  <a:lnTo>
                    <a:pt x="254" y="318"/>
                  </a:lnTo>
                  <a:lnTo>
                    <a:pt x="244" y="300"/>
                  </a:lnTo>
                  <a:lnTo>
                    <a:pt x="230" y="282"/>
                  </a:lnTo>
                  <a:lnTo>
                    <a:pt x="214" y="270"/>
                  </a:lnTo>
                  <a:lnTo>
                    <a:pt x="194" y="260"/>
                  </a:lnTo>
                  <a:lnTo>
                    <a:pt x="174" y="252"/>
                  </a:lnTo>
                  <a:lnTo>
                    <a:pt x="152" y="250"/>
                  </a:lnTo>
                  <a:lnTo>
                    <a:pt x="152" y="250"/>
                  </a:lnTo>
                  <a:lnTo>
                    <a:pt x="130" y="252"/>
                  </a:lnTo>
                  <a:lnTo>
                    <a:pt x="108" y="260"/>
                  </a:lnTo>
                  <a:lnTo>
                    <a:pt x="90" y="270"/>
                  </a:lnTo>
                  <a:lnTo>
                    <a:pt x="72" y="282"/>
                  </a:lnTo>
                  <a:lnTo>
                    <a:pt x="60" y="300"/>
                  </a:lnTo>
                  <a:lnTo>
                    <a:pt x="48" y="318"/>
                  </a:lnTo>
                  <a:lnTo>
                    <a:pt x="42" y="340"/>
                  </a:lnTo>
                  <a:lnTo>
                    <a:pt x="40" y="362"/>
                  </a:lnTo>
                  <a:lnTo>
                    <a:pt x="40" y="362"/>
                  </a:lnTo>
                  <a:lnTo>
                    <a:pt x="40" y="366"/>
                  </a:lnTo>
                  <a:lnTo>
                    <a:pt x="40" y="366"/>
                  </a:lnTo>
                  <a:lnTo>
                    <a:pt x="34" y="360"/>
                  </a:lnTo>
                  <a:lnTo>
                    <a:pt x="30" y="354"/>
                  </a:lnTo>
                  <a:lnTo>
                    <a:pt x="26" y="348"/>
                  </a:lnTo>
                  <a:lnTo>
                    <a:pt x="24" y="340"/>
                  </a:lnTo>
                  <a:lnTo>
                    <a:pt x="20" y="320"/>
                  </a:lnTo>
                  <a:lnTo>
                    <a:pt x="20" y="292"/>
                  </a:lnTo>
                  <a:lnTo>
                    <a:pt x="20" y="2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pic>
        <p:nvPicPr>
          <p:cNvPr id="49" name="Graphic 48" descr="Factory outline">
            <a:extLst>
              <a:ext uri="{FF2B5EF4-FFF2-40B4-BE49-F238E27FC236}">
                <a16:creationId xmlns:a16="http://schemas.microsoft.com/office/drawing/2014/main" id="{2B3D2AF1-1E9A-5A7C-AD4B-828D96F77A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801504" y="2937308"/>
            <a:ext cx="274320" cy="274320"/>
          </a:xfrm>
          <a:prstGeom prst="rect">
            <a:avLst/>
          </a:prstGeom>
        </p:spPr>
      </p:pic>
      <p:pic>
        <p:nvPicPr>
          <p:cNvPr id="51" name="Graphic 50" descr="Factory with solid fill">
            <a:extLst>
              <a:ext uri="{FF2B5EF4-FFF2-40B4-BE49-F238E27FC236}">
                <a16:creationId xmlns:a16="http://schemas.microsoft.com/office/drawing/2014/main" id="{11F86DD0-C703-C2F7-78B4-1B1995ABEDB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797831" y="1853859"/>
            <a:ext cx="274320" cy="274320"/>
          </a:xfrm>
          <a:prstGeom prst="rect">
            <a:avLst/>
          </a:prstGeom>
        </p:spPr>
      </p:pic>
      <p:pic>
        <p:nvPicPr>
          <p:cNvPr id="52" name="Graphic 51" descr="Factory with solid fill">
            <a:extLst>
              <a:ext uri="{FF2B5EF4-FFF2-40B4-BE49-F238E27FC236}">
                <a16:creationId xmlns:a16="http://schemas.microsoft.com/office/drawing/2014/main" id="{0C52E239-78AB-F07E-54FA-D7A1A3AB36B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818833" y="4028451"/>
            <a:ext cx="274320" cy="274320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D40C826-CB84-9529-3761-D5A0CE4D0DF6}"/>
              </a:ext>
            </a:extLst>
          </p:cNvPr>
          <p:cNvSpPr/>
          <p:nvPr/>
        </p:nvSpPr>
        <p:spPr>
          <a:xfrm>
            <a:off x="1830083" y="2141891"/>
            <a:ext cx="8680174" cy="640080"/>
          </a:xfrm>
          <a:prstGeom prst="roundRect">
            <a:avLst/>
          </a:prstGeom>
          <a:noFill/>
          <a:ln w="1905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/>
              <a:t>LCA</a:t>
            </a:r>
            <a:r>
              <a:rPr lang="en-BE" dirty="0"/>
              <a:t> group</a:t>
            </a:r>
            <a:r>
              <a:rPr lang="en-US" dirty="0"/>
              <a:t> 1</a:t>
            </a:r>
          </a:p>
          <a:p>
            <a:r>
              <a:rPr lang="en-US" sz="1200" i="1" dirty="0">
                <a:solidFill>
                  <a:schemeClr val="tx1"/>
                </a:solidFill>
              </a:rPr>
              <a:t>(upstream &amp; End of Life)</a:t>
            </a:r>
          </a:p>
        </p:txBody>
      </p:sp>
      <p:pic>
        <p:nvPicPr>
          <p:cNvPr id="9" name="Graphic 8" descr="Checkmark with solid fill">
            <a:extLst>
              <a:ext uri="{FF2B5EF4-FFF2-40B4-BE49-F238E27FC236}">
                <a16:creationId xmlns:a16="http://schemas.microsoft.com/office/drawing/2014/main" id="{94F4C3B2-7C6A-4E82-C670-D25D625CC9A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014374" y="3429000"/>
            <a:ext cx="274320" cy="274320"/>
          </a:xfrm>
          <a:prstGeom prst="rect">
            <a:avLst/>
          </a:prstGeom>
        </p:spPr>
      </p:pic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650E240F-7C1B-2B18-2647-0167DDF695C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337573" y="3400114"/>
            <a:ext cx="274320" cy="274320"/>
          </a:xfrm>
          <a:prstGeom prst="rect">
            <a:avLst/>
          </a:prstGeom>
        </p:spPr>
      </p:pic>
      <p:pic>
        <p:nvPicPr>
          <p:cNvPr id="16" name="Graphic 15" descr="Checkmark with solid fill">
            <a:extLst>
              <a:ext uri="{FF2B5EF4-FFF2-40B4-BE49-F238E27FC236}">
                <a16:creationId xmlns:a16="http://schemas.microsoft.com/office/drawing/2014/main" id="{D8F5CA8D-5E11-9332-C925-3A62705F3B7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996986" y="2320461"/>
            <a:ext cx="274320" cy="274320"/>
          </a:xfrm>
          <a:prstGeom prst="rect">
            <a:avLst/>
          </a:prstGeom>
        </p:spPr>
      </p:pic>
      <p:pic>
        <p:nvPicPr>
          <p:cNvPr id="17" name="Graphic 16" descr="Checkmark with solid fill">
            <a:extLst>
              <a:ext uri="{FF2B5EF4-FFF2-40B4-BE49-F238E27FC236}">
                <a16:creationId xmlns:a16="http://schemas.microsoft.com/office/drawing/2014/main" id="{818FC936-FC6F-5098-D29A-B3BCFAA1296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337536" y="4437751"/>
            <a:ext cx="274320" cy="274320"/>
          </a:xfrm>
          <a:prstGeom prst="rect">
            <a:avLst/>
          </a:prstGeom>
        </p:spPr>
      </p:pic>
      <p:pic>
        <p:nvPicPr>
          <p:cNvPr id="19" name="Graphic 18" descr="Checkmark with solid fill">
            <a:extLst>
              <a:ext uri="{FF2B5EF4-FFF2-40B4-BE49-F238E27FC236}">
                <a16:creationId xmlns:a16="http://schemas.microsoft.com/office/drawing/2014/main" id="{975C21D6-8099-9143-5B04-42539DFAB4F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996986" y="4520209"/>
            <a:ext cx="274320" cy="274320"/>
          </a:xfrm>
          <a:prstGeom prst="rect">
            <a:avLst/>
          </a:prstGeom>
        </p:spPr>
      </p:pic>
      <p:pic>
        <p:nvPicPr>
          <p:cNvPr id="20" name="Graphic 19" descr="Checkmark with solid fill">
            <a:extLst>
              <a:ext uri="{FF2B5EF4-FFF2-40B4-BE49-F238E27FC236}">
                <a16:creationId xmlns:a16="http://schemas.microsoft.com/office/drawing/2014/main" id="{F7D8A432-DF43-72A9-A34C-4241B3D34E8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803132" y="4512484"/>
            <a:ext cx="274320" cy="274320"/>
          </a:xfrm>
          <a:prstGeom prst="rect">
            <a:avLst/>
          </a:pr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EDA5A8AB-37B3-35FC-77A8-8B33CFDBE6A4}"/>
              </a:ext>
            </a:extLst>
          </p:cNvPr>
          <p:cNvSpPr/>
          <p:nvPr/>
        </p:nvSpPr>
        <p:spPr>
          <a:xfrm>
            <a:off x="1830083" y="4302771"/>
            <a:ext cx="8680174" cy="640080"/>
          </a:xfrm>
          <a:prstGeom prst="roundRect">
            <a:avLst/>
          </a:prstGeom>
          <a:noFill/>
          <a:ln w="1905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/>
              <a:t>LCA</a:t>
            </a:r>
            <a:r>
              <a:rPr lang="en-BE" dirty="0"/>
              <a:t> group</a:t>
            </a:r>
            <a:r>
              <a:rPr lang="en-US" dirty="0"/>
              <a:t> 3</a:t>
            </a:r>
          </a:p>
          <a:p>
            <a:r>
              <a:rPr lang="en-US" sz="1200" i="1" dirty="0">
                <a:solidFill>
                  <a:schemeClr val="tx1"/>
                </a:solidFill>
              </a:rPr>
              <a:t>(upstream &amp; End of Life)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5691F9C-F9A3-BD53-05D0-23032E58B1E3}"/>
              </a:ext>
            </a:extLst>
          </p:cNvPr>
          <p:cNvSpPr/>
          <p:nvPr/>
        </p:nvSpPr>
        <p:spPr>
          <a:xfrm>
            <a:off x="1862724" y="3225041"/>
            <a:ext cx="8680174" cy="640080"/>
          </a:xfrm>
          <a:prstGeom prst="roundRect">
            <a:avLst/>
          </a:prstGeom>
          <a:noFill/>
          <a:ln w="1905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/>
              <a:t>LCA</a:t>
            </a:r>
            <a:r>
              <a:rPr lang="en-US" dirty="0"/>
              <a:t> </a:t>
            </a:r>
            <a:r>
              <a:rPr lang="en-BE" dirty="0"/>
              <a:t>group </a:t>
            </a:r>
            <a:r>
              <a:rPr lang="en-US" dirty="0"/>
              <a:t>2</a:t>
            </a:r>
          </a:p>
          <a:p>
            <a:r>
              <a:rPr lang="en-US" sz="1200" i="1" dirty="0">
                <a:solidFill>
                  <a:schemeClr val="tx1"/>
                </a:solidFill>
              </a:rPr>
              <a:t>(upstream &amp; End of Life)</a:t>
            </a:r>
          </a:p>
        </p:txBody>
      </p:sp>
      <p:pic>
        <p:nvPicPr>
          <p:cNvPr id="22" name="Graphic 21" descr="Checkmark with solid fill">
            <a:extLst>
              <a:ext uri="{FF2B5EF4-FFF2-40B4-BE49-F238E27FC236}">
                <a16:creationId xmlns:a16="http://schemas.microsoft.com/office/drawing/2014/main" id="{3162453E-85C2-DB68-D631-01260D8D3B7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599174" y="4520209"/>
            <a:ext cx="274320" cy="274320"/>
          </a:xfrm>
          <a:prstGeom prst="rect">
            <a:avLst/>
          </a:prstGeom>
        </p:spPr>
      </p:pic>
      <p:pic>
        <p:nvPicPr>
          <p:cNvPr id="23" name="Graphic 22" descr="Checkmark with solid fill">
            <a:extLst>
              <a:ext uri="{FF2B5EF4-FFF2-40B4-BE49-F238E27FC236}">
                <a16:creationId xmlns:a16="http://schemas.microsoft.com/office/drawing/2014/main" id="{DD946103-8986-6507-70C9-9A4E5148E33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618178" y="3489789"/>
            <a:ext cx="274320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08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5BBCD7-5C8E-75B0-10F0-6BD6BD0D3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>
            <a:extLst>
              <a:ext uri="{FF2B5EF4-FFF2-40B4-BE49-F238E27FC236}">
                <a16:creationId xmlns:a16="http://schemas.microsoft.com/office/drawing/2014/main" id="{20994801-FE4E-80DC-75F0-91B770A03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rgbClr val="000000"/>
                </a:solidFill>
                <a:latin typeface="Renault Group"/>
              </a:rPr>
              <a:t>EoL Emission : ICE vehicle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7B46936-D2F6-0105-4144-E370BCC78C2B}"/>
              </a:ext>
            </a:extLst>
          </p:cNvPr>
          <p:cNvSpPr/>
          <p:nvPr/>
        </p:nvSpPr>
        <p:spPr>
          <a:xfrm>
            <a:off x="724433" y="1827965"/>
            <a:ext cx="1645920" cy="182880"/>
          </a:xfrm>
          <a:prstGeom prst="rect">
            <a:avLst/>
          </a:prstGeom>
          <a:solidFill>
            <a:schemeClr val="bg1"/>
          </a:solidFill>
          <a:ln>
            <a:solidFill>
              <a:srgbClr val="107C9D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rgbClr val="107C9D"/>
                </a:solidFill>
              </a:rPr>
              <a:t>Vehicle Structure Family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D83ACD2-24AA-FD0B-8ADD-22FDEE765E8A}"/>
              </a:ext>
            </a:extLst>
          </p:cNvPr>
          <p:cNvSpPr/>
          <p:nvPr/>
        </p:nvSpPr>
        <p:spPr>
          <a:xfrm>
            <a:off x="1000358" y="2140734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Vehicle structure Family 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3160C6-3F32-B279-46A0-EDB297B8B9F9}"/>
              </a:ext>
            </a:extLst>
          </p:cNvPr>
          <p:cNvSpPr/>
          <p:nvPr/>
        </p:nvSpPr>
        <p:spPr>
          <a:xfrm>
            <a:off x="991293" y="2408905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Vehicle structure Family 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908D159-6B8F-3D4A-0B45-629D51EC074E}"/>
              </a:ext>
            </a:extLst>
          </p:cNvPr>
          <p:cNvSpPr/>
          <p:nvPr/>
        </p:nvSpPr>
        <p:spPr>
          <a:xfrm>
            <a:off x="971168" y="2942719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Vehicle structure Family 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BE640A-A229-D6D3-388F-FC77DD7A17F7}"/>
              </a:ext>
            </a:extLst>
          </p:cNvPr>
          <p:cNvSpPr/>
          <p:nvPr/>
        </p:nvSpPr>
        <p:spPr>
          <a:xfrm>
            <a:off x="3229925" y="2004280"/>
            <a:ext cx="3657600" cy="457200"/>
          </a:xfrm>
          <a:prstGeom prst="rect">
            <a:avLst/>
          </a:prstGeom>
          <a:solidFill>
            <a:schemeClr val="bg2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2462353-71D6-C702-4069-B742C33CC672}"/>
              </a:ext>
            </a:extLst>
          </p:cNvPr>
          <p:cNvCxnSpPr>
            <a:cxnSpLocks/>
            <a:stCxn id="3" idx="3"/>
            <a:endCxn id="6" idx="1"/>
          </p:cNvCxnSpPr>
          <p:nvPr/>
        </p:nvCxnSpPr>
        <p:spPr>
          <a:xfrm>
            <a:off x="2371958" y="2232174"/>
            <a:ext cx="857967" cy="706"/>
          </a:xfrm>
          <a:prstGeom prst="straightConnector1">
            <a:avLst/>
          </a:prstGeom>
          <a:ln w="381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87879621-3683-DCD8-7D1F-9EFB95D071F3}"/>
              </a:ext>
            </a:extLst>
          </p:cNvPr>
          <p:cNvCxnSpPr>
            <a:cxnSpLocks/>
            <a:stCxn id="2" idx="1"/>
            <a:endCxn id="3" idx="1"/>
          </p:cNvCxnSpPr>
          <p:nvPr/>
        </p:nvCxnSpPr>
        <p:spPr>
          <a:xfrm rot="10800000" flipH="1" flipV="1">
            <a:off x="724432" y="1919404"/>
            <a:ext cx="275925" cy="312769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58354DE6-C287-F9EB-1E16-CFF045A4152B}"/>
              </a:ext>
            </a:extLst>
          </p:cNvPr>
          <p:cNvCxnSpPr>
            <a:cxnSpLocks/>
            <a:stCxn id="2" idx="1"/>
            <a:endCxn id="4" idx="1"/>
          </p:cNvCxnSpPr>
          <p:nvPr/>
        </p:nvCxnSpPr>
        <p:spPr>
          <a:xfrm rot="10800000" flipH="1" flipV="1">
            <a:off x="724433" y="1919405"/>
            <a:ext cx="266860" cy="580940"/>
          </a:xfrm>
          <a:prstGeom prst="bentConnector3">
            <a:avLst>
              <a:gd name="adj1" fmla="val -85663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C4C8427B-A8B4-31E9-601F-DE8065454311}"/>
              </a:ext>
            </a:extLst>
          </p:cNvPr>
          <p:cNvCxnSpPr>
            <a:cxnSpLocks/>
            <a:stCxn id="2" idx="1"/>
            <a:endCxn id="5" idx="1"/>
          </p:cNvCxnSpPr>
          <p:nvPr/>
        </p:nvCxnSpPr>
        <p:spPr>
          <a:xfrm rot="10800000" flipH="1" flipV="1">
            <a:off x="724432" y="1919405"/>
            <a:ext cx="246735" cy="1114754"/>
          </a:xfrm>
          <a:prstGeom prst="bentConnector3">
            <a:avLst>
              <a:gd name="adj1" fmla="val -92650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990E2-056A-BC16-6EE0-ED57C3270847}"/>
              </a:ext>
            </a:extLst>
          </p:cNvPr>
          <p:cNvSpPr/>
          <p:nvPr/>
        </p:nvSpPr>
        <p:spPr>
          <a:xfrm>
            <a:off x="982307" y="2673933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…</a:t>
            </a:r>
          </a:p>
        </p:txBody>
      </p: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C2DB6EF3-3124-37C2-5DE3-4AFE9452B116}"/>
              </a:ext>
            </a:extLst>
          </p:cNvPr>
          <p:cNvCxnSpPr>
            <a:cxnSpLocks/>
            <a:stCxn id="2" idx="1"/>
            <a:endCxn id="59" idx="1"/>
          </p:cNvCxnSpPr>
          <p:nvPr/>
        </p:nvCxnSpPr>
        <p:spPr>
          <a:xfrm rot="10800000" flipH="1" flipV="1">
            <a:off x="724433" y="1919405"/>
            <a:ext cx="257874" cy="845968"/>
          </a:xfrm>
          <a:prstGeom prst="bentConnector3">
            <a:avLst>
              <a:gd name="adj1" fmla="val -88648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48CBDCF5-997D-9CFB-3DD6-7092DA737BA4}"/>
              </a:ext>
            </a:extLst>
          </p:cNvPr>
          <p:cNvSpPr/>
          <p:nvPr/>
        </p:nvSpPr>
        <p:spPr>
          <a:xfrm>
            <a:off x="724431" y="4504290"/>
            <a:ext cx="1645920" cy="182880"/>
          </a:xfrm>
          <a:prstGeom prst="rect">
            <a:avLst/>
          </a:prstGeom>
          <a:solidFill>
            <a:schemeClr val="bg1"/>
          </a:solidFill>
          <a:ln>
            <a:solidFill>
              <a:srgbClr val="107C9D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rgbClr val="107C9D"/>
                </a:solidFill>
              </a:rPr>
              <a:t>Region of End of life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F2E37F4-2F27-C0E7-2311-EBEE4D6A40DB}"/>
              </a:ext>
            </a:extLst>
          </p:cNvPr>
          <p:cNvSpPr/>
          <p:nvPr/>
        </p:nvSpPr>
        <p:spPr>
          <a:xfrm>
            <a:off x="1000356" y="4817059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Region 1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B4C46A2-F67F-028F-07B5-241DFB52F7B2}"/>
              </a:ext>
            </a:extLst>
          </p:cNvPr>
          <p:cNvSpPr/>
          <p:nvPr/>
        </p:nvSpPr>
        <p:spPr>
          <a:xfrm>
            <a:off x="991291" y="5064476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Region 2</a:t>
            </a:r>
          </a:p>
        </p:txBody>
      </p: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29D3547F-CF7F-3E79-BB2A-2D51E8EAB869}"/>
              </a:ext>
            </a:extLst>
          </p:cNvPr>
          <p:cNvCxnSpPr>
            <a:cxnSpLocks/>
            <a:stCxn id="74" idx="1"/>
            <a:endCxn id="75" idx="1"/>
          </p:cNvCxnSpPr>
          <p:nvPr/>
        </p:nvCxnSpPr>
        <p:spPr>
          <a:xfrm rot="10800000" flipH="1" flipV="1">
            <a:off x="724430" y="4595729"/>
            <a:ext cx="275925" cy="312769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6BE21BE8-E89E-765B-82D5-752DDAEE7E97}"/>
              </a:ext>
            </a:extLst>
          </p:cNvPr>
          <p:cNvCxnSpPr>
            <a:cxnSpLocks/>
            <a:stCxn id="74" idx="1"/>
            <a:endCxn id="76" idx="1"/>
          </p:cNvCxnSpPr>
          <p:nvPr/>
        </p:nvCxnSpPr>
        <p:spPr>
          <a:xfrm rot="10800000" flipH="1" flipV="1">
            <a:off x="724431" y="4595730"/>
            <a:ext cx="266860" cy="560186"/>
          </a:xfrm>
          <a:prstGeom prst="bentConnector3">
            <a:avLst>
              <a:gd name="adj1" fmla="val -85663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643204AD-329A-BA7C-2AA2-7491CDC43BFC}"/>
              </a:ext>
            </a:extLst>
          </p:cNvPr>
          <p:cNvSpPr/>
          <p:nvPr/>
        </p:nvSpPr>
        <p:spPr>
          <a:xfrm>
            <a:off x="1000356" y="5311360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…</a:t>
            </a:r>
          </a:p>
        </p:txBody>
      </p: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B8CE5306-72AA-5C2D-77F1-11BCC7410D10}"/>
              </a:ext>
            </a:extLst>
          </p:cNvPr>
          <p:cNvCxnSpPr>
            <a:cxnSpLocks/>
            <a:stCxn id="74" idx="1"/>
            <a:endCxn id="81" idx="1"/>
          </p:cNvCxnSpPr>
          <p:nvPr/>
        </p:nvCxnSpPr>
        <p:spPr>
          <a:xfrm rot="10800000" flipH="1" flipV="1">
            <a:off x="724430" y="4595730"/>
            <a:ext cx="275925" cy="807070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0" name="Graphic 109" descr="Factory with solid fill">
            <a:extLst>
              <a:ext uri="{FF2B5EF4-FFF2-40B4-BE49-F238E27FC236}">
                <a16:creationId xmlns:a16="http://schemas.microsoft.com/office/drawing/2014/main" id="{DDCB4D77-B5C0-2D03-567A-227EA4AB7B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1799" y="4497672"/>
            <a:ext cx="182880" cy="182880"/>
          </a:xfrm>
          <a:prstGeom prst="rect">
            <a:avLst/>
          </a:prstGeom>
        </p:spPr>
      </p:pic>
      <p:sp>
        <p:nvSpPr>
          <p:cNvPr id="115" name="Rectangle 114">
            <a:extLst>
              <a:ext uri="{FF2B5EF4-FFF2-40B4-BE49-F238E27FC236}">
                <a16:creationId xmlns:a16="http://schemas.microsoft.com/office/drawing/2014/main" id="{062BF7AE-8C53-0E75-BE12-63A6C3EA9428}"/>
              </a:ext>
            </a:extLst>
          </p:cNvPr>
          <p:cNvSpPr/>
          <p:nvPr/>
        </p:nvSpPr>
        <p:spPr>
          <a:xfrm>
            <a:off x="3248981" y="4940181"/>
            <a:ext cx="3657600" cy="457200"/>
          </a:xfrm>
          <a:prstGeom prst="rect">
            <a:avLst/>
          </a:prstGeom>
          <a:solidFill>
            <a:schemeClr val="bg2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10F95A3D-DCFD-4F5F-575C-C2EB2E4C7C67}"/>
              </a:ext>
            </a:extLst>
          </p:cNvPr>
          <p:cNvCxnSpPr>
            <a:cxnSpLocks/>
            <a:stCxn id="76" idx="3"/>
            <a:endCxn id="115" idx="1"/>
          </p:cNvCxnSpPr>
          <p:nvPr/>
        </p:nvCxnSpPr>
        <p:spPr>
          <a:xfrm>
            <a:off x="2362891" y="5155916"/>
            <a:ext cx="886090" cy="12865"/>
          </a:xfrm>
          <a:prstGeom prst="straightConnector1">
            <a:avLst/>
          </a:prstGeom>
          <a:ln w="381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6" name="Groupe 81">
            <a:extLst>
              <a:ext uri="{FF2B5EF4-FFF2-40B4-BE49-F238E27FC236}">
                <a16:creationId xmlns:a16="http://schemas.microsoft.com/office/drawing/2014/main" id="{33C3B142-EFC9-0862-893A-F8C47D4E024E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806700" y="1831905"/>
            <a:ext cx="146055" cy="182880"/>
            <a:chOff x="1551134" y="19145579"/>
            <a:chExt cx="334667" cy="419101"/>
          </a:xfrm>
          <a:solidFill>
            <a:srgbClr val="107C9D"/>
          </a:solidFill>
        </p:grpSpPr>
        <p:sp>
          <p:nvSpPr>
            <p:cNvPr id="127" name="Freeform 521">
              <a:extLst>
                <a:ext uri="{FF2B5EF4-FFF2-40B4-BE49-F238E27FC236}">
                  <a16:creationId xmlns:a16="http://schemas.microsoft.com/office/drawing/2014/main" id="{1131F8BD-0A85-D28B-3B1F-4582EC987A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51134" y="19145579"/>
              <a:ext cx="334667" cy="419101"/>
            </a:xfrm>
            <a:custGeom>
              <a:avLst/>
              <a:gdLst>
                <a:gd name="T0" fmla="*/ 0 w 437"/>
                <a:gd name="T1" fmla="*/ 163 h 546"/>
                <a:gd name="T2" fmla="*/ 82 w 437"/>
                <a:gd name="T3" fmla="*/ 163 h 546"/>
                <a:gd name="T4" fmla="*/ 82 w 437"/>
                <a:gd name="T5" fmla="*/ 0 h 546"/>
                <a:gd name="T6" fmla="*/ 0 w 437"/>
                <a:gd name="T7" fmla="*/ 0 h 546"/>
                <a:gd name="T8" fmla="*/ 0 w 437"/>
                <a:gd name="T9" fmla="*/ 163 h 546"/>
                <a:gd name="T10" fmla="*/ 28 w 437"/>
                <a:gd name="T11" fmla="*/ 27 h 546"/>
                <a:gd name="T12" fmla="*/ 54 w 437"/>
                <a:gd name="T13" fmla="*/ 27 h 546"/>
                <a:gd name="T14" fmla="*/ 54 w 437"/>
                <a:gd name="T15" fmla="*/ 136 h 546"/>
                <a:gd name="T16" fmla="*/ 28 w 437"/>
                <a:gd name="T17" fmla="*/ 136 h 546"/>
                <a:gd name="T18" fmla="*/ 28 w 437"/>
                <a:gd name="T19" fmla="*/ 27 h 546"/>
                <a:gd name="T20" fmla="*/ 0 w 437"/>
                <a:gd name="T21" fmla="*/ 546 h 546"/>
                <a:gd name="T22" fmla="*/ 82 w 437"/>
                <a:gd name="T23" fmla="*/ 546 h 546"/>
                <a:gd name="T24" fmla="*/ 82 w 437"/>
                <a:gd name="T25" fmla="*/ 381 h 546"/>
                <a:gd name="T26" fmla="*/ 0 w 437"/>
                <a:gd name="T27" fmla="*/ 381 h 546"/>
                <a:gd name="T28" fmla="*/ 0 w 437"/>
                <a:gd name="T29" fmla="*/ 546 h 546"/>
                <a:gd name="T30" fmla="*/ 28 w 437"/>
                <a:gd name="T31" fmla="*/ 409 h 546"/>
                <a:gd name="T32" fmla="*/ 54 w 437"/>
                <a:gd name="T33" fmla="*/ 409 h 546"/>
                <a:gd name="T34" fmla="*/ 54 w 437"/>
                <a:gd name="T35" fmla="*/ 518 h 546"/>
                <a:gd name="T36" fmla="*/ 28 w 437"/>
                <a:gd name="T37" fmla="*/ 518 h 546"/>
                <a:gd name="T38" fmla="*/ 28 w 437"/>
                <a:gd name="T39" fmla="*/ 409 h 546"/>
                <a:gd name="T40" fmla="*/ 356 w 437"/>
                <a:gd name="T41" fmla="*/ 546 h 546"/>
                <a:gd name="T42" fmla="*/ 437 w 437"/>
                <a:gd name="T43" fmla="*/ 546 h 546"/>
                <a:gd name="T44" fmla="*/ 437 w 437"/>
                <a:gd name="T45" fmla="*/ 381 h 546"/>
                <a:gd name="T46" fmla="*/ 356 w 437"/>
                <a:gd name="T47" fmla="*/ 381 h 546"/>
                <a:gd name="T48" fmla="*/ 356 w 437"/>
                <a:gd name="T49" fmla="*/ 546 h 546"/>
                <a:gd name="T50" fmla="*/ 382 w 437"/>
                <a:gd name="T51" fmla="*/ 409 h 546"/>
                <a:gd name="T52" fmla="*/ 410 w 437"/>
                <a:gd name="T53" fmla="*/ 409 h 546"/>
                <a:gd name="T54" fmla="*/ 410 w 437"/>
                <a:gd name="T55" fmla="*/ 518 h 546"/>
                <a:gd name="T56" fmla="*/ 382 w 437"/>
                <a:gd name="T57" fmla="*/ 518 h 546"/>
                <a:gd name="T58" fmla="*/ 382 w 437"/>
                <a:gd name="T59" fmla="*/ 409 h 546"/>
                <a:gd name="T60" fmla="*/ 356 w 437"/>
                <a:gd name="T61" fmla="*/ 0 h 546"/>
                <a:gd name="T62" fmla="*/ 356 w 437"/>
                <a:gd name="T63" fmla="*/ 163 h 546"/>
                <a:gd name="T64" fmla="*/ 437 w 437"/>
                <a:gd name="T65" fmla="*/ 163 h 546"/>
                <a:gd name="T66" fmla="*/ 437 w 437"/>
                <a:gd name="T67" fmla="*/ 0 h 546"/>
                <a:gd name="T68" fmla="*/ 356 w 437"/>
                <a:gd name="T69" fmla="*/ 0 h 546"/>
                <a:gd name="T70" fmla="*/ 410 w 437"/>
                <a:gd name="T71" fmla="*/ 136 h 546"/>
                <a:gd name="T72" fmla="*/ 382 w 437"/>
                <a:gd name="T73" fmla="*/ 136 h 546"/>
                <a:gd name="T74" fmla="*/ 382 w 437"/>
                <a:gd name="T75" fmla="*/ 27 h 546"/>
                <a:gd name="T76" fmla="*/ 410 w 437"/>
                <a:gd name="T77" fmla="*/ 27 h 546"/>
                <a:gd name="T78" fmla="*/ 410 w 437"/>
                <a:gd name="T79" fmla="*/ 136 h 546"/>
                <a:gd name="T80" fmla="*/ 109 w 437"/>
                <a:gd name="T81" fmla="*/ 478 h 546"/>
                <a:gd name="T82" fmla="*/ 328 w 437"/>
                <a:gd name="T83" fmla="*/ 478 h 546"/>
                <a:gd name="T84" fmla="*/ 328 w 437"/>
                <a:gd name="T85" fmla="*/ 450 h 546"/>
                <a:gd name="T86" fmla="*/ 109 w 437"/>
                <a:gd name="T87" fmla="*/ 450 h 546"/>
                <a:gd name="T88" fmla="*/ 109 w 437"/>
                <a:gd name="T89" fmla="*/ 478 h 546"/>
                <a:gd name="T90" fmla="*/ 109 w 437"/>
                <a:gd name="T91" fmla="*/ 95 h 546"/>
                <a:gd name="T92" fmla="*/ 328 w 437"/>
                <a:gd name="T93" fmla="*/ 95 h 546"/>
                <a:gd name="T94" fmla="*/ 328 w 437"/>
                <a:gd name="T95" fmla="*/ 67 h 546"/>
                <a:gd name="T96" fmla="*/ 109 w 437"/>
                <a:gd name="T97" fmla="*/ 67 h 546"/>
                <a:gd name="T98" fmla="*/ 109 w 437"/>
                <a:gd name="T99" fmla="*/ 95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7" h="546">
                  <a:moveTo>
                    <a:pt x="0" y="163"/>
                  </a:moveTo>
                  <a:lnTo>
                    <a:pt x="82" y="163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163"/>
                  </a:lnTo>
                  <a:close/>
                  <a:moveTo>
                    <a:pt x="28" y="27"/>
                  </a:moveTo>
                  <a:lnTo>
                    <a:pt x="54" y="27"/>
                  </a:lnTo>
                  <a:lnTo>
                    <a:pt x="54" y="136"/>
                  </a:lnTo>
                  <a:lnTo>
                    <a:pt x="28" y="136"/>
                  </a:lnTo>
                  <a:lnTo>
                    <a:pt x="28" y="27"/>
                  </a:lnTo>
                  <a:close/>
                  <a:moveTo>
                    <a:pt x="0" y="546"/>
                  </a:moveTo>
                  <a:lnTo>
                    <a:pt x="82" y="546"/>
                  </a:lnTo>
                  <a:lnTo>
                    <a:pt x="82" y="381"/>
                  </a:lnTo>
                  <a:lnTo>
                    <a:pt x="0" y="381"/>
                  </a:lnTo>
                  <a:lnTo>
                    <a:pt x="0" y="546"/>
                  </a:lnTo>
                  <a:close/>
                  <a:moveTo>
                    <a:pt x="28" y="409"/>
                  </a:moveTo>
                  <a:lnTo>
                    <a:pt x="54" y="409"/>
                  </a:lnTo>
                  <a:lnTo>
                    <a:pt x="54" y="518"/>
                  </a:lnTo>
                  <a:lnTo>
                    <a:pt x="28" y="518"/>
                  </a:lnTo>
                  <a:lnTo>
                    <a:pt x="28" y="409"/>
                  </a:lnTo>
                  <a:close/>
                  <a:moveTo>
                    <a:pt x="356" y="546"/>
                  </a:moveTo>
                  <a:lnTo>
                    <a:pt x="437" y="546"/>
                  </a:lnTo>
                  <a:lnTo>
                    <a:pt x="437" y="381"/>
                  </a:lnTo>
                  <a:lnTo>
                    <a:pt x="356" y="381"/>
                  </a:lnTo>
                  <a:lnTo>
                    <a:pt x="356" y="546"/>
                  </a:lnTo>
                  <a:close/>
                  <a:moveTo>
                    <a:pt x="382" y="409"/>
                  </a:moveTo>
                  <a:lnTo>
                    <a:pt x="410" y="409"/>
                  </a:lnTo>
                  <a:lnTo>
                    <a:pt x="410" y="518"/>
                  </a:lnTo>
                  <a:lnTo>
                    <a:pt x="382" y="518"/>
                  </a:lnTo>
                  <a:lnTo>
                    <a:pt x="382" y="409"/>
                  </a:lnTo>
                  <a:close/>
                  <a:moveTo>
                    <a:pt x="356" y="0"/>
                  </a:moveTo>
                  <a:lnTo>
                    <a:pt x="356" y="163"/>
                  </a:lnTo>
                  <a:lnTo>
                    <a:pt x="437" y="163"/>
                  </a:lnTo>
                  <a:lnTo>
                    <a:pt x="437" y="0"/>
                  </a:lnTo>
                  <a:lnTo>
                    <a:pt x="356" y="0"/>
                  </a:lnTo>
                  <a:close/>
                  <a:moveTo>
                    <a:pt x="410" y="136"/>
                  </a:moveTo>
                  <a:lnTo>
                    <a:pt x="382" y="136"/>
                  </a:lnTo>
                  <a:lnTo>
                    <a:pt x="382" y="27"/>
                  </a:lnTo>
                  <a:lnTo>
                    <a:pt x="410" y="27"/>
                  </a:lnTo>
                  <a:lnTo>
                    <a:pt x="410" y="136"/>
                  </a:lnTo>
                  <a:close/>
                  <a:moveTo>
                    <a:pt x="109" y="478"/>
                  </a:moveTo>
                  <a:lnTo>
                    <a:pt x="328" y="478"/>
                  </a:lnTo>
                  <a:lnTo>
                    <a:pt x="328" y="450"/>
                  </a:lnTo>
                  <a:lnTo>
                    <a:pt x="109" y="450"/>
                  </a:lnTo>
                  <a:lnTo>
                    <a:pt x="109" y="478"/>
                  </a:lnTo>
                  <a:close/>
                  <a:moveTo>
                    <a:pt x="109" y="95"/>
                  </a:moveTo>
                  <a:lnTo>
                    <a:pt x="328" y="95"/>
                  </a:lnTo>
                  <a:lnTo>
                    <a:pt x="328" y="67"/>
                  </a:lnTo>
                  <a:lnTo>
                    <a:pt x="109" y="67"/>
                  </a:lnTo>
                  <a:lnTo>
                    <a:pt x="10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128" name="Rectangle 522">
              <a:extLst>
                <a:ext uri="{FF2B5EF4-FFF2-40B4-BE49-F238E27FC236}">
                  <a16:creationId xmlns:a16="http://schemas.microsoft.com/office/drawing/2014/main" id="{823412BA-96E2-CC5A-3E3B-3F57D1187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2912" y="19242416"/>
              <a:ext cx="22225" cy="2397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BA9ADA48-2C84-88DF-D686-EBB099A80847}"/>
              </a:ext>
            </a:extLst>
          </p:cNvPr>
          <p:cNvGrpSpPr/>
          <p:nvPr/>
        </p:nvGrpSpPr>
        <p:grpSpPr>
          <a:xfrm>
            <a:off x="8365905" y="2872212"/>
            <a:ext cx="2197668" cy="1274886"/>
            <a:chOff x="8115622" y="3278865"/>
            <a:chExt cx="2197668" cy="1274886"/>
          </a:xfrm>
        </p:grpSpPr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B34F3E50-9577-E7E6-1874-FE15D988D827}"/>
                </a:ext>
              </a:extLst>
            </p:cNvPr>
            <p:cNvGrpSpPr/>
            <p:nvPr/>
          </p:nvGrpSpPr>
          <p:grpSpPr>
            <a:xfrm>
              <a:off x="8316368" y="3278865"/>
              <a:ext cx="1828800" cy="1097280"/>
              <a:chOff x="8316368" y="3278865"/>
              <a:chExt cx="1828800" cy="1097280"/>
            </a:xfrm>
          </p:grpSpPr>
          <p:cxnSp>
            <p:nvCxnSpPr>
              <p:cNvPr id="133" name="Straight Arrow Connector 132">
                <a:extLst>
                  <a:ext uri="{FF2B5EF4-FFF2-40B4-BE49-F238E27FC236}">
                    <a16:creationId xmlns:a16="http://schemas.microsoft.com/office/drawing/2014/main" id="{039B1BA4-6A74-35ED-0EA1-37B85576112A}"/>
                  </a:ext>
                </a:extLst>
              </p:cNvPr>
              <p:cNvCxnSpPr/>
              <p:nvPr/>
            </p:nvCxnSpPr>
            <p:spPr>
              <a:xfrm flipV="1">
                <a:off x="8316368" y="3278865"/>
                <a:ext cx="0" cy="1097280"/>
              </a:xfrm>
              <a:prstGeom prst="straightConnector1">
                <a:avLst/>
              </a:prstGeom>
              <a:ln w="12700">
                <a:solidFill>
                  <a:srgbClr val="107C9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Arrow Connector 133">
                <a:extLst>
                  <a:ext uri="{FF2B5EF4-FFF2-40B4-BE49-F238E27FC236}">
                    <a16:creationId xmlns:a16="http://schemas.microsoft.com/office/drawing/2014/main" id="{07D72B9F-E0AF-A96A-0FC3-193314EA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6368" y="4376145"/>
                <a:ext cx="1828800" cy="0"/>
              </a:xfrm>
              <a:prstGeom prst="straightConnector1">
                <a:avLst/>
              </a:prstGeom>
              <a:ln w="12700">
                <a:solidFill>
                  <a:srgbClr val="107C9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5987E7F7-2458-6C77-02FF-87703A062097}"/>
                </a:ext>
              </a:extLst>
            </p:cNvPr>
            <p:cNvCxnSpPr/>
            <p:nvPr/>
          </p:nvCxnSpPr>
          <p:spPr>
            <a:xfrm flipV="1">
              <a:off x="8667753" y="3587158"/>
              <a:ext cx="874353" cy="5331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E5D3E28B-5790-7070-AF1B-4489FC8329E5}"/>
                </a:ext>
              </a:extLst>
            </p:cNvPr>
            <p:cNvSpPr txBox="1"/>
            <p:nvPr/>
          </p:nvSpPr>
          <p:spPr>
            <a:xfrm>
              <a:off x="8346405" y="4430640"/>
              <a:ext cx="1966885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BE" sz="800" dirty="0"/>
                <a:t>Actual vehicle mass, with installed options </a:t>
              </a:r>
              <a:r>
                <a:rPr lang="en-US" sz="800" dirty="0"/>
                <a:t> (kg)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A53C691-5E03-BA7C-3FBC-D85A639FDF25}"/>
                </a:ext>
              </a:extLst>
            </p:cNvPr>
            <p:cNvSpPr txBox="1"/>
            <p:nvPr/>
          </p:nvSpPr>
          <p:spPr>
            <a:xfrm flipH="1">
              <a:off x="8115622" y="3319609"/>
              <a:ext cx="123111" cy="1068295"/>
            </a:xfrm>
            <a:prstGeom prst="rect">
              <a:avLst/>
            </a:prstGeom>
            <a:noFill/>
          </p:spPr>
          <p:txBody>
            <a:bodyPr vert="vert270" wrap="square" lIns="0" tIns="0" rIns="0" bIns="0" rtlCol="0">
              <a:spAutoFit/>
            </a:bodyPr>
            <a:lstStyle/>
            <a:p>
              <a:r>
                <a:rPr lang="en-US" sz="800" dirty="0"/>
                <a:t>Carbon Footprint kgCO2e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F679CFB-1ABB-FAE4-F271-EDD044609381}"/>
              </a:ext>
            </a:extLst>
          </p:cNvPr>
          <p:cNvSpPr txBox="1"/>
          <p:nvPr/>
        </p:nvSpPr>
        <p:spPr>
          <a:xfrm>
            <a:off x="3149993" y="2456019"/>
            <a:ext cx="3816750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50" dirty="0"/>
              <a:t>All Body Types of a same vehicle structure are covered by same group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D456D5-AEC3-A3A0-D797-85C6EF85A941}"/>
              </a:ext>
            </a:extLst>
          </p:cNvPr>
          <p:cNvSpPr txBox="1"/>
          <p:nvPr/>
        </p:nvSpPr>
        <p:spPr>
          <a:xfrm>
            <a:off x="3301163" y="5411427"/>
            <a:ext cx="2430152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50" dirty="0"/>
              <a:t>An EoL LCA group can cover only one region </a:t>
            </a:r>
          </a:p>
        </p:txBody>
      </p:sp>
      <p:pic>
        <p:nvPicPr>
          <p:cNvPr id="17" name="Graphic 16" descr="Production outline">
            <a:extLst>
              <a:ext uri="{FF2B5EF4-FFF2-40B4-BE49-F238E27FC236}">
                <a16:creationId xmlns:a16="http://schemas.microsoft.com/office/drawing/2014/main" id="{F166C7E7-197B-AD7D-7473-245CE7A5E1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59667" y="4935181"/>
            <a:ext cx="365760" cy="365760"/>
          </a:xfrm>
          <a:prstGeom prst="rect">
            <a:avLst/>
          </a:prstGeom>
        </p:spPr>
      </p:pic>
      <p:grpSp>
        <p:nvGrpSpPr>
          <p:cNvPr id="26" name="Groupe 21">
            <a:extLst>
              <a:ext uri="{FF2B5EF4-FFF2-40B4-BE49-F238E27FC236}">
                <a16:creationId xmlns:a16="http://schemas.microsoft.com/office/drawing/2014/main" id="{FFB550E4-B37A-B120-6CDE-1A0986BD28FD}"/>
              </a:ext>
            </a:extLst>
          </p:cNvPr>
          <p:cNvGrpSpPr>
            <a:grpSpLocks noChangeAspect="1"/>
          </p:cNvGrpSpPr>
          <p:nvPr/>
        </p:nvGrpSpPr>
        <p:grpSpPr>
          <a:xfrm>
            <a:off x="5011393" y="2110532"/>
            <a:ext cx="652084" cy="283464"/>
            <a:chOff x="1772551" y="1377920"/>
            <a:chExt cx="735390" cy="319678"/>
          </a:xfrm>
          <a:solidFill>
            <a:srgbClr val="107C9D"/>
          </a:solidFill>
        </p:grpSpPr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58700C53-2320-C2C9-5D47-6DF0A4104A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2551" y="1377920"/>
              <a:ext cx="735390" cy="319678"/>
            </a:xfrm>
            <a:custGeom>
              <a:avLst/>
              <a:gdLst>
                <a:gd name="T0" fmla="*/ 10 w 1118"/>
                <a:gd name="T1" fmla="*/ 362 h 486"/>
                <a:gd name="T2" fmla="*/ 64 w 1118"/>
                <a:gd name="T3" fmla="*/ 414 h 486"/>
                <a:gd name="T4" fmla="*/ 152 w 1118"/>
                <a:gd name="T5" fmla="*/ 484 h 486"/>
                <a:gd name="T6" fmla="*/ 240 w 1118"/>
                <a:gd name="T7" fmla="*/ 464 h 486"/>
                <a:gd name="T8" fmla="*/ 808 w 1118"/>
                <a:gd name="T9" fmla="*/ 418 h 486"/>
                <a:gd name="T10" fmla="*/ 866 w 1118"/>
                <a:gd name="T11" fmla="*/ 474 h 486"/>
                <a:gd name="T12" fmla="*/ 948 w 1118"/>
                <a:gd name="T13" fmla="*/ 480 h 486"/>
                <a:gd name="T14" fmla="*/ 1020 w 1118"/>
                <a:gd name="T15" fmla="*/ 422 h 486"/>
                <a:gd name="T16" fmla="*/ 1100 w 1118"/>
                <a:gd name="T17" fmla="*/ 420 h 486"/>
                <a:gd name="T18" fmla="*/ 1106 w 1118"/>
                <a:gd name="T19" fmla="*/ 404 h 486"/>
                <a:gd name="T20" fmla="*/ 1116 w 1118"/>
                <a:gd name="T21" fmla="*/ 330 h 486"/>
                <a:gd name="T22" fmla="*/ 1064 w 1118"/>
                <a:gd name="T23" fmla="*/ 224 h 486"/>
                <a:gd name="T24" fmla="*/ 972 w 1118"/>
                <a:gd name="T25" fmla="*/ 178 h 486"/>
                <a:gd name="T26" fmla="*/ 762 w 1118"/>
                <a:gd name="T27" fmla="*/ 90 h 486"/>
                <a:gd name="T28" fmla="*/ 514 w 1118"/>
                <a:gd name="T29" fmla="*/ 6 h 486"/>
                <a:gd name="T30" fmla="*/ 348 w 1118"/>
                <a:gd name="T31" fmla="*/ 2 h 486"/>
                <a:gd name="T32" fmla="*/ 106 w 1118"/>
                <a:gd name="T33" fmla="*/ 36 h 486"/>
                <a:gd name="T34" fmla="*/ 74 w 1118"/>
                <a:gd name="T35" fmla="*/ 70 h 486"/>
                <a:gd name="T36" fmla="*/ 14 w 1118"/>
                <a:gd name="T37" fmla="*/ 176 h 486"/>
                <a:gd name="T38" fmla="*/ 10 w 1118"/>
                <a:gd name="T39" fmla="*/ 252 h 486"/>
                <a:gd name="T40" fmla="*/ 0 w 1118"/>
                <a:gd name="T41" fmla="*/ 290 h 486"/>
                <a:gd name="T42" fmla="*/ 844 w 1118"/>
                <a:gd name="T43" fmla="*/ 294 h 486"/>
                <a:gd name="T44" fmla="*/ 934 w 1118"/>
                <a:gd name="T45" fmla="*/ 268 h 486"/>
                <a:gd name="T46" fmla="*/ 1012 w 1118"/>
                <a:gd name="T47" fmla="*/ 346 h 486"/>
                <a:gd name="T48" fmla="*/ 986 w 1118"/>
                <a:gd name="T49" fmla="*/ 436 h 486"/>
                <a:gd name="T50" fmla="*/ 894 w 1118"/>
                <a:gd name="T51" fmla="*/ 464 h 486"/>
                <a:gd name="T52" fmla="*/ 816 w 1118"/>
                <a:gd name="T53" fmla="*/ 386 h 486"/>
                <a:gd name="T54" fmla="*/ 80 w 1118"/>
                <a:gd name="T55" fmla="*/ 326 h 486"/>
                <a:gd name="T56" fmla="*/ 172 w 1118"/>
                <a:gd name="T57" fmla="*/ 266 h 486"/>
                <a:gd name="T58" fmla="*/ 256 w 1118"/>
                <a:gd name="T59" fmla="*/ 310 h 486"/>
                <a:gd name="T60" fmla="*/ 264 w 1118"/>
                <a:gd name="T61" fmla="*/ 404 h 486"/>
                <a:gd name="T62" fmla="*/ 172 w 1118"/>
                <a:gd name="T63" fmla="*/ 466 h 486"/>
                <a:gd name="T64" fmla="*/ 90 w 1118"/>
                <a:gd name="T65" fmla="*/ 422 h 486"/>
                <a:gd name="T66" fmla="*/ 20 w 1118"/>
                <a:gd name="T67" fmla="*/ 290 h 486"/>
                <a:gd name="T68" fmla="*/ 36 w 1118"/>
                <a:gd name="T69" fmla="*/ 240 h 486"/>
                <a:gd name="T70" fmla="*/ 40 w 1118"/>
                <a:gd name="T71" fmla="*/ 146 h 486"/>
                <a:gd name="T72" fmla="*/ 102 w 1118"/>
                <a:gd name="T73" fmla="*/ 68 h 486"/>
                <a:gd name="T74" fmla="*/ 304 w 1118"/>
                <a:gd name="T75" fmla="*/ 24 h 486"/>
                <a:gd name="T76" fmla="*/ 482 w 1118"/>
                <a:gd name="T77" fmla="*/ 22 h 486"/>
                <a:gd name="T78" fmla="*/ 714 w 1118"/>
                <a:gd name="T79" fmla="*/ 88 h 486"/>
                <a:gd name="T80" fmla="*/ 852 w 1118"/>
                <a:gd name="T81" fmla="*/ 162 h 486"/>
                <a:gd name="T82" fmla="*/ 1050 w 1118"/>
                <a:gd name="T83" fmla="*/ 236 h 486"/>
                <a:gd name="T84" fmla="*/ 1098 w 1118"/>
                <a:gd name="T85" fmla="*/ 314 h 486"/>
                <a:gd name="T86" fmla="*/ 1084 w 1118"/>
                <a:gd name="T87" fmla="*/ 390 h 486"/>
                <a:gd name="T88" fmla="*/ 1034 w 1118"/>
                <a:gd name="T89" fmla="*/ 366 h 486"/>
                <a:gd name="T90" fmla="*/ 1000 w 1118"/>
                <a:gd name="T91" fmla="*/ 282 h 486"/>
                <a:gd name="T92" fmla="*/ 914 w 1118"/>
                <a:gd name="T93" fmla="*/ 246 h 486"/>
                <a:gd name="T94" fmla="*/ 816 w 1118"/>
                <a:gd name="T95" fmla="*/ 298 h 486"/>
                <a:gd name="T96" fmla="*/ 796 w 1118"/>
                <a:gd name="T97" fmla="*/ 382 h 486"/>
                <a:gd name="T98" fmla="*/ 292 w 1118"/>
                <a:gd name="T99" fmla="*/ 366 h 486"/>
                <a:gd name="T100" fmla="*/ 256 w 1118"/>
                <a:gd name="T101" fmla="*/ 282 h 486"/>
                <a:gd name="T102" fmla="*/ 172 w 1118"/>
                <a:gd name="T103" fmla="*/ 246 h 486"/>
                <a:gd name="T104" fmla="*/ 74 w 1118"/>
                <a:gd name="T105" fmla="*/ 298 h 486"/>
                <a:gd name="T106" fmla="*/ 54 w 1118"/>
                <a:gd name="T107" fmla="*/ 374 h 486"/>
                <a:gd name="T108" fmla="*/ 22 w 1118"/>
                <a:gd name="T109" fmla="*/ 33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8" h="486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4"/>
                  </a:lnTo>
                  <a:lnTo>
                    <a:pt x="6" y="350"/>
                  </a:lnTo>
                  <a:lnTo>
                    <a:pt x="10" y="362"/>
                  </a:lnTo>
                  <a:lnTo>
                    <a:pt x="18" y="374"/>
                  </a:lnTo>
                  <a:lnTo>
                    <a:pt x="28" y="382"/>
                  </a:lnTo>
                  <a:lnTo>
                    <a:pt x="42" y="390"/>
                  </a:lnTo>
                  <a:lnTo>
                    <a:pt x="58" y="396"/>
                  </a:lnTo>
                  <a:lnTo>
                    <a:pt x="58" y="396"/>
                  </a:lnTo>
                  <a:lnTo>
                    <a:pt x="64" y="414"/>
                  </a:lnTo>
                  <a:lnTo>
                    <a:pt x="74" y="432"/>
                  </a:lnTo>
                  <a:lnTo>
                    <a:pt x="86" y="446"/>
                  </a:lnTo>
                  <a:lnTo>
                    <a:pt x="100" y="460"/>
                  </a:lnTo>
                  <a:lnTo>
                    <a:pt x="116" y="470"/>
                  </a:lnTo>
                  <a:lnTo>
                    <a:pt x="134" y="478"/>
                  </a:lnTo>
                  <a:lnTo>
                    <a:pt x="152" y="484"/>
                  </a:lnTo>
                  <a:lnTo>
                    <a:pt x="172" y="486"/>
                  </a:lnTo>
                  <a:lnTo>
                    <a:pt x="172" y="486"/>
                  </a:lnTo>
                  <a:lnTo>
                    <a:pt x="190" y="484"/>
                  </a:lnTo>
                  <a:lnTo>
                    <a:pt x="208" y="480"/>
                  </a:lnTo>
                  <a:lnTo>
                    <a:pt x="224" y="474"/>
                  </a:lnTo>
                  <a:lnTo>
                    <a:pt x="240" y="464"/>
                  </a:lnTo>
                  <a:lnTo>
                    <a:pt x="252" y="454"/>
                  </a:lnTo>
                  <a:lnTo>
                    <a:pt x="264" y="442"/>
                  </a:lnTo>
                  <a:lnTo>
                    <a:pt x="274" y="428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808" y="418"/>
                  </a:lnTo>
                  <a:lnTo>
                    <a:pt x="808" y="418"/>
                  </a:lnTo>
                  <a:lnTo>
                    <a:pt x="816" y="432"/>
                  </a:lnTo>
                  <a:lnTo>
                    <a:pt x="826" y="446"/>
                  </a:lnTo>
                  <a:lnTo>
                    <a:pt x="838" y="456"/>
                  </a:lnTo>
                  <a:lnTo>
                    <a:pt x="850" y="466"/>
                  </a:lnTo>
                  <a:lnTo>
                    <a:pt x="866" y="474"/>
                  </a:lnTo>
                  <a:lnTo>
                    <a:pt x="880" y="480"/>
                  </a:lnTo>
                  <a:lnTo>
                    <a:pt x="898" y="484"/>
                  </a:lnTo>
                  <a:lnTo>
                    <a:pt x="914" y="486"/>
                  </a:lnTo>
                  <a:lnTo>
                    <a:pt x="914" y="486"/>
                  </a:lnTo>
                  <a:lnTo>
                    <a:pt x="932" y="484"/>
                  </a:lnTo>
                  <a:lnTo>
                    <a:pt x="948" y="480"/>
                  </a:lnTo>
                  <a:lnTo>
                    <a:pt x="962" y="474"/>
                  </a:lnTo>
                  <a:lnTo>
                    <a:pt x="978" y="468"/>
                  </a:lnTo>
                  <a:lnTo>
                    <a:pt x="990" y="458"/>
                  </a:lnTo>
                  <a:lnTo>
                    <a:pt x="1002" y="448"/>
                  </a:lnTo>
                  <a:lnTo>
                    <a:pt x="1012" y="434"/>
                  </a:lnTo>
                  <a:lnTo>
                    <a:pt x="1020" y="422"/>
                  </a:lnTo>
                  <a:lnTo>
                    <a:pt x="1020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100" y="420"/>
                  </a:lnTo>
                  <a:lnTo>
                    <a:pt x="1104" y="418"/>
                  </a:lnTo>
                  <a:lnTo>
                    <a:pt x="1104" y="418"/>
                  </a:lnTo>
                  <a:lnTo>
                    <a:pt x="1106" y="414"/>
                  </a:lnTo>
                  <a:lnTo>
                    <a:pt x="1106" y="410"/>
                  </a:lnTo>
                  <a:lnTo>
                    <a:pt x="1106" y="410"/>
                  </a:lnTo>
                  <a:lnTo>
                    <a:pt x="1106" y="404"/>
                  </a:lnTo>
                  <a:lnTo>
                    <a:pt x="1104" y="390"/>
                  </a:lnTo>
                  <a:lnTo>
                    <a:pt x="1106" y="370"/>
                  </a:lnTo>
                  <a:lnTo>
                    <a:pt x="1108" y="360"/>
                  </a:lnTo>
                  <a:lnTo>
                    <a:pt x="1110" y="348"/>
                  </a:lnTo>
                  <a:lnTo>
                    <a:pt x="1110" y="348"/>
                  </a:lnTo>
                  <a:lnTo>
                    <a:pt x="1116" y="330"/>
                  </a:lnTo>
                  <a:lnTo>
                    <a:pt x="1118" y="314"/>
                  </a:lnTo>
                  <a:lnTo>
                    <a:pt x="1116" y="300"/>
                  </a:lnTo>
                  <a:lnTo>
                    <a:pt x="1110" y="286"/>
                  </a:lnTo>
                  <a:lnTo>
                    <a:pt x="1104" y="272"/>
                  </a:lnTo>
                  <a:lnTo>
                    <a:pt x="1092" y="256"/>
                  </a:lnTo>
                  <a:lnTo>
                    <a:pt x="1064" y="224"/>
                  </a:lnTo>
                  <a:lnTo>
                    <a:pt x="1062" y="222"/>
                  </a:lnTo>
                  <a:lnTo>
                    <a:pt x="1062" y="222"/>
                  </a:lnTo>
                  <a:lnTo>
                    <a:pt x="1060" y="220"/>
                  </a:lnTo>
                  <a:lnTo>
                    <a:pt x="1060" y="220"/>
                  </a:lnTo>
                  <a:lnTo>
                    <a:pt x="1018" y="198"/>
                  </a:lnTo>
                  <a:lnTo>
                    <a:pt x="972" y="178"/>
                  </a:lnTo>
                  <a:lnTo>
                    <a:pt x="918" y="16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30" y="128"/>
                  </a:lnTo>
                  <a:lnTo>
                    <a:pt x="830" y="128"/>
                  </a:lnTo>
                  <a:lnTo>
                    <a:pt x="762" y="90"/>
                  </a:lnTo>
                  <a:lnTo>
                    <a:pt x="722" y="70"/>
                  </a:lnTo>
                  <a:lnTo>
                    <a:pt x="676" y="50"/>
                  </a:lnTo>
                  <a:lnTo>
                    <a:pt x="628" y="32"/>
                  </a:lnTo>
                  <a:lnTo>
                    <a:pt x="574" y="18"/>
                  </a:lnTo>
                  <a:lnTo>
                    <a:pt x="544" y="12"/>
                  </a:lnTo>
                  <a:lnTo>
                    <a:pt x="514" y="6"/>
                  </a:lnTo>
                  <a:lnTo>
                    <a:pt x="484" y="4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48" y="2"/>
                  </a:lnTo>
                  <a:lnTo>
                    <a:pt x="294" y="6"/>
                  </a:lnTo>
                  <a:lnTo>
                    <a:pt x="244" y="10"/>
                  </a:lnTo>
                  <a:lnTo>
                    <a:pt x="198" y="18"/>
                  </a:lnTo>
                  <a:lnTo>
                    <a:pt x="132" y="30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2" y="38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88" y="54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50" y="94"/>
                  </a:lnTo>
                  <a:lnTo>
                    <a:pt x="40" y="108"/>
                  </a:lnTo>
                  <a:lnTo>
                    <a:pt x="30" y="124"/>
                  </a:lnTo>
                  <a:lnTo>
                    <a:pt x="22" y="140"/>
                  </a:lnTo>
                  <a:lnTo>
                    <a:pt x="16" y="158"/>
                  </a:lnTo>
                  <a:lnTo>
                    <a:pt x="14" y="176"/>
                  </a:lnTo>
                  <a:lnTo>
                    <a:pt x="14" y="198"/>
                  </a:lnTo>
                  <a:lnTo>
                    <a:pt x="14" y="198"/>
                  </a:lnTo>
                  <a:lnTo>
                    <a:pt x="18" y="222"/>
                  </a:lnTo>
                  <a:lnTo>
                    <a:pt x="16" y="236"/>
                  </a:lnTo>
                  <a:lnTo>
                    <a:pt x="14" y="246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6" y="258"/>
                  </a:lnTo>
                  <a:lnTo>
                    <a:pt x="4" y="266"/>
                  </a:lnTo>
                  <a:lnTo>
                    <a:pt x="0" y="276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14" y="366"/>
                  </a:moveTo>
                  <a:lnTo>
                    <a:pt x="814" y="366"/>
                  </a:lnTo>
                  <a:lnTo>
                    <a:pt x="816" y="346"/>
                  </a:lnTo>
                  <a:lnTo>
                    <a:pt x="822" y="326"/>
                  </a:lnTo>
                  <a:lnTo>
                    <a:pt x="832" y="310"/>
                  </a:lnTo>
                  <a:lnTo>
                    <a:pt x="844" y="294"/>
                  </a:lnTo>
                  <a:lnTo>
                    <a:pt x="858" y="282"/>
                  </a:lnTo>
                  <a:lnTo>
                    <a:pt x="876" y="274"/>
                  </a:lnTo>
                  <a:lnTo>
                    <a:pt x="894" y="268"/>
                  </a:lnTo>
                  <a:lnTo>
                    <a:pt x="914" y="266"/>
                  </a:lnTo>
                  <a:lnTo>
                    <a:pt x="914" y="266"/>
                  </a:lnTo>
                  <a:lnTo>
                    <a:pt x="934" y="268"/>
                  </a:lnTo>
                  <a:lnTo>
                    <a:pt x="954" y="274"/>
                  </a:lnTo>
                  <a:lnTo>
                    <a:pt x="970" y="282"/>
                  </a:lnTo>
                  <a:lnTo>
                    <a:pt x="986" y="294"/>
                  </a:lnTo>
                  <a:lnTo>
                    <a:pt x="998" y="310"/>
                  </a:lnTo>
                  <a:lnTo>
                    <a:pt x="1006" y="326"/>
                  </a:lnTo>
                  <a:lnTo>
                    <a:pt x="1012" y="346"/>
                  </a:lnTo>
                  <a:lnTo>
                    <a:pt x="1014" y="366"/>
                  </a:lnTo>
                  <a:lnTo>
                    <a:pt x="1014" y="366"/>
                  </a:lnTo>
                  <a:lnTo>
                    <a:pt x="1012" y="386"/>
                  </a:lnTo>
                  <a:lnTo>
                    <a:pt x="1006" y="404"/>
                  </a:lnTo>
                  <a:lnTo>
                    <a:pt x="998" y="422"/>
                  </a:lnTo>
                  <a:lnTo>
                    <a:pt x="986" y="436"/>
                  </a:lnTo>
                  <a:lnTo>
                    <a:pt x="970" y="448"/>
                  </a:lnTo>
                  <a:lnTo>
                    <a:pt x="954" y="458"/>
                  </a:lnTo>
                  <a:lnTo>
                    <a:pt x="934" y="464"/>
                  </a:lnTo>
                  <a:lnTo>
                    <a:pt x="914" y="466"/>
                  </a:lnTo>
                  <a:lnTo>
                    <a:pt x="914" y="466"/>
                  </a:lnTo>
                  <a:lnTo>
                    <a:pt x="894" y="464"/>
                  </a:lnTo>
                  <a:lnTo>
                    <a:pt x="876" y="458"/>
                  </a:lnTo>
                  <a:lnTo>
                    <a:pt x="858" y="448"/>
                  </a:lnTo>
                  <a:lnTo>
                    <a:pt x="844" y="436"/>
                  </a:lnTo>
                  <a:lnTo>
                    <a:pt x="832" y="422"/>
                  </a:lnTo>
                  <a:lnTo>
                    <a:pt x="822" y="404"/>
                  </a:lnTo>
                  <a:lnTo>
                    <a:pt x="816" y="386"/>
                  </a:lnTo>
                  <a:lnTo>
                    <a:pt x="814" y="366"/>
                  </a:lnTo>
                  <a:lnTo>
                    <a:pt x="814" y="366"/>
                  </a:lnTo>
                  <a:close/>
                  <a:moveTo>
                    <a:pt x="72" y="366"/>
                  </a:moveTo>
                  <a:lnTo>
                    <a:pt x="72" y="366"/>
                  </a:lnTo>
                  <a:lnTo>
                    <a:pt x="74" y="346"/>
                  </a:lnTo>
                  <a:lnTo>
                    <a:pt x="80" y="326"/>
                  </a:lnTo>
                  <a:lnTo>
                    <a:pt x="90" y="310"/>
                  </a:lnTo>
                  <a:lnTo>
                    <a:pt x="102" y="294"/>
                  </a:lnTo>
                  <a:lnTo>
                    <a:pt x="116" y="282"/>
                  </a:lnTo>
                  <a:lnTo>
                    <a:pt x="134" y="274"/>
                  </a:lnTo>
                  <a:lnTo>
                    <a:pt x="152" y="268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92" y="268"/>
                  </a:lnTo>
                  <a:lnTo>
                    <a:pt x="212" y="274"/>
                  </a:lnTo>
                  <a:lnTo>
                    <a:pt x="228" y="282"/>
                  </a:lnTo>
                  <a:lnTo>
                    <a:pt x="244" y="294"/>
                  </a:lnTo>
                  <a:lnTo>
                    <a:pt x="256" y="310"/>
                  </a:lnTo>
                  <a:lnTo>
                    <a:pt x="264" y="326"/>
                  </a:lnTo>
                  <a:lnTo>
                    <a:pt x="270" y="346"/>
                  </a:lnTo>
                  <a:lnTo>
                    <a:pt x="272" y="366"/>
                  </a:lnTo>
                  <a:lnTo>
                    <a:pt x="272" y="366"/>
                  </a:lnTo>
                  <a:lnTo>
                    <a:pt x="270" y="386"/>
                  </a:lnTo>
                  <a:lnTo>
                    <a:pt x="264" y="404"/>
                  </a:lnTo>
                  <a:lnTo>
                    <a:pt x="256" y="422"/>
                  </a:lnTo>
                  <a:lnTo>
                    <a:pt x="244" y="436"/>
                  </a:lnTo>
                  <a:lnTo>
                    <a:pt x="228" y="448"/>
                  </a:lnTo>
                  <a:lnTo>
                    <a:pt x="212" y="458"/>
                  </a:lnTo>
                  <a:lnTo>
                    <a:pt x="192" y="464"/>
                  </a:lnTo>
                  <a:lnTo>
                    <a:pt x="172" y="466"/>
                  </a:lnTo>
                  <a:lnTo>
                    <a:pt x="172" y="466"/>
                  </a:lnTo>
                  <a:lnTo>
                    <a:pt x="152" y="464"/>
                  </a:lnTo>
                  <a:lnTo>
                    <a:pt x="134" y="458"/>
                  </a:lnTo>
                  <a:lnTo>
                    <a:pt x="116" y="448"/>
                  </a:lnTo>
                  <a:lnTo>
                    <a:pt x="102" y="436"/>
                  </a:lnTo>
                  <a:lnTo>
                    <a:pt x="90" y="422"/>
                  </a:lnTo>
                  <a:lnTo>
                    <a:pt x="80" y="404"/>
                  </a:lnTo>
                  <a:lnTo>
                    <a:pt x="74" y="386"/>
                  </a:lnTo>
                  <a:lnTo>
                    <a:pt x="72" y="366"/>
                  </a:lnTo>
                  <a:lnTo>
                    <a:pt x="72" y="366"/>
                  </a:lnTo>
                  <a:close/>
                  <a:moveTo>
                    <a:pt x="20" y="290"/>
                  </a:moveTo>
                  <a:lnTo>
                    <a:pt x="20" y="290"/>
                  </a:lnTo>
                  <a:lnTo>
                    <a:pt x="20" y="280"/>
                  </a:lnTo>
                  <a:lnTo>
                    <a:pt x="22" y="272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32" y="252"/>
                  </a:lnTo>
                  <a:lnTo>
                    <a:pt x="36" y="240"/>
                  </a:lnTo>
                  <a:lnTo>
                    <a:pt x="36" y="222"/>
                  </a:lnTo>
                  <a:lnTo>
                    <a:pt x="34" y="196"/>
                  </a:lnTo>
                  <a:lnTo>
                    <a:pt x="34" y="196"/>
                  </a:lnTo>
                  <a:lnTo>
                    <a:pt x="34" y="178"/>
                  </a:lnTo>
                  <a:lnTo>
                    <a:pt x="36" y="162"/>
                  </a:lnTo>
                  <a:lnTo>
                    <a:pt x="40" y="146"/>
                  </a:lnTo>
                  <a:lnTo>
                    <a:pt x="48" y="132"/>
                  </a:lnTo>
                  <a:lnTo>
                    <a:pt x="56" y="118"/>
                  </a:lnTo>
                  <a:lnTo>
                    <a:pt x="66" y="106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102" y="6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50" y="46"/>
                  </a:lnTo>
                  <a:lnTo>
                    <a:pt x="216" y="34"/>
                  </a:lnTo>
                  <a:lnTo>
                    <a:pt x="258" y="28"/>
                  </a:lnTo>
                  <a:lnTo>
                    <a:pt x="304" y="24"/>
                  </a:lnTo>
                  <a:lnTo>
                    <a:pt x="354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50" y="20"/>
                  </a:lnTo>
                  <a:lnTo>
                    <a:pt x="450" y="20"/>
                  </a:lnTo>
                  <a:lnTo>
                    <a:pt x="482" y="22"/>
                  </a:lnTo>
                  <a:lnTo>
                    <a:pt x="512" y="26"/>
                  </a:lnTo>
                  <a:lnTo>
                    <a:pt x="542" y="30"/>
                  </a:lnTo>
                  <a:lnTo>
                    <a:pt x="570" y="36"/>
                  </a:lnTo>
                  <a:lnTo>
                    <a:pt x="622" y="52"/>
                  </a:lnTo>
                  <a:lnTo>
                    <a:pt x="670" y="68"/>
                  </a:lnTo>
                  <a:lnTo>
                    <a:pt x="714" y="88"/>
                  </a:lnTo>
                  <a:lnTo>
                    <a:pt x="754" y="108"/>
                  </a:lnTo>
                  <a:lnTo>
                    <a:pt x="822" y="144"/>
                  </a:lnTo>
                  <a:lnTo>
                    <a:pt x="822" y="144"/>
                  </a:lnTo>
                  <a:lnTo>
                    <a:pt x="850" y="160"/>
                  </a:lnTo>
                  <a:lnTo>
                    <a:pt x="850" y="160"/>
                  </a:lnTo>
                  <a:lnTo>
                    <a:pt x="852" y="162"/>
                  </a:lnTo>
                  <a:lnTo>
                    <a:pt x="852" y="162"/>
                  </a:lnTo>
                  <a:lnTo>
                    <a:pt x="912" y="178"/>
                  </a:lnTo>
                  <a:lnTo>
                    <a:pt x="964" y="196"/>
                  </a:lnTo>
                  <a:lnTo>
                    <a:pt x="1008" y="214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76" y="268"/>
                  </a:lnTo>
                  <a:lnTo>
                    <a:pt x="1086" y="280"/>
                  </a:lnTo>
                  <a:lnTo>
                    <a:pt x="1092" y="292"/>
                  </a:lnTo>
                  <a:lnTo>
                    <a:pt x="1096" y="304"/>
                  </a:lnTo>
                  <a:lnTo>
                    <a:pt x="1098" y="314"/>
                  </a:lnTo>
                  <a:lnTo>
                    <a:pt x="1096" y="326"/>
                  </a:lnTo>
                  <a:lnTo>
                    <a:pt x="1092" y="340"/>
                  </a:lnTo>
                  <a:lnTo>
                    <a:pt x="1092" y="340"/>
                  </a:lnTo>
                  <a:lnTo>
                    <a:pt x="1088" y="360"/>
                  </a:lnTo>
                  <a:lnTo>
                    <a:pt x="1086" y="376"/>
                  </a:lnTo>
                  <a:lnTo>
                    <a:pt x="1084" y="390"/>
                  </a:lnTo>
                  <a:lnTo>
                    <a:pt x="1086" y="402"/>
                  </a:lnTo>
                  <a:lnTo>
                    <a:pt x="1086" y="402"/>
                  </a:lnTo>
                  <a:lnTo>
                    <a:pt x="1028" y="402"/>
                  </a:lnTo>
                  <a:lnTo>
                    <a:pt x="1028" y="402"/>
                  </a:lnTo>
                  <a:lnTo>
                    <a:pt x="1032" y="384"/>
                  </a:lnTo>
                  <a:lnTo>
                    <a:pt x="1034" y="366"/>
                  </a:lnTo>
                  <a:lnTo>
                    <a:pt x="1034" y="366"/>
                  </a:lnTo>
                  <a:lnTo>
                    <a:pt x="1034" y="354"/>
                  </a:lnTo>
                  <a:lnTo>
                    <a:pt x="1032" y="342"/>
                  </a:lnTo>
                  <a:lnTo>
                    <a:pt x="1024" y="320"/>
                  </a:lnTo>
                  <a:lnTo>
                    <a:pt x="1014" y="298"/>
                  </a:lnTo>
                  <a:lnTo>
                    <a:pt x="1000" y="282"/>
                  </a:lnTo>
                  <a:lnTo>
                    <a:pt x="982" y="266"/>
                  </a:lnTo>
                  <a:lnTo>
                    <a:pt x="962" y="256"/>
                  </a:lnTo>
                  <a:lnTo>
                    <a:pt x="938" y="248"/>
                  </a:lnTo>
                  <a:lnTo>
                    <a:pt x="926" y="246"/>
                  </a:lnTo>
                  <a:lnTo>
                    <a:pt x="914" y="246"/>
                  </a:lnTo>
                  <a:lnTo>
                    <a:pt x="914" y="246"/>
                  </a:lnTo>
                  <a:lnTo>
                    <a:pt x="902" y="246"/>
                  </a:lnTo>
                  <a:lnTo>
                    <a:pt x="890" y="248"/>
                  </a:lnTo>
                  <a:lnTo>
                    <a:pt x="868" y="256"/>
                  </a:lnTo>
                  <a:lnTo>
                    <a:pt x="848" y="266"/>
                  </a:lnTo>
                  <a:lnTo>
                    <a:pt x="830" y="282"/>
                  </a:lnTo>
                  <a:lnTo>
                    <a:pt x="816" y="298"/>
                  </a:lnTo>
                  <a:lnTo>
                    <a:pt x="804" y="320"/>
                  </a:lnTo>
                  <a:lnTo>
                    <a:pt x="798" y="342"/>
                  </a:lnTo>
                  <a:lnTo>
                    <a:pt x="796" y="354"/>
                  </a:lnTo>
                  <a:lnTo>
                    <a:pt x="796" y="366"/>
                  </a:lnTo>
                  <a:lnTo>
                    <a:pt x="796" y="366"/>
                  </a:lnTo>
                  <a:lnTo>
                    <a:pt x="796" y="382"/>
                  </a:lnTo>
                  <a:lnTo>
                    <a:pt x="800" y="400"/>
                  </a:lnTo>
                  <a:lnTo>
                    <a:pt x="800" y="400"/>
                  </a:lnTo>
                  <a:lnTo>
                    <a:pt x="288" y="394"/>
                  </a:lnTo>
                  <a:lnTo>
                    <a:pt x="288" y="394"/>
                  </a:lnTo>
                  <a:lnTo>
                    <a:pt x="292" y="380"/>
                  </a:lnTo>
                  <a:lnTo>
                    <a:pt x="292" y="366"/>
                  </a:lnTo>
                  <a:lnTo>
                    <a:pt x="292" y="366"/>
                  </a:lnTo>
                  <a:lnTo>
                    <a:pt x="292" y="354"/>
                  </a:lnTo>
                  <a:lnTo>
                    <a:pt x="290" y="342"/>
                  </a:lnTo>
                  <a:lnTo>
                    <a:pt x="282" y="320"/>
                  </a:lnTo>
                  <a:lnTo>
                    <a:pt x="272" y="298"/>
                  </a:lnTo>
                  <a:lnTo>
                    <a:pt x="256" y="282"/>
                  </a:lnTo>
                  <a:lnTo>
                    <a:pt x="240" y="266"/>
                  </a:lnTo>
                  <a:lnTo>
                    <a:pt x="220" y="256"/>
                  </a:lnTo>
                  <a:lnTo>
                    <a:pt x="196" y="248"/>
                  </a:lnTo>
                  <a:lnTo>
                    <a:pt x="184" y="246"/>
                  </a:lnTo>
                  <a:lnTo>
                    <a:pt x="172" y="246"/>
                  </a:lnTo>
                  <a:lnTo>
                    <a:pt x="172" y="246"/>
                  </a:lnTo>
                  <a:lnTo>
                    <a:pt x="160" y="246"/>
                  </a:lnTo>
                  <a:lnTo>
                    <a:pt x="148" y="248"/>
                  </a:lnTo>
                  <a:lnTo>
                    <a:pt x="126" y="256"/>
                  </a:lnTo>
                  <a:lnTo>
                    <a:pt x="106" y="266"/>
                  </a:lnTo>
                  <a:lnTo>
                    <a:pt x="88" y="282"/>
                  </a:lnTo>
                  <a:lnTo>
                    <a:pt x="74" y="298"/>
                  </a:lnTo>
                  <a:lnTo>
                    <a:pt x="62" y="320"/>
                  </a:lnTo>
                  <a:lnTo>
                    <a:pt x="56" y="342"/>
                  </a:lnTo>
                  <a:lnTo>
                    <a:pt x="54" y="354"/>
                  </a:lnTo>
                  <a:lnTo>
                    <a:pt x="54" y="366"/>
                  </a:lnTo>
                  <a:lnTo>
                    <a:pt x="54" y="366"/>
                  </a:lnTo>
                  <a:lnTo>
                    <a:pt x="54" y="374"/>
                  </a:lnTo>
                  <a:lnTo>
                    <a:pt x="54" y="374"/>
                  </a:lnTo>
                  <a:lnTo>
                    <a:pt x="44" y="368"/>
                  </a:lnTo>
                  <a:lnTo>
                    <a:pt x="34" y="362"/>
                  </a:lnTo>
                  <a:lnTo>
                    <a:pt x="28" y="354"/>
                  </a:lnTo>
                  <a:lnTo>
                    <a:pt x="24" y="346"/>
                  </a:lnTo>
                  <a:lnTo>
                    <a:pt x="22" y="336"/>
                  </a:lnTo>
                  <a:lnTo>
                    <a:pt x="20" y="324"/>
                  </a:lnTo>
                  <a:lnTo>
                    <a:pt x="20" y="290"/>
                  </a:lnTo>
                  <a:lnTo>
                    <a:pt x="20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8DB4FE1B-2AE6-C2BD-4A84-46922A559D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848" y="1401600"/>
              <a:ext cx="430183" cy="105244"/>
            </a:xfrm>
            <a:custGeom>
              <a:avLst/>
              <a:gdLst>
                <a:gd name="T0" fmla="*/ 12 w 654"/>
                <a:gd name="T1" fmla="*/ 42 h 160"/>
                <a:gd name="T2" fmla="*/ 4 w 654"/>
                <a:gd name="T3" fmla="*/ 62 h 160"/>
                <a:gd name="T4" fmla="*/ 2 w 654"/>
                <a:gd name="T5" fmla="*/ 88 h 160"/>
                <a:gd name="T6" fmla="*/ 4 w 654"/>
                <a:gd name="T7" fmla="*/ 96 h 160"/>
                <a:gd name="T8" fmla="*/ 12 w 654"/>
                <a:gd name="T9" fmla="*/ 106 h 160"/>
                <a:gd name="T10" fmla="*/ 28 w 654"/>
                <a:gd name="T11" fmla="*/ 114 h 160"/>
                <a:gd name="T12" fmla="*/ 66 w 654"/>
                <a:gd name="T13" fmla="*/ 118 h 160"/>
                <a:gd name="T14" fmla="*/ 346 w 654"/>
                <a:gd name="T15" fmla="*/ 140 h 160"/>
                <a:gd name="T16" fmla="*/ 644 w 654"/>
                <a:gd name="T17" fmla="*/ 160 h 160"/>
                <a:gd name="T18" fmla="*/ 644 w 654"/>
                <a:gd name="T19" fmla="*/ 160 h 160"/>
                <a:gd name="T20" fmla="*/ 652 w 654"/>
                <a:gd name="T21" fmla="*/ 156 h 160"/>
                <a:gd name="T22" fmla="*/ 654 w 654"/>
                <a:gd name="T23" fmla="*/ 152 h 160"/>
                <a:gd name="T24" fmla="*/ 652 w 654"/>
                <a:gd name="T25" fmla="*/ 146 h 160"/>
                <a:gd name="T26" fmla="*/ 626 w 654"/>
                <a:gd name="T27" fmla="*/ 120 h 160"/>
                <a:gd name="T28" fmla="*/ 568 w 654"/>
                <a:gd name="T29" fmla="*/ 78 h 160"/>
                <a:gd name="T30" fmla="*/ 482 w 654"/>
                <a:gd name="T31" fmla="*/ 36 h 160"/>
                <a:gd name="T32" fmla="*/ 430 w 654"/>
                <a:gd name="T33" fmla="*/ 20 h 160"/>
                <a:gd name="T34" fmla="*/ 376 w 654"/>
                <a:gd name="T35" fmla="*/ 8 h 160"/>
                <a:gd name="T36" fmla="*/ 326 w 654"/>
                <a:gd name="T37" fmla="*/ 2 h 160"/>
                <a:gd name="T38" fmla="*/ 272 w 654"/>
                <a:gd name="T39" fmla="*/ 0 h 160"/>
                <a:gd name="T40" fmla="*/ 174 w 654"/>
                <a:gd name="T41" fmla="*/ 6 h 160"/>
                <a:gd name="T42" fmla="*/ 92 w 654"/>
                <a:gd name="T43" fmla="*/ 18 h 160"/>
                <a:gd name="T44" fmla="*/ 18 w 654"/>
                <a:gd name="T45" fmla="*/ 36 h 160"/>
                <a:gd name="T46" fmla="*/ 14 w 654"/>
                <a:gd name="T47" fmla="*/ 38 h 160"/>
                <a:gd name="T48" fmla="*/ 12 w 654"/>
                <a:gd name="T49" fmla="*/ 42 h 160"/>
                <a:gd name="T50" fmla="*/ 26 w 654"/>
                <a:gd name="T51" fmla="*/ 54 h 160"/>
                <a:gd name="T52" fmla="*/ 112 w 654"/>
                <a:gd name="T53" fmla="*/ 34 h 160"/>
                <a:gd name="T54" fmla="*/ 184 w 654"/>
                <a:gd name="T55" fmla="*/ 24 h 160"/>
                <a:gd name="T56" fmla="*/ 272 w 654"/>
                <a:gd name="T57" fmla="*/ 20 h 160"/>
                <a:gd name="T58" fmla="*/ 324 w 654"/>
                <a:gd name="T59" fmla="*/ 22 h 160"/>
                <a:gd name="T60" fmla="*/ 374 w 654"/>
                <a:gd name="T61" fmla="*/ 26 h 160"/>
                <a:gd name="T62" fmla="*/ 456 w 654"/>
                <a:gd name="T63" fmla="*/ 48 h 160"/>
                <a:gd name="T64" fmla="*/ 528 w 654"/>
                <a:gd name="T65" fmla="*/ 78 h 160"/>
                <a:gd name="T66" fmla="*/ 584 w 654"/>
                <a:gd name="T67" fmla="*/ 112 h 160"/>
                <a:gd name="T68" fmla="*/ 622 w 654"/>
                <a:gd name="T69" fmla="*/ 140 h 160"/>
                <a:gd name="T70" fmla="*/ 302 w 654"/>
                <a:gd name="T71" fmla="*/ 118 h 160"/>
                <a:gd name="T72" fmla="*/ 64 w 654"/>
                <a:gd name="T73" fmla="*/ 98 h 160"/>
                <a:gd name="T74" fmla="*/ 30 w 654"/>
                <a:gd name="T75" fmla="*/ 94 h 160"/>
                <a:gd name="T76" fmla="*/ 22 w 654"/>
                <a:gd name="T77" fmla="*/ 88 h 160"/>
                <a:gd name="T78" fmla="*/ 20 w 654"/>
                <a:gd name="T79" fmla="*/ 80 h 160"/>
                <a:gd name="T80" fmla="*/ 26 w 654"/>
                <a:gd name="T81" fmla="*/ 5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4" h="160">
                  <a:moveTo>
                    <a:pt x="12" y="42"/>
                  </a:moveTo>
                  <a:lnTo>
                    <a:pt x="12" y="42"/>
                  </a:lnTo>
                  <a:lnTo>
                    <a:pt x="8" y="48"/>
                  </a:lnTo>
                  <a:lnTo>
                    <a:pt x="4" y="62"/>
                  </a:lnTo>
                  <a:lnTo>
                    <a:pt x="0" y="78"/>
                  </a:lnTo>
                  <a:lnTo>
                    <a:pt x="2" y="88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6" y="100"/>
                  </a:lnTo>
                  <a:lnTo>
                    <a:pt x="12" y="106"/>
                  </a:lnTo>
                  <a:lnTo>
                    <a:pt x="18" y="110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66" y="118"/>
                  </a:lnTo>
                  <a:lnTo>
                    <a:pt x="142" y="124"/>
                  </a:lnTo>
                  <a:lnTo>
                    <a:pt x="346" y="14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8" y="160"/>
                  </a:lnTo>
                  <a:lnTo>
                    <a:pt x="652" y="156"/>
                  </a:lnTo>
                  <a:lnTo>
                    <a:pt x="652" y="156"/>
                  </a:lnTo>
                  <a:lnTo>
                    <a:pt x="654" y="152"/>
                  </a:lnTo>
                  <a:lnTo>
                    <a:pt x="652" y="14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6" y="120"/>
                  </a:lnTo>
                  <a:lnTo>
                    <a:pt x="600" y="100"/>
                  </a:lnTo>
                  <a:lnTo>
                    <a:pt x="568" y="78"/>
                  </a:lnTo>
                  <a:lnTo>
                    <a:pt x="528" y="56"/>
                  </a:lnTo>
                  <a:lnTo>
                    <a:pt x="482" y="36"/>
                  </a:lnTo>
                  <a:lnTo>
                    <a:pt x="456" y="28"/>
                  </a:lnTo>
                  <a:lnTo>
                    <a:pt x="430" y="20"/>
                  </a:lnTo>
                  <a:lnTo>
                    <a:pt x="404" y="12"/>
                  </a:lnTo>
                  <a:lnTo>
                    <a:pt x="376" y="8"/>
                  </a:lnTo>
                  <a:lnTo>
                    <a:pt x="376" y="8"/>
                  </a:lnTo>
                  <a:lnTo>
                    <a:pt x="326" y="2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20" y="2"/>
                  </a:lnTo>
                  <a:lnTo>
                    <a:pt x="174" y="6"/>
                  </a:lnTo>
                  <a:lnTo>
                    <a:pt x="130" y="12"/>
                  </a:lnTo>
                  <a:lnTo>
                    <a:pt x="92" y="18"/>
                  </a:lnTo>
                  <a:lnTo>
                    <a:pt x="38" y="3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12" y="42"/>
                  </a:lnTo>
                  <a:lnTo>
                    <a:pt x="12" y="42"/>
                  </a:lnTo>
                  <a:close/>
                  <a:moveTo>
                    <a:pt x="26" y="54"/>
                  </a:moveTo>
                  <a:lnTo>
                    <a:pt x="26" y="54"/>
                  </a:lnTo>
                  <a:lnTo>
                    <a:pt x="56" y="46"/>
                  </a:lnTo>
                  <a:lnTo>
                    <a:pt x="112" y="34"/>
                  </a:lnTo>
                  <a:lnTo>
                    <a:pt x="146" y="28"/>
                  </a:lnTo>
                  <a:lnTo>
                    <a:pt x="184" y="24"/>
                  </a:lnTo>
                  <a:lnTo>
                    <a:pt x="226" y="20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324" y="22"/>
                  </a:lnTo>
                  <a:lnTo>
                    <a:pt x="374" y="26"/>
                  </a:lnTo>
                  <a:lnTo>
                    <a:pt x="374" y="26"/>
                  </a:lnTo>
                  <a:lnTo>
                    <a:pt x="416" y="36"/>
                  </a:lnTo>
                  <a:lnTo>
                    <a:pt x="456" y="48"/>
                  </a:lnTo>
                  <a:lnTo>
                    <a:pt x="494" y="62"/>
                  </a:lnTo>
                  <a:lnTo>
                    <a:pt x="528" y="78"/>
                  </a:lnTo>
                  <a:lnTo>
                    <a:pt x="558" y="96"/>
                  </a:lnTo>
                  <a:lnTo>
                    <a:pt x="584" y="112"/>
                  </a:lnTo>
                  <a:lnTo>
                    <a:pt x="606" y="128"/>
                  </a:lnTo>
                  <a:lnTo>
                    <a:pt x="622" y="140"/>
                  </a:lnTo>
                  <a:lnTo>
                    <a:pt x="622" y="140"/>
                  </a:lnTo>
                  <a:lnTo>
                    <a:pt x="302" y="118"/>
                  </a:lnTo>
                  <a:lnTo>
                    <a:pt x="126" y="104"/>
                  </a:lnTo>
                  <a:lnTo>
                    <a:pt x="64" y="98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4" y="92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0" y="80"/>
                  </a:lnTo>
                  <a:lnTo>
                    <a:pt x="20" y="72"/>
                  </a:lnTo>
                  <a:lnTo>
                    <a:pt x="26" y="54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grpSp>
        <p:nvGrpSpPr>
          <p:cNvPr id="31" name="Groupe 24">
            <a:extLst>
              <a:ext uri="{FF2B5EF4-FFF2-40B4-BE49-F238E27FC236}">
                <a16:creationId xmlns:a16="http://schemas.microsoft.com/office/drawing/2014/main" id="{0DB9469B-67AC-4678-75D9-B0D6E1BC52F6}"/>
              </a:ext>
            </a:extLst>
          </p:cNvPr>
          <p:cNvGrpSpPr>
            <a:grpSpLocks noChangeAspect="1"/>
          </p:cNvGrpSpPr>
          <p:nvPr/>
        </p:nvGrpSpPr>
        <p:grpSpPr>
          <a:xfrm>
            <a:off x="3359667" y="2107994"/>
            <a:ext cx="620669" cy="283464"/>
            <a:chOff x="3018372" y="1343716"/>
            <a:chExt cx="774856" cy="353882"/>
          </a:xfrm>
          <a:solidFill>
            <a:srgbClr val="107C9D"/>
          </a:solidFill>
        </p:grpSpPr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80285C94-520A-5383-105E-17C3687F9B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18372" y="1343716"/>
              <a:ext cx="774856" cy="353882"/>
            </a:xfrm>
            <a:custGeom>
              <a:avLst/>
              <a:gdLst>
                <a:gd name="T0" fmla="*/ 10 w 1178"/>
                <a:gd name="T1" fmla="*/ 370 h 538"/>
                <a:gd name="T2" fmla="*/ 72 w 1178"/>
                <a:gd name="T3" fmla="*/ 440 h 538"/>
                <a:gd name="T4" fmla="*/ 100 w 1178"/>
                <a:gd name="T5" fmla="*/ 494 h 538"/>
                <a:gd name="T6" fmla="*/ 150 w 1178"/>
                <a:gd name="T7" fmla="*/ 528 h 538"/>
                <a:gd name="T8" fmla="*/ 248 w 1178"/>
                <a:gd name="T9" fmla="*/ 524 h 538"/>
                <a:gd name="T10" fmla="*/ 310 w 1178"/>
                <a:gd name="T11" fmla="*/ 456 h 538"/>
                <a:gd name="T12" fmla="*/ 852 w 1178"/>
                <a:gd name="T13" fmla="*/ 456 h 538"/>
                <a:gd name="T14" fmla="*/ 946 w 1178"/>
                <a:gd name="T15" fmla="*/ 536 h 538"/>
                <a:gd name="T16" fmla="*/ 1048 w 1178"/>
                <a:gd name="T17" fmla="*/ 508 h 538"/>
                <a:gd name="T18" fmla="*/ 1122 w 1178"/>
                <a:gd name="T19" fmla="*/ 438 h 538"/>
                <a:gd name="T20" fmla="*/ 1128 w 1178"/>
                <a:gd name="T21" fmla="*/ 436 h 538"/>
                <a:gd name="T22" fmla="*/ 1178 w 1178"/>
                <a:gd name="T23" fmla="*/ 350 h 538"/>
                <a:gd name="T24" fmla="*/ 1160 w 1178"/>
                <a:gd name="T25" fmla="*/ 290 h 538"/>
                <a:gd name="T26" fmla="*/ 1120 w 1178"/>
                <a:gd name="T27" fmla="*/ 218 h 538"/>
                <a:gd name="T28" fmla="*/ 970 w 1178"/>
                <a:gd name="T29" fmla="*/ 164 h 538"/>
                <a:gd name="T30" fmla="*/ 818 w 1178"/>
                <a:gd name="T31" fmla="*/ 102 h 538"/>
                <a:gd name="T32" fmla="*/ 586 w 1178"/>
                <a:gd name="T33" fmla="*/ 10 h 538"/>
                <a:gd name="T34" fmla="*/ 448 w 1178"/>
                <a:gd name="T35" fmla="*/ 0 h 538"/>
                <a:gd name="T36" fmla="*/ 174 w 1178"/>
                <a:gd name="T37" fmla="*/ 18 h 538"/>
                <a:gd name="T38" fmla="*/ 86 w 1178"/>
                <a:gd name="T39" fmla="*/ 86 h 538"/>
                <a:gd name="T40" fmla="*/ 22 w 1178"/>
                <a:gd name="T41" fmla="*/ 170 h 538"/>
                <a:gd name="T42" fmla="*/ 18 w 1178"/>
                <a:gd name="T43" fmla="*/ 240 h 538"/>
                <a:gd name="T44" fmla="*/ 0 w 1178"/>
                <a:gd name="T45" fmla="*/ 290 h 538"/>
                <a:gd name="T46" fmla="*/ 882 w 1178"/>
                <a:gd name="T47" fmla="*/ 354 h 538"/>
                <a:gd name="T48" fmla="*/ 970 w 1178"/>
                <a:gd name="T49" fmla="*/ 306 h 538"/>
                <a:gd name="T50" fmla="*/ 1066 w 1178"/>
                <a:gd name="T51" fmla="*/ 372 h 538"/>
                <a:gd name="T52" fmla="*/ 1056 w 1178"/>
                <a:gd name="T53" fmla="*/ 472 h 538"/>
                <a:gd name="T54" fmla="*/ 970 w 1178"/>
                <a:gd name="T55" fmla="*/ 518 h 538"/>
                <a:gd name="T56" fmla="*/ 872 w 1178"/>
                <a:gd name="T57" fmla="*/ 454 h 538"/>
                <a:gd name="T58" fmla="*/ 102 w 1178"/>
                <a:gd name="T59" fmla="*/ 360 h 538"/>
                <a:gd name="T60" fmla="*/ 178 w 1178"/>
                <a:gd name="T61" fmla="*/ 308 h 538"/>
                <a:gd name="T62" fmla="*/ 250 w 1178"/>
                <a:gd name="T63" fmla="*/ 322 h 538"/>
                <a:gd name="T64" fmla="*/ 298 w 1178"/>
                <a:gd name="T65" fmla="*/ 428 h 538"/>
                <a:gd name="T66" fmla="*/ 254 w 1178"/>
                <a:gd name="T67" fmla="*/ 500 h 538"/>
                <a:gd name="T68" fmla="*/ 174 w 1178"/>
                <a:gd name="T69" fmla="*/ 516 h 538"/>
                <a:gd name="T70" fmla="*/ 98 w 1178"/>
                <a:gd name="T71" fmla="*/ 456 h 538"/>
                <a:gd name="T72" fmla="*/ 94 w 1178"/>
                <a:gd name="T73" fmla="*/ 374 h 538"/>
                <a:gd name="T74" fmla="*/ 30 w 1178"/>
                <a:gd name="T75" fmla="*/ 260 h 538"/>
                <a:gd name="T76" fmla="*/ 44 w 1178"/>
                <a:gd name="T77" fmla="*/ 202 h 538"/>
                <a:gd name="T78" fmla="*/ 56 w 1178"/>
                <a:gd name="T79" fmla="*/ 140 h 538"/>
                <a:gd name="T80" fmla="*/ 166 w 1178"/>
                <a:gd name="T81" fmla="*/ 52 h 538"/>
                <a:gd name="T82" fmla="*/ 448 w 1178"/>
                <a:gd name="T83" fmla="*/ 18 h 538"/>
                <a:gd name="T84" fmla="*/ 582 w 1178"/>
                <a:gd name="T85" fmla="*/ 28 h 538"/>
                <a:gd name="T86" fmla="*/ 838 w 1178"/>
                <a:gd name="T87" fmla="*/ 136 h 538"/>
                <a:gd name="T88" fmla="*/ 898 w 1178"/>
                <a:gd name="T89" fmla="*/ 166 h 538"/>
                <a:gd name="T90" fmla="*/ 1106 w 1178"/>
                <a:gd name="T91" fmla="*/ 232 h 538"/>
                <a:gd name="T92" fmla="*/ 1146 w 1178"/>
                <a:gd name="T93" fmla="*/ 314 h 538"/>
                <a:gd name="T94" fmla="*/ 1158 w 1178"/>
                <a:gd name="T95" fmla="*/ 364 h 538"/>
                <a:gd name="T96" fmla="*/ 1094 w 1178"/>
                <a:gd name="T97" fmla="*/ 418 h 538"/>
                <a:gd name="T98" fmla="*/ 1084 w 1178"/>
                <a:gd name="T99" fmla="*/ 364 h 538"/>
                <a:gd name="T100" fmla="*/ 994 w 1178"/>
                <a:gd name="T101" fmla="*/ 290 h 538"/>
                <a:gd name="T102" fmla="*/ 932 w 1178"/>
                <a:gd name="T103" fmla="*/ 292 h 538"/>
                <a:gd name="T104" fmla="*/ 850 w 1178"/>
                <a:gd name="T105" fmla="*/ 376 h 538"/>
                <a:gd name="T106" fmla="*/ 844 w 1178"/>
                <a:gd name="T107" fmla="*/ 416 h 538"/>
                <a:gd name="T108" fmla="*/ 296 w 1178"/>
                <a:gd name="T109" fmla="*/ 340 h 538"/>
                <a:gd name="T110" fmla="*/ 216 w 1178"/>
                <a:gd name="T111" fmla="*/ 290 h 538"/>
                <a:gd name="T112" fmla="*/ 122 w 1178"/>
                <a:gd name="T113" fmla="*/ 310 h 538"/>
                <a:gd name="T114" fmla="*/ 72 w 1178"/>
                <a:gd name="T115" fmla="*/ 382 h 538"/>
                <a:gd name="T116" fmla="*/ 26 w 1178"/>
                <a:gd name="T117" fmla="*/ 35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78" h="538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6"/>
                  </a:lnTo>
                  <a:lnTo>
                    <a:pt x="6" y="354"/>
                  </a:lnTo>
                  <a:lnTo>
                    <a:pt x="10" y="370"/>
                  </a:lnTo>
                  <a:lnTo>
                    <a:pt x="20" y="384"/>
                  </a:lnTo>
                  <a:lnTo>
                    <a:pt x="32" y="396"/>
                  </a:lnTo>
                  <a:lnTo>
                    <a:pt x="48" y="406"/>
                  </a:lnTo>
                  <a:lnTo>
                    <a:pt x="68" y="416"/>
                  </a:lnTo>
                  <a:lnTo>
                    <a:pt x="68" y="416"/>
                  </a:lnTo>
                  <a:lnTo>
                    <a:pt x="72" y="440"/>
                  </a:lnTo>
                  <a:lnTo>
                    <a:pt x="76" y="452"/>
                  </a:lnTo>
                  <a:lnTo>
                    <a:pt x="80" y="464"/>
                  </a:lnTo>
                  <a:lnTo>
                    <a:pt x="80" y="464"/>
                  </a:lnTo>
                  <a:lnTo>
                    <a:pt x="86" y="474"/>
                  </a:lnTo>
                  <a:lnTo>
                    <a:pt x="92" y="484"/>
                  </a:lnTo>
                  <a:lnTo>
                    <a:pt x="100" y="494"/>
                  </a:lnTo>
                  <a:lnTo>
                    <a:pt x="108" y="504"/>
                  </a:lnTo>
                  <a:lnTo>
                    <a:pt x="118" y="512"/>
                  </a:lnTo>
                  <a:lnTo>
                    <a:pt x="128" y="518"/>
                  </a:lnTo>
                  <a:lnTo>
                    <a:pt x="138" y="524"/>
                  </a:lnTo>
                  <a:lnTo>
                    <a:pt x="150" y="528"/>
                  </a:lnTo>
                  <a:lnTo>
                    <a:pt x="150" y="528"/>
                  </a:lnTo>
                  <a:lnTo>
                    <a:pt x="172" y="536"/>
                  </a:lnTo>
                  <a:lnTo>
                    <a:pt x="194" y="538"/>
                  </a:lnTo>
                  <a:lnTo>
                    <a:pt x="194" y="538"/>
                  </a:lnTo>
                  <a:lnTo>
                    <a:pt x="212" y="536"/>
                  </a:lnTo>
                  <a:lnTo>
                    <a:pt x="230" y="532"/>
                  </a:lnTo>
                  <a:lnTo>
                    <a:pt x="248" y="524"/>
                  </a:lnTo>
                  <a:lnTo>
                    <a:pt x="264" y="514"/>
                  </a:lnTo>
                  <a:lnTo>
                    <a:pt x="278" y="504"/>
                  </a:lnTo>
                  <a:lnTo>
                    <a:pt x="292" y="490"/>
                  </a:lnTo>
                  <a:lnTo>
                    <a:pt x="302" y="474"/>
                  </a:lnTo>
                  <a:lnTo>
                    <a:pt x="310" y="456"/>
                  </a:lnTo>
                  <a:lnTo>
                    <a:pt x="310" y="456"/>
                  </a:lnTo>
                  <a:lnTo>
                    <a:pt x="314" y="442"/>
                  </a:lnTo>
                  <a:lnTo>
                    <a:pt x="318" y="428"/>
                  </a:lnTo>
                  <a:lnTo>
                    <a:pt x="318" y="428"/>
                  </a:lnTo>
                  <a:lnTo>
                    <a:pt x="846" y="434"/>
                  </a:lnTo>
                  <a:lnTo>
                    <a:pt x="846" y="434"/>
                  </a:lnTo>
                  <a:lnTo>
                    <a:pt x="852" y="456"/>
                  </a:lnTo>
                  <a:lnTo>
                    <a:pt x="862" y="476"/>
                  </a:lnTo>
                  <a:lnTo>
                    <a:pt x="874" y="492"/>
                  </a:lnTo>
                  <a:lnTo>
                    <a:pt x="888" y="508"/>
                  </a:lnTo>
                  <a:lnTo>
                    <a:pt x="906" y="520"/>
                  </a:lnTo>
                  <a:lnTo>
                    <a:pt x="926" y="530"/>
                  </a:lnTo>
                  <a:lnTo>
                    <a:pt x="946" y="536"/>
                  </a:lnTo>
                  <a:lnTo>
                    <a:pt x="970" y="538"/>
                  </a:lnTo>
                  <a:lnTo>
                    <a:pt x="970" y="538"/>
                  </a:lnTo>
                  <a:lnTo>
                    <a:pt x="992" y="536"/>
                  </a:lnTo>
                  <a:lnTo>
                    <a:pt x="1012" y="530"/>
                  </a:lnTo>
                  <a:lnTo>
                    <a:pt x="1032" y="520"/>
                  </a:lnTo>
                  <a:lnTo>
                    <a:pt x="1048" y="508"/>
                  </a:lnTo>
                  <a:lnTo>
                    <a:pt x="1064" y="494"/>
                  </a:lnTo>
                  <a:lnTo>
                    <a:pt x="1076" y="476"/>
                  </a:lnTo>
                  <a:lnTo>
                    <a:pt x="1086" y="458"/>
                  </a:lnTo>
                  <a:lnTo>
                    <a:pt x="1092" y="438"/>
                  </a:lnTo>
                  <a:lnTo>
                    <a:pt x="1092" y="438"/>
                  </a:lnTo>
                  <a:lnTo>
                    <a:pt x="1122" y="438"/>
                  </a:lnTo>
                  <a:lnTo>
                    <a:pt x="1122" y="438"/>
                  </a:lnTo>
                  <a:lnTo>
                    <a:pt x="1122" y="438"/>
                  </a:lnTo>
                  <a:lnTo>
                    <a:pt x="1122" y="438"/>
                  </a:lnTo>
                  <a:lnTo>
                    <a:pt x="1126" y="438"/>
                  </a:lnTo>
                  <a:lnTo>
                    <a:pt x="1128" y="436"/>
                  </a:lnTo>
                  <a:lnTo>
                    <a:pt x="1128" y="436"/>
                  </a:lnTo>
                  <a:lnTo>
                    <a:pt x="1144" y="418"/>
                  </a:lnTo>
                  <a:lnTo>
                    <a:pt x="1164" y="394"/>
                  </a:lnTo>
                  <a:lnTo>
                    <a:pt x="1172" y="380"/>
                  </a:lnTo>
                  <a:lnTo>
                    <a:pt x="1176" y="368"/>
                  </a:lnTo>
                  <a:lnTo>
                    <a:pt x="1178" y="354"/>
                  </a:lnTo>
                  <a:lnTo>
                    <a:pt x="1178" y="350"/>
                  </a:lnTo>
                  <a:lnTo>
                    <a:pt x="1176" y="344"/>
                  </a:lnTo>
                  <a:lnTo>
                    <a:pt x="1176" y="344"/>
                  </a:lnTo>
                  <a:lnTo>
                    <a:pt x="1170" y="328"/>
                  </a:lnTo>
                  <a:lnTo>
                    <a:pt x="1164" y="310"/>
                  </a:lnTo>
                  <a:lnTo>
                    <a:pt x="1164" y="310"/>
                  </a:lnTo>
                  <a:lnTo>
                    <a:pt x="1160" y="290"/>
                  </a:lnTo>
                  <a:lnTo>
                    <a:pt x="1152" y="268"/>
                  </a:lnTo>
                  <a:lnTo>
                    <a:pt x="1148" y="256"/>
                  </a:lnTo>
                  <a:lnTo>
                    <a:pt x="1140" y="244"/>
                  </a:lnTo>
                  <a:lnTo>
                    <a:pt x="1130" y="230"/>
                  </a:lnTo>
                  <a:lnTo>
                    <a:pt x="1120" y="218"/>
                  </a:lnTo>
                  <a:lnTo>
                    <a:pt x="1120" y="218"/>
                  </a:lnTo>
                  <a:lnTo>
                    <a:pt x="1118" y="216"/>
                  </a:lnTo>
                  <a:lnTo>
                    <a:pt x="1118" y="216"/>
                  </a:lnTo>
                  <a:lnTo>
                    <a:pt x="1100" y="206"/>
                  </a:lnTo>
                  <a:lnTo>
                    <a:pt x="1078" y="198"/>
                  </a:lnTo>
                  <a:lnTo>
                    <a:pt x="1028" y="180"/>
                  </a:lnTo>
                  <a:lnTo>
                    <a:pt x="970" y="164"/>
                  </a:lnTo>
                  <a:lnTo>
                    <a:pt x="902" y="146"/>
                  </a:lnTo>
                  <a:lnTo>
                    <a:pt x="888" y="144"/>
                  </a:lnTo>
                  <a:lnTo>
                    <a:pt x="888" y="144"/>
                  </a:lnTo>
                  <a:lnTo>
                    <a:pt x="848" y="120"/>
                  </a:lnTo>
                  <a:lnTo>
                    <a:pt x="848" y="120"/>
                  </a:lnTo>
                  <a:lnTo>
                    <a:pt x="818" y="102"/>
                  </a:lnTo>
                  <a:lnTo>
                    <a:pt x="784" y="82"/>
                  </a:lnTo>
                  <a:lnTo>
                    <a:pt x="748" y="62"/>
                  </a:lnTo>
                  <a:lnTo>
                    <a:pt x="706" y="44"/>
                  </a:lnTo>
                  <a:lnTo>
                    <a:pt x="662" y="28"/>
                  </a:lnTo>
                  <a:lnTo>
                    <a:pt x="612" y="16"/>
                  </a:lnTo>
                  <a:lnTo>
                    <a:pt x="586" y="10"/>
                  </a:lnTo>
                  <a:lnTo>
                    <a:pt x="558" y="6"/>
                  </a:lnTo>
                  <a:lnTo>
                    <a:pt x="528" y="2"/>
                  </a:lnTo>
                  <a:lnTo>
                    <a:pt x="498" y="0"/>
                  </a:lnTo>
                  <a:lnTo>
                    <a:pt x="498" y="0"/>
                  </a:lnTo>
                  <a:lnTo>
                    <a:pt x="448" y="0"/>
                  </a:lnTo>
                  <a:lnTo>
                    <a:pt x="448" y="0"/>
                  </a:lnTo>
                  <a:lnTo>
                    <a:pt x="354" y="2"/>
                  </a:lnTo>
                  <a:lnTo>
                    <a:pt x="268" y="8"/>
                  </a:lnTo>
                  <a:lnTo>
                    <a:pt x="180" y="14"/>
                  </a:lnTo>
                  <a:lnTo>
                    <a:pt x="180" y="14"/>
                  </a:lnTo>
                  <a:lnTo>
                    <a:pt x="176" y="16"/>
                  </a:lnTo>
                  <a:lnTo>
                    <a:pt x="174" y="18"/>
                  </a:lnTo>
                  <a:lnTo>
                    <a:pt x="174" y="18"/>
                  </a:lnTo>
                  <a:lnTo>
                    <a:pt x="166" y="28"/>
                  </a:lnTo>
                  <a:lnTo>
                    <a:pt x="154" y="38"/>
                  </a:lnTo>
                  <a:lnTo>
                    <a:pt x="124" y="58"/>
                  </a:lnTo>
                  <a:lnTo>
                    <a:pt x="124" y="58"/>
                  </a:lnTo>
                  <a:lnTo>
                    <a:pt x="86" y="86"/>
                  </a:lnTo>
                  <a:lnTo>
                    <a:pt x="68" y="100"/>
                  </a:lnTo>
                  <a:lnTo>
                    <a:pt x="52" y="116"/>
                  </a:lnTo>
                  <a:lnTo>
                    <a:pt x="38" y="134"/>
                  </a:lnTo>
                  <a:lnTo>
                    <a:pt x="28" y="150"/>
                  </a:lnTo>
                  <a:lnTo>
                    <a:pt x="24" y="160"/>
                  </a:lnTo>
                  <a:lnTo>
                    <a:pt x="22" y="170"/>
                  </a:lnTo>
                  <a:lnTo>
                    <a:pt x="22" y="180"/>
                  </a:lnTo>
                  <a:lnTo>
                    <a:pt x="22" y="190"/>
                  </a:lnTo>
                  <a:lnTo>
                    <a:pt x="22" y="190"/>
                  </a:lnTo>
                  <a:lnTo>
                    <a:pt x="24" y="214"/>
                  </a:lnTo>
                  <a:lnTo>
                    <a:pt x="22" y="230"/>
                  </a:lnTo>
                  <a:lnTo>
                    <a:pt x="18" y="240"/>
                  </a:lnTo>
                  <a:lnTo>
                    <a:pt x="14" y="248"/>
                  </a:lnTo>
                  <a:lnTo>
                    <a:pt x="14" y="248"/>
                  </a:lnTo>
                  <a:lnTo>
                    <a:pt x="8" y="254"/>
                  </a:lnTo>
                  <a:lnTo>
                    <a:pt x="4" y="264"/>
                  </a:lnTo>
                  <a:lnTo>
                    <a:pt x="0" y="274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64" y="412"/>
                  </a:moveTo>
                  <a:lnTo>
                    <a:pt x="864" y="412"/>
                  </a:lnTo>
                  <a:lnTo>
                    <a:pt x="866" y="390"/>
                  </a:lnTo>
                  <a:lnTo>
                    <a:pt x="872" y="372"/>
                  </a:lnTo>
                  <a:lnTo>
                    <a:pt x="882" y="354"/>
                  </a:lnTo>
                  <a:lnTo>
                    <a:pt x="894" y="338"/>
                  </a:lnTo>
                  <a:lnTo>
                    <a:pt x="910" y="324"/>
                  </a:lnTo>
                  <a:lnTo>
                    <a:pt x="928" y="314"/>
                  </a:lnTo>
                  <a:lnTo>
                    <a:pt x="948" y="308"/>
                  </a:lnTo>
                  <a:lnTo>
                    <a:pt x="970" y="306"/>
                  </a:lnTo>
                  <a:lnTo>
                    <a:pt x="970" y="306"/>
                  </a:lnTo>
                  <a:lnTo>
                    <a:pt x="990" y="308"/>
                  </a:lnTo>
                  <a:lnTo>
                    <a:pt x="1010" y="314"/>
                  </a:lnTo>
                  <a:lnTo>
                    <a:pt x="1028" y="324"/>
                  </a:lnTo>
                  <a:lnTo>
                    <a:pt x="1044" y="338"/>
                  </a:lnTo>
                  <a:lnTo>
                    <a:pt x="1056" y="354"/>
                  </a:lnTo>
                  <a:lnTo>
                    <a:pt x="1066" y="372"/>
                  </a:lnTo>
                  <a:lnTo>
                    <a:pt x="1072" y="390"/>
                  </a:lnTo>
                  <a:lnTo>
                    <a:pt x="1074" y="412"/>
                  </a:lnTo>
                  <a:lnTo>
                    <a:pt x="1074" y="412"/>
                  </a:lnTo>
                  <a:lnTo>
                    <a:pt x="1072" y="434"/>
                  </a:lnTo>
                  <a:lnTo>
                    <a:pt x="1066" y="454"/>
                  </a:lnTo>
                  <a:lnTo>
                    <a:pt x="1056" y="472"/>
                  </a:lnTo>
                  <a:lnTo>
                    <a:pt x="1044" y="486"/>
                  </a:lnTo>
                  <a:lnTo>
                    <a:pt x="1028" y="500"/>
                  </a:lnTo>
                  <a:lnTo>
                    <a:pt x="1010" y="510"/>
                  </a:lnTo>
                  <a:lnTo>
                    <a:pt x="990" y="516"/>
                  </a:lnTo>
                  <a:lnTo>
                    <a:pt x="970" y="518"/>
                  </a:lnTo>
                  <a:lnTo>
                    <a:pt x="970" y="518"/>
                  </a:lnTo>
                  <a:lnTo>
                    <a:pt x="948" y="516"/>
                  </a:lnTo>
                  <a:lnTo>
                    <a:pt x="928" y="510"/>
                  </a:lnTo>
                  <a:lnTo>
                    <a:pt x="910" y="500"/>
                  </a:lnTo>
                  <a:lnTo>
                    <a:pt x="894" y="486"/>
                  </a:lnTo>
                  <a:lnTo>
                    <a:pt x="882" y="472"/>
                  </a:lnTo>
                  <a:lnTo>
                    <a:pt x="872" y="454"/>
                  </a:lnTo>
                  <a:lnTo>
                    <a:pt x="866" y="434"/>
                  </a:lnTo>
                  <a:lnTo>
                    <a:pt x="864" y="412"/>
                  </a:lnTo>
                  <a:lnTo>
                    <a:pt x="864" y="412"/>
                  </a:lnTo>
                  <a:close/>
                  <a:moveTo>
                    <a:pt x="94" y="374"/>
                  </a:moveTo>
                  <a:lnTo>
                    <a:pt x="94" y="374"/>
                  </a:lnTo>
                  <a:lnTo>
                    <a:pt x="102" y="360"/>
                  </a:lnTo>
                  <a:lnTo>
                    <a:pt x="110" y="346"/>
                  </a:lnTo>
                  <a:lnTo>
                    <a:pt x="122" y="336"/>
                  </a:lnTo>
                  <a:lnTo>
                    <a:pt x="134" y="326"/>
                  </a:lnTo>
                  <a:lnTo>
                    <a:pt x="148" y="318"/>
                  </a:lnTo>
                  <a:lnTo>
                    <a:pt x="162" y="312"/>
                  </a:lnTo>
                  <a:lnTo>
                    <a:pt x="178" y="308"/>
                  </a:lnTo>
                  <a:lnTo>
                    <a:pt x="194" y="306"/>
                  </a:lnTo>
                  <a:lnTo>
                    <a:pt x="194" y="306"/>
                  </a:lnTo>
                  <a:lnTo>
                    <a:pt x="212" y="308"/>
                  </a:lnTo>
                  <a:lnTo>
                    <a:pt x="230" y="314"/>
                  </a:lnTo>
                  <a:lnTo>
                    <a:pt x="230" y="314"/>
                  </a:lnTo>
                  <a:lnTo>
                    <a:pt x="250" y="322"/>
                  </a:lnTo>
                  <a:lnTo>
                    <a:pt x="266" y="336"/>
                  </a:lnTo>
                  <a:lnTo>
                    <a:pt x="280" y="352"/>
                  </a:lnTo>
                  <a:lnTo>
                    <a:pt x="290" y="368"/>
                  </a:lnTo>
                  <a:lnTo>
                    <a:pt x="296" y="388"/>
                  </a:lnTo>
                  <a:lnTo>
                    <a:pt x="300" y="408"/>
                  </a:lnTo>
                  <a:lnTo>
                    <a:pt x="298" y="428"/>
                  </a:lnTo>
                  <a:lnTo>
                    <a:pt x="292" y="450"/>
                  </a:lnTo>
                  <a:lnTo>
                    <a:pt x="292" y="450"/>
                  </a:lnTo>
                  <a:lnTo>
                    <a:pt x="286" y="464"/>
                  </a:lnTo>
                  <a:lnTo>
                    <a:pt x="276" y="478"/>
                  </a:lnTo>
                  <a:lnTo>
                    <a:pt x="266" y="490"/>
                  </a:lnTo>
                  <a:lnTo>
                    <a:pt x="254" y="500"/>
                  </a:lnTo>
                  <a:lnTo>
                    <a:pt x="240" y="508"/>
                  </a:lnTo>
                  <a:lnTo>
                    <a:pt x="226" y="512"/>
                  </a:lnTo>
                  <a:lnTo>
                    <a:pt x="210" y="516"/>
                  </a:lnTo>
                  <a:lnTo>
                    <a:pt x="194" y="518"/>
                  </a:lnTo>
                  <a:lnTo>
                    <a:pt x="194" y="518"/>
                  </a:lnTo>
                  <a:lnTo>
                    <a:pt x="174" y="516"/>
                  </a:lnTo>
                  <a:lnTo>
                    <a:pt x="156" y="512"/>
                  </a:lnTo>
                  <a:lnTo>
                    <a:pt x="156" y="512"/>
                  </a:lnTo>
                  <a:lnTo>
                    <a:pt x="138" y="502"/>
                  </a:lnTo>
                  <a:lnTo>
                    <a:pt x="122" y="490"/>
                  </a:lnTo>
                  <a:lnTo>
                    <a:pt x="108" y="474"/>
                  </a:lnTo>
                  <a:lnTo>
                    <a:pt x="98" y="456"/>
                  </a:lnTo>
                  <a:lnTo>
                    <a:pt x="98" y="456"/>
                  </a:lnTo>
                  <a:lnTo>
                    <a:pt x="90" y="436"/>
                  </a:lnTo>
                  <a:lnTo>
                    <a:pt x="88" y="416"/>
                  </a:lnTo>
                  <a:lnTo>
                    <a:pt x="90" y="394"/>
                  </a:lnTo>
                  <a:lnTo>
                    <a:pt x="94" y="374"/>
                  </a:lnTo>
                  <a:lnTo>
                    <a:pt x="94" y="374"/>
                  </a:lnTo>
                  <a:close/>
                  <a:moveTo>
                    <a:pt x="18" y="290"/>
                  </a:moveTo>
                  <a:lnTo>
                    <a:pt x="18" y="290"/>
                  </a:lnTo>
                  <a:lnTo>
                    <a:pt x="20" y="278"/>
                  </a:lnTo>
                  <a:lnTo>
                    <a:pt x="22" y="270"/>
                  </a:lnTo>
                  <a:lnTo>
                    <a:pt x="26" y="264"/>
                  </a:lnTo>
                  <a:lnTo>
                    <a:pt x="30" y="260"/>
                  </a:lnTo>
                  <a:lnTo>
                    <a:pt x="30" y="260"/>
                  </a:lnTo>
                  <a:lnTo>
                    <a:pt x="36" y="250"/>
                  </a:lnTo>
                  <a:lnTo>
                    <a:pt x="42" y="236"/>
                  </a:lnTo>
                  <a:lnTo>
                    <a:pt x="42" y="226"/>
                  </a:lnTo>
                  <a:lnTo>
                    <a:pt x="44" y="216"/>
                  </a:lnTo>
                  <a:lnTo>
                    <a:pt x="44" y="202"/>
                  </a:lnTo>
                  <a:lnTo>
                    <a:pt x="42" y="186"/>
                  </a:lnTo>
                  <a:lnTo>
                    <a:pt x="42" y="186"/>
                  </a:lnTo>
                  <a:lnTo>
                    <a:pt x="40" y="178"/>
                  </a:lnTo>
                  <a:lnTo>
                    <a:pt x="42" y="170"/>
                  </a:lnTo>
                  <a:lnTo>
                    <a:pt x="48" y="156"/>
                  </a:lnTo>
                  <a:lnTo>
                    <a:pt x="56" y="140"/>
                  </a:lnTo>
                  <a:lnTo>
                    <a:pt x="70" y="126"/>
                  </a:lnTo>
                  <a:lnTo>
                    <a:pt x="84" y="112"/>
                  </a:lnTo>
                  <a:lnTo>
                    <a:pt x="100" y="98"/>
                  </a:lnTo>
                  <a:lnTo>
                    <a:pt x="136" y="74"/>
                  </a:lnTo>
                  <a:lnTo>
                    <a:pt x="136" y="74"/>
                  </a:lnTo>
                  <a:lnTo>
                    <a:pt x="166" y="52"/>
                  </a:lnTo>
                  <a:lnTo>
                    <a:pt x="178" y="42"/>
                  </a:lnTo>
                  <a:lnTo>
                    <a:pt x="186" y="34"/>
                  </a:lnTo>
                  <a:lnTo>
                    <a:pt x="186" y="34"/>
                  </a:lnTo>
                  <a:lnTo>
                    <a:pt x="284" y="26"/>
                  </a:lnTo>
                  <a:lnTo>
                    <a:pt x="364" y="20"/>
                  </a:lnTo>
                  <a:lnTo>
                    <a:pt x="448" y="18"/>
                  </a:lnTo>
                  <a:lnTo>
                    <a:pt x="448" y="18"/>
                  </a:lnTo>
                  <a:lnTo>
                    <a:pt x="498" y="20"/>
                  </a:lnTo>
                  <a:lnTo>
                    <a:pt x="498" y="20"/>
                  </a:lnTo>
                  <a:lnTo>
                    <a:pt x="526" y="22"/>
                  </a:lnTo>
                  <a:lnTo>
                    <a:pt x="556" y="24"/>
                  </a:lnTo>
                  <a:lnTo>
                    <a:pt x="582" y="28"/>
                  </a:lnTo>
                  <a:lnTo>
                    <a:pt x="608" y="34"/>
                  </a:lnTo>
                  <a:lnTo>
                    <a:pt x="656" y="48"/>
                  </a:lnTo>
                  <a:lnTo>
                    <a:pt x="700" y="62"/>
                  </a:lnTo>
                  <a:lnTo>
                    <a:pt x="740" y="80"/>
                  </a:lnTo>
                  <a:lnTo>
                    <a:pt x="776" y="100"/>
                  </a:lnTo>
                  <a:lnTo>
                    <a:pt x="838" y="136"/>
                  </a:lnTo>
                  <a:lnTo>
                    <a:pt x="838" y="136"/>
                  </a:lnTo>
                  <a:lnTo>
                    <a:pt x="880" y="160"/>
                  </a:lnTo>
                  <a:lnTo>
                    <a:pt x="880" y="160"/>
                  </a:lnTo>
                  <a:lnTo>
                    <a:pt x="882" y="162"/>
                  </a:lnTo>
                  <a:lnTo>
                    <a:pt x="898" y="166"/>
                  </a:lnTo>
                  <a:lnTo>
                    <a:pt x="898" y="166"/>
                  </a:lnTo>
                  <a:lnTo>
                    <a:pt x="962" y="182"/>
                  </a:lnTo>
                  <a:lnTo>
                    <a:pt x="1020" y="198"/>
                  </a:lnTo>
                  <a:lnTo>
                    <a:pt x="1068" y="214"/>
                  </a:lnTo>
                  <a:lnTo>
                    <a:pt x="1088" y="222"/>
                  </a:lnTo>
                  <a:lnTo>
                    <a:pt x="1106" y="232"/>
                  </a:lnTo>
                  <a:lnTo>
                    <a:pt x="1106" y="232"/>
                  </a:lnTo>
                  <a:lnTo>
                    <a:pt x="1116" y="244"/>
                  </a:lnTo>
                  <a:lnTo>
                    <a:pt x="1124" y="254"/>
                  </a:lnTo>
                  <a:lnTo>
                    <a:pt x="1136" y="276"/>
                  </a:lnTo>
                  <a:lnTo>
                    <a:pt x="1142" y="296"/>
                  </a:lnTo>
                  <a:lnTo>
                    <a:pt x="1146" y="314"/>
                  </a:lnTo>
                  <a:lnTo>
                    <a:pt x="1146" y="314"/>
                  </a:lnTo>
                  <a:lnTo>
                    <a:pt x="1152" y="334"/>
                  </a:lnTo>
                  <a:lnTo>
                    <a:pt x="1154" y="344"/>
                  </a:lnTo>
                  <a:lnTo>
                    <a:pt x="1160" y="354"/>
                  </a:lnTo>
                  <a:lnTo>
                    <a:pt x="1160" y="354"/>
                  </a:lnTo>
                  <a:lnTo>
                    <a:pt x="1160" y="358"/>
                  </a:lnTo>
                  <a:lnTo>
                    <a:pt x="1158" y="364"/>
                  </a:lnTo>
                  <a:lnTo>
                    <a:pt x="1150" y="378"/>
                  </a:lnTo>
                  <a:lnTo>
                    <a:pt x="1136" y="398"/>
                  </a:lnTo>
                  <a:lnTo>
                    <a:pt x="1118" y="418"/>
                  </a:lnTo>
                  <a:lnTo>
                    <a:pt x="1118" y="418"/>
                  </a:lnTo>
                  <a:lnTo>
                    <a:pt x="1094" y="418"/>
                  </a:lnTo>
                  <a:lnTo>
                    <a:pt x="1094" y="418"/>
                  </a:lnTo>
                  <a:lnTo>
                    <a:pt x="1094" y="412"/>
                  </a:lnTo>
                  <a:lnTo>
                    <a:pt x="1094" y="412"/>
                  </a:lnTo>
                  <a:lnTo>
                    <a:pt x="1094" y="400"/>
                  </a:lnTo>
                  <a:lnTo>
                    <a:pt x="1092" y="388"/>
                  </a:lnTo>
                  <a:lnTo>
                    <a:pt x="1088" y="376"/>
                  </a:lnTo>
                  <a:lnTo>
                    <a:pt x="1084" y="364"/>
                  </a:lnTo>
                  <a:lnTo>
                    <a:pt x="1072" y="342"/>
                  </a:lnTo>
                  <a:lnTo>
                    <a:pt x="1058" y="324"/>
                  </a:lnTo>
                  <a:lnTo>
                    <a:pt x="1038" y="308"/>
                  </a:lnTo>
                  <a:lnTo>
                    <a:pt x="1018" y="298"/>
                  </a:lnTo>
                  <a:lnTo>
                    <a:pt x="1006" y="292"/>
                  </a:lnTo>
                  <a:lnTo>
                    <a:pt x="994" y="290"/>
                  </a:lnTo>
                  <a:lnTo>
                    <a:pt x="982" y="288"/>
                  </a:lnTo>
                  <a:lnTo>
                    <a:pt x="970" y="288"/>
                  </a:lnTo>
                  <a:lnTo>
                    <a:pt x="970" y="288"/>
                  </a:lnTo>
                  <a:lnTo>
                    <a:pt x="956" y="288"/>
                  </a:lnTo>
                  <a:lnTo>
                    <a:pt x="944" y="290"/>
                  </a:lnTo>
                  <a:lnTo>
                    <a:pt x="932" y="292"/>
                  </a:lnTo>
                  <a:lnTo>
                    <a:pt x="920" y="298"/>
                  </a:lnTo>
                  <a:lnTo>
                    <a:pt x="900" y="308"/>
                  </a:lnTo>
                  <a:lnTo>
                    <a:pt x="880" y="324"/>
                  </a:lnTo>
                  <a:lnTo>
                    <a:pt x="866" y="342"/>
                  </a:lnTo>
                  <a:lnTo>
                    <a:pt x="854" y="364"/>
                  </a:lnTo>
                  <a:lnTo>
                    <a:pt x="850" y="376"/>
                  </a:lnTo>
                  <a:lnTo>
                    <a:pt x="846" y="388"/>
                  </a:lnTo>
                  <a:lnTo>
                    <a:pt x="844" y="400"/>
                  </a:lnTo>
                  <a:lnTo>
                    <a:pt x="844" y="412"/>
                  </a:lnTo>
                  <a:lnTo>
                    <a:pt x="844" y="412"/>
                  </a:lnTo>
                  <a:lnTo>
                    <a:pt x="844" y="416"/>
                  </a:lnTo>
                  <a:lnTo>
                    <a:pt x="844" y="416"/>
                  </a:lnTo>
                  <a:lnTo>
                    <a:pt x="318" y="410"/>
                  </a:lnTo>
                  <a:lnTo>
                    <a:pt x="318" y="410"/>
                  </a:lnTo>
                  <a:lnTo>
                    <a:pt x="316" y="390"/>
                  </a:lnTo>
                  <a:lnTo>
                    <a:pt x="312" y="374"/>
                  </a:lnTo>
                  <a:lnTo>
                    <a:pt x="306" y="356"/>
                  </a:lnTo>
                  <a:lnTo>
                    <a:pt x="296" y="340"/>
                  </a:lnTo>
                  <a:lnTo>
                    <a:pt x="284" y="326"/>
                  </a:lnTo>
                  <a:lnTo>
                    <a:pt x="270" y="314"/>
                  </a:lnTo>
                  <a:lnTo>
                    <a:pt x="256" y="304"/>
                  </a:lnTo>
                  <a:lnTo>
                    <a:pt x="238" y="296"/>
                  </a:lnTo>
                  <a:lnTo>
                    <a:pt x="238" y="296"/>
                  </a:lnTo>
                  <a:lnTo>
                    <a:pt x="216" y="290"/>
                  </a:lnTo>
                  <a:lnTo>
                    <a:pt x="194" y="288"/>
                  </a:lnTo>
                  <a:lnTo>
                    <a:pt x="194" y="288"/>
                  </a:lnTo>
                  <a:lnTo>
                    <a:pt x="174" y="288"/>
                  </a:lnTo>
                  <a:lnTo>
                    <a:pt x="156" y="294"/>
                  </a:lnTo>
                  <a:lnTo>
                    <a:pt x="138" y="300"/>
                  </a:lnTo>
                  <a:lnTo>
                    <a:pt x="122" y="310"/>
                  </a:lnTo>
                  <a:lnTo>
                    <a:pt x="108" y="322"/>
                  </a:lnTo>
                  <a:lnTo>
                    <a:pt x="96" y="336"/>
                  </a:lnTo>
                  <a:lnTo>
                    <a:pt x="84" y="350"/>
                  </a:lnTo>
                  <a:lnTo>
                    <a:pt x="76" y="368"/>
                  </a:lnTo>
                  <a:lnTo>
                    <a:pt x="76" y="368"/>
                  </a:lnTo>
                  <a:lnTo>
                    <a:pt x="72" y="382"/>
                  </a:lnTo>
                  <a:lnTo>
                    <a:pt x="70" y="396"/>
                  </a:lnTo>
                  <a:lnTo>
                    <a:pt x="70" y="396"/>
                  </a:lnTo>
                  <a:lnTo>
                    <a:pt x="54" y="388"/>
                  </a:lnTo>
                  <a:lnTo>
                    <a:pt x="42" y="380"/>
                  </a:lnTo>
                  <a:lnTo>
                    <a:pt x="34" y="370"/>
                  </a:lnTo>
                  <a:lnTo>
                    <a:pt x="26" y="358"/>
                  </a:lnTo>
                  <a:lnTo>
                    <a:pt x="22" y="346"/>
                  </a:lnTo>
                  <a:lnTo>
                    <a:pt x="20" y="330"/>
                  </a:lnTo>
                  <a:lnTo>
                    <a:pt x="18" y="290"/>
                  </a:lnTo>
                  <a:lnTo>
                    <a:pt x="18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F2FA403D-60A2-0708-0198-061F6F111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51242" y="1366080"/>
              <a:ext cx="418344" cy="106559"/>
            </a:xfrm>
            <a:custGeom>
              <a:avLst/>
              <a:gdLst>
                <a:gd name="T0" fmla="*/ 0 w 636"/>
                <a:gd name="T1" fmla="*/ 64 h 162"/>
                <a:gd name="T2" fmla="*/ 0 w 636"/>
                <a:gd name="T3" fmla="*/ 86 h 162"/>
                <a:gd name="T4" fmla="*/ 6 w 636"/>
                <a:gd name="T5" fmla="*/ 104 h 162"/>
                <a:gd name="T6" fmla="*/ 18 w 636"/>
                <a:gd name="T7" fmla="*/ 116 h 162"/>
                <a:gd name="T8" fmla="*/ 36 w 636"/>
                <a:gd name="T9" fmla="*/ 124 h 162"/>
                <a:gd name="T10" fmla="*/ 74 w 636"/>
                <a:gd name="T11" fmla="*/ 128 h 162"/>
                <a:gd name="T12" fmla="*/ 342 w 636"/>
                <a:gd name="T13" fmla="*/ 146 h 162"/>
                <a:gd name="T14" fmla="*/ 626 w 636"/>
                <a:gd name="T15" fmla="*/ 162 h 162"/>
                <a:gd name="T16" fmla="*/ 626 w 636"/>
                <a:gd name="T17" fmla="*/ 162 h 162"/>
                <a:gd name="T18" fmla="*/ 634 w 636"/>
                <a:gd name="T19" fmla="*/ 158 h 162"/>
                <a:gd name="T20" fmla="*/ 636 w 636"/>
                <a:gd name="T21" fmla="*/ 154 h 162"/>
                <a:gd name="T22" fmla="*/ 634 w 636"/>
                <a:gd name="T23" fmla="*/ 146 h 162"/>
                <a:gd name="T24" fmla="*/ 610 w 636"/>
                <a:gd name="T25" fmla="*/ 120 h 162"/>
                <a:gd name="T26" fmla="*/ 558 w 636"/>
                <a:gd name="T27" fmla="*/ 78 h 162"/>
                <a:gd name="T28" fmla="*/ 482 w 636"/>
                <a:gd name="T29" fmla="*/ 38 h 162"/>
                <a:gd name="T30" fmla="*/ 438 w 636"/>
                <a:gd name="T31" fmla="*/ 22 h 162"/>
                <a:gd name="T32" fmla="*/ 390 w 636"/>
                <a:gd name="T33" fmla="*/ 10 h 162"/>
                <a:gd name="T34" fmla="*/ 358 w 636"/>
                <a:gd name="T35" fmla="*/ 6 h 162"/>
                <a:gd name="T36" fmla="*/ 290 w 636"/>
                <a:gd name="T37" fmla="*/ 0 h 162"/>
                <a:gd name="T38" fmla="*/ 252 w 636"/>
                <a:gd name="T39" fmla="*/ 0 h 162"/>
                <a:gd name="T40" fmla="*/ 166 w 636"/>
                <a:gd name="T41" fmla="*/ 4 h 162"/>
                <a:gd name="T42" fmla="*/ 40 w 636"/>
                <a:gd name="T43" fmla="*/ 14 h 162"/>
                <a:gd name="T44" fmla="*/ 20 w 636"/>
                <a:gd name="T45" fmla="*/ 18 h 162"/>
                <a:gd name="T46" fmla="*/ 16 w 636"/>
                <a:gd name="T47" fmla="*/ 20 h 162"/>
                <a:gd name="T48" fmla="*/ 6 w 636"/>
                <a:gd name="T49" fmla="*/ 42 h 162"/>
                <a:gd name="T50" fmla="*/ 0 w 636"/>
                <a:gd name="T51" fmla="*/ 64 h 162"/>
                <a:gd name="T52" fmla="*/ 28 w 636"/>
                <a:gd name="T53" fmla="*/ 36 h 162"/>
                <a:gd name="T54" fmla="*/ 110 w 636"/>
                <a:gd name="T55" fmla="*/ 26 h 162"/>
                <a:gd name="T56" fmla="*/ 252 w 636"/>
                <a:gd name="T57" fmla="*/ 20 h 162"/>
                <a:gd name="T58" fmla="*/ 288 w 636"/>
                <a:gd name="T59" fmla="*/ 20 h 162"/>
                <a:gd name="T60" fmla="*/ 356 w 636"/>
                <a:gd name="T61" fmla="*/ 24 h 162"/>
                <a:gd name="T62" fmla="*/ 386 w 636"/>
                <a:gd name="T63" fmla="*/ 28 h 162"/>
                <a:gd name="T64" fmla="*/ 462 w 636"/>
                <a:gd name="T65" fmla="*/ 50 h 162"/>
                <a:gd name="T66" fmla="*/ 526 w 636"/>
                <a:gd name="T67" fmla="*/ 82 h 162"/>
                <a:gd name="T68" fmla="*/ 574 w 636"/>
                <a:gd name="T69" fmla="*/ 114 h 162"/>
                <a:gd name="T70" fmla="*/ 606 w 636"/>
                <a:gd name="T71" fmla="*/ 142 h 162"/>
                <a:gd name="T72" fmla="*/ 302 w 636"/>
                <a:gd name="T73" fmla="*/ 124 h 162"/>
                <a:gd name="T74" fmla="*/ 72 w 636"/>
                <a:gd name="T75" fmla="*/ 108 h 162"/>
                <a:gd name="T76" fmla="*/ 40 w 636"/>
                <a:gd name="T77" fmla="*/ 104 h 162"/>
                <a:gd name="T78" fmla="*/ 28 w 636"/>
                <a:gd name="T79" fmla="*/ 100 h 162"/>
                <a:gd name="T80" fmla="*/ 22 w 636"/>
                <a:gd name="T81" fmla="*/ 92 h 162"/>
                <a:gd name="T82" fmla="*/ 20 w 636"/>
                <a:gd name="T83" fmla="*/ 86 h 162"/>
                <a:gd name="T84" fmla="*/ 20 w 636"/>
                <a:gd name="T85" fmla="*/ 62 h 162"/>
                <a:gd name="T86" fmla="*/ 28 w 636"/>
                <a:gd name="T87" fmla="*/ 3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6" h="162">
                  <a:moveTo>
                    <a:pt x="0" y="64"/>
                  </a:moveTo>
                  <a:lnTo>
                    <a:pt x="0" y="64"/>
                  </a:lnTo>
                  <a:lnTo>
                    <a:pt x="0" y="76"/>
                  </a:lnTo>
                  <a:lnTo>
                    <a:pt x="0" y="86"/>
                  </a:lnTo>
                  <a:lnTo>
                    <a:pt x="2" y="96"/>
                  </a:lnTo>
                  <a:lnTo>
                    <a:pt x="6" y="104"/>
                  </a:lnTo>
                  <a:lnTo>
                    <a:pt x="12" y="110"/>
                  </a:lnTo>
                  <a:lnTo>
                    <a:pt x="18" y="116"/>
                  </a:lnTo>
                  <a:lnTo>
                    <a:pt x="26" y="120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74" y="128"/>
                  </a:lnTo>
                  <a:lnTo>
                    <a:pt x="146" y="134"/>
                  </a:lnTo>
                  <a:lnTo>
                    <a:pt x="342" y="146"/>
                  </a:lnTo>
                  <a:lnTo>
                    <a:pt x="626" y="162"/>
                  </a:lnTo>
                  <a:lnTo>
                    <a:pt x="626" y="162"/>
                  </a:lnTo>
                  <a:lnTo>
                    <a:pt x="626" y="162"/>
                  </a:lnTo>
                  <a:lnTo>
                    <a:pt x="626" y="162"/>
                  </a:lnTo>
                  <a:lnTo>
                    <a:pt x="632" y="162"/>
                  </a:lnTo>
                  <a:lnTo>
                    <a:pt x="634" y="158"/>
                  </a:lnTo>
                  <a:lnTo>
                    <a:pt x="634" y="158"/>
                  </a:lnTo>
                  <a:lnTo>
                    <a:pt x="636" y="154"/>
                  </a:lnTo>
                  <a:lnTo>
                    <a:pt x="634" y="146"/>
                  </a:lnTo>
                  <a:lnTo>
                    <a:pt x="634" y="146"/>
                  </a:lnTo>
                  <a:lnTo>
                    <a:pt x="626" y="136"/>
                  </a:lnTo>
                  <a:lnTo>
                    <a:pt x="610" y="120"/>
                  </a:lnTo>
                  <a:lnTo>
                    <a:pt x="588" y="100"/>
                  </a:lnTo>
                  <a:lnTo>
                    <a:pt x="558" y="78"/>
                  </a:lnTo>
                  <a:lnTo>
                    <a:pt x="522" y="58"/>
                  </a:lnTo>
                  <a:lnTo>
                    <a:pt x="482" y="38"/>
                  </a:lnTo>
                  <a:lnTo>
                    <a:pt x="460" y="28"/>
                  </a:lnTo>
                  <a:lnTo>
                    <a:pt x="438" y="22"/>
                  </a:lnTo>
                  <a:lnTo>
                    <a:pt x="414" y="14"/>
                  </a:lnTo>
                  <a:lnTo>
                    <a:pt x="390" y="10"/>
                  </a:lnTo>
                  <a:lnTo>
                    <a:pt x="390" y="10"/>
                  </a:lnTo>
                  <a:lnTo>
                    <a:pt x="358" y="6"/>
                  </a:lnTo>
                  <a:lnTo>
                    <a:pt x="326" y="2"/>
                  </a:lnTo>
                  <a:lnTo>
                    <a:pt x="290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08" y="2"/>
                  </a:lnTo>
                  <a:lnTo>
                    <a:pt x="166" y="4"/>
                  </a:lnTo>
                  <a:lnTo>
                    <a:pt x="92" y="8"/>
                  </a:lnTo>
                  <a:lnTo>
                    <a:pt x="40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6" y="20"/>
                  </a:lnTo>
                  <a:lnTo>
                    <a:pt x="12" y="26"/>
                  </a:lnTo>
                  <a:lnTo>
                    <a:pt x="6" y="42"/>
                  </a:lnTo>
                  <a:lnTo>
                    <a:pt x="0" y="64"/>
                  </a:lnTo>
                  <a:lnTo>
                    <a:pt x="0" y="64"/>
                  </a:lnTo>
                  <a:close/>
                  <a:moveTo>
                    <a:pt x="28" y="36"/>
                  </a:moveTo>
                  <a:lnTo>
                    <a:pt x="28" y="36"/>
                  </a:lnTo>
                  <a:lnTo>
                    <a:pt x="58" y="32"/>
                  </a:lnTo>
                  <a:lnTo>
                    <a:pt x="110" y="26"/>
                  </a:lnTo>
                  <a:lnTo>
                    <a:pt x="176" y="22"/>
                  </a:lnTo>
                  <a:lnTo>
                    <a:pt x="252" y="20"/>
                  </a:lnTo>
                  <a:lnTo>
                    <a:pt x="252" y="20"/>
                  </a:lnTo>
                  <a:lnTo>
                    <a:pt x="288" y="20"/>
                  </a:lnTo>
                  <a:lnTo>
                    <a:pt x="324" y="22"/>
                  </a:lnTo>
                  <a:lnTo>
                    <a:pt x="356" y="24"/>
                  </a:lnTo>
                  <a:lnTo>
                    <a:pt x="386" y="28"/>
                  </a:lnTo>
                  <a:lnTo>
                    <a:pt x="386" y="28"/>
                  </a:lnTo>
                  <a:lnTo>
                    <a:pt x="426" y="38"/>
                  </a:lnTo>
                  <a:lnTo>
                    <a:pt x="462" y="50"/>
                  </a:lnTo>
                  <a:lnTo>
                    <a:pt x="496" y="64"/>
                  </a:lnTo>
                  <a:lnTo>
                    <a:pt x="526" y="82"/>
                  </a:lnTo>
                  <a:lnTo>
                    <a:pt x="552" y="98"/>
                  </a:lnTo>
                  <a:lnTo>
                    <a:pt x="574" y="114"/>
                  </a:lnTo>
                  <a:lnTo>
                    <a:pt x="594" y="130"/>
                  </a:lnTo>
                  <a:lnTo>
                    <a:pt x="606" y="142"/>
                  </a:lnTo>
                  <a:lnTo>
                    <a:pt x="606" y="142"/>
                  </a:lnTo>
                  <a:lnTo>
                    <a:pt x="302" y="124"/>
                  </a:lnTo>
                  <a:lnTo>
                    <a:pt x="132" y="114"/>
                  </a:lnTo>
                  <a:lnTo>
                    <a:pt x="72" y="108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34" y="102"/>
                  </a:lnTo>
                  <a:lnTo>
                    <a:pt x="28" y="100"/>
                  </a:lnTo>
                  <a:lnTo>
                    <a:pt x="24" y="96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0" y="86"/>
                  </a:lnTo>
                  <a:lnTo>
                    <a:pt x="18" y="78"/>
                  </a:lnTo>
                  <a:lnTo>
                    <a:pt x="20" y="62"/>
                  </a:lnTo>
                  <a:lnTo>
                    <a:pt x="24" y="48"/>
                  </a:lnTo>
                  <a:lnTo>
                    <a:pt x="28" y="36"/>
                  </a:lnTo>
                  <a:lnTo>
                    <a:pt x="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7662677-DC7C-3735-5605-ACCE740BB0F4}"/>
              </a:ext>
            </a:extLst>
          </p:cNvPr>
          <p:cNvSpPr/>
          <p:nvPr/>
        </p:nvSpPr>
        <p:spPr>
          <a:xfrm>
            <a:off x="2949245" y="1558529"/>
            <a:ext cx="4116573" cy="4292864"/>
          </a:xfrm>
          <a:custGeom>
            <a:avLst/>
            <a:gdLst>
              <a:gd name="connsiteX0" fmla="*/ 0 w 4116573"/>
              <a:gd name="connsiteY0" fmla="*/ 418244 h 4292864"/>
              <a:gd name="connsiteX1" fmla="*/ 418244 w 4116573"/>
              <a:gd name="connsiteY1" fmla="*/ 0 h 4292864"/>
              <a:gd name="connsiteX2" fmla="*/ 1030527 w 4116573"/>
              <a:gd name="connsiteY2" fmla="*/ 0 h 4292864"/>
              <a:gd name="connsiteX3" fmla="*/ 1577207 w 4116573"/>
              <a:gd name="connsiteY3" fmla="*/ 0 h 4292864"/>
              <a:gd name="connsiteX4" fmla="*/ 2189490 w 4116573"/>
              <a:gd name="connsiteY4" fmla="*/ 0 h 4292864"/>
              <a:gd name="connsiteX5" fmla="*/ 2801772 w 4116573"/>
              <a:gd name="connsiteY5" fmla="*/ 0 h 4292864"/>
              <a:gd name="connsiteX6" fmla="*/ 3698329 w 4116573"/>
              <a:gd name="connsiteY6" fmla="*/ 0 h 4292864"/>
              <a:gd name="connsiteX7" fmla="*/ 4116573 w 4116573"/>
              <a:gd name="connsiteY7" fmla="*/ 418244 h 4292864"/>
              <a:gd name="connsiteX8" fmla="*/ 4116573 w 4116573"/>
              <a:gd name="connsiteY8" fmla="*/ 1028870 h 4292864"/>
              <a:gd name="connsiteX9" fmla="*/ 4116573 w 4116573"/>
              <a:gd name="connsiteY9" fmla="*/ 1604933 h 4292864"/>
              <a:gd name="connsiteX10" fmla="*/ 4116573 w 4116573"/>
              <a:gd name="connsiteY10" fmla="*/ 2077304 h 4292864"/>
              <a:gd name="connsiteX11" fmla="*/ 4116573 w 4116573"/>
              <a:gd name="connsiteY11" fmla="*/ 2687931 h 4292864"/>
              <a:gd name="connsiteX12" fmla="*/ 4116573 w 4116573"/>
              <a:gd name="connsiteY12" fmla="*/ 3229430 h 4292864"/>
              <a:gd name="connsiteX13" fmla="*/ 4116573 w 4116573"/>
              <a:gd name="connsiteY13" fmla="*/ 3874620 h 4292864"/>
              <a:gd name="connsiteX14" fmla="*/ 3698329 w 4116573"/>
              <a:gd name="connsiteY14" fmla="*/ 4292864 h 4292864"/>
              <a:gd name="connsiteX15" fmla="*/ 3118847 w 4116573"/>
              <a:gd name="connsiteY15" fmla="*/ 4292864 h 4292864"/>
              <a:gd name="connsiteX16" fmla="*/ 2670569 w 4116573"/>
              <a:gd name="connsiteY16" fmla="*/ 4292864 h 4292864"/>
              <a:gd name="connsiteX17" fmla="*/ 2189490 w 4116573"/>
              <a:gd name="connsiteY17" fmla="*/ 4292864 h 4292864"/>
              <a:gd name="connsiteX18" fmla="*/ 1708411 w 4116573"/>
              <a:gd name="connsiteY18" fmla="*/ 4292864 h 4292864"/>
              <a:gd name="connsiteX19" fmla="*/ 1260132 w 4116573"/>
              <a:gd name="connsiteY19" fmla="*/ 4292864 h 4292864"/>
              <a:gd name="connsiteX20" fmla="*/ 418244 w 4116573"/>
              <a:gd name="connsiteY20" fmla="*/ 4292864 h 4292864"/>
              <a:gd name="connsiteX21" fmla="*/ 0 w 4116573"/>
              <a:gd name="connsiteY21" fmla="*/ 3874620 h 4292864"/>
              <a:gd name="connsiteX22" fmla="*/ 0 w 4116573"/>
              <a:gd name="connsiteY22" fmla="*/ 3333121 h 4292864"/>
              <a:gd name="connsiteX23" fmla="*/ 0 w 4116573"/>
              <a:gd name="connsiteY23" fmla="*/ 2757058 h 4292864"/>
              <a:gd name="connsiteX24" fmla="*/ 0 w 4116573"/>
              <a:gd name="connsiteY24" fmla="*/ 2146432 h 4292864"/>
              <a:gd name="connsiteX25" fmla="*/ 0 w 4116573"/>
              <a:gd name="connsiteY25" fmla="*/ 1570369 h 4292864"/>
              <a:gd name="connsiteX26" fmla="*/ 0 w 4116573"/>
              <a:gd name="connsiteY26" fmla="*/ 1028870 h 4292864"/>
              <a:gd name="connsiteX27" fmla="*/ 0 w 4116573"/>
              <a:gd name="connsiteY27" fmla="*/ 418244 h 429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6573" h="4292864" extrusionOk="0">
                <a:moveTo>
                  <a:pt x="0" y="418244"/>
                </a:moveTo>
                <a:cubicBezTo>
                  <a:pt x="21829" y="205379"/>
                  <a:pt x="201951" y="9406"/>
                  <a:pt x="418244" y="0"/>
                </a:cubicBezTo>
                <a:cubicBezTo>
                  <a:pt x="676607" y="-44146"/>
                  <a:pt x="795100" y="56799"/>
                  <a:pt x="1030527" y="0"/>
                </a:cubicBezTo>
                <a:cubicBezTo>
                  <a:pt x="1265954" y="-56799"/>
                  <a:pt x="1422574" y="53418"/>
                  <a:pt x="1577207" y="0"/>
                </a:cubicBezTo>
                <a:cubicBezTo>
                  <a:pt x="1731840" y="-53418"/>
                  <a:pt x="1922942" y="6263"/>
                  <a:pt x="2189490" y="0"/>
                </a:cubicBezTo>
                <a:cubicBezTo>
                  <a:pt x="2456038" y="-6263"/>
                  <a:pt x="2618430" y="66684"/>
                  <a:pt x="2801772" y="0"/>
                </a:cubicBezTo>
                <a:cubicBezTo>
                  <a:pt x="2985114" y="-66684"/>
                  <a:pt x="3264636" y="62520"/>
                  <a:pt x="3698329" y="0"/>
                </a:cubicBezTo>
                <a:cubicBezTo>
                  <a:pt x="3938345" y="-49758"/>
                  <a:pt x="4127850" y="180229"/>
                  <a:pt x="4116573" y="418244"/>
                </a:cubicBezTo>
                <a:cubicBezTo>
                  <a:pt x="4146251" y="570394"/>
                  <a:pt x="4088604" y="743585"/>
                  <a:pt x="4116573" y="1028870"/>
                </a:cubicBezTo>
                <a:cubicBezTo>
                  <a:pt x="4144542" y="1314155"/>
                  <a:pt x="4090206" y="1330074"/>
                  <a:pt x="4116573" y="1604933"/>
                </a:cubicBezTo>
                <a:cubicBezTo>
                  <a:pt x="4142940" y="1879792"/>
                  <a:pt x="4077724" y="1858513"/>
                  <a:pt x="4116573" y="2077304"/>
                </a:cubicBezTo>
                <a:cubicBezTo>
                  <a:pt x="4155422" y="2296095"/>
                  <a:pt x="4105454" y="2399288"/>
                  <a:pt x="4116573" y="2687931"/>
                </a:cubicBezTo>
                <a:cubicBezTo>
                  <a:pt x="4127692" y="2976574"/>
                  <a:pt x="4106177" y="3047687"/>
                  <a:pt x="4116573" y="3229430"/>
                </a:cubicBezTo>
                <a:cubicBezTo>
                  <a:pt x="4126969" y="3411173"/>
                  <a:pt x="4086744" y="3658512"/>
                  <a:pt x="4116573" y="3874620"/>
                </a:cubicBezTo>
                <a:cubicBezTo>
                  <a:pt x="4111523" y="4081432"/>
                  <a:pt x="3953019" y="4347310"/>
                  <a:pt x="3698329" y="4292864"/>
                </a:cubicBezTo>
                <a:cubicBezTo>
                  <a:pt x="3440674" y="4301745"/>
                  <a:pt x="3239514" y="4227550"/>
                  <a:pt x="3118847" y="4292864"/>
                </a:cubicBezTo>
                <a:cubicBezTo>
                  <a:pt x="2998180" y="4358178"/>
                  <a:pt x="2815149" y="4275946"/>
                  <a:pt x="2670569" y="4292864"/>
                </a:cubicBezTo>
                <a:cubicBezTo>
                  <a:pt x="2525989" y="4309782"/>
                  <a:pt x="2384916" y="4284243"/>
                  <a:pt x="2189490" y="4292864"/>
                </a:cubicBezTo>
                <a:cubicBezTo>
                  <a:pt x="1994064" y="4301485"/>
                  <a:pt x="1948585" y="4253138"/>
                  <a:pt x="1708411" y="4292864"/>
                </a:cubicBezTo>
                <a:cubicBezTo>
                  <a:pt x="1468237" y="4332590"/>
                  <a:pt x="1407773" y="4262333"/>
                  <a:pt x="1260132" y="4292864"/>
                </a:cubicBezTo>
                <a:cubicBezTo>
                  <a:pt x="1112491" y="4323395"/>
                  <a:pt x="773235" y="4265098"/>
                  <a:pt x="418244" y="4292864"/>
                </a:cubicBezTo>
                <a:cubicBezTo>
                  <a:pt x="204102" y="4307398"/>
                  <a:pt x="-10604" y="4093692"/>
                  <a:pt x="0" y="3874620"/>
                </a:cubicBezTo>
                <a:cubicBezTo>
                  <a:pt x="-28134" y="3710406"/>
                  <a:pt x="8123" y="3588331"/>
                  <a:pt x="0" y="3333121"/>
                </a:cubicBezTo>
                <a:cubicBezTo>
                  <a:pt x="-8123" y="3077911"/>
                  <a:pt x="11265" y="3040536"/>
                  <a:pt x="0" y="2757058"/>
                </a:cubicBezTo>
                <a:cubicBezTo>
                  <a:pt x="-11265" y="2473580"/>
                  <a:pt x="70370" y="2309210"/>
                  <a:pt x="0" y="2146432"/>
                </a:cubicBezTo>
                <a:cubicBezTo>
                  <a:pt x="-70370" y="1983654"/>
                  <a:pt x="51971" y="1744726"/>
                  <a:pt x="0" y="1570369"/>
                </a:cubicBezTo>
                <a:cubicBezTo>
                  <a:pt x="-51971" y="1396012"/>
                  <a:pt x="36006" y="1299125"/>
                  <a:pt x="0" y="1028870"/>
                </a:cubicBezTo>
                <a:cubicBezTo>
                  <a:pt x="-36006" y="758615"/>
                  <a:pt x="13903" y="595202"/>
                  <a:pt x="0" y="418244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133033">
                  <a:prstGeom prst="roundRect">
                    <a:avLst>
                      <a:gd name="adj" fmla="val 1016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400" b="1" dirty="0">
                <a:solidFill>
                  <a:srgbClr val="107C9D"/>
                </a:solidFill>
              </a:rPr>
              <a:t>LCA Group 1</a:t>
            </a:r>
          </a:p>
        </p:txBody>
      </p:sp>
      <p:sp>
        <p:nvSpPr>
          <p:cNvPr id="40" name="Diamond 39">
            <a:extLst>
              <a:ext uri="{FF2B5EF4-FFF2-40B4-BE49-F238E27FC236}">
                <a16:creationId xmlns:a16="http://schemas.microsoft.com/office/drawing/2014/main" id="{5526B243-D012-53E7-D9E9-70B919A1EBAC}"/>
              </a:ext>
            </a:extLst>
          </p:cNvPr>
          <p:cNvSpPr/>
          <p:nvPr/>
        </p:nvSpPr>
        <p:spPr>
          <a:xfrm>
            <a:off x="9513302" y="3248573"/>
            <a:ext cx="130036" cy="123110"/>
          </a:xfrm>
          <a:prstGeom prst="diamond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07C9D"/>
              </a:solidFill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91C0F33-05E5-53A1-DAC7-AD285C48BCCD}"/>
              </a:ext>
            </a:extLst>
          </p:cNvPr>
          <p:cNvSpPr/>
          <p:nvPr/>
        </p:nvSpPr>
        <p:spPr>
          <a:xfrm>
            <a:off x="7661134" y="1520901"/>
            <a:ext cx="4276866" cy="712583"/>
          </a:xfrm>
          <a:custGeom>
            <a:avLst/>
            <a:gdLst>
              <a:gd name="connsiteX0" fmla="*/ 0 w 4276866"/>
              <a:gd name="connsiteY0" fmla="*/ 72398 h 712583"/>
              <a:gd name="connsiteX1" fmla="*/ 72398 w 4276866"/>
              <a:gd name="connsiteY1" fmla="*/ 0 h 712583"/>
              <a:gd name="connsiteX2" fmla="*/ 745335 w 4276866"/>
              <a:gd name="connsiteY2" fmla="*/ 0 h 712583"/>
              <a:gd name="connsiteX3" fmla="*/ 1335631 w 4276866"/>
              <a:gd name="connsiteY3" fmla="*/ 0 h 712583"/>
              <a:gd name="connsiteX4" fmla="*/ 2008568 w 4276866"/>
              <a:gd name="connsiteY4" fmla="*/ 0 h 712583"/>
              <a:gd name="connsiteX5" fmla="*/ 2681505 w 4276866"/>
              <a:gd name="connsiteY5" fmla="*/ 0 h 712583"/>
              <a:gd name="connsiteX6" fmla="*/ 3354442 w 4276866"/>
              <a:gd name="connsiteY6" fmla="*/ 0 h 712583"/>
              <a:gd name="connsiteX7" fmla="*/ 4204468 w 4276866"/>
              <a:gd name="connsiteY7" fmla="*/ 0 h 712583"/>
              <a:gd name="connsiteX8" fmla="*/ 4276866 w 4276866"/>
              <a:gd name="connsiteY8" fmla="*/ 72398 h 712583"/>
              <a:gd name="connsiteX9" fmla="*/ 4276866 w 4276866"/>
              <a:gd name="connsiteY9" fmla="*/ 640185 h 712583"/>
              <a:gd name="connsiteX10" fmla="*/ 4204468 w 4276866"/>
              <a:gd name="connsiteY10" fmla="*/ 712583 h 712583"/>
              <a:gd name="connsiteX11" fmla="*/ 3531531 w 4276866"/>
              <a:gd name="connsiteY11" fmla="*/ 712583 h 712583"/>
              <a:gd name="connsiteX12" fmla="*/ 2982556 w 4276866"/>
              <a:gd name="connsiteY12" fmla="*/ 712583 h 712583"/>
              <a:gd name="connsiteX13" fmla="*/ 2392260 w 4276866"/>
              <a:gd name="connsiteY13" fmla="*/ 712583 h 712583"/>
              <a:gd name="connsiteX14" fmla="*/ 1719323 w 4276866"/>
              <a:gd name="connsiteY14" fmla="*/ 712583 h 712583"/>
              <a:gd name="connsiteX15" fmla="*/ 1129027 w 4276866"/>
              <a:gd name="connsiteY15" fmla="*/ 712583 h 712583"/>
              <a:gd name="connsiteX16" fmla="*/ 662694 w 4276866"/>
              <a:gd name="connsiteY16" fmla="*/ 712583 h 712583"/>
              <a:gd name="connsiteX17" fmla="*/ 72398 w 4276866"/>
              <a:gd name="connsiteY17" fmla="*/ 712583 h 712583"/>
              <a:gd name="connsiteX18" fmla="*/ 0 w 4276866"/>
              <a:gd name="connsiteY18" fmla="*/ 640185 h 712583"/>
              <a:gd name="connsiteX19" fmla="*/ 0 w 4276866"/>
              <a:gd name="connsiteY19" fmla="*/ 72398 h 712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276866" h="712583" extrusionOk="0">
                <a:moveTo>
                  <a:pt x="0" y="72398"/>
                </a:moveTo>
                <a:cubicBezTo>
                  <a:pt x="7926" y="38995"/>
                  <a:pt x="35014" y="1664"/>
                  <a:pt x="72398" y="0"/>
                </a:cubicBezTo>
                <a:cubicBezTo>
                  <a:pt x="335825" y="-65316"/>
                  <a:pt x="490594" y="45329"/>
                  <a:pt x="745335" y="0"/>
                </a:cubicBezTo>
                <a:cubicBezTo>
                  <a:pt x="1000076" y="-45329"/>
                  <a:pt x="1114373" y="52838"/>
                  <a:pt x="1335631" y="0"/>
                </a:cubicBezTo>
                <a:cubicBezTo>
                  <a:pt x="1556889" y="-52838"/>
                  <a:pt x="1869720" y="30704"/>
                  <a:pt x="2008568" y="0"/>
                </a:cubicBezTo>
                <a:cubicBezTo>
                  <a:pt x="2147416" y="-30704"/>
                  <a:pt x="2477086" y="26414"/>
                  <a:pt x="2681505" y="0"/>
                </a:cubicBezTo>
                <a:cubicBezTo>
                  <a:pt x="2885924" y="-26414"/>
                  <a:pt x="3218975" y="74468"/>
                  <a:pt x="3354442" y="0"/>
                </a:cubicBezTo>
                <a:cubicBezTo>
                  <a:pt x="3489909" y="-74468"/>
                  <a:pt x="3979315" y="84869"/>
                  <a:pt x="4204468" y="0"/>
                </a:cubicBezTo>
                <a:cubicBezTo>
                  <a:pt x="4248810" y="2683"/>
                  <a:pt x="4276438" y="30007"/>
                  <a:pt x="4276866" y="72398"/>
                </a:cubicBezTo>
                <a:cubicBezTo>
                  <a:pt x="4284578" y="337326"/>
                  <a:pt x="4273994" y="459200"/>
                  <a:pt x="4276866" y="640185"/>
                </a:cubicBezTo>
                <a:cubicBezTo>
                  <a:pt x="4286269" y="678204"/>
                  <a:pt x="4242808" y="717746"/>
                  <a:pt x="4204468" y="712583"/>
                </a:cubicBezTo>
                <a:cubicBezTo>
                  <a:pt x="3906476" y="772067"/>
                  <a:pt x="3670274" y="658648"/>
                  <a:pt x="3531531" y="712583"/>
                </a:cubicBezTo>
                <a:cubicBezTo>
                  <a:pt x="3392788" y="766518"/>
                  <a:pt x="3170963" y="708172"/>
                  <a:pt x="2982556" y="712583"/>
                </a:cubicBezTo>
                <a:cubicBezTo>
                  <a:pt x="2794150" y="716994"/>
                  <a:pt x="2679395" y="649746"/>
                  <a:pt x="2392260" y="712583"/>
                </a:cubicBezTo>
                <a:cubicBezTo>
                  <a:pt x="2105125" y="775420"/>
                  <a:pt x="2021665" y="680741"/>
                  <a:pt x="1719323" y="712583"/>
                </a:cubicBezTo>
                <a:cubicBezTo>
                  <a:pt x="1416981" y="744425"/>
                  <a:pt x="1380343" y="670200"/>
                  <a:pt x="1129027" y="712583"/>
                </a:cubicBezTo>
                <a:cubicBezTo>
                  <a:pt x="877711" y="754966"/>
                  <a:pt x="804022" y="706291"/>
                  <a:pt x="662694" y="712583"/>
                </a:cubicBezTo>
                <a:cubicBezTo>
                  <a:pt x="521366" y="718875"/>
                  <a:pt x="271963" y="668922"/>
                  <a:pt x="72398" y="712583"/>
                </a:cubicBezTo>
                <a:cubicBezTo>
                  <a:pt x="31761" y="711630"/>
                  <a:pt x="7016" y="683825"/>
                  <a:pt x="0" y="640185"/>
                </a:cubicBezTo>
                <a:cubicBezTo>
                  <a:pt x="-28735" y="399577"/>
                  <a:pt x="34040" y="186841"/>
                  <a:pt x="0" y="72398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133033">
                  <a:prstGeom prst="roundRect">
                    <a:avLst>
                      <a:gd name="adj" fmla="val 1016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400" b="1" dirty="0">
                <a:solidFill>
                  <a:srgbClr val="107C9D"/>
                </a:solidFill>
              </a:rPr>
              <a:t>Representative vehicle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Highest selling vehicle</a:t>
            </a:r>
          </a:p>
        </p:txBody>
      </p: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3FB5747A-997E-3BDE-E99F-AA626C010D57}"/>
              </a:ext>
            </a:extLst>
          </p:cNvPr>
          <p:cNvCxnSpPr>
            <a:cxnSpLocks/>
            <a:endCxn id="41" idx="2"/>
          </p:cNvCxnSpPr>
          <p:nvPr/>
        </p:nvCxnSpPr>
        <p:spPr>
          <a:xfrm rot="5400000" flipH="1" flipV="1">
            <a:off x="9181399" y="2630406"/>
            <a:ext cx="1015089" cy="221247"/>
          </a:xfrm>
          <a:prstGeom prst="bentConnector3">
            <a:avLst>
              <a:gd name="adj1" fmla="val 50000"/>
            </a:avLst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D37A3E43-ADFE-FD89-08C6-9B2B43E03CE9}"/>
              </a:ext>
            </a:extLst>
          </p:cNvPr>
          <p:cNvSpPr/>
          <p:nvPr/>
        </p:nvSpPr>
        <p:spPr>
          <a:xfrm>
            <a:off x="714900" y="3281763"/>
            <a:ext cx="1645920" cy="182880"/>
          </a:xfrm>
          <a:prstGeom prst="rect">
            <a:avLst/>
          </a:prstGeom>
          <a:solidFill>
            <a:schemeClr val="bg1"/>
          </a:solidFill>
          <a:ln>
            <a:solidFill>
              <a:srgbClr val="107C9D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rgbClr val="107C9D"/>
                </a:solidFill>
              </a:rPr>
              <a:t>Powertrain Type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659489-0D42-E744-8B13-7984765A9704}"/>
              </a:ext>
            </a:extLst>
          </p:cNvPr>
          <p:cNvSpPr/>
          <p:nvPr/>
        </p:nvSpPr>
        <p:spPr>
          <a:xfrm>
            <a:off x="990825" y="3594532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EV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F4202DB-060D-139B-EDF7-BB86AE8F4D90}"/>
              </a:ext>
            </a:extLst>
          </p:cNvPr>
          <p:cNvSpPr/>
          <p:nvPr/>
        </p:nvSpPr>
        <p:spPr>
          <a:xfrm>
            <a:off x="981760" y="3841949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ICE</a:t>
            </a:r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F9831862-6F92-8529-8A9F-7CF29A052495}"/>
              </a:ext>
            </a:extLst>
          </p:cNvPr>
          <p:cNvCxnSpPr>
            <a:cxnSpLocks/>
            <a:stCxn id="12" idx="1"/>
            <a:endCxn id="15" idx="1"/>
          </p:cNvCxnSpPr>
          <p:nvPr/>
        </p:nvCxnSpPr>
        <p:spPr>
          <a:xfrm rot="10800000" flipH="1" flipV="1">
            <a:off x="714899" y="3373202"/>
            <a:ext cx="275925" cy="312769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9C14730F-A75D-C64E-8D54-06DCD03C5D68}"/>
              </a:ext>
            </a:extLst>
          </p:cNvPr>
          <p:cNvCxnSpPr>
            <a:cxnSpLocks/>
            <a:stCxn id="12" idx="1"/>
            <a:endCxn id="16" idx="1"/>
          </p:cNvCxnSpPr>
          <p:nvPr/>
        </p:nvCxnSpPr>
        <p:spPr>
          <a:xfrm rot="10800000" flipH="1" flipV="1">
            <a:off x="714900" y="3373203"/>
            <a:ext cx="266860" cy="560186"/>
          </a:xfrm>
          <a:prstGeom prst="bentConnector3">
            <a:avLst>
              <a:gd name="adj1" fmla="val -85663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F620CF6E-8421-7A3E-018D-CC747F65F257}"/>
              </a:ext>
            </a:extLst>
          </p:cNvPr>
          <p:cNvSpPr/>
          <p:nvPr/>
        </p:nvSpPr>
        <p:spPr>
          <a:xfrm>
            <a:off x="990825" y="4088833"/>
            <a:ext cx="1371600" cy="182880"/>
          </a:xfrm>
          <a:prstGeom prst="rect">
            <a:avLst/>
          </a:prstGeom>
          <a:solidFill>
            <a:srgbClr val="107C9D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…</a:t>
            </a:r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F5A136A0-7BFF-9AB8-BEDD-A6687C0645AC}"/>
              </a:ext>
            </a:extLst>
          </p:cNvPr>
          <p:cNvCxnSpPr>
            <a:cxnSpLocks/>
            <a:stCxn id="12" idx="1"/>
            <a:endCxn id="20" idx="1"/>
          </p:cNvCxnSpPr>
          <p:nvPr/>
        </p:nvCxnSpPr>
        <p:spPr>
          <a:xfrm rot="10800000" flipH="1" flipV="1">
            <a:off x="714899" y="3373203"/>
            <a:ext cx="275925" cy="807070"/>
          </a:xfrm>
          <a:prstGeom prst="bentConnector3">
            <a:avLst>
              <a:gd name="adj1" fmla="val -82849"/>
            </a:avLst>
          </a:prstGeom>
          <a:ln w="127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EE59989F-E78A-1EA5-F6CF-3DE35A00DD58}"/>
              </a:ext>
            </a:extLst>
          </p:cNvPr>
          <p:cNvSpPr/>
          <p:nvPr/>
        </p:nvSpPr>
        <p:spPr>
          <a:xfrm>
            <a:off x="3239450" y="3704788"/>
            <a:ext cx="3657600" cy="457200"/>
          </a:xfrm>
          <a:prstGeom prst="rect">
            <a:avLst/>
          </a:prstGeom>
          <a:solidFill>
            <a:schemeClr val="bg2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4D98A94-E408-76F3-4057-67DA205DAAD0}"/>
              </a:ext>
            </a:extLst>
          </p:cNvPr>
          <p:cNvCxnSpPr>
            <a:cxnSpLocks/>
            <a:stCxn id="16" idx="3"/>
            <a:endCxn id="22" idx="1"/>
          </p:cNvCxnSpPr>
          <p:nvPr/>
        </p:nvCxnSpPr>
        <p:spPr>
          <a:xfrm flipV="1">
            <a:off x="2353360" y="3933388"/>
            <a:ext cx="886090" cy="1"/>
          </a:xfrm>
          <a:prstGeom prst="straightConnector1">
            <a:avLst/>
          </a:prstGeom>
          <a:ln w="38100">
            <a:solidFill>
              <a:srgbClr val="107C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Engine icon - Free download on Iconfinder">
            <a:extLst>
              <a:ext uri="{FF2B5EF4-FFF2-40B4-BE49-F238E27FC236}">
                <a16:creationId xmlns:a16="http://schemas.microsoft.com/office/drawing/2014/main" id="{6F0FA7C5-8BD9-2267-D879-6EA28C8A7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68" y="3281761"/>
            <a:ext cx="193014" cy="193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Download Check Engine Light Repairs - Check Engine Icon Vector PNG Image  with No Background - PNGkey.com">
            <a:extLst>
              <a:ext uri="{FF2B5EF4-FFF2-40B4-BE49-F238E27FC236}">
                <a16:creationId xmlns:a16="http://schemas.microsoft.com/office/drawing/2014/main" id="{3799C91B-EB3C-4F9D-CBCC-8E70A46DA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088" y="3721755"/>
            <a:ext cx="361449" cy="274320"/>
          </a:xfrm>
          <a:prstGeom prst="rect">
            <a:avLst/>
          </a:prstGeom>
          <a:noFill/>
          <a:ln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Download Check Engine Light Repairs - Check Engine Icon Vector PNG Image  with No Background - PNGkey.com">
            <a:extLst>
              <a:ext uri="{FF2B5EF4-FFF2-40B4-BE49-F238E27FC236}">
                <a16:creationId xmlns:a16="http://schemas.microsoft.com/office/drawing/2014/main" id="{0B8D0C0E-99FF-68AA-C805-03FBCE0020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407" y="3730102"/>
            <a:ext cx="361449" cy="27432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Download Check Engine Light Repairs - Check Engine Icon Vector PNG Image  with No Background - PNGkey.com">
            <a:extLst>
              <a:ext uri="{FF2B5EF4-FFF2-40B4-BE49-F238E27FC236}">
                <a16:creationId xmlns:a16="http://schemas.microsoft.com/office/drawing/2014/main" id="{4D05643E-6783-2E5B-821F-6DF3CD602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812" y="3738214"/>
            <a:ext cx="361449" cy="274320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Download Check Engine Light Repairs - Check Engine Icon Vector PNG Image  with No Background - PNGkey.com">
            <a:extLst>
              <a:ext uri="{FF2B5EF4-FFF2-40B4-BE49-F238E27FC236}">
                <a16:creationId xmlns:a16="http://schemas.microsoft.com/office/drawing/2014/main" id="{2035CC51-7808-0CE3-D6DF-C4B53202B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217" y="3746326"/>
            <a:ext cx="361449" cy="274320"/>
          </a:xfrm>
          <a:prstGeom prst="rect">
            <a:avLst/>
          </a:prstGeom>
          <a:noFill/>
          <a:ln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4D404449-1020-5A6E-DC0C-3B6D5492D6E7}"/>
              </a:ext>
            </a:extLst>
          </p:cNvPr>
          <p:cNvGrpSpPr/>
          <p:nvPr/>
        </p:nvGrpSpPr>
        <p:grpSpPr>
          <a:xfrm>
            <a:off x="4100940" y="2060692"/>
            <a:ext cx="711924" cy="330766"/>
            <a:chOff x="4100940" y="1161532"/>
            <a:chExt cx="711924" cy="330766"/>
          </a:xfrm>
        </p:grpSpPr>
        <p:grpSp>
          <p:nvGrpSpPr>
            <p:cNvPr id="35" name="Groupe 35">
              <a:extLst>
                <a:ext uri="{FF2B5EF4-FFF2-40B4-BE49-F238E27FC236}">
                  <a16:creationId xmlns:a16="http://schemas.microsoft.com/office/drawing/2014/main" id="{C85C6C87-3EA4-5C7E-5010-5A22EC22CC6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74093" y="1187202"/>
              <a:ext cx="589655" cy="283464"/>
              <a:chOff x="543831" y="1385813"/>
              <a:chExt cx="648564" cy="311784"/>
            </a:xfrm>
            <a:solidFill>
              <a:srgbClr val="107C9D"/>
            </a:solidFill>
          </p:grpSpPr>
          <p:sp>
            <p:nvSpPr>
              <p:cNvPr id="36" name="Freeform 30">
                <a:extLst>
                  <a:ext uri="{FF2B5EF4-FFF2-40B4-BE49-F238E27FC236}">
                    <a16:creationId xmlns:a16="http://schemas.microsoft.com/office/drawing/2014/main" id="{18D4E634-0ADE-9AC0-BAD1-38B8DBD8CB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9075" y="1406862"/>
                <a:ext cx="378877" cy="106559"/>
              </a:xfrm>
              <a:custGeom>
                <a:avLst/>
                <a:gdLst>
                  <a:gd name="T0" fmla="*/ 0 w 576"/>
                  <a:gd name="T1" fmla="*/ 38 h 162"/>
                  <a:gd name="T2" fmla="*/ 0 w 576"/>
                  <a:gd name="T3" fmla="*/ 42 h 162"/>
                  <a:gd name="T4" fmla="*/ 6 w 576"/>
                  <a:gd name="T5" fmla="*/ 70 h 162"/>
                  <a:gd name="T6" fmla="*/ 18 w 576"/>
                  <a:gd name="T7" fmla="*/ 98 h 162"/>
                  <a:gd name="T8" fmla="*/ 44 w 576"/>
                  <a:gd name="T9" fmla="*/ 120 h 162"/>
                  <a:gd name="T10" fmla="*/ 62 w 576"/>
                  <a:gd name="T11" fmla="*/ 126 h 162"/>
                  <a:gd name="T12" fmla="*/ 96 w 576"/>
                  <a:gd name="T13" fmla="*/ 132 h 162"/>
                  <a:gd name="T14" fmla="*/ 326 w 576"/>
                  <a:gd name="T15" fmla="*/ 148 h 162"/>
                  <a:gd name="T16" fmla="*/ 566 w 576"/>
                  <a:gd name="T17" fmla="*/ 162 h 162"/>
                  <a:gd name="T18" fmla="*/ 566 w 576"/>
                  <a:gd name="T19" fmla="*/ 162 h 162"/>
                  <a:gd name="T20" fmla="*/ 576 w 576"/>
                  <a:gd name="T21" fmla="*/ 156 h 162"/>
                  <a:gd name="T22" fmla="*/ 576 w 576"/>
                  <a:gd name="T23" fmla="*/ 150 h 162"/>
                  <a:gd name="T24" fmla="*/ 574 w 576"/>
                  <a:gd name="T25" fmla="*/ 144 h 162"/>
                  <a:gd name="T26" fmla="*/ 552 w 576"/>
                  <a:gd name="T27" fmla="*/ 118 h 162"/>
                  <a:gd name="T28" fmla="*/ 500 w 576"/>
                  <a:gd name="T29" fmla="*/ 76 h 162"/>
                  <a:gd name="T30" fmla="*/ 426 w 576"/>
                  <a:gd name="T31" fmla="*/ 36 h 162"/>
                  <a:gd name="T32" fmla="*/ 382 w 576"/>
                  <a:gd name="T33" fmla="*/ 20 h 162"/>
                  <a:gd name="T34" fmla="*/ 336 w 576"/>
                  <a:gd name="T35" fmla="*/ 8 h 162"/>
                  <a:gd name="T36" fmla="*/ 288 w 576"/>
                  <a:gd name="T37" fmla="*/ 2 h 162"/>
                  <a:gd name="T38" fmla="*/ 238 w 576"/>
                  <a:gd name="T39" fmla="*/ 0 h 162"/>
                  <a:gd name="T40" fmla="*/ 156 w 576"/>
                  <a:gd name="T41" fmla="*/ 4 h 162"/>
                  <a:gd name="T42" fmla="*/ 84 w 576"/>
                  <a:gd name="T43" fmla="*/ 14 h 162"/>
                  <a:gd name="T44" fmla="*/ 8 w 576"/>
                  <a:gd name="T45" fmla="*/ 30 h 162"/>
                  <a:gd name="T46" fmla="*/ 2 w 576"/>
                  <a:gd name="T47" fmla="*/ 32 h 162"/>
                  <a:gd name="T48" fmla="*/ 0 w 576"/>
                  <a:gd name="T49" fmla="*/ 38 h 162"/>
                  <a:gd name="T50" fmla="*/ 20 w 576"/>
                  <a:gd name="T51" fmla="*/ 46 h 162"/>
                  <a:gd name="T52" fmla="*/ 52 w 576"/>
                  <a:gd name="T53" fmla="*/ 40 h 162"/>
                  <a:gd name="T54" fmla="*/ 166 w 576"/>
                  <a:gd name="T55" fmla="*/ 24 h 162"/>
                  <a:gd name="T56" fmla="*/ 238 w 576"/>
                  <a:gd name="T57" fmla="*/ 20 h 162"/>
                  <a:gd name="T58" fmla="*/ 286 w 576"/>
                  <a:gd name="T59" fmla="*/ 22 h 162"/>
                  <a:gd name="T60" fmla="*/ 332 w 576"/>
                  <a:gd name="T61" fmla="*/ 26 h 162"/>
                  <a:gd name="T62" fmla="*/ 406 w 576"/>
                  <a:gd name="T63" fmla="*/ 48 h 162"/>
                  <a:gd name="T64" fmla="*/ 468 w 576"/>
                  <a:gd name="T65" fmla="*/ 80 h 162"/>
                  <a:gd name="T66" fmla="*/ 516 w 576"/>
                  <a:gd name="T67" fmla="*/ 114 h 162"/>
                  <a:gd name="T68" fmla="*/ 548 w 576"/>
                  <a:gd name="T69" fmla="*/ 140 h 162"/>
                  <a:gd name="T70" fmla="*/ 290 w 576"/>
                  <a:gd name="T71" fmla="*/ 126 h 162"/>
                  <a:gd name="T72" fmla="*/ 94 w 576"/>
                  <a:gd name="T73" fmla="*/ 112 h 162"/>
                  <a:gd name="T74" fmla="*/ 66 w 576"/>
                  <a:gd name="T75" fmla="*/ 108 h 162"/>
                  <a:gd name="T76" fmla="*/ 44 w 576"/>
                  <a:gd name="T77" fmla="*/ 98 h 162"/>
                  <a:gd name="T78" fmla="*/ 30 w 576"/>
                  <a:gd name="T79" fmla="*/ 80 h 162"/>
                  <a:gd name="T80" fmla="*/ 24 w 576"/>
                  <a:gd name="T81" fmla="*/ 62 h 162"/>
                  <a:gd name="T82" fmla="*/ 20 w 576"/>
                  <a:gd name="T83" fmla="*/ 46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76" h="162">
                    <a:moveTo>
                      <a:pt x="0" y="38"/>
                    </a:moveTo>
                    <a:lnTo>
                      <a:pt x="0" y="38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4" y="58"/>
                    </a:lnTo>
                    <a:lnTo>
                      <a:pt x="6" y="70"/>
                    </a:lnTo>
                    <a:lnTo>
                      <a:pt x="12" y="84"/>
                    </a:lnTo>
                    <a:lnTo>
                      <a:pt x="18" y="98"/>
                    </a:lnTo>
                    <a:lnTo>
                      <a:pt x="30" y="110"/>
                    </a:lnTo>
                    <a:lnTo>
                      <a:pt x="44" y="120"/>
                    </a:lnTo>
                    <a:lnTo>
                      <a:pt x="52" y="124"/>
                    </a:lnTo>
                    <a:lnTo>
                      <a:pt x="62" y="126"/>
                    </a:lnTo>
                    <a:lnTo>
                      <a:pt x="62" y="126"/>
                    </a:lnTo>
                    <a:lnTo>
                      <a:pt x="96" y="132"/>
                    </a:lnTo>
                    <a:lnTo>
                      <a:pt x="158" y="136"/>
                    </a:lnTo>
                    <a:lnTo>
                      <a:pt x="326" y="148"/>
                    </a:lnTo>
                    <a:lnTo>
                      <a:pt x="566" y="162"/>
                    </a:lnTo>
                    <a:lnTo>
                      <a:pt x="566" y="162"/>
                    </a:lnTo>
                    <a:lnTo>
                      <a:pt x="566" y="162"/>
                    </a:lnTo>
                    <a:lnTo>
                      <a:pt x="566" y="162"/>
                    </a:lnTo>
                    <a:lnTo>
                      <a:pt x="572" y="160"/>
                    </a:lnTo>
                    <a:lnTo>
                      <a:pt x="576" y="156"/>
                    </a:lnTo>
                    <a:lnTo>
                      <a:pt x="576" y="156"/>
                    </a:lnTo>
                    <a:lnTo>
                      <a:pt x="576" y="150"/>
                    </a:lnTo>
                    <a:lnTo>
                      <a:pt x="574" y="144"/>
                    </a:lnTo>
                    <a:lnTo>
                      <a:pt x="574" y="144"/>
                    </a:lnTo>
                    <a:lnTo>
                      <a:pt x="566" y="134"/>
                    </a:lnTo>
                    <a:lnTo>
                      <a:pt x="552" y="118"/>
                    </a:lnTo>
                    <a:lnTo>
                      <a:pt x="528" y="98"/>
                    </a:lnTo>
                    <a:lnTo>
                      <a:pt x="500" y="76"/>
                    </a:lnTo>
                    <a:lnTo>
                      <a:pt x="466" y="54"/>
                    </a:lnTo>
                    <a:lnTo>
                      <a:pt x="426" y="36"/>
                    </a:lnTo>
                    <a:lnTo>
                      <a:pt x="404" y="26"/>
                    </a:lnTo>
                    <a:lnTo>
                      <a:pt x="382" y="20"/>
                    </a:lnTo>
                    <a:lnTo>
                      <a:pt x="360" y="12"/>
                    </a:lnTo>
                    <a:lnTo>
                      <a:pt x="336" y="8"/>
                    </a:lnTo>
                    <a:lnTo>
                      <a:pt x="336" y="8"/>
                    </a:lnTo>
                    <a:lnTo>
                      <a:pt x="288" y="2"/>
                    </a:lnTo>
                    <a:lnTo>
                      <a:pt x="238" y="0"/>
                    </a:lnTo>
                    <a:lnTo>
                      <a:pt x="238" y="0"/>
                    </a:lnTo>
                    <a:lnTo>
                      <a:pt x="196" y="2"/>
                    </a:lnTo>
                    <a:lnTo>
                      <a:pt x="156" y="4"/>
                    </a:lnTo>
                    <a:lnTo>
                      <a:pt x="118" y="10"/>
                    </a:lnTo>
                    <a:lnTo>
                      <a:pt x="84" y="14"/>
                    </a:lnTo>
                    <a:lnTo>
                      <a:pt x="32" y="24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2" y="32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  <a:moveTo>
                      <a:pt x="20" y="46"/>
                    </a:moveTo>
                    <a:lnTo>
                      <a:pt x="20" y="46"/>
                    </a:lnTo>
                    <a:lnTo>
                      <a:pt x="52" y="40"/>
                    </a:lnTo>
                    <a:lnTo>
                      <a:pt x="102" y="30"/>
                    </a:lnTo>
                    <a:lnTo>
                      <a:pt x="166" y="24"/>
                    </a:lnTo>
                    <a:lnTo>
                      <a:pt x="202" y="20"/>
                    </a:lnTo>
                    <a:lnTo>
                      <a:pt x="238" y="20"/>
                    </a:lnTo>
                    <a:lnTo>
                      <a:pt x="238" y="20"/>
                    </a:lnTo>
                    <a:lnTo>
                      <a:pt x="286" y="22"/>
                    </a:lnTo>
                    <a:lnTo>
                      <a:pt x="332" y="26"/>
                    </a:lnTo>
                    <a:lnTo>
                      <a:pt x="332" y="26"/>
                    </a:lnTo>
                    <a:lnTo>
                      <a:pt x="370" y="36"/>
                    </a:lnTo>
                    <a:lnTo>
                      <a:pt x="406" y="48"/>
                    </a:lnTo>
                    <a:lnTo>
                      <a:pt x="438" y="62"/>
                    </a:lnTo>
                    <a:lnTo>
                      <a:pt x="468" y="80"/>
                    </a:lnTo>
                    <a:lnTo>
                      <a:pt x="494" y="96"/>
                    </a:lnTo>
                    <a:lnTo>
                      <a:pt x="516" y="114"/>
                    </a:lnTo>
                    <a:lnTo>
                      <a:pt x="534" y="128"/>
                    </a:lnTo>
                    <a:lnTo>
                      <a:pt x="548" y="140"/>
                    </a:lnTo>
                    <a:lnTo>
                      <a:pt x="548" y="140"/>
                    </a:lnTo>
                    <a:lnTo>
                      <a:pt x="290" y="126"/>
                    </a:lnTo>
                    <a:lnTo>
                      <a:pt x="146" y="116"/>
                    </a:lnTo>
                    <a:lnTo>
                      <a:pt x="94" y="112"/>
                    </a:lnTo>
                    <a:lnTo>
                      <a:pt x="66" y="108"/>
                    </a:lnTo>
                    <a:lnTo>
                      <a:pt x="66" y="108"/>
                    </a:lnTo>
                    <a:lnTo>
                      <a:pt x="54" y="104"/>
                    </a:lnTo>
                    <a:lnTo>
                      <a:pt x="44" y="98"/>
                    </a:lnTo>
                    <a:lnTo>
                      <a:pt x="36" y="90"/>
                    </a:lnTo>
                    <a:lnTo>
                      <a:pt x="30" y="80"/>
                    </a:lnTo>
                    <a:lnTo>
                      <a:pt x="26" y="72"/>
                    </a:lnTo>
                    <a:lnTo>
                      <a:pt x="24" y="62"/>
                    </a:lnTo>
                    <a:lnTo>
                      <a:pt x="20" y="46"/>
                    </a:lnTo>
                    <a:lnTo>
                      <a:pt x="2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2400"/>
              </a:p>
            </p:txBody>
          </p:sp>
          <p:sp>
            <p:nvSpPr>
              <p:cNvPr id="37" name="Freeform 31">
                <a:extLst>
                  <a:ext uri="{FF2B5EF4-FFF2-40B4-BE49-F238E27FC236}">
                    <a16:creationId xmlns:a16="http://schemas.microsoft.com/office/drawing/2014/main" id="{58984561-5C86-C1AD-41B8-18B1F0975A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3831" y="1385813"/>
                <a:ext cx="648564" cy="311784"/>
              </a:xfrm>
              <a:custGeom>
                <a:avLst/>
                <a:gdLst>
                  <a:gd name="T0" fmla="*/ 14 w 986"/>
                  <a:gd name="T1" fmla="*/ 368 h 474"/>
                  <a:gd name="T2" fmla="*/ 58 w 986"/>
                  <a:gd name="T3" fmla="*/ 424 h 474"/>
                  <a:gd name="T4" fmla="*/ 152 w 986"/>
                  <a:gd name="T5" fmla="*/ 474 h 474"/>
                  <a:gd name="T6" fmla="*/ 224 w 986"/>
                  <a:gd name="T7" fmla="*/ 446 h 474"/>
                  <a:gd name="T8" fmla="*/ 710 w 986"/>
                  <a:gd name="T9" fmla="*/ 414 h 474"/>
                  <a:gd name="T10" fmla="*/ 778 w 986"/>
                  <a:gd name="T11" fmla="*/ 468 h 474"/>
                  <a:gd name="T12" fmla="*/ 852 w 986"/>
                  <a:gd name="T13" fmla="*/ 464 h 474"/>
                  <a:gd name="T14" fmla="*/ 906 w 986"/>
                  <a:gd name="T15" fmla="*/ 416 h 474"/>
                  <a:gd name="T16" fmla="*/ 970 w 986"/>
                  <a:gd name="T17" fmla="*/ 414 h 474"/>
                  <a:gd name="T18" fmla="*/ 972 w 986"/>
                  <a:gd name="T19" fmla="*/ 386 h 474"/>
                  <a:gd name="T20" fmla="*/ 986 w 986"/>
                  <a:gd name="T21" fmla="*/ 300 h 474"/>
                  <a:gd name="T22" fmla="*/ 934 w 986"/>
                  <a:gd name="T23" fmla="*/ 198 h 474"/>
                  <a:gd name="T24" fmla="*/ 824 w 986"/>
                  <a:gd name="T25" fmla="*/ 150 h 474"/>
                  <a:gd name="T26" fmla="*/ 684 w 986"/>
                  <a:gd name="T27" fmla="*/ 74 h 474"/>
                  <a:gd name="T28" fmla="*/ 452 w 986"/>
                  <a:gd name="T29" fmla="*/ 4 h 474"/>
                  <a:gd name="T30" fmla="*/ 294 w 986"/>
                  <a:gd name="T31" fmla="*/ 4 h 474"/>
                  <a:gd name="T32" fmla="*/ 116 w 986"/>
                  <a:gd name="T33" fmla="*/ 26 h 474"/>
                  <a:gd name="T34" fmla="*/ 50 w 986"/>
                  <a:gd name="T35" fmla="*/ 98 h 474"/>
                  <a:gd name="T36" fmla="*/ 20 w 986"/>
                  <a:gd name="T37" fmla="*/ 190 h 474"/>
                  <a:gd name="T38" fmla="*/ 8 w 986"/>
                  <a:gd name="T39" fmla="*/ 258 h 474"/>
                  <a:gd name="T40" fmla="*/ 716 w 986"/>
                  <a:gd name="T41" fmla="*/ 362 h 474"/>
                  <a:gd name="T42" fmla="*/ 772 w 986"/>
                  <a:gd name="T43" fmla="*/ 276 h 474"/>
                  <a:gd name="T44" fmla="*/ 860 w 986"/>
                  <a:gd name="T45" fmla="*/ 286 h 474"/>
                  <a:gd name="T46" fmla="*/ 900 w 986"/>
                  <a:gd name="T47" fmla="*/ 362 h 474"/>
                  <a:gd name="T48" fmla="*/ 844 w 986"/>
                  <a:gd name="T49" fmla="*/ 446 h 474"/>
                  <a:gd name="T50" fmla="*/ 758 w 986"/>
                  <a:gd name="T51" fmla="*/ 438 h 474"/>
                  <a:gd name="T52" fmla="*/ 716 w 986"/>
                  <a:gd name="T53" fmla="*/ 362 h 474"/>
                  <a:gd name="T54" fmla="*/ 86 w 986"/>
                  <a:gd name="T55" fmla="*/ 296 h 474"/>
                  <a:gd name="T56" fmla="*/ 170 w 986"/>
                  <a:gd name="T57" fmla="*/ 272 h 474"/>
                  <a:gd name="T58" fmla="*/ 242 w 986"/>
                  <a:gd name="T59" fmla="*/ 344 h 474"/>
                  <a:gd name="T60" fmla="*/ 216 w 986"/>
                  <a:gd name="T61" fmla="*/ 426 h 474"/>
                  <a:gd name="T62" fmla="*/ 134 w 986"/>
                  <a:gd name="T63" fmla="*/ 452 h 474"/>
                  <a:gd name="T64" fmla="*/ 62 w 986"/>
                  <a:gd name="T65" fmla="*/ 380 h 474"/>
                  <a:gd name="T66" fmla="*/ 22 w 986"/>
                  <a:gd name="T67" fmla="*/ 272 h 474"/>
                  <a:gd name="T68" fmla="*/ 38 w 986"/>
                  <a:gd name="T69" fmla="*/ 188 h 474"/>
                  <a:gd name="T70" fmla="*/ 66 w 986"/>
                  <a:gd name="T71" fmla="*/ 110 h 474"/>
                  <a:gd name="T72" fmla="*/ 130 w 986"/>
                  <a:gd name="T73" fmla="*/ 40 h 474"/>
                  <a:gd name="T74" fmla="*/ 386 w 986"/>
                  <a:gd name="T75" fmla="*/ 20 h 474"/>
                  <a:gd name="T76" fmla="*/ 570 w 986"/>
                  <a:gd name="T77" fmla="*/ 44 h 474"/>
                  <a:gd name="T78" fmla="*/ 776 w 986"/>
                  <a:gd name="T79" fmla="*/ 154 h 474"/>
                  <a:gd name="T80" fmla="*/ 890 w 986"/>
                  <a:gd name="T81" fmla="*/ 196 h 474"/>
                  <a:gd name="T82" fmla="*/ 964 w 986"/>
                  <a:gd name="T83" fmla="*/ 278 h 474"/>
                  <a:gd name="T84" fmla="*/ 956 w 986"/>
                  <a:gd name="T85" fmla="*/ 352 h 474"/>
                  <a:gd name="T86" fmla="*/ 914 w 986"/>
                  <a:gd name="T87" fmla="*/ 398 h 474"/>
                  <a:gd name="T88" fmla="*/ 900 w 986"/>
                  <a:gd name="T89" fmla="*/ 300 h 474"/>
                  <a:gd name="T90" fmla="*/ 808 w 986"/>
                  <a:gd name="T91" fmla="*/ 250 h 474"/>
                  <a:gd name="T92" fmla="*/ 706 w 986"/>
                  <a:gd name="T93" fmla="*/ 318 h 474"/>
                  <a:gd name="T94" fmla="*/ 702 w 986"/>
                  <a:gd name="T95" fmla="*/ 396 h 474"/>
                  <a:gd name="T96" fmla="*/ 260 w 986"/>
                  <a:gd name="T97" fmla="*/ 340 h 474"/>
                  <a:gd name="T98" fmla="*/ 174 w 986"/>
                  <a:gd name="T99" fmla="*/ 252 h 474"/>
                  <a:gd name="T100" fmla="*/ 72 w 986"/>
                  <a:gd name="T101" fmla="*/ 282 h 474"/>
                  <a:gd name="T102" fmla="*/ 40 w 986"/>
                  <a:gd name="T103" fmla="*/ 366 h 474"/>
                  <a:gd name="T104" fmla="*/ 20 w 986"/>
                  <a:gd name="T105" fmla="*/ 32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86" h="474">
                    <a:moveTo>
                      <a:pt x="0" y="292"/>
                    </a:moveTo>
                    <a:lnTo>
                      <a:pt x="0" y="292"/>
                    </a:lnTo>
                    <a:lnTo>
                      <a:pt x="2" y="330"/>
                    </a:lnTo>
                    <a:lnTo>
                      <a:pt x="6" y="346"/>
                    </a:lnTo>
                    <a:lnTo>
                      <a:pt x="10" y="358"/>
                    </a:lnTo>
                    <a:lnTo>
                      <a:pt x="14" y="368"/>
                    </a:lnTo>
                    <a:lnTo>
                      <a:pt x="22" y="376"/>
                    </a:lnTo>
                    <a:lnTo>
                      <a:pt x="32" y="384"/>
                    </a:lnTo>
                    <a:lnTo>
                      <a:pt x="44" y="390"/>
                    </a:lnTo>
                    <a:lnTo>
                      <a:pt x="44" y="390"/>
                    </a:lnTo>
                    <a:lnTo>
                      <a:pt x="50" y="408"/>
                    </a:lnTo>
                    <a:lnTo>
                      <a:pt x="58" y="424"/>
                    </a:lnTo>
                    <a:lnTo>
                      <a:pt x="70" y="438"/>
                    </a:lnTo>
                    <a:lnTo>
                      <a:pt x="84" y="450"/>
                    </a:lnTo>
                    <a:lnTo>
                      <a:pt x="98" y="460"/>
                    </a:lnTo>
                    <a:lnTo>
                      <a:pt x="114" y="466"/>
                    </a:lnTo>
                    <a:lnTo>
                      <a:pt x="132" y="472"/>
                    </a:lnTo>
                    <a:lnTo>
                      <a:pt x="152" y="474"/>
                    </a:lnTo>
                    <a:lnTo>
                      <a:pt x="152" y="474"/>
                    </a:lnTo>
                    <a:lnTo>
                      <a:pt x="168" y="472"/>
                    </a:lnTo>
                    <a:lnTo>
                      <a:pt x="184" y="468"/>
                    </a:lnTo>
                    <a:lnTo>
                      <a:pt x="198" y="464"/>
                    </a:lnTo>
                    <a:lnTo>
                      <a:pt x="212" y="456"/>
                    </a:lnTo>
                    <a:lnTo>
                      <a:pt x="224" y="446"/>
                    </a:lnTo>
                    <a:lnTo>
                      <a:pt x="234" y="436"/>
                    </a:lnTo>
                    <a:lnTo>
                      <a:pt x="244" y="424"/>
                    </a:lnTo>
                    <a:lnTo>
                      <a:pt x="252" y="410"/>
                    </a:lnTo>
                    <a:lnTo>
                      <a:pt x="252" y="410"/>
                    </a:lnTo>
                    <a:lnTo>
                      <a:pt x="710" y="414"/>
                    </a:lnTo>
                    <a:lnTo>
                      <a:pt x="710" y="414"/>
                    </a:lnTo>
                    <a:lnTo>
                      <a:pt x="718" y="428"/>
                    </a:lnTo>
                    <a:lnTo>
                      <a:pt x="728" y="438"/>
                    </a:lnTo>
                    <a:lnTo>
                      <a:pt x="738" y="448"/>
                    </a:lnTo>
                    <a:lnTo>
                      <a:pt x="750" y="456"/>
                    </a:lnTo>
                    <a:lnTo>
                      <a:pt x="764" y="464"/>
                    </a:lnTo>
                    <a:lnTo>
                      <a:pt x="778" y="468"/>
                    </a:lnTo>
                    <a:lnTo>
                      <a:pt x="794" y="472"/>
                    </a:lnTo>
                    <a:lnTo>
                      <a:pt x="808" y="474"/>
                    </a:lnTo>
                    <a:lnTo>
                      <a:pt x="808" y="474"/>
                    </a:lnTo>
                    <a:lnTo>
                      <a:pt x="824" y="472"/>
                    </a:lnTo>
                    <a:lnTo>
                      <a:pt x="838" y="468"/>
                    </a:lnTo>
                    <a:lnTo>
                      <a:pt x="852" y="464"/>
                    </a:lnTo>
                    <a:lnTo>
                      <a:pt x="866" y="458"/>
                    </a:lnTo>
                    <a:lnTo>
                      <a:pt x="878" y="450"/>
                    </a:lnTo>
                    <a:lnTo>
                      <a:pt x="888" y="440"/>
                    </a:lnTo>
                    <a:lnTo>
                      <a:pt x="898" y="428"/>
                    </a:lnTo>
                    <a:lnTo>
                      <a:pt x="906" y="416"/>
                    </a:lnTo>
                    <a:lnTo>
                      <a:pt x="906" y="416"/>
                    </a:lnTo>
                    <a:lnTo>
                      <a:pt x="962" y="416"/>
                    </a:lnTo>
                    <a:lnTo>
                      <a:pt x="962" y="416"/>
                    </a:lnTo>
                    <a:lnTo>
                      <a:pt x="962" y="416"/>
                    </a:lnTo>
                    <a:lnTo>
                      <a:pt x="962" y="416"/>
                    </a:lnTo>
                    <a:lnTo>
                      <a:pt x="966" y="416"/>
                    </a:lnTo>
                    <a:lnTo>
                      <a:pt x="970" y="414"/>
                    </a:lnTo>
                    <a:lnTo>
                      <a:pt x="970" y="414"/>
                    </a:lnTo>
                    <a:lnTo>
                      <a:pt x="972" y="410"/>
                    </a:lnTo>
                    <a:lnTo>
                      <a:pt x="972" y="406"/>
                    </a:lnTo>
                    <a:lnTo>
                      <a:pt x="972" y="406"/>
                    </a:lnTo>
                    <a:lnTo>
                      <a:pt x="972" y="400"/>
                    </a:lnTo>
                    <a:lnTo>
                      <a:pt x="972" y="386"/>
                    </a:lnTo>
                    <a:lnTo>
                      <a:pt x="974" y="364"/>
                    </a:lnTo>
                    <a:lnTo>
                      <a:pt x="976" y="352"/>
                    </a:lnTo>
                    <a:lnTo>
                      <a:pt x="980" y="340"/>
                    </a:lnTo>
                    <a:lnTo>
                      <a:pt x="980" y="340"/>
                    </a:lnTo>
                    <a:lnTo>
                      <a:pt x="986" y="320"/>
                    </a:lnTo>
                    <a:lnTo>
                      <a:pt x="986" y="300"/>
                    </a:lnTo>
                    <a:lnTo>
                      <a:pt x="984" y="282"/>
                    </a:lnTo>
                    <a:lnTo>
                      <a:pt x="978" y="264"/>
                    </a:lnTo>
                    <a:lnTo>
                      <a:pt x="970" y="246"/>
                    </a:lnTo>
                    <a:lnTo>
                      <a:pt x="960" y="230"/>
                    </a:lnTo>
                    <a:lnTo>
                      <a:pt x="946" y="214"/>
                    </a:lnTo>
                    <a:lnTo>
                      <a:pt x="934" y="198"/>
                    </a:lnTo>
                    <a:lnTo>
                      <a:pt x="934" y="198"/>
                    </a:lnTo>
                    <a:lnTo>
                      <a:pt x="930" y="196"/>
                    </a:lnTo>
                    <a:lnTo>
                      <a:pt x="930" y="196"/>
                    </a:lnTo>
                    <a:lnTo>
                      <a:pt x="900" y="180"/>
                    </a:lnTo>
                    <a:lnTo>
                      <a:pt x="864" y="164"/>
                    </a:lnTo>
                    <a:lnTo>
                      <a:pt x="824" y="150"/>
                    </a:lnTo>
                    <a:lnTo>
                      <a:pt x="784" y="136"/>
                    </a:lnTo>
                    <a:lnTo>
                      <a:pt x="784" y="136"/>
                    </a:lnTo>
                    <a:lnTo>
                      <a:pt x="742" y="110"/>
                    </a:lnTo>
                    <a:lnTo>
                      <a:pt x="742" y="110"/>
                    </a:lnTo>
                    <a:lnTo>
                      <a:pt x="714" y="92"/>
                    </a:lnTo>
                    <a:lnTo>
                      <a:pt x="684" y="74"/>
                    </a:lnTo>
                    <a:lnTo>
                      <a:pt x="652" y="58"/>
                    </a:lnTo>
                    <a:lnTo>
                      <a:pt x="616" y="40"/>
                    </a:lnTo>
                    <a:lnTo>
                      <a:pt x="574" y="26"/>
                    </a:lnTo>
                    <a:lnTo>
                      <a:pt x="530" y="14"/>
                    </a:lnTo>
                    <a:lnTo>
                      <a:pt x="480" y="6"/>
                    </a:lnTo>
                    <a:lnTo>
                      <a:pt x="452" y="4"/>
                    </a:lnTo>
                    <a:lnTo>
                      <a:pt x="424" y="2"/>
                    </a:lnTo>
                    <a:lnTo>
                      <a:pt x="424" y="2"/>
                    </a:lnTo>
                    <a:lnTo>
                      <a:pt x="386" y="0"/>
                    </a:lnTo>
                    <a:lnTo>
                      <a:pt x="386" y="0"/>
                    </a:lnTo>
                    <a:lnTo>
                      <a:pt x="340" y="2"/>
                    </a:lnTo>
                    <a:lnTo>
                      <a:pt x="294" y="4"/>
                    </a:lnTo>
                    <a:lnTo>
                      <a:pt x="210" y="12"/>
                    </a:lnTo>
                    <a:lnTo>
                      <a:pt x="148" y="18"/>
                    </a:lnTo>
                    <a:lnTo>
                      <a:pt x="124" y="22"/>
                    </a:lnTo>
                    <a:lnTo>
                      <a:pt x="124" y="22"/>
                    </a:lnTo>
                    <a:lnTo>
                      <a:pt x="120" y="24"/>
                    </a:lnTo>
                    <a:lnTo>
                      <a:pt x="116" y="26"/>
                    </a:lnTo>
                    <a:lnTo>
                      <a:pt x="116" y="26"/>
                    </a:lnTo>
                    <a:lnTo>
                      <a:pt x="104" y="4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62" y="84"/>
                    </a:lnTo>
                    <a:lnTo>
                      <a:pt x="50" y="98"/>
                    </a:lnTo>
                    <a:lnTo>
                      <a:pt x="38" y="114"/>
                    </a:lnTo>
                    <a:lnTo>
                      <a:pt x="28" y="132"/>
                    </a:lnTo>
                    <a:lnTo>
                      <a:pt x="22" y="150"/>
                    </a:lnTo>
                    <a:lnTo>
                      <a:pt x="18" y="170"/>
                    </a:lnTo>
                    <a:lnTo>
                      <a:pt x="20" y="190"/>
                    </a:lnTo>
                    <a:lnTo>
                      <a:pt x="20" y="190"/>
                    </a:lnTo>
                    <a:lnTo>
                      <a:pt x="22" y="214"/>
                    </a:lnTo>
                    <a:lnTo>
                      <a:pt x="20" y="230"/>
                    </a:lnTo>
                    <a:lnTo>
                      <a:pt x="16" y="242"/>
                    </a:lnTo>
                    <a:lnTo>
                      <a:pt x="12" y="250"/>
                    </a:lnTo>
                    <a:lnTo>
                      <a:pt x="12" y="250"/>
                    </a:lnTo>
                    <a:lnTo>
                      <a:pt x="8" y="258"/>
                    </a:lnTo>
                    <a:lnTo>
                      <a:pt x="4" y="266"/>
                    </a:lnTo>
                    <a:lnTo>
                      <a:pt x="2" y="278"/>
                    </a:lnTo>
                    <a:lnTo>
                      <a:pt x="0" y="292"/>
                    </a:lnTo>
                    <a:lnTo>
                      <a:pt x="0" y="292"/>
                    </a:lnTo>
                    <a:close/>
                    <a:moveTo>
                      <a:pt x="716" y="362"/>
                    </a:moveTo>
                    <a:lnTo>
                      <a:pt x="716" y="362"/>
                    </a:lnTo>
                    <a:lnTo>
                      <a:pt x="718" y="344"/>
                    </a:lnTo>
                    <a:lnTo>
                      <a:pt x="724" y="326"/>
                    </a:lnTo>
                    <a:lnTo>
                      <a:pt x="732" y="310"/>
                    </a:lnTo>
                    <a:lnTo>
                      <a:pt x="744" y="296"/>
                    </a:lnTo>
                    <a:lnTo>
                      <a:pt x="758" y="286"/>
                    </a:lnTo>
                    <a:lnTo>
                      <a:pt x="772" y="276"/>
                    </a:lnTo>
                    <a:lnTo>
                      <a:pt x="790" y="272"/>
                    </a:lnTo>
                    <a:lnTo>
                      <a:pt x="808" y="270"/>
                    </a:lnTo>
                    <a:lnTo>
                      <a:pt x="808" y="270"/>
                    </a:lnTo>
                    <a:lnTo>
                      <a:pt x="828" y="272"/>
                    </a:lnTo>
                    <a:lnTo>
                      <a:pt x="844" y="276"/>
                    </a:lnTo>
                    <a:lnTo>
                      <a:pt x="860" y="286"/>
                    </a:lnTo>
                    <a:lnTo>
                      <a:pt x="874" y="296"/>
                    </a:lnTo>
                    <a:lnTo>
                      <a:pt x="886" y="310"/>
                    </a:lnTo>
                    <a:lnTo>
                      <a:pt x="894" y="326"/>
                    </a:lnTo>
                    <a:lnTo>
                      <a:pt x="898" y="344"/>
                    </a:lnTo>
                    <a:lnTo>
                      <a:pt x="900" y="362"/>
                    </a:lnTo>
                    <a:lnTo>
                      <a:pt x="900" y="362"/>
                    </a:lnTo>
                    <a:lnTo>
                      <a:pt x="898" y="380"/>
                    </a:lnTo>
                    <a:lnTo>
                      <a:pt x="894" y="398"/>
                    </a:lnTo>
                    <a:lnTo>
                      <a:pt x="886" y="414"/>
                    </a:lnTo>
                    <a:lnTo>
                      <a:pt x="874" y="426"/>
                    </a:lnTo>
                    <a:lnTo>
                      <a:pt x="860" y="438"/>
                    </a:lnTo>
                    <a:lnTo>
                      <a:pt x="844" y="446"/>
                    </a:lnTo>
                    <a:lnTo>
                      <a:pt x="828" y="452"/>
                    </a:lnTo>
                    <a:lnTo>
                      <a:pt x="808" y="454"/>
                    </a:lnTo>
                    <a:lnTo>
                      <a:pt x="808" y="454"/>
                    </a:lnTo>
                    <a:lnTo>
                      <a:pt x="790" y="452"/>
                    </a:lnTo>
                    <a:lnTo>
                      <a:pt x="772" y="446"/>
                    </a:lnTo>
                    <a:lnTo>
                      <a:pt x="758" y="438"/>
                    </a:lnTo>
                    <a:lnTo>
                      <a:pt x="744" y="426"/>
                    </a:lnTo>
                    <a:lnTo>
                      <a:pt x="732" y="414"/>
                    </a:lnTo>
                    <a:lnTo>
                      <a:pt x="724" y="398"/>
                    </a:lnTo>
                    <a:lnTo>
                      <a:pt x="718" y="380"/>
                    </a:lnTo>
                    <a:lnTo>
                      <a:pt x="716" y="362"/>
                    </a:lnTo>
                    <a:lnTo>
                      <a:pt x="716" y="362"/>
                    </a:lnTo>
                    <a:close/>
                    <a:moveTo>
                      <a:pt x="60" y="362"/>
                    </a:moveTo>
                    <a:lnTo>
                      <a:pt x="60" y="362"/>
                    </a:lnTo>
                    <a:lnTo>
                      <a:pt x="62" y="344"/>
                    </a:lnTo>
                    <a:lnTo>
                      <a:pt x="66" y="326"/>
                    </a:lnTo>
                    <a:lnTo>
                      <a:pt x="76" y="310"/>
                    </a:lnTo>
                    <a:lnTo>
                      <a:pt x="86" y="296"/>
                    </a:lnTo>
                    <a:lnTo>
                      <a:pt x="100" y="286"/>
                    </a:lnTo>
                    <a:lnTo>
                      <a:pt x="116" y="276"/>
                    </a:lnTo>
                    <a:lnTo>
                      <a:pt x="134" y="272"/>
                    </a:lnTo>
                    <a:lnTo>
                      <a:pt x="152" y="270"/>
                    </a:lnTo>
                    <a:lnTo>
                      <a:pt x="152" y="270"/>
                    </a:lnTo>
                    <a:lnTo>
                      <a:pt x="170" y="272"/>
                    </a:lnTo>
                    <a:lnTo>
                      <a:pt x="188" y="276"/>
                    </a:lnTo>
                    <a:lnTo>
                      <a:pt x="204" y="286"/>
                    </a:lnTo>
                    <a:lnTo>
                      <a:pt x="216" y="296"/>
                    </a:lnTo>
                    <a:lnTo>
                      <a:pt x="228" y="310"/>
                    </a:lnTo>
                    <a:lnTo>
                      <a:pt x="236" y="326"/>
                    </a:lnTo>
                    <a:lnTo>
                      <a:pt x="242" y="344"/>
                    </a:lnTo>
                    <a:lnTo>
                      <a:pt x="244" y="362"/>
                    </a:lnTo>
                    <a:lnTo>
                      <a:pt x="244" y="362"/>
                    </a:lnTo>
                    <a:lnTo>
                      <a:pt x="242" y="380"/>
                    </a:lnTo>
                    <a:lnTo>
                      <a:pt x="236" y="398"/>
                    </a:lnTo>
                    <a:lnTo>
                      <a:pt x="228" y="414"/>
                    </a:lnTo>
                    <a:lnTo>
                      <a:pt x="216" y="426"/>
                    </a:lnTo>
                    <a:lnTo>
                      <a:pt x="204" y="438"/>
                    </a:lnTo>
                    <a:lnTo>
                      <a:pt x="188" y="446"/>
                    </a:lnTo>
                    <a:lnTo>
                      <a:pt x="170" y="452"/>
                    </a:lnTo>
                    <a:lnTo>
                      <a:pt x="152" y="454"/>
                    </a:lnTo>
                    <a:lnTo>
                      <a:pt x="152" y="454"/>
                    </a:lnTo>
                    <a:lnTo>
                      <a:pt x="134" y="452"/>
                    </a:lnTo>
                    <a:lnTo>
                      <a:pt x="116" y="446"/>
                    </a:lnTo>
                    <a:lnTo>
                      <a:pt x="100" y="438"/>
                    </a:lnTo>
                    <a:lnTo>
                      <a:pt x="86" y="426"/>
                    </a:lnTo>
                    <a:lnTo>
                      <a:pt x="76" y="414"/>
                    </a:lnTo>
                    <a:lnTo>
                      <a:pt x="66" y="398"/>
                    </a:lnTo>
                    <a:lnTo>
                      <a:pt x="62" y="380"/>
                    </a:lnTo>
                    <a:lnTo>
                      <a:pt x="60" y="362"/>
                    </a:lnTo>
                    <a:lnTo>
                      <a:pt x="60" y="362"/>
                    </a:lnTo>
                    <a:close/>
                    <a:moveTo>
                      <a:pt x="20" y="292"/>
                    </a:moveTo>
                    <a:lnTo>
                      <a:pt x="20" y="292"/>
                    </a:lnTo>
                    <a:lnTo>
                      <a:pt x="20" y="280"/>
                    </a:lnTo>
                    <a:lnTo>
                      <a:pt x="22" y="272"/>
                    </a:lnTo>
                    <a:lnTo>
                      <a:pt x="28" y="260"/>
                    </a:lnTo>
                    <a:lnTo>
                      <a:pt x="28" y="260"/>
                    </a:lnTo>
                    <a:lnTo>
                      <a:pt x="34" y="250"/>
                    </a:lnTo>
                    <a:lnTo>
                      <a:pt x="38" y="236"/>
                    </a:lnTo>
                    <a:lnTo>
                      <a:pt x="40" y="216"/>
                    </a:lnTo>
                    <a:lnTo>
                      <a:pt x="38" y="188"/>
                    </a:lnTo>
                    <a:lnTo>
                      <a:pt x="38" y="188"/>
                    </a:lnTo>
                    <a:lnTo>
                      <a:pt x="38" y="170"/>
                    </a:lnTo>
                    <a:lnTo>
                      <a:pt x="40" y="154"/>
                    </a:lnTo>
                    <a:lnTo>
                      <a:pt x="48" y="138"/>
                    </a:lnTo>
                    <a:lnTo>
                      <a:pt x="56" y="124"/>
                    </a:lnTo>
                    <a:lnTo>
                      <a:pt x="66" y="110"/>
                    </a:lnTo>
                    <a:lnTo>
                      <a:pt x="78" y="96"/>
                    </a:lnTo>
                    <a:lnTo>
                      <a:pt x="102" y="72"/>
                    </a:lnTo>
                    <a:lnTo>
                      <a:pt x="102" y="72"/>
                    </a:lnTo>
                    <a:lnTo>
                      <a:pt x="118" y="56"/>
                    </a:lnTo>
                    <a:lnTo>
                      <a:pt x="130" y="40"/>
                    </a:lnTo>
                    <a:lnTo>
                      <a:pt x="130" y="40"/>
                    </a:lnTo>
                    <a:lnTo>
                      <a:pt x="164" y="36"/>
                    </a:lnTo>
                    <a:lnTo>
                      <a:pt x="226" y="28"/>
                    </a:lnTo>
                    <a:lnTo>
                      <a:pt x="304" y="22"/>
                    </a:lnTo>
                    <a:lnTo>
                      <a:pt x="346" y="20"/>
                    </a:lnTo>
                    <a:lnTo>
                      <a:pt x="386" y="20"/>
                    </a:lnTo>
                    <a:lnTo>
                      <a:pt x="386" y="20"/>
                    </a:lnTo>
                    <a:lnTo>
                      <a:pt x="424" y="20"/>
                    </a:lnTo>
                    <a:lnTo>
                      <a:pt x="424" y="20"/>
                    </a:lnTo>
                    <a:lnTo>
                      <a:pt x="452" y="22"/>
                    </a:lnTo>
                    <a:lnTo>
                      <a:pt x="478" y="26"/>
                    </a:lnTo>
                    <a:lnTo>
                      <a:pt x="526" y="34"/>
                    </a:lnTo>
                    <a:lnTo>
                      <a:pt x="570" y="44"/>
                    </a:lnTo>
                    <a:lnTo>
                      <a:pt x="608" y="58"/>
                    </a:lnTo>
                    <a:lnTo>
                      <a:pt x="644" y="74"/>
                    </a:lnTo>
                    <a:lnTo>
                      <a:pt x="674" y="92"/>
                    </a:lnTo>
                    <a:lnTo>
                      <a:pt x="730" y="126"/>
                    </a:lnTo>
                    <a:lnTo>
                      <a:pt x="730" y="126"/>
                    </a:lnTo>
                    <a:lnTo>
                      <a:pt x="776" y="154"/>
                    </a:lnTo>
                    <a:lnTo>
                      <a:pt x="776" y="154"/>
                    </a:lnTo>
                    <a:lnTo>
                      <a:pt x="778" y="156"/>
                    </a:lnTo>
                    <a:lnTo>
                      <a:pt x="778" y="156"/>
                    </a:lnTo>
                    <a:lnTo>
                      <a:pt x="816" y="166"/>
                    </a:lnTo>
                    <a:lnTo>
                      <a:pt x="854" y="182"/>
                    </a:lnTo>
                    <a:lnTo>
                      <a:pt x="890" y="196"/>
                    </a:lnTo>
                    <a:lnTo>
                      <a:pt x="920" y="212"/>
                    </a:lnTo>
                    <a:lnTo>
                      <a:pt x="920" y="212"/>
                    </a:lnTo>
                    <a:lnTo>
                      <a:pt x="936" y="230"/>
                    </a:lnTo>
                    <a:lnTo>
                      <a:pt x="948" y="246"/>
                    </a:lnTo>
                    <a:lnTo>
                      <a:pt x="956" y="262"/>
                    </a:lnTo>
                    <a:lnTo>
                      <a:pt x="964" y="278"/>
                    </a:lnTo>
                    <a:lnTo>
                      <a:pt x="966" y="292"/>
                    </a:lnTo>
                    <a:lnTo>
                      <a:pt x="968" y="306"/>
                    </a:lnTo>
                    <a:lnTo>
                      <a:pt x="966" y="320"/>
                    </a:lnTo>
                    <a:lnTo>
                      <a:pt x="962" y="334"/>
                    </a:lnTo>
                    <a:lnTo>
                      <a:pt x="962" y="334"/>
                    </a:lnTo>
                    <a:lnTo>
                      <a:pt x="956" y="352"/>
                    </a:lnTo>
                    <a:lnTo>
                      <a:pt x="954" y="370"/>
                    </a:lnTo>
                    <a:lnTo>
                      <a:pt x="952" y="386"/>
                    </a:lnTo>
                    <a:lnTo>
                      <a:pt x="952" y="398"/>
                    </a:lnTo>
                    <a:lnTo>
                      <a:pt x="952" y="398"/>
                    </a:lnTo>
                    <a:lnTo>
                      <a:pt x="914" y="398"/>
                    </a:lnTo>
                    <a:lnTo>
                      <a:pt x="914" y="398"/>
                    </a:lnTo>
                    <a:lnTo>
                      <a:pt x="918" y="380"/>
                    </a:lnTo>
                    <a:lnTo>
                      <a:pt x="920" y="362"/>
                    </a:lnTo>
                    <a:lnTo>
                      <a:pt x="920" y="362"/>
                    </a:lnTo>
                    <a:lnTo>
                      <a:pt x="918" y="340"/>
                    </a:lnTo>
                    <a:lnTo>
                      <a:pt x="912" y="318"/>
                    </a:lnTo>
                    <a:lnTo>
                      <a:pt x="900" y="300"/>
                    </a:lnTo>
                    <a:lnTo>
                      <a:pt x="888" y="282"/>
                    </a:lnTo>
                    <a:lnTo>
                      <a:pt x="870" y="270"/>
                    </a:lnTo>
                    <a:lnTo>
                      <a:pt x="852" y="260"/>
                    </a:lnTo>
                    <a:lnTo>
                      <a:pt x="832" y="252"/>
                    </a:lnTo>
                    <a:lnTo>
                      <a:pt x="808" y="250"/>
                    </a:lnTo>
                    <a:lnTo>
                      <a:pt x="808" y="250"/>
                    </a:lnTo>
                    <a:lnTo>
                      <a:pt x="786" y="252"/>
                    </a:lnTo>
                    <a:lnTo>
                      <a:pt x="766" y="260"/>
                    </a:lnTo>
                    <a:lnTo>
                      <a:pt x="746" y="270"/>
                    </a:lnTo>
                    <a:lnTo>
                      <a:pt x="730" y="282"/>
                    </a:lnTo>
                    <a:lnTo>
                      <a:pt x="716" y="300"/>
                    </a:lnTo>
                    <a:lnTo>
                      <a:pt x="706" y="318"/>
                    </a:lnTo>
                    <a:lnTo>
                      <a:pt x="700" y="340"/>
                    </a:lnTo>
                    <a:lnTo>
                      <a:pt x="698" y="362"/>
                    </a:lnTo>
                    <a:lnTo>
                      <a:pt x="698" y="362"/>
                    </a:lnTo>
                    <a:lnTo>
                      <a:pt x="698" y="378"/>
                    </a:lnTo>
                    <a:lnTo>
                      <a:pt x="702" y="396"/>
                    </a:lnTo>
                    <a:lnTo>
                      <a:pt x="702" y="396"/>
                    </a:lnTo>
                    <a:lnTo>
                      <a:pt x="258" y="392"/>
                    </a:lnTo>
                    <a:lnTo>
                      <a:pt x="258" y="392"/>
                    </a:lnTo>
                    <a:lnTo>
                      <a:pt x="262" y="376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0" y="340"/>
                    </a:lnTo>
                    <a:lnTo>
                      <a:pt x="254" y="318"/>
                    </a:lnTo>
                    <a:lnTo>
                      <a:pt x="244" y="300"/>
                    </a:lnTo>
                    <a:lnTo>
                      <a:pt x="230" y="282"/>
                    </a:lnTo>
                    <a:lnTo>
                      <a:pt x="214" y="270"/>
                    </a:lnTo>
                    <a:lnTo>
                      <a:pt x="194" y="260"/>
                    </a:lnTo>
                    <a:lnTo>
                      <a:pt x="174" y="252"/>
                    </a:lnTo>
                    <a:lnTo>
                      <a:pt x="152" y="250"/>
                    </a:lnTo>
                    <a:lnTo>
                      <a:pt x="152" y="250"/>
                    </a:lnTo>
                    <a:lnTo>
                      <a:pt x="130" y="252"/>
                    </a:lnTo>
                    <a:lnTo>
                      <a:pt x="108" y="260"/>
                    </a:lnTo>
                    <a:lnTo>
                      <a:pt x="90" y="270"/>
                    </a:lnTo>
                    <a:lnTo>
                      <a:pt x="72" y="282"/>
                    </a:lnTo>
                    <a:lnTo>
                      <a:pt x="60" y="300"/>
                    </a:lnTo>
                    <a:lnTo>
                      <a:pt x="48" y="318"/>
                    </a:lnTo>
                    <a:lnTo>
                      <a:pt x="42" y="340"/>
                    </a:lnTo>
                    <a:lnTo>
                      <a:pt x="40" y="362"/>
                    </a:lnTo>
                    <a:lnTo>
                      <a:pt x="40" y="362"/>
                    </a:lnTo>
                    <a:lnTo>
                      <a:pt x="40" y="366"/>
                    </a:lnTo>
                    <a:lnTo>
                      <a:pt x="40" y="366"/>
                    </a:lnTo>
                    <a:lnTo>
                      <a:pt x="34" y="360"/>
                    </a:lnTo>
                    <a:lnTo>
                      <a:pt x="30" y="354"/>
                    </a:lnTo>
                    <a:lnTo>
                      <a:pt x="26" y="348"/>
                    </a:lnTo>
                    <a:lnTo>
                      <a:pt x="24" y="340"/>
                    </a:lnTo>
                    <a:lnTo>
                      <a:pt x="20" y="320"/>
                    </a:lnTo>
                    <a:lnTo>
                      <a:pt x="20" y="292"/>
                    </a:lnTo>
                    <a:lnTo>
                      <a:pt x="20" y="2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2400"/>
              </a:p>
            </p:txBody>
          </p:sp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58406EA-E36B-B887-9CEE-8B68D510D6CF}"/>
                </a:ext>
              </a:extLst>
            </p:cNvPr>
            <p:cNvSpPr/>
            <p:nvPr/>
          </p:nvSpPr>
          <p:spPr>
            <a:xfrm>
              <a:off x="4100940" y="1161532"/>
              <a:ext cx="711924" cy="33076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2" name="Groupe 21">
            <a:extLst>
              <a:ext uri="{FF2B5EF4-FFF2-40B4-BE49-F238E27FC236}">
                <a16:creationId xmlns:a16="http://schemas.microsoft.com/office/drawing/2014/main" id="{0365D9C5-B950-6AE1-69B4-B7D9D928E507}"/>
              </a:ext>
            </a:extLst>
          </p:cNvPr>
          <p:cNvGrpSpPr>
            <a:grpSpLocks noChangeAspect="1"/>
          </p:cNvGrpSpPr>
          <p:nvPr/>
        </p:nvGrpSpPr>
        <p:grpSpPr>
          <a:xfrm>
            <a:off x="5773393" y="2110532"/>
            <a:ext cx="652084" cy="283464"/>
            <a:chOff x="1772551" y="1377920"/>
            <a:chExt cx="735390" cy="319678"/>
          </a:xfrm>
          <a:solidFill>
            <a:srgbClr val="107C9D"/>
          </a:solidFill>
        </p:grpSpPr>
        <p:sp>
          <p:nvSpPr>
            <p:cNvPr id="53" name="Freeform 10">
              <a:extLst>
                <a:ext uri="{FF2B5EF4-FFF2-40B4-BE49-F238E27FC236}">
                  <a16:creationId xmlns:a16="http://schemas.microsoft.com/office/drawing/2014/main" id="{6F8A0296-EBD6-AFC2-ACCE-BF8A3CD6D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2551" y="1377920"/>
              <a:ext cx="735390" cy="319678"/>
            </a:xfrm>
            <a:custGeom>
              <a:avLst/>
              <a:gdLst>
                <a:gd name="T0" fmla="*/ 10 w 1118"/>
                <a:gd name="T1" fmla="*/ 362 h 486"/>
                <a:gd name="T2" fmla="*/ 64 w 1118"/>
                <a:gd name="T3" fmla="*/ 414 h 486"/>
                <a:gd name="T4" fmla="*/ 152 w 1118"/>
                <a:gd name="T5" fmla="*/ 484 h 486"/>
                <a:gd name="T6" fmla="*/ 240 w 1118"/>
                <a:gd name="T7" fmla="*/ 464 h 486"/>
                <a:gd name="T8" fmla="*/ 808 w 1118"/>
                <a:gd name="T9" fmla="*/ 418 h 486"/>
                <a:gd name="T10" fmla="*/ 866 w 1118"/>
                <a:gd name="T11" fmla="*/ 474 h 486"/>
                <a:gd name="T12" fmla="*/ 948 w 1118"/>
                <a:gd name="T13" fmla="*/ 480 h 486"/>
                <a:gd name="T14" fmla="*/ 1020 w 1118"/>
                <a:gd name="T15" fmla="*/ 422 h 486"/>
                <a:gd name="T16" fmla="*/ 1100 w 1118"/>
                <a:gd name="T17" fmla="*/ 420 h 486"/>
                <a:gd name="T18" fmla="*/ 1106 w 1118"/>
                <a:gd name="T19" fmla="*/ 404 h 486"/>
                <a:gd name="T20" fmla="*/ 1116 w 1118"/>
                <a:gd name="T21" fmla="*/ 330 h 486"/>
                <a:gd name="T22" fmla="*/ 1064 w 1118"/>
                <a:gd name="T23" fmla="*/ 224 h 486"/>
                <a:gd name="T24" fmla="*/ 972 w 1118"/>
                <a:gd name="T25" fmla="*/ 178 h 486"/>
                <a:gd name="T26" fmla="*/ 762 w 1118"/>
                <a:gd name="T27" fmla="*/ 90 h 486"/>
                <a:gd name="T28" fmla="*/ 514 w 1118"/>
                <a:gd name="T29" fmla="*/ 6 h 486"/>
                <a:gd name="T30" fmla="*/ 348 w 1118"/>
                <a:gd name="T31" fmla="*/ 2 h 486"/>
                <a:gd name="T32" fmla="*/ 106 w 1118"/>
                <a:gd name="T33" fmla="*/ 36 h 486"/>
                <a:gd name="T34" fmla="*/ 74 w 1118"/>
                <a:gd name="T35" fmla="*/ 70 h 486"/>
                <a:gd name="T36" fmla="*/ 14 w 1118"/>
                <a:gd name="T37" fmla="*/ 176 h 486"/>
                <a:gd name="T38" fmla="*/ 10 w 1118"/>
                <a:gd name="T39" fmla="*/ 252 h 486"/>
                <a:gd name="T40" fmla="*/ 0 w 1118"/>
                <a:gd name="T41" fmla="*/ 290 h 486"/>
                <a:gd name="T42" fmla="*/ 844 w 1118"/>
                <a:gd name="T43" fmla="*/ 294 h 486"/>
                <a:gd name="T44" fmla="*/ 934 w 1118"/>
                <a:gd name="T45" fmla="*/ 268 h 486"/>
                <a:gd name="T46" fmla="*/ 1012 w 1118"/>
                <a:gd name="T47" fmla="*/ 346 h 486"/>
                <a:gd name="T48" fmla="*/ 986 w 1118"/>
                <a:gd name="T49" fmla="*/ 436 h 486"/>
                <a:gd name="T50" fmla="*/ 894 w 1118"/>
                <a:gd name="T51" fmla="*/ 464 h 486"/>
                <a:gd name="T52" fmla="*/ 816 w 1118"/>
                <a:gd name="T53" fmla="*/ 386 h 486"/>
                <a:gd name="T54" fmla="*/ 80 w 1118"/>
                <a:gd name="T55" fmla="*/ 326 h 486"/>
                <a:gd name="T56" fmla="*/ 172 w 1118"/>
                <a:gd name="T57" fmla="*/ 266 h 486"/>
                <a:gd name="T58" fmla="*/ 256 w 1118"/>
                <a:gd name="T59" fmla="*/ 310 h 486"/>
                <a:gd name="T60" fmla="*/ 264 w 1118"/>
                <a:gd name="T61" fmla="*/ 404 h 486"/>
                <a:gd name="T62" fmla="*/ 172 w 1118"/>
                <a:gd name="T63" fmla="*/ 466 h 486"/>
                <a:gd name="T64" fmla="*/ 90 w 1118"/>
                <a:gd name="T65" fmla="*/ 422 h 486"/>
                <a:gd name="T66" fmla="*/ 20 w 1118"/>
                <a:gd name="T67" fmla="*/ 290 h 486"/>
                <a:gd name="T68" fmla="*/ 36 w 1118"/>
                <a:gd name="T69" fmla="*/ 240 h 486"/>
                <a:gd name="T70" fmla="*/ 40 w 1118"/>
                <a:gd name="T71" fmla="*/ 146 h 486"/>
                <a:gd name="T72" fmla="*/ 102 w 1118"/>
                <a:gd name="T73" fmla="*/ 68 h 486"/>
                <a:gd name="T74" fmla="*/ 304 w 1118"/>
                <a:gd name="T75" fmla="*/ 24 h 486"/>
                <a:gd name="T76" fmla="*/ 482 w 1118"/>
                <a:gd name="T77" fmla="*/ 22 h 486"/>
                <a:gd name="T78" fmla="*/ 714 w 1118"/>
                <a:gd name="T79" fmla="*/ 88 h 486"/>
                <a:gd name="T80" fmla="*/ 852 w 1118"/>
                <a:gd name="T81" fmla="*/ 162 h 486"/>
                <a:gd name="T82" fmla="*/ 1050 w 1118"/>
                <a:gd name="T83" fmla="*/ 236 h 486"/>
                <a:gd name="T84" fmla="*/ 1098 w 1118"/>
                <a:gd name="T85" fmla="*/ 314 h 486"/>
                <a:gd name="T86" fmla="*/ 1084 w 1118"/>
                <a:gd name="T87" fmla="*/ 390 h 486"/>
                <a:gd name="T88" fmla="*/ 1034 w 1118"/>
                <a:gd name="T89" fmla="*/ 366 h 486"/>
                <a:gd name="T90" fmla="*/ 1000 w 1118"/>
                <a:gd name="T91" fmla="*/ 282 h 486"/>
                <a:gd name="T92" fmla="*/ 914 w 1118"/>
                <a:gd name="T93" fmla="*/ 246 h 486"/>
                <a:gd name="T94" fmla="*/ 816 w 1118"/>
                <a:gd name="T95" fmla="*/ 298 h 486"/>
                <a:gd name="T96" fmla="*/ 796 w 1118"/>
                <a:gd name="T97" fmla="*/ 382 h 486"/>
                <a:gd name="T98" fmla="*/ 292 w 1118"/>
                <a:gd name="T99" fmla="*/ 366 h 486"/>
                <a:gd name="T100" fmla="*/ 256 w 1118"/>
                <a:gd name="T101" fmla="*/ 282 h 486"/>
                <a:gd name="T102" fmla="*/ 172 w 1118"/>
                <a:gd name="T103" fmla="*/ 246 h 486"/>
                <a:gd name="T104" fmla="*/ 74 w 1118"/>
                <a:gd name="T105" fmla="*/ 298 h 486"/>
                <a:gd name="T106" fmla="*/ 54 w 1118"/>
                <a:gd name="T107" fmla="*/ 374 h 486"/>
                <a:gd name="T108" fmla="*/ 22 w 1118"/>
                <a:gd name="T109" fmla="*/ 33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8" h="486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4"/>
                  </a:lnTo>
                  <a:lnTo>
                    <a:pt x="6" y="350"/>
                  </a:lnTo>
                  <a:lnTo>
                    <a:pt x="10" y="362"/>
                  </a:lnTo>
                  <a:lnTo>
                    <a:pt x="18" y="374"/>
                  </a:lnTo>
                  <a:lnTo>
                    <a:pt x="28" y="382"/>
                  </a:lnTo>
                  <a:lnTo>
                    <a:pt x="42" y="390"/>
                  </a:lnTo>
                  <a:lnTo>
                    <a:pt x="58" y="396"/>
                  </a:lnTo>
                  <a:lnTo>
                    <a:pt x="58" y="396"/>
                  </a:lnTo>
                  <a:lnTo>
                    <a:pt x="64" y="414"/>
                  </a:lnTo>
                  <a:lnTo>
                    <a:pt x="74" y="432"/>
                  </a:lnTo>
                  <a:lnTo>
                    <a:pt x="86" y="446"/>
                  </a:lnTo>
                  <a:lnTo>
                    <a:pt x="100" y="460"/>
                  </a:lnTo>
                  <a:lnTo>
                    <a:pt x="116" y="470"/>
                  </a:lnTo>
                  <a:lnTo>
                    <a:pt x="134" y="478"/>
                  </a:lnTo>
                  <a:lnTo>
                    <a:pt x="152" y="484"/>
                  </a:lnTo>
                  <a:lnTo>
                    <a:pt x="172" y="486"/>
                  </a:lnTo>
                  <a:lnTo>
                    <a:pt x="172" y="486"/>
                  </a:lnTo>
                  <a:lnTo>
                    <a:pt x="190" y="484"/>
                  </a:lnTo>
                  <a:lnTo>
                    <a:pt x="208" y="480"/>
                  </a:lnTo>
                  <a:lnTo>
                    <a:pt x="224" y="474"/>
                  </a:lnTo>
                  <a:lnTo>
                    <a:pt x="240" y="464"/>
                  </a:lnTo>
                  <a:lnTo>
                    <a:pt x="252" y="454"/>
                  </a:lnTo>
                  <a:lnTo>
                    <a:pt x="264" y="442"/>
                  </a:lnTo>
                  <a:lnTo>
                    <a:pt x="274" y="428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808" y="418"/>
                  </a:lnTo>
                  <a:lnTo>
                    <a:pt x="808" y="418"/>
                  </a:lnTo>
                  <a:lnTo>
                    <a:pt x="816" y="432"/>
                  </a:lnTo>
                  <a:lnTo>
                    <a:pt x="826" y="446"/>
                  </a:lnTo>
                  <a:lnTo>
                    <a:pt x="838" y="456"/>
                  </a:lnTo>
                  <a:lnTo>
                    <a:pt x="850" y="466"/>
                  </a:lnTo>
                  <a:lnTo>
                    <a:pt x="866" y="474"/>
                  </a:lnTo>
                  <a:lnTo>
                    <a:pt x="880" y="480"/>
                  </a:lnTo>
                  <a:lnTo>
                    <a:pt x="898" y="484"/>
                  </a:lnTo>
                  <a:lnTo>
                    <a:pt x="914" y="486"/>
                  </a:lnTo>
                  <a:lnTo>
                    <a:pt x="914" y="486"/>
                  </a:lnTo>
                  <a:lnTo>
                    <a:pt x="932" y="484"/>
                  </a:lnTo>
                  <a:lnTo>
                    <a:pt x="948" y="480"/>
                  </a:lnTo>
                  <a:lnTo>
                    <a:pt x="962" y="474"/>
                  </a:lnTo>
                  <a:lnTo>
                    <a:pt x="978" y="468"/>
                  </a:lnTo>
                  <a:lnTo>
                    <a:pt x="990" y="458"/>
                  </a:lnTo>
                  <a:lnTo>
                    <a:pt x="1002" y="448"/>
                  </a:lnTo>
                  <a:lnTo>
                    <a:pt x="1012" y="434"/>
                  </a:lnTo>
                  <a:lnTo>
                    <a:pt x="1020" y="422"/>
                  </a:lnTo>
                  <a:lnTo>
                    <a:pt x="1020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100" y="420"/>
                  </a:lnTo>
                  <a:lnTo>
                    <a:pt x="1104" y="418"/>
                  </a:lnTo>
                  <a:lnTo>
                    <a:pt x="1104" y="418"/>
                  </a:lnTo>
                  <a:lnTo>
                    <a:pt x="1106" y="414"/>
                  </a:lnTo>
                  <a:lnTo>
                    <a:pt x="1106" y="410"/>
                  </a:lnTo>
                  <a:lnTo>
                    <a:pt x="1106" y="410"/>
                  </a:lnTo>
                  <a:lnTo>
                    <a:pt x="1106" y="404"/>
                  </a:lnTo>
                  <a:lnTo>
                    <a:pt x="1104" y="390"/>
                  </a:lnTo>
                  <a:lnTo>
                    <a:pt x="1106" y="370"/>
                  </a:lnTo>
                  <a:lnTo>
                    <a:pt x="1108" y="360"/>
                  </a:lnTo>
                  <a:lnTo>
                    <a:pt x="1110" y="348"/>
                  </a:lnTo>
                  <a:lnTo>
                    <a:pt x="1110" y="348"/>
                  </a:lnTo>
                  <a:lnTo>
                    <a:pt x="1116" y="330"/>
                  </a:lnTo>
                  <a:lnTo>
                    <a:pt x="1118" y="314"/>
                  </a:lnTo>
                  <a:lnTo>
                    <a:pt x="1116" y="300"/>
                  </a:lnTo>
                  <a:lnTo>
                    <a:pt x="1110" y="286"/>
                  </a:lnTo>
                  <a:lnTo>
                    <a:pt x="1104" y="272"/>
                  </a:lnTo>
                  <a:lnTo>
                    <a:pt x="1092" y="256"/>
                  </a:lnTo>
                  <a:lnTo>
                    <a:pt x="1064" y="224"/>
                  </a:lnTo>
                  <a:lnTo>
                    <a:pt x="1062" y="222"/>
                  </a:lnTo>
                  <a:lnTo>
                    <a:pt x="1062" y="222"/>
                  </a:lnTo>
                  <a:lnTo>
                    <a:pt x="1060" y="220"/>
                  </a:lnTo>
                  <a:lnTo>
                    <a:pt x="1060" y="220"/>
                  </a:lnTo>
                  <a:lnTo>
                    <a:pt x="1018" y="198"/>
                  </a:lnTo>
                  <a:lnTo>
                    <a:pt x="972" y="178"/>
                  </a:lnTo>
                  <a:lnTo>
                    <a:pt x="918" y="16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30" y="128"/>
                  </a:lnTo>
                  <a:lnTo>
                    <a:pt x="830" y="128"/>
                  </a:lnTo>
                  <a:lnTo>
                    <a:pt x="762" y="90"/>
                  </a:lnTo>
                  <a:lnTo>
                    <a:pt x="722" y="70"/>
                  </a:lnTo>
                  <a:lnTo>
                    <a:pt x="676" y="50"/>
                  </a:lnTo>
                  <a:lnTo>
                    <a:pt x="628" y="32"/>
                  </a:lnTo>
                  <a:lnTo>
                    <a:pt x="574" y="18"/>
                  </a:lnTo>
                  <a:lnTo>
                    <a:pt x="544" y="12"/>
                  </a:lnTo>
                  <a:lnTo>
                    <a:pt x="514" y="6"/>
                  </a:lnTo>
                  <a:lnTo>
                    <a:pt x="484" y="4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48" y="2"/>
                  </a:lnTo>
                  <a:lnTo>
                    <a:pt x="294" y="6"/>
                  </a:lnTo>
                  <a:lnTo>
                    <a:pt x="244" y="10"/>
                  </a:lnTo>
                  <a:lnTo>
                    <a:pt x="198" y="18"/>
                  </a:lnTo>
                  <a:lnTo>
                    <a:pt x="132" y="30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2" y="38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88" y="54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50" y="94"/>
                  </a:lnTo>
                  <a:lnTo>
                    <a:pt x="40" y="108"/>
                  </a:lnTo>
                  <a:lnTo>
                    <a:pt x="30" y="124"/>
                  </a:lnTo>
                  <a:lnTo>
                    <a:pt x="22" y="140"/>
                  </a:lnTo>
                  <a:lnTo>
                    <a:pt x="16" y="158"/>
                  </a:lnTo>
                  <a:lnTo>
                    <a:pt x="14" y="176"/>
                  </a:lnTo>
                  <a:lnTo>
                    <a:pt x="14" y="198"/>
                  </a:lnTo>
                  <a:lnTo>
                    <a:pt x="14" y="198"/>
                  </a:lnTo>
                  <a:lnTo>
                    <a:pt x="18" y="222"/>
                  </a:lnTo>
                  <a:lnTo>
                    <a:pt x="16" y="236"/>
                  </a:lnTo>
                  <a:lnTo>
                    <a:pt x="14" y="246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6" y="258"/>
                  </a:lnTo>
                  <a:lnTo>
                    <a:pt x="4" y="266"/>
                  </a:lnTo>
                  <a:lnTo>
                    <a:pt x="0" y="276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14" y="366"/>
                  </a:moveTo>
                  <a:lnTo>
                    <a:pt x="814" y="366"/>
                  </a:lnTo>
                  <a:lnTo>
                    <a:pt x="816" y="346"/>
                  </a:lnTo>
                  <a:lnTo>
                    <a:pt x="822" y="326"/>
                  </a:lnTo>
                  <a:lnTo>
                    <a:pt x="832" y="310"/>
                  </a:lnTo>
                  <a:lnTo>
                    <a:pt x="844" y="294"/>
                  </a:lnTo>
                  <a:lnTo>
                    <a:pt x="858" y="282"/>
                  </a:lnTo>
                  <a:lnTo>
                    <a:pt x="876" y="274"/>
                  </a:lnTo>
                  <a:lnTo>
                    <a:pt x="894" y="268"/>
                  </a:lnTo>
                  <a:lnTo>
                    <a:pt x="914" y="266"/>
                  </a:lnTo>
                  <a:lnTo>
                    <a:pt x="914" y="266"/>
                  </a:lnTo>
                  <a:lnTo>
                    <a:pt x="934" y="268"/>
                  </a:lnTo>
                  <a:lnTo>
                    <a:pt x="954" y="274"/>
                  </a:lnTo>
                  <a:lnTo>
                    <a:pt x="970" y="282"/>
                  </a:lnTo>
                  <a:lnTo>
                    <a:pt x="986" y="294"/>
                  </a:lnTo>
                  <a:lnTo>
                    <a:pt x="998" y="310"/>
                  </a:lnTo>
                  <a:lnTo>
                    <a:pt x="1006" y="326"/>
                  </a:lnTo>
                  <a:lnTo>
                    <a:pt x="1012" y="346"/>
                  </a:lnTo>
                  <a:lnTo>
                    <a:pt x="1014" y="366"/>
                  </a:lnTo>
                  <a:lnTo>
                    <a:pt x="1014" y="366"/>
                  </a:lnTo>
                  <a:lnTo>
                    <a:pt x="1012" y="386"/>
                  </a:lnTo>
                  <a:lnTo>
                    <a:pt x="1006" y="404"/>
                  </a:lnTo>
                  <a:lnTo>
                    <a:pt x="998" y="422"/>
                  </a:lnTo>
                  <a:lnTo>
                    <a:pt x="986" y="436"/>
                  </a:lnTo>
                  <a:lnTo>
                    <a:pt x="970" y="448"/>
                  </a:lnTo>
                  <a:lnTo>
                    <a:pt x="954" y="458"/>
                  </a:lnTo>
                  <a:lnTo>
                    <a:pt x="934" y="464"/>
                  </a:lnTo>
                  <a:lnTo>
                    <a:pt x="914" y="466"/>
                  </a:lnTo>
                  <a:lnTo>
                    <a:pt x="914" y="466"/>
                  </a:lnTo>
                  <a:lnTo>
                    <a:pt x="894" y="464"/>
                  </a:lnTo>
                  <a:lnTo>
                    <a:pt x="876" y="458"/>
                  </a:lnTo>
                  <a:lnTo>
                    <a:pt x="858" y="448"/>
                  </a:lnTo>
                  <a:lnTo>
                    <a:pt x="844" y="436"/>
                  </a:lnTo>
                  <a:lnTo>
                    <a:pt x="832" y="422"/>
                  </a:lnTo>
                  <a:lnTo>
                    <a:pt x="822" y="404"/>
                  </a:lnTo>
                  <a:lnTo>
                    <a:pt x="816" y="386"/>
                  </a:lnTo>
                  <a:lnTo>
                    <a:pt x="814" y="366"/>
                  </a:lnTo>
                  <a:lnTo>
                    <a:pt x="814" y="366"/>
                  </a:lnTo>
                  <a:close/>
                  <a:moveTo>
                    <a:pt x="72" y="366"/>
                  </a:moveTo>
                  <a:lnTo>
                    <a:pt x="72" y="366"/>
                  </a:lnTo>
                  <a:lnTo>
                    <a:pt x="74" y="346"/>
                  </a:lnTo>
                  <a:lnTo>
                    <a:pt x="80" y="326"/>
                  </a:lnTo>
                  <a:lnTo>
                    <a:pt x="90" y="310"/>
                  </a:lnTo>
                  <a:lnTo>
                    <a:pt x="102" y="294"/>
                  </a:lnTo>
                  <a:lnTo>
                    <a:pt x="116" y="282"/>
                  </a:lnTo>
                  <a:lnTo>
                    <a:pt x="134" y="274"/>
                  </a:lnTo>
                  <a:lnTo>
                    <a:pt x="152" y="268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92" y="268"/>
                  </a:lnTo>
                  <a:lnTo>
                    <a:pt x="212" y="274"/>
                  </a:lnTo>
                  <a:lnTo>
                    <a:pt x="228" y="282"/>
                  </a:lnTo>
                  <a:lnTo>
                    <a:pt x="244" y="294"/>
                  </a:lnTo>
                  <a:lnTo>
                    <a:pt x="256" y="310"/>
                  </a:lnTo>
                  <a:lnTo>
                    <a:pt x="264" y="326"/>
                  </a:lnTo>
                  <a:lnTo>
                    <a:pt x="270" y="346"/>
                  </a:lnTo>
                  <a:lnTo>
                    <a:pt x="272" y="366"/>
                  </a:lnTo>
                  <a:lnTo>
                    <a:pt x="272" y="366"/>
                  </a:lnTo>
                  <a:lnTo>
                    <a:pt x="270" y="386"/>
                  </a:lnTo>
                  <a:lnTo>
                    <a:pt x="264" y="404"/>
                  </a:lnTo>
                  <a:lnTo>
                    <a:pt x="256" y="422"/>
                  </a:lnTo>
                  <a:lnTo>
                    <a:pt x="244" y="436"/>
                  </a:lnTo>
                  <a:lnTo>
                    <a:pt x="228" y="448"/>
                  </a:lnTo>
                  <a:lnTo>
                    <a:pt x="212" y="458"/>
                  </a:lnTo>
                  <a:lnTo>
                    <a:pt x="192" y="464"/>
                  </a:lnTo>
                  <a:lnTo>
                    <a:pt x="172" y="466"/>
                  </a:lnTo>
                  <a:lnTo>
                    <a:pt x="172" y="466"/>
                  </a:lnTo>
                  <a:lnTo>
                    <a:pt x="152" y="464"/>
                  </a:lnTo>
                  <a:lnTo>
                    <a:pt x="134" y="458"/>
                  </a:lnTo>
                  <a:lnTo>
                    <a:pt x="116" y="448"/>
                  </a:lnTo>
                  <a:lnTo>
                    <a:pt x="102" y="436"/>
                  </a:lnTo>
                  <a:lnTo>
                    <a:pt x="90" y="422"/>
                  </a:lnTo>
                  <a:lnTo>
                    <a:pt x="80" y="404"/>
                  </a:lnTo>
                  <a:lnTo>
                    <a:pt x="74" y="386"/>
                  </a:lnTo>
                  <a:lnTo>
                    <a:pt x="72" y="366"/>
                  </a:lnTo>
                  <a:lnTo>
                    <a:pt x="72" y="366"/>
                  </a:lnTo>
                  <a:close/>
                  <a:moveTo>
                    <a:pt x="20" y="290"/>
                  </a:moveTo>
                  <a:lnTo>
                    <a:pt x="20" y="290"/>
                  </a:lnTo>
                  <a:lnTo>
                    <a:pt x="20" y="280"/>
                  </a:lnTo>
                  <a:lnTo>
                    <a:pt x="22" y="272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32" y="252"/>
                  </a:lnTo>
                  <a:lnTo>
                    <a:pt x="36" y="240"/>
                  </a:lnTo>
                  <a:lnTo>
                    <a:pt x="36" y="222"/>
                  </a:lnTo>
                  <a:lnTo>
                    <a:pt x="34" y="196"/>
                  </a:lnTo>
                  <a:lnTo>
                    <a:pt x="34" y="196"/>
                  </a:lnTo>
                  <a:lnTo>
                    <a:pt x="34" y="178"/>
                  </a:lnTo>
                  <a:lnTo>
                    <a:pt x="36" y="162"/>
                  </a:lnTo>
                  <a:lnTo>
                    <a:pt x="40" y="146"/>
                  </a:lnTo>
                  <a:lnTo>
                    <a:pt x="48" y="132"/>
                  </a:lnTo>
                  <a:lnTo>
                    <a:pt x="56" y="118"/>
                  </a:lnTo>
                  <a:lnTo>
                    <a:pt x="66" y="106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102" y="6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50" y="46"/>
                  </a:lnTo>
                  <a:lnTo>
                    <a:pt x="216" y="34"/>
                  </a:lnTo>
                  <a:lnTo>
                    <a:pt x="258" y="28"/>
                  </a:lnTo>
                  <a:lnTo>
                    <a:pt x="304" y="24"/>
                  </a:lnTo>
                  <a:lnTo>
                    <a:pt x="354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50" y="20"/>
                  </a:lnTo>
                  <a:lnTo>
                    <a:pt x="450" y="20"/>
                  </a:lnTo>
                  <a:lnTo>
                    <a:pt x="482" y="22"/>
                  </a:lnTo>
                  <a:lnTo>
                    <a:pt x="512" y="26"/>
                  </a:lnTo>
                  <a:lnTo>
                    <a:pt x="542" y="30"/>
                  </a:lnTo>
                  <a:lnTo>
                    <a:pt x="570" y="36"/>
                  </a:lnTo>
                  <a:lnTo>
                    <a:pt x="622" y="52"/>
                  </a:lnTo>
                  <a:lnTo>
                    <a:pt x="670" y="68"/>
                  </a:lnTo>
                  <a:lnTo>
                    <a:pt x="714" y="88"/>
                  </a:lnTo>
                  <a:lnTo>
                    <a:pt x="754" y="108"/>
                  </a:lnTo>
                  <a:lnTo>
                    <a:pt x="822" y="144"/>
                  </a:lnTo>
                  <a:lnTo>
                    <a:pt x="822" y="144"/>
                  </a:lnTo>
                  <a:lnTo>
                    <a:pt x="850" y="160"/>
                  </a:lnTo>
                  <a:lnTo>
                    <a:pt x="850" y="160"/>
                  </a:lnTo>
                  <a:lnTo>
                    <a:pt x="852" y="162"/>
                  </a:lnTo>
                  <a:lnTo>
                    <a:pt x="852" y="162"/>
                  </a:lnTo>
                  <a:lnTo>
                    <a:pt x="912" y="178"/>
                  </a:lnTo>
                  <a:lnTo>
                    <a:pt x="964" y="196"/>
                  </a:lnTo>
                  <a:lnTo>
                    <a:pt x="1008" y="214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76" y="268"/>
                  </a:lnTo>
                  <a:lnTo>
                    <a:pt x="1086" y="280"/>
                  </a:lnTo>
                  <a:lnTo>
                    <a:pt x="1092" y="292"/>
                  </a:lnTo>
                  <a:lnTo>
                    <a:pt x="1096" y="304"/>
                  </a:lnTo>
                  <a:lnTo>
                    <a:pt x="1098" y="314"/>
                  </a:lnTo>
                  <a:lnTo>
                    <a:pt x="1096" y="326"/>
                  </a:lnTo>
                  <a:lnTo>
                    <a:pt x="1092" y="340"/>
                  </a:lnTo>
                  <a:lnTo>
                    <a:pt x="1092" y="340"/>
                  </a:lnTo>
                  <a:lnTo>
                    <a:pt x="1088" y="360"/>
                  </a:lnTo>
                  <a:lnTo>
                    <a:pt x="1086" y="376"/>
                  </a:lnTo>
                  <a:lnTo>
                    <a:pt x="1084" y="390"/>
                  </a:lnTo>
                  <a:lnTo>
                    <a:pt x="1086" y="402"/>
                  </a:lnTo>
                  <a:lnTo>
                    <a:pt x="1086" y="402"/>
                  </a:lnTo>
                  <a:lnTo>
                    <a:pt x="1028" y="402"/>
                  </a:lnTo>
                  <a:lnTo>
                    <a:pt x="1028" y="402"/>
                  </a:lnTo>
                  <a:lnTo>
                    <a:pt x="1032" y="384"/>
                  </a:lnTo>
                  <a:lnTo>
                    <a:pt x="1034" y="366"/>
                  </a:lnTo>
                  <a:lnTo>
                    <a:pt x="1034" y="366"/>
                  </a:lnTo>
                  <a:lnTo>
                    <a:pt x="1034" y="354"/>
                  </a:lnTo>
                  <a:lnTo>
                    <a:pt x="1032" y="342"/>
                  </a:lnTo>
                  <a:lnTo>
                    <a:pt x="1024" y="320"/>
                  </a:lnTo>
                  <a:lnTo>
                    <a:pt x="1014" y="298"/>
                  </a:lnTo>
                  <a:lnTo>
                    <a:pt x="1000" y="282"/>
                  </a:lnTo>
                  <a:lnTo>
                    <a:pt x="982" y="266"/>
                  </a:lnTo>
                  <a:lnTo>
                    <a:pt x="962" y="256"/>
                  </a:lnTo>
                  <a:lnTo>
                    <a:pt x="938" y="248"/>
                  </a:lnTo>
                  <a:lnTo>
                    <a:pt x="926" y="246"/>
                  </a:lnTo>
                  <a:lnTo>
                    <a:pt x="914" y="246"/>
                  </a:lnTo>
                  <a:lnTo>
                    <a:pt x="914" y="246"/>
                  </a:lnTo>
                  <a:lnTo>
                    <a:pt x="902" y="246"/>
                  </a:lnTo>
                  <a:lnTo>
                    <a:pt x="890" y="248"/>
                  </a:lnTo>
                  <a:lnTo>
                    <a:pt x="868" y="256"/>
                  </a:lnTo>
                  <a:lnTo>
                    <a:pt x="848" y="266"/>
                  </a:lnTo>
                  <a:lnTo>
                    <a:pt x="830" y="282"/>
                  </a:lnTo>
                  <a:lnTo>
                    <a:pt x="816" y="298"/>
                  </a:lnTo>
                  <a:lnTo>
                    <a:pt x="804" y="320"/>
                  </a:lnTo>
                  <a:lnTo>
                    <a:pt x="798" y="342"/>
                  </a:lnTo>
                  <a:lnTo>
                    <a:pt x="796" y="354"/>
                  </a:lnTo>
                  <a:lnTo>
                    <a:pt x="796" y="366"/>
                  </a:lnTo>
                  <a:lnTo>
                    <a:pt x="796" y="366"/>
                  </a:lnTo>
                  <a:lnTo>
                    <a:pt x="796" y="382"/>
                  </a:lnTo>
                  <a:lnTo>
                    <a:pt x="800" y="400"/>
                  </a:lnTo>
                  <a:lnTo>
                    <a:pt x="800" y="400"/>
                  </a:lnTo>
                  <a:lnTo>
                    <a:pt x="288" y="394"/>
                  </a:lnTo>
                  <a:lnTo>
                    <a:pt x="288" y="394"/>
                  </a:lnTo>
                  <a:lnTo>
                    <a:pt x="292" y="380"/>
                  </a:lnTo>
                  <a:lnTo>
                    <a:pt x="292" y="366"/>
                  </a:lnTo>
                  <a:lnTo>
                    <a:pt x="292" y="366"/>
                  </a:lnTo>
                  <a:lnTo>
                    <a:pt x="292" y="354"/>
                  </a:lnTo>
                  <a:lnTo>
                    <a:pt x="290" y="342"/>
                  </a:lnTo>
                  <a:lnTo>
                    <a:pt x="282" y="320"/>
                  </a:lnTo>
                  <a:lnTo>
                    <a:pt x="272" y="298"/>
                  </a:lnTo>
                  <a:lnTo>
                    <a:pt x="256" y="282"/>
                  </a:lnTo>
                  <a:lnTo>
                    <a:pt x="240" y="266"/>
                  </a:lnTo>
                  <a:lnTo>
                    <a:pt x="220" y="256"/>
                  </a:lnTo>
                  <a:lnTo>
                    <a:pt x="196" y="248"/>
                  </a:lnTo>
                  <a:lnTo>
                    <a:pt x="184" y="246"/>
                  </a:lnTo>
                  <a:lnTo>
                    <a:pt x="172" y="246"/>
                  </a:lnTo>
                  <a:lnTo>
                    <a:pt x="172" y="246"/>
                  </a:lnTo>
                  <a:lnTo>
                    <a:pt x="160" y="246"/>
                  </a:lnTo>
                  <a:lnTo>
                    <a:pt x="148" y="248"/>
                  </a:lnTo>
                  <a:lnTo>
                    <a:pt x="126" y="256"/>
                  </a:lnTo>
                  <a:lnTo>
                    <a:pt x="106" y="266"/>
                  </a:lnTo>
                  <a:lnTo>
                    <a:pt x="88" y="282"/>
                  </a:lnTo>
                  <a:lnTo>
                    <a:pt x="74" y="298"/>
                  </a:lnTo>
                  <a:lnTo>
                    <a:pt x="62" y="320"/>
                  </a:lnTo>
                  <a:lnTo>
                    <a:pt x="56" y="342"/>
                  </a:lnTo>
                  <a:lnTo>
                    <a:pt x="54" y="354"/>
                  </a:lnTo>
                  <a:lnTo>
                    <a:pt x="54" y="366"/>
                  </a:lnTo>
                  <a:lnTo>
                    <a:pt x="54" y="366"/>
                  </a:lnTo>
                  <a:lnTo>
                    <a:pt x="54" y="374"/>
                  </a:lnTo>
                  <a:lnTo>
                    <a:pt x="54" y="374"/>
                  </a:lnTo>
                  <a:lnTo>
                    <a:pt x="44" y="368"/>
                  </a:lnTo>
                  <a:lnTo>
                    <a:pt x="34" y="362"/>
                  </a:lnTo>
                  <a:lnTo>
                    <a:pt x="28" y="354"/>
                  </a:lnTo>
                  <a:lnTo>
                    <a:pt x="24" y="346"/>
                  </a:lnTo>
                  <a:lnTo>
                    <a:pt x="22" y="336"/>
                  </a:lnTo>
                  <a:lnTo>
                    <a:pt x="20" y="324"/>
                  </a:lnTo>
                  <a:lnTo>
                    <a:pt x="20" y="290"/>
                  </a:lnTo>
                  <a:lnTo>
                    <a:pt x="20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6F328741-C149-B11D-8E8E-D6EB626E93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848" y="1401600"/>
              <a:ext cx="430183" cy="105244"/>
            </a:xfrm>
            <a:custGeom>
              <a:avLst/>
              <a:gdLst>
                <a:gd name="T0" fmla="*/ 12 w 654"/>
                <a:gd name="T1" fmla="*/ 42 h 160"/>
                <a:gd name="T2" fmla="*/ 4 w 654"/>
                <a:gd name="T3" fmla="*/ 62 h 160"/>
                <a:gd name="T4" fmla="*/ 2 w 654"/>
                <a:gd name="T5" fmla="*/ 88 h 160"/>
                <a:gd name="T6" fmla="*/ 4 w 654"/>
                <a:gd name="T7" fmla="*/ 96 h 160"/>
                <a:gd name="T8" fmla="*/ 12 w 654"/>
                <a:gd name="T9" fmla="*/ 106 h 160"/>
                <a:gd name="T10" fmla="*/ 28 w 654"/>
                <a:gd name="T11" fmla="*/ 114 h 160"/>
                <a:gd name="T12" fmla="*/ 66 w 654"/>
                <a:gd name="T13" fmla="*/ 118 h 160"/>
                <a:gd name="T14" fmla="*/ 346 w 654"/>
                <a:gd name="T15" fmla="*/ 140 h 160"/>
                <a:gd name="T16" fmla="*/ 644 w 654"/>
                <a:gd name="T17" fmla="*/ 160 h 160"/>
                <a:gd name="T18" fmla="*/ 644 w 654"/>
                <a:gd name="T19" fmla="*/ 160 h 160"/>
                <a:gd name="T20" fmla="*/ 652 w 654"/>
                <a:gd name="T21" fmla="*/ 156 h 160"/>
                <a:gd name="T22" fmla="*/ 654 w 654"/>
                <a:gd name="T23" fmla="*/ 152 h 160"/>
                <a:gd name="T24" fmla="*/ 652 w 654"/>
                <a:gd name="T25" fmla="*/ 146 h 160"/>
                <a:gd name="T26" fmla="*/ 626 w 654"/>
                <a:gd name="T27" fmla="*/ 120 h 160"/>
                <a:gd name="T28" fmla="*/ 568 w 654"/>
                <a:gd name="T29" fmla="*/ 78 h 160"/>
                <a:gd name="T30" fmla="*/ 482 w 654"/>
                <a:gd name="T31" fmla="*/ 36 h 160"/>
                <a:gd name="T32" fmla="*/ 430 w 654"/>
                <a:gd name="T33" fmla="*/ 20 h 160"/>
                <a:gd name="T34" fmla="*/ 376 w 654"/>
                <a:gd name="T35" fmla="*/ 8 h 160"/>
                <a:gd name="T36" fmla="*/ 326 w 654"/>
                <a:gd name="T37" fmla="*/ 2 h 160"/>
                <a:gd name="T38" fmla="*/ 272 w 654"/>
                <a:gd name="T39" fmla="*/ 0 h 160"/>
                <a:gd name="T40" fmla="*/ 174 w 654"/>
                <a:gd name="T41" fmla="*/ 6 h 160"/>
                <a:gd name="T42" fmla="*/ 92 w 654"/>
                <a:gd name="T43" fmla="*/ 18 h 160"/>
                <a:gd name="T44" fmla="*/ 18 w 654"/>
                <a:gd name="T45" fmla="*/ 36 h 160"/>
                <a:gd name="T46" fmla="*/ 14 w 654"/>
                <a:gd name="T47" fmla="*/ 38 h 160"/>
                <a:gd name="T48" fmla="*/ 12 w 654"/>
                <a:gd name="T49" fmla="*/ 42 h 160"/>
                <a:gd name="T50" fmla="*/ 26 w 654"/>
                <a:gd name="T51" fmla="*/ 54 h 160"/>
                <a:gd name="T52" fmla="*/ 112 w 654"/>
                <a:gd name="T53" fmla="*/ 34 h 160"/>
                <a:gd name="T54" fmla="*/ 184 w 654"/>
                <a:gd name="T55" fmla="*/ 24 h 160"/>
                <a:gd name="T56" fmla="*/ 272 w 654"/>
                <a:gd name="T57" fmla="*/ 20 h 160"/>
                <a:gd name="T58" fmla="*/ 324 w 654"/>
                <a:gd name="T59" fmla="*/ 22 h 160"/>
                <a:gd name="T60" fmla="*/ 374 w 654"/>
                <a:gd name="T61" fmla="*/ 26 h 160"/>
                <a:gd name="T62" fmla="*/ 456 w 654"/>
                <a:gd name="T63" fmla="*/ 48 h 160"/>
                <a:gd name="T64" fmla="*/ 528 w 654"/>
                <a:gd name="T65" fmla="*/ 78 h 160"/>
                <a:gd name="T66" fmla="*/ 584 w 654"/>
                <a:gd name="T67" fmla="*/ 112 h 160"/>
                <a:gd name="T68" fmla="*/ 622 w 654"/>
                <a:gd name="T69" fmla="*/ 140 h 160"/>
                <a:gd name="T70" fmla="*/ 302 w 654"/>
                <a:gd name="T71" fmla="*/ 118 h 160"/>
                <a:gd name="T72" fmla="*/ 64 w 654"/>
                <a:gd name="T73" fmla="*/ 98 h 160"/>
                <a:gd name="T74" fmla="*/ 30 w 654"/>
                <a:gd name="T75" fmla="*/ 94 h 160"/>
                <a:gd name="T76" fmla="*/ 22 w 654"/>
                <a:gd name="T77" fmla="*/ 88 h 160"/>
                <a:gd name="T78" fmla="*/ 20 w 654"/>
                <a:gd name="T79" fmla="*/ 80 h 160"/>
                <a:gd name="T80" fmla="*/ 26 w 654"/>
                <a:gd name="T81" fmla="*/ 5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4" h="160">
                  <a:moveTo>
                    <a:pt x="12" y="42"/>
                  </a:moveTo>
                  <a:lnTo>
                    <a:pt x="12" y="42"/>
                  </a:lnTo>
                  <a:lnTo>
                    <a:pt x="8" y="48"/>
                  </a:lnTo>
                  <a:lnTo>
                    <a:pt x="4" y="62"/>
                  </a:lnTo>
                  <a:lnTo>
                    <a:pt x="0" y="78"/>
                  </a:lnTo>
                  <a:lnTo>
                    <a:pt x="2" y="88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6" y="100"/>
                  </a:lnTo>
                  <a:lnTo>
                    <a:pt x="12" y="106"/>
                  </a:lnTo>
                  <a:lnTo>
                    <a:pt x="18" y="110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66" y="118"/>
                  </a:lnTo>
                  <a:lnTo>
                    <a:pt x="142" y="124"/>
                  </a:lnTo>
                  <a:lnTo>
                    <a:pt x="346" y="14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8" y="160"/>
                  </a:lnTo>
                  <a:lnTo>
                    <a:pt x="652" y="156"/>
                  </a:lnTo>
                  <a:lnTo>
                    <a:pt x="652" y="156"/>
                  </a:lnTo>
                  <a:lnTo>
                    <a:pt x="654" y="152"/>
                  </a:lnTo>
                  <a:lnTo>
                    <a:pt x="652" y="14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6" y="120"/>
                  </a:lnTo>
                  <a:lnTo>
                    <a:pt x="600" y="100"/>
                  </a:lnTo>
                  <a:lnTo>
                    <a:pt x="568" y="78"/>
                  </a:lnTo>
                  <a:lnTo>
                    <a:pt x="528" y="56"/>
                  </a:lnTo>
                  <a:lnTo>
                    <a:pt x="482" y="36"/>
                  </a:lnTo>
                  <a:lnTo>
                    <a:pt x="456" y="28"/>
                  </a:lnTo>
                  <a:lnTo>
                    <a:pt x="430" y="20"/>
                  </a:lnTo>
                  <a:lnTo>
                    <a:pt x="404" y="12"/>
                  </a:lnTo>
                  <a:lnTo>
                    <a:pt x="376" y="8"/>
                  </a:lnTo>
                  <a:lnTo>
                    <a:pt x="376" y="8"/>
                  </a:lnTo>
                  <a:lnTo>
                    <a:pt x="326" y="2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20" y="2"/>
                  </a:lnTo>
                  <a:lnTo>
                    <a:pt x="174" y="6"/>
                  </a:lnTo>
                  <a:lnTo>
                    <a:pt x="130" y="12"/>
                  </a:lnTo>
                  <a:lnTo>
                    <a:pt x="92" y="18"/>
                  </a:lnTo>
                  <a:lnTo>
                    <a:pt x="38" y="3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12" y="42"/>
                  </a:lnTo>
                  <a:lnTo>
                    <a:pt x="12" y="42"/>
                  </a:lnTo>
                  <a:close/>
                  <a:moveTo>
                    <a:pt x="26" y="54"/>
                  </a:moveTo>
                  <a:lnTo>
                    <a:pt x="26" y="54"/>
                  </a:lnTo>
                  <a:lnTo>
                    <a:pt x="56" y="46"/>
                  </a:lnTo>
                  <a:lnTo>
                    <a:pt x="112" y="34"/>
                  </a:lnTo>
                  <a:lnTo>
                    <a:pt x="146" y="28"/>
                  </a:lnTo>
                  <a:lnTo>
                    <a:pt x="184" y="24"/>
                  </a:lnTo>
                  <a:lnTo>
                    <a:pt x="226" y="20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324" y="22"/>
                  </a:lnTo>
                  <a:lnTo>
                    <a:pt x="374" y="26"/>
                  </a:lnTo>
                  <a:lnTo>
                    <a:pt x="374" y="26"/>
                  </a:lnTo>
                  <a:lnTo>
                    <a:pt x="416" y="36"/>
                  </a:lnTo>
                  <a:lnTo>
                    <a:pt x="456" y="48"/>
                  </a:lnTo>
                  <a:lnTo>
                    <a:pt x="494" y="62"/>
                  </a:lnTo>
                  <a:lnTo>
                    <a:pt x="528" y="78"/>
                  </a:lnTo>
                  <a:lnTo>
                    <a:pt x="558" y="96"/>
                  </a:lnTo>
                  <a:lnTo>
                    <a:pt x="584" y="112"/>
                  </a:lnTo>
                  <a:lnTo>
                    <a:pt x="606" y="128"/>
                  </a:lnTo>
                  <a:lnTo>
                    <a:pt x="622" y="140"/>
                  </a:lnTo>
                  <a:lnTo>
                    <a:pt x="622" y="140"/>
                  </a:lnTo>
                  <a:lnTo>
                    <a:pt x="302" y="118"/>
                  </a:lnTo>
                  <a:lnTo>
                    <a:pt x="126" y="104"/>
                  </a:lnTo>
                  <a:lnTo>
                    <a:pt x="64" y="98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4" y="92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0" y="80"/>
                  </a:lnTo>
                  <a:lnTo>
                    <a:pt x="20" y="72"/>
                  </a:lnTo>
                  <a:lnTo>
                    <a:pt x="26" y="54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grpSp>
        <p:nvGrpSpPr>
          <p:cNvPr id="56" name="Groupe 21">
            <a:extLst>
              <a:ext uri="{FF2B5EF4-FFF2-40B4-BE49-F238E27FC236}">
                <a16:creationId xmlns:a16="http://schemas.microsoft.com/office/drawing/2014/main" id="{2496F2EF-F3FF-773F-4AC1-9EB7062CFCEF}"/>
              </a:ext>
            </a:extLst>
          </p:cNvPr>
          <p:cNvGrpSpPr>
            <a:grpSpLocks noChangeAspect="1"/>
          </p:cNvGrpSpPr>
          <p:nvPr/>
        </p:nvGrpSpPr>
        <p:grpSpPr>
          <a:xfrm>
            <a:off x="7804019" y="1656123"/>
            <a:ext cx="353224" cy="181353"/>
            <a:chOff x="1772551" y="1377920"/>
            <a:chExt cx="735390" cy="319678"/>
          </a:xfrm>
          <a:solidFill>
            <a:srgbClr val="107C9D"/>
          </a:solidFill>
        </p:grpSpPr>
        <p:sp>
          <p:nvSpPr>
            <p:cNvPr id="57" name="Freeform 10">
              <a:extLst>
                <a:ext uri="{FF2B5EF4-FFF2-40B4-BE49-F238E27FC236}">
                  <a16:creationId xmlns:a16="http://schemas.microsoft.com/office/drawing/2014/main" id="{683DD92E-146A-EA0D-3EBF-8C525F689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2551" y="1377920"/>
              <a:ext cx="735390" cy="319678"/>
            </a:xfrm>
            <a:custGeom>
              <a:avLst/>
              <a:gdLst>
                <a:gd name="T0" fmla="*/ 10 w 1118"/>
                <a:gd name="T1" fmla="*/ 362 h 486"/>
                <a:gd name="T2" fmla="*/ 64 w 1118"/>
                <a:gd name="T3" fmla="*/ 414 h 486"/>
                <a:gd name="T4" fmla="*/ 152 w 1118"/>
                <a:gd name="T5" fmla="*/ 484 h 486"/>
                <a:gd name="T6" fmla="*/ 240 w 1118"/>
                <a:gd name="T7" fmla="*/ 464 h 486"/>
                <a:gd name="T8" fmla="*/ 808 w 1118"/>
                <a:gd name="T9" fmla="*/ 418 h 486"/>
                <a:gd name="T10" fmla="*/ 866 w 1118"/>
                <a:gd name="T11" fmla="*/ 474 h 486"/>
                <a:gd name="T12" fmla="*/ 948 w 1118"/>
                <a:gd name="T13" fmla="*/ 480 h 486"/>
                <a:gd name="T14" fmla="*/ 1020 w 1118"/>
                <a:gd name="T15" fmla="*/ 422 h 486"/>
                <a:gd name="T16" fmla="*/ 1100 w 1118"/>
                <a:gd name="T17" fmla="*/ 420 h 486"/>
                <a:gd name="T18" fmla="*/ 1106 w 1118"/>
                <a:gd name="T19" fmla="*/ 404 h 486"/>
                <a:gd name="T20" fmla="*/ 1116 w 1118"/>
                <a:gd name="T21" fmla="*/ 330 h 486"/>
                <a:gd name="T22" fmla="*/ 1064 w 1118"/>
                <a:gd name="T23" fmla="*/ 224 h 486"/>
                <a:gd name="T24" fmla="*/ 972 w 1118"/>
                <a:gd name="T25" fmla="*/ 178 h 486"/>
                <a:gd name="T26" fmla="*/ 762 w 1118"/>
                <a:gd name="T27" fmla="*/ 90 h 486"/>
                <a:gd name="T28" fmla="*/ 514 w 1118"/>
                <a:gd name="T29" fmla="*/ 6 h 486"/>
                <a:gd name="T30" fmla="*/ 348 w 1118"/>
                <a:gd name="T31" fmla="*/ 2 h 486"/>
                <a:gd name="T32" fmla="*/ 106 w 1118"/>
                <a:gd name="T33" fmla="*/ 36 h 486"/>
                <a:gd name="T34" fmla="*/ 74 w 1118"/>
                <a:gd name="T35" fmla="*/ 70 h 486"/>
                <a:gd name="T36" fmla="*/ 14 w 1118"/>
                <a:gd name="T37" fmla="*/ 176 h 486"/>
                <a:gd name="T38" fmla="*/ 10 w 1118"/>
                <a:gd name="T39" fmla="*/ 252 h 486"/>
                <a:gd name="T40" fmla="*/ 0 w 1118"/>
                <a:gd name="T41" fmla="*/ 290 h 486"/>
                <a:gd name="T42" fmla="*/ 844 w 1118"/>
                <a:gd name="T43" fmla="*/ 294 h 486"/>
                <a:gd name="T44" fmla="*/ 934 w 1118"/>
                <a:gd name="T45" fmla="*/ 268 h 486"/>
                <a:gd name="T46" fmla="*/ 1012 w 1118"/>
                <a:gd name="T47" fmla="*/ 346 h 486"/>
                <a:gd name="T48" fmla="*/ 986 w 1118"/>
                <a:gd name="T49" fmla="*/ 436 h 486"/>
                <a:gd name="T50" fmla="*/ 894 w 1118"/>
                <a:gd name="T51" fmla="*/ 464 h 486"/>
                <a:gd name="T52" fmla="*/ 816 w 1118"/>
                <a:gd name="T53" fmla="*/ 386 h 486"/>
                <a:gd name="T54" fmla="*/ 80 w 1118"/>
                <a:gd name="T55" fmla="*/ 326 h 486"/>
                <a:gd name="T56" fmla="*/ 172 w 1118"/>
                <a:gd name="T57" fmla="*/ 266 h 486"/>
                <a:gd name="T58" fmla="*/ 256 w 1118"/>
                <a:gd name="T59" fmla="*/ 310 h 486"/>
                <a:gd name="T60" fmla="*/ 264 w 1118"/>
                <a:gd name="T61" fmla="*/ 404 h 486"/>
                <a:gd name="T62" fmla="*/ 172 w 1118"/>
                <a:gd name="T63" fmla="*/ 466 h 486"/>
                <a:gd name="T64" fmla="*/ 90 w 1118"/>
                <a:gd name="T65" fmla="*/ 422 h 486"/>
                <a:gd name="T66" fmla="*/ 20 w 1118"/>
                <a:gd name="T67" fmla="*/ 290 h 486"/>
                <a:gd name="T68" fmla="*/ 36 w 1118"/>
                <a:gd name="T69" fmla="*/ 240 h 486"/>
                <a:gd name="T70" fmla="*/ 40 w 1118"/>
                <a:gd name="T71" fmla="*/ 146 h 486"/>
                <a:gd name="T72" fmla="*/ 102 w 1118"/>
                <a:gd name="T73" fmla="*/ 68 h 486"/>
                <a:gd name="T74" fmla="*/ 304 w 1118"/>
                <a:gd name="T75" fmla="*/ 24 h 486"/>
                <a:gd name="T76" fmla="*/ 482 w 1118"/>
                <a:gd name="T77" fmla="*/ 22 h 486"/>
                <a:gd name="T78" fmla="*/ 714 w 1118"/>
                <a:gd name="T79" fmla="*/ 88 h 486"/>
                <a:gd name="T80" fmla="*/ 852 w 1118"/>
                <a:gd name="T81" fmla="*/ 162 h 486"/>
                <a:gd name="T82" fmla="*/ 1050 w 1118"/>
                <a:gd name="T83" fmla="*/ 236 h 486"/>
                <a:gd name="T84" fmla="*/ 1098 w 1118"/>
                <a:gd name="T85" fmla="*/ 314 h 486"/>
                <a:gd name="T86" fmla="*/ 1084 w 1118"/>
                <a:gd name="T87" fmla="*/ 390 h 486"/>
                <a:gd name="T88" fmla="*/ 1034 w 1118"/>
                <a:gd name="T89" fmla="*/ 366 h 486"/>
                <a:gd name="T90" fmla="*/ 1000 w 1118"/>
                <a:gd name="T91" fmla="*/ 282 h 486"/>
                <a:gd name="T92" fmla="*/ 914 w 1118"/>
                <a:gd name="T93" fmla="*/ 246 h 486"/>
                <a:gd name="T94" fmla="*/ 816 w 1118"/>
                <a:gd name="T95" fmla="*/ 298 h 486"/>
                <a:gd name="T96" fmla="*/ 796 w 1118"/>
                <a:gd name="T97" fmla="*/ 382 h 486"/>
                <a:gd name="T98" fmla="*/ 292 w 1118"/>
                <a:gd name="T99" fmla="*/ 366 h 486"/>
                <a:gd name="T100" fmla="*/ 256 w 1118"/>
                <a:gd name="T101" fmla="*/ 282 h 486"/>
                <a:gd name="T102" fmla="*/ 172 w 1118"/>
                <a:gd name="T103" fmla="*/ 246 h 486"/>
                <a:gd name="T104" fmla="*/ 74 w 1118"/>
                <a:gd name="T105" fmla="*/ 298 h 486"/>
                <a:gd name="T106" fmla="*/ 54 w 1118"/>
                <a:gd name="T107" fmla="*/ 374 h 486"/>
                <a:gd name="T108" fmla="*/ 22 w 1118"/>
                <a:gd name="T109" fmla="*/ 33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8" h="486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4"/>
                  </a:lnTo>
                  <a:lnTo>
                    <a:pt x="6" y="350"/>
                  </a:lnTo>
                  <a:lnTo>
                    <a:pt x="10" y="362"/>
                  </a:lnTo>
                  <a:lnTo>
                    <a:pt x="18" y="374"/>
                  </a:lnTo>
                  <a:lnTo>
                    <a:pt x="28" y="382"/>
                  </a:lnTo>
                  <a:lnTo>
                    <a:pt x="42" y="390"/>
                  </a:lnTo>
                  <a:lnTo>
                    <a:pt x="58" y="396"/>
                  </a:lnTo>
                  <a:lnTo>
                    <a:pt x="58" y="396"/>
                  </a:lnTo>
                  <a:lnTo>
                    <a:pt x="64" y="414"/>
                  </a:lnTo>
                  <a:lnTo>
                    <a:pt x="74" y="432"/>
                  </a:lnTo>
                  <a:lnTo>
                    <a:pt x="86" y="446"/>
                  </a:lnTo>
                  <a:lnTo>
                    <a:pt x="100" y="460"/>
                  </a:lnTo>
                  <a:lnTo>
                    <a:pt x="116" y="470"/>
                  </a:lnTo>
                  <a:lnTo>
                    <a:pt x="134" y="478"/>
                  </a:lnTo>
                  <a:lnTo>
                    <a:pt x="152" y="484"/>
                  </a:lnTo>
                  <a:lnTo>
                    <a:pt x="172" y="486"/>
                  </a:lnTo>
                  <a:lnTo>
                    <a:pt x="172" y="486"/>
                  </a:lnTo>
                  <a:lnTo>
                    <a:pt x="190" y="484"/>
                  </a:lnTo>
                  <a:lnTo>
                    <a:pt x="208" y="480"/>
                  </a:lnTo>
                  <a:lnTo>
                    <a:pt x="224" y="474"/>
                  </a:lnTo>
                  <a:lnTo>
                    <a:pt x="240" y="464"/>
                  </a:lnTo>
                  <a:lnTo>
                    <a:pt x="252" y="454"/>
                  </a:lnTo>
                  <a:lnTo>
                    <a:pt x="264" y="442"/>
                  </a:lnTo>
                  <a:lnTo>
                    <a:pt x="274" y="428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808" y="418"/>
                  </a:lnTo>
                  <a:lnTo>
                    <a:pt x="808" y="418"/>
                  </a:lnTo>
                  <a:lnTo>
                    <a:pt x="816" y="432"/>
                  </a:lnTo>
                  <a:lnTo>
                    <a:pt x="826" y="446"/>
                  </a:lnTo>
                  <a:lnTo>
                    <a:pt x="838" y="456"/>
                  </a:lnTo>
                  <a:lnTo>
                    <a:pt x="850" y="466"/>
                  </a:lnTo>
                  <a:lnTo>
                    <a:pt x="866" y="474"/>
                  </a:lnTo>
                  <a:lnTo>
                    <a:pt x="880" y="480"/>
                  </a:lnTo>
                  <a:lnTo>
                    <a:pt x="898" y="484"/>
                  </a:lnTo>
                  <a:lnTo>
                    <a:pt x="914" y="486"/>
                  </a:lnTo>
                  <a:lnTo>
                    <a:pt x="914" y="486"/>
                  </a:lnTo>
                  <a:lnTo>
                    <a:pt x="932" y="484"/>
                  </a:lnTo>
                  <a:lnTo>
                    <a:pt x="948" y="480"/>
                  </a:lnTo>
                  <a:lnTo>
                    <a:pt x="962" y="474"/>
                  </a:lnTo>
                  <a:lnTo>
                    <a:pt x="978" y="468"/>
                  </a:lnTo>
                  <a:lnTo>
                    <a:pt x="990" y="458"/>
                  </a:lnTo>
                  <a:lnTo>
                    <a:pt x="1002" y="448"/>
                  </a:lnTo>
                  <a:lnTo>
                    <a:pt x="1012" y="434"/>
                  </a:lnTo>
                  <a:lnTo>
                    <a:pt x="1020" y="422"/>
                  </a:lnTo>
                  <a:lnTo>
                    <a:pt x="1020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100" y="420"/>
                  </a:lnTo>
                  <a:lnTo>
                    <a:pt x="1104" y="418"/>
                  </a:lnTo>
                  <a:lnTo>
                    <a:pt x="1104" y="418"/>
                  </a:lnTo>
                  <a:lnTo>
                    <a:pt x="1106" y="414"/>
                  </a:lnTo>
                  <a:lnTo>
                    <a:pt x="1106" y="410"/>
                  </a:lnTo>
                  <a:lnTo>
                    <a:pt x="1106" y="410"/>
                  </a:lnTo>
                  <a:lnTo>
                    <a:pt x="1106" y="404"/>
                  </a:lnTo>
                  <a:lnTo>
                    <a:pt x="1104" y="390"/>
                  </a:lnTo>
                  <a:lnTo>
                    <a:pt x="1106" y="370"/>
                  </a:lnTo>
                  <a:lnTo>
                    <a:pt x="1108" y="360"/>
                  </a:lnTo>
                  <a:lnTo>
                    <a:pt x="1110" y="348"/>
                  </a:lnTo>
                  <a:lnTo>
                    <a:pt x="1110" y="348"/>
                  </a:lnTo>
                  <a:lnTo>
                    <a:pt x="1116" y="330"/>
                  </a:lnTo>
                  <a:lnTo>
                    <a:pt x="1118" y="314"/>
                  </a:lnTo>
                  <a:lnTo>
                    <a:pt x="1116" y="300"/>
                  </a:lnTo>
                  <a:lnTo>
                    <a:pt x="1110" y="286"/>
                  </a:lnTo>
                  <a:lnTo>
                    <a:pt x="1104" y="272"/>
                  </a:lnTo>
                  <a:lnTo>
                    <a:pt x="1092" y="256"/>
                  </a:lnTo>
                  <a:lnTo>
                    <a:pt x="1064" y="224"/>
                  </a:lnTo>
                  <a:lnTo>
                    <a:pt x="1062" y="222"/>
                  </a:lnTo>
                  <a:lnTo>
                    <a:pt x="1062" y="222"/>
                  </a:lnTo>
                  <a:lnTo>
                    <a:pt x="1060" y="220"/>
                  </a:lnTo>
                  <a:lnTo>
                    <a:pt x="1060" y="220"/>
                  </a:lnTo>
                  <a:lnTo>
                    <a:pt x="1018" y="198"/>
                  </a:lnTo>
                  <a:lnTo>
                    <a:pt x="972" y="178"/>
                  </a:lnTo>
                  <a:lnTo>
                    <a:pt x="918" y="16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30" y="128"/>
                  </a:lnTo>
                  <a:lnTo>
                    <a:pt x="830" y="128"/>
                  </a:lnTo>
                  <a:lnTo>
                    <a:pt x="762" y="90"/>
                  </a:lnTo>
                  <a:lnTo>
                    <a:pt x="722" y="70"/>
                  </a:lnTo>
                  <a:lnTo>
                    <a:pt x="676" y="50"/>
                  </a:lnTo>
                  <a:lnTo>
                    <a:pt x="628" y="32"/>
                  </a:lnTo>
                  <a:lnTo>
                    <a:pt x="574" y="18"/>
                  </a:lnTo>
                  <a:lnTo>
                    <a:pt x="544" y="12"/>
                  </a:lnTo>
                  <a:lnTo>
                    <a:pt x="514" y="6"/>
                  </a:lnTo>
                  <a:lnTo>
                    <a:pt x="484" y="4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48" y="2"/>
                  </a:lnTo>
                  <a:lnTo>
                    <a:pt x="294" y="6"/>
                  </a:lnTo>
                  <a:lnTo>
                    <a:pt x="244" y="10"/>
                  </a:lnTo>
                  <a:lnTo>
                    <a:pt x="198" y="18"/>
                  </a:lnTo>
                  <a:lnTo>
                    <a:pt x="132" y="30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2" y="38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88" y="54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50" y="94"/>
                  </a:lnTo>
                  <a:lnTo>
                    <a:pt x="40" y="108"/>
                  </a:lnTo>
                  <a:lnTo>
                    <a:pt x="30" y="124"/>
                  </a:lnTo>
                  <a:lnTo>
                    <a:pt x="22" y="140"/>
                  </a:lnTo>
                  <a:lnTo>
                    <a:pt x="16" y="158"/>
                  </a:lnTo>
                  <a:lnTo>
                    <a:pt x="14" y="176"/>
                  </a:lnTo>
                  <a:lnTo>
                    <a:pt x="14" y="198"/>
                  </a:lnTo>
                  <a:lnTo>
                    <a:pt x="14" y="198"/>
                  </a:lnTo>
                  <a:lnTo>
                    <a:pt x="18" y="222"/>
                  </a:lnTo>
                  <a:lnTo>
                    <a:pt x="16" y="236"/>
                  </a:lnTo>
                  <a:lnTo>
                    <a:pt x="14" y="246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6" y="258"/>
                  </a:lnTo>
                  <a:lnTo>
                    <a:pt x="4" y="266"/>
                  </a:lnTo>
                  <a:lnTo>
                    <a:pt x="0" y="276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14" y="366"/>
                  </a:moveTo>
                  <a:lnTo>
                    <a:pt x="814" y="366"/>
                  </a:lnTo>
                  <a:lnTo>
                    <a:pt x="816" y="346"/>
                  </a:lnTo>
                  <a:lnTo>
                    <a:pt x="822" y="326"/>
                  </a:lnTo>
                  <a:lnTo>
                    <a:pt x="832" y="310"/>
                  </a:lnTo>
                  <a:lnTo>
                    <a:pt x="844" y="294"/>
                  </a:lnTo>
                  <a:lnTo>
                    <a:pt x="858" y="282"/>
                  </a:lnTo>
                  <a:lnTo>
                    <a:pt x="876" y="274"/>
                  </a:lnTo>
                  <a:lnTo>
                    <a:pt x="894" y="268"/>
                  </a:lnTo>
                  <a:lnTo>
                    <a:pt x="914" y="266"/>
                  </a:lnTo>
                  <a:lnTo>
                    <a:pt x="914" y="266"/>
                  </a:lnTo>
                  <a:lnTo>
                    <a:pt x="934" y="268"/>
                  </a:lnTo>
                  <a:lnTo>
                    <a:pt x="954" y="274"/>
                  </a:lnTo>
                  <a:lnTo>
                    <a:pt x="970" y="282"/>
                  </a:lnTo>
                  <a:lnTo>
                    <a:pt x="986" y="294"/>
                  </a:lnTo>
                  <a:lnTo>
                    <a:pt x="998" y="310"/>
                  </a:lnTo>
                  <a:lnTo>
                    <a:pt x="1006" y="326"/>
                  </a:lnTo>
                  <a:lnTo>
                    <a:pt x="1012" y="346"/>
                  </a:lnTo>
                  <a:lnTo>
                    <a:pt x="1014" y="366"/>
                  </a:lnTo>
                  <a:lnTo>
                    <a:pt x="1014" y="366"/>
                  </a:lnTo>
                  <a:lnTo>
                    <a:pt x="1012" y="386"/>
                  </a:lnTo>
                  <a:lnTo>
                    <a:pt x="1006" y="404"/>
                  </a:lnTo>
                  <a:lnTo>
                    <a:pt x="998" y="422"/>
                  </a:lnTo>
                  <a:lnTo>
                    <a:pt x="986" y="436"/>
                  </a:lnTo>
                  <a:lnTo>
                    <a:pt x="970" y="448"/>
                  </a:lnTo>
                  <a:lnTo>
                    <a:pt x="954" y="458"/>
                  </a:lnTo>
                  <a:lnTo>
                    <a:pt x="934" y="464"/>
                  </a:lnTo>
                  <a:lnTo>
                    <a:pt x="914" y="466"/>
                  </a:lnTo>
                  <a:lnTo>
                    <a:pt x="914" y="466"/>
                  </a:lnTo>
                  <a:lnTo>
                    <a:pt x="894" y="464"/>
                  </a:lnTo>
                  <a:lnTo>
                    <a:pt x="876" y="458"/>
                  </a:lnTo>
                  <a:lnTo>
                    <a:pt x="858" y="448"/>
                  </a:lnTo>
                  <a:lnTo>
                    <a:pt x="844" y="436"/>
                  </a:lnTo>
                  <a:lnTo>
                    <a:pt x="832" y="422"/>
                  </a:lnTo>
                  <a:lnTo>
                    <a:pt x="822" y="404"/>
                  </a:lnTo>
                  <a:lnTo>
                    <a:pt x="816" y="386"/>
                  </a:lnTo>
                  <a:lnTo>
                    <a:pt x="814" y="366"/>
                  </a:lnTo>
                  <a:lnTo>
                    <a:pt x="814" y="366"/>
                  </a:lnTo>
                  <a:close/>
                  <a:moveTo>
                    <a:pt x="72" y="366"/>
                  </a:moveTo>
                  <a:lnTo>
                    <a:pt x="72" y="366"/>
                  </a:lnTo>
                  <a:lnTo>
                    <a:pt x="74" y="346"/>
                  </a:lnTo>
                  <a:lnTo>
                    <a:pt x="80" y="326"/>
                  </a:lnTo>
                  <a:lnTo>
                    <a:pt x="90" y="310"/>
                  </a:lnTo>
                  <a:lnTo>
                    <a:pt x="102" y="294"/>
                  </a:lnTo>
                  <a:lnTo>
                    <a:pt x="116" y="282"/>
                  </a:lnTo>
                  <a:lnTo>
                    <a:pt x="134" y="274"/>
                  </a:lnTo>
                  <a:lnTo>
                    <a:pt x="152" y="268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92" y="268"/>
                  </a:lnTo>
                  <a:lnTo>
                    <a:pt x="212" y="274"/>
                  </a:lnTo>
                  <a:lnTo>
                    <a:pt x="228" y="282"/>
                  </a:lnTo>
                  <a:lnTo>
                    <a:pt x="244" y="294"/>
                  </a:lnTo>
                  <a:lnTo>
                    <a:pt x="256" y="310"/>
                  </a:lnTo>
                  <a:lnTo>
                    <a:pt x="264" y="326"/>
                  </a:lnTo>
                  <a:lnTo>
                    <a:pt x="270" y="346"/>
                  </a:lnTo>
                  <a:lnTo>
                    <a:pt x="272" y="366"/>
                  </a:lnTo>
                  <a:lnTo>
                    <a:pt x="272" y="366"/>
                  </a:lnTo>
                  <a:lnTo>
                    <a:pt x="270" y="386"/>
                  </a:lnTo>
                  <a:lnTo>
                    <a:pt x="264" y="404"/>
                  </a:lnTo>
                  <a:lnTo>
                    <a:pt x="256" y="422"/>
                  </a:lnTo>
                  <a:lnTo>
                    <a:pt x="244" y="436"/>
                  </a:lnTo>
                  <a:lnTo>
                    <a:pt x="228" y="448"/>
                  </a:lnTo>
                  <a:lnTo>
                    <a:pt x="212" y="458"/>
                  </a:lnTo>
                  <a:lnTo>
                    <a:pt x="192" y="464"/>
                  </a:lnTo>
                  <a:lnTo>
                    <a:pt x="172" y="466"/>
                  </a:lnTo>
                  <a:lnTo>
                    <a:pt x="172" y="466"/>
                  </a:lnTo>
                  <a:lnTo>
                    <a:pt x="152" y="464"/>
                  </a:lnTo>
                  <a:lnTo>
                    <a:pt x="134" y="458"/>
                  </a:lnTo>
                  <a:lnTo>
                    <a:pt x="116" y="448"/>
                  </a:lnTo>
                  <a:lnTo>
                    <a:pt x="102" y="436"/>
                  </a:lnTo>
                  <a:lnTo>
                    <a:pt x="90" y="422"/>
                  </a:lnTo>
                  <a:lnTo>
                    <a:pt x="80" y="404"/>
                  </a:lnTo>
                  <a:lnTo>
                    <a:pt x="74" y="386"/>
                  </a:lnTo>
                  <a:lnTo>
                    <a:pt x="72" y="366"/>
                  </a:lnTo>
                  <a:lnTo>
                    <a:pt x="72" y="366"/>
                  </a:lnTo>
                  <a:close/>
                  <a:moveTo>
                    <a:pt x="20" y="290"/>
                  </a:moveTo>
                  <a:lnTo>
                    <a:pt x="20" y="290"/>
                  </a:lnTo>
                  <a:lnTo>
                    <a:pt x="20" y="280"/>
                  </a:lnTo>
                  <a:lnTo>
                    <a:pt x="22" y="272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32" y="252"/>
                  </a:lnTo>
                  <a:lnTo>
                    <a:pt x="36" y="240"/>
                  </a:lnTo>
                  <a:lnTo>
                    <a:pt x="36" y="222"/>
                  </a:lnTo>
                  <a:lnTo>
                    <a:pt x="34" y="196"/>
                  </a:lnTo>
                  <a:lnTo>
                    <a:pt x="34" y="196"/>
                  </a:lnTo>
                  <a:lnTo>
                    <a:pt x="34" y="178"/>
                  </a:lnTo>
                  <a:lnTo>
                    <a:pt x="36" y="162"/>
                  </a:lnTo>
                  <a:lnTo>
                    <a:pt x="40" y="146"/>
                  </a:lnTo>
                  <a:lnTo>
                    <a:pt x="48" y="132"/>
                  </a:lnTo>
                  <a:lnTo>
                    <a:pt x="56" y="118"/>
                  </a:lnTo>
                  <a:lnTo>
                    <a:pt x="66" y="106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102" y="6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50" y="46"/>
                  </a:lnTo>
                  <a:lnTo>
                    <a:pt x="216" y="34"/>
                  </a:lnTo>
                  <a:lnTo>
                    <a:pt x="258" y="28"/>
                  </a:lnTo>
                  <a:lnTo>
                    <a:pt x="304" y="24"/>
                  </a:lnTo>
                  <a:lnTo>
                    <a:pt x="354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50" y="20"/>
                  </a:lnTo>
                  <a:lnTo>
                    <a:pt x="450" y="20"/>
                  </a:lnTo>
                  <a:lnTo>
                    <a:pt x="482" y="22"/>
                  </a:lnTo>
                  <a:lnTo>
                    <a:pt x="512" y="26"/>
                  </a:lnTo>
                  <a:lnTo>
                    <a:pt x="542" y="30"/>
                  </a:lnTo>
                  <a:lnTo>
                    <a:pt x="570" y="36"/>
                  </a:lnTo>
                  <a:lnTo>
                    <a:pt x="622" y="52"/>
                  </a:lnTo>
                  <a:lnTo>
                    <a:pt x="670" y="68"/>
                  </a:lnTo>
                  <a:lnTo>
                    <a:pt x="714" y="88"/>
                  </a:lnTo>
                  <a:lnTo>
                    <a:pt x="754" y="108"/>
                  </a:lnTo>
                  <a:lnTo>
                    <a:pt x="822" y="144"/>
                  </a:lnTo>
                  <a:lnTo>
                    <a:pt x="822" y="144"/>
                  </a:lnTo>
                  <a:lnTo>
                    <a:pt x="850" y="160"/>
                  </a:lnTo>
                  <a:lnTo>
                    <a:pt x="850" y="160"/>
                  </a:lnTo>
                  <a:lnTo>
                    <a:pt x="852" y="162"/>
                  </a:lnTo>
                  <a:lnTo>
                    <a:pt x="852" y="162"/>
                  </a:lnTo>
                  <a:lnTo>
                    <a:pt x="912" y="178"/>
                  </a:lnTo>
                  <a:lnTo>
                    <a:pt x="964" y="196"/>
                  </a:lnTo>
                  <a:lnTo>
                    <a:pt x="1008" y="214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76" y="268"/>
                  </a:lnTo>
                  <a:lnTo>
                    <a:pt x="1086" y="280"/>
                  </a:lnTo>
                  <a:lnTo>
                    <a:pt x="1092" y="292"/>
                  </a:lnTo>
                  <a:lnTo>
                    <a:pt x="1096" y="304"/>
                  </a:lnTo>
                  <a:lnTo>
                    <a:pt x="1098" y="314"/>
                  </a:lnTo>
                  <a:lnTo>
                    <a:pt x="1096" y="326"/>
                  </a:lnTo>
                  <a:lnTo>
                    <a:pt x="1092" y="340"/>
                  </a:lnTo>
                  <a:lnTo>
                    <a:pt x="1092" y="340"/>
                  </a:lnTo>
                  <a:lnTo>
                    <a:pt x="1088" y="360"/>
                  </a:lnTo>
                  <a:lnTo>
                    <a:pt x="1086" y="376"/>
                  </a:lnTo>
                  <a:lnTo>
                    <a:pt x="1084" y="390"/>
                  </a:lnTo>
                  <a:lnTo>
                    <a:pt x="1086" y="402"/>
                  </a:lnTo>
                  <a:lnTo>
                    <a:pt x="1086" y="402"/>
                  </a:lnTo>
                  <a:lnTo>
                    <a:pt x="1028" y="402"/>
                  </a:lnTo>
                  <a:lnTo>
                    <a:pt x="1028" y="402"/>
                  </a:lnTo>
                  <a:lnTo>
                    <a:pt x="1032" y="384"/>
                  </a:lnTo>
                  <a:lnTo>
                    <a:pt x="1034" y="366"/>
                  </a:lnTo>
                  <a:lnTo>
                    <a:pt x="1034" y="366"/>
                  </a:lnTo>
                  <a:lnTo>
                    <a:pt x="1034" y="354"/>
                  </a:lnTo>
                  <a:lnTo>
                    <a:pt x="1032" y="342"/>
                  </a:lnTo>
                  <a:lnTo>
                    <a:pt x="1024" y="320"/>
                  </a:lnTo>
                  <a:lnTo>
                    <a:pt x="1014" y="298"/>
                  </a:lnTo>
                  <a:lnTo>
                    <a:pt x="1000" y="282"/>
                  </a:lnTo>
                  <a:lnTo>
                    <a:pt x="982" y="266"/>
                  </a:lnTo>
                  <a:lnTo>
                    <a:pt x="962" y="256"/>
                  </a:lnTo>
                  <a:lnTo>
                    <a:pt x="938" y="248"/>
                  </a:lnTo>
                  <a:lnTo>
                    <a:pt x="926" y="246"/>
                  </a:lnTo>
                  <a:lnTo>
                    <a:pt x="914" y="246"/>
                  </a:lnTo>
                  <a:lnTo>
                    <a:pt x="914" y="246"/>
                  </a:lnTo>
                  <a:lnTo>
                    <a:pt x="902" y="246"/>
                  </a:lnTo>
                  <a:lnTo>
                    <a:pt x="890" y="248"/>
                  </a:lnTo>
                  <a:lnTo>
                    <a:pt x="868" y="256"/>
                  </a:lnTo>
                  <a:lnTo>
                    <a:pt x="848" y="266"/>
                  </a:lnTo>
                  <a:lnTo>
                    <a:pt x="830" y="282"/>
                  </a:lnTo>
                  <a:lnTo>
                    <a:pt x="816" y="298"/>
                  </a:lnTo>
                  <a:lnTo>
                    <a:pt x="804" y="320"/>
                  </a:lnTo>
                  <a:lnTo>
                    <a:pt x="798" y="342"/>
                  </a:lnTo>
                  <a:lnTo>
                    <a:pt x="796" y="354"/>
                  </a:lnTo>
                  <a:lnTo>
                    <a:pt x="796" y="366"/>
                  </a:lnTo>
                  <a:lnTo>
                    <a:pt x="796" y="366"/>
                  </a:lnTo>
                  <a:lnTo>
                    <a:pt x="796" y="382"/>
                  </a:lnTo>
                  <a:lnTo>
                    <a:pt x="800" y="400"/>
                  </a:lnTo>
                  <a:lnTo>
                    <a:pt x="800" y="400"/>
                  </a:lnTo>
                  <a:lnTo>
                    <a:pt x="288" y="394"/>
                  </a:lnTo>
                  <a:lnTo>
                    <a:pt x="288" y="394"/>
                  </a:lnTo>
                  <a:lnTo>
                    <a:pt x="292" y="380"/>
                  </a:lnTo>
                  <a:lnTo>
                    <a:pt x="292" y="366"/>
                  </a:lnTo>
                  <a:lnTo>
                    <a:pt x="292" y="366"/>
                  </a:lnTo>
                  <a:lnTo>
                    <a:pt x="292" y="354"/>
                  </a:lnTo>
                  <a:lnTo>
                    <a:pt x="290" y="342"/>
                  </a:lnTo>
                  <a:lnTo>
                    <a:pt x="282" y="320"/>
                  </a:lnTo>
                  <a:lnTo>
                    <a:pt x="272" y="298"/>
                  </a:lnTo>
                  <a:lnTo>
                    <a:pt x="256" y="282"/>
                  </a:lnTo>
                  <a:lnTo>
                    <a:pt x="240" y="266"/>
                  </a:lnTo>
                  <a:lnTo>
                    <a:pt x="220" y="256"/>
                  </a:lnTo>
                  <a:lnTo>
                    <a:pt x="196" y="248"/>
                  </a:lnTo>
                  <a:lnTo>
                    <a:pt x="184" y="246"/>
                  </a:lnTo>
                  <a:lnTo>
                    <a:pt x="172" y="246"/>
                  </a:lnTo>
                  <a:lnTo>
                    <a:pt x="172" y="246"/>
                  </a:lnTo>
                  <a:lnTo>
                    <a:pt x="160" y="246"/>
                  </a:lnTo>
                  <a:lnTo>
                    <a:pt x="148" y="248"/>
                  </a:lnTo>
                  <a:lnTo>
                    <a:pt x="126" y="256"/>
                  </a:lnTo>
                  <a:lnTo>
                    <a:pt x="106" y="266"/>
                  </a:lnTo>
                  <a:lnTo>
                    <a:pt x="88" y="282"/>
                  </a:lnTo>
                  <a:lnTo>
                    <a:pt x="74" y="298"/>
                  </a:lnTo>
                  <a:lnTo>
                    <a:pt x="62" y="320"/>
                  </a:lnTo>
                  <a:lnTo>
                    <a:pt x="56" y="342"/>
                  </a:lnTo>
                  <a:lnTo>
                    <a:pt x="54" y="354"/>
                  </a:lnTo>
                  <a:lnTo>
                    <a:pt x="54" y="366"/>
                  </a:lnTo>
                  <a:lnTo>
                    <a:pt x="54" y="366"/>
                  </a:lnTo>
                  <a:lnTo>
                    <a:pt x="54" y="374"/>
                  </a:lnTo>
                  <a:lnTo>
                    <a:pt x="54" y="374"/>
                  </a:lnTo>
                  <a:lnTo>
                    <a:pt x="44" y="368"/>
                  </a:lnTo>
                  <a:lnTo>
                    <a:pt x="34" y="362"/>
                  </a:lnTo>
                  <a:lnTo>
                    <a:pt x="28" y="354"/>
                  </a:lnTo>
                  <a:lnTo>
                    <a:pt x="24" y="346"/>
                  </a:lnTo>
                  <a:lnTo>
                    <a:pt x="22" y="336"/>
                  </a:lnTo>
                  <a:lnTo>
                    <a:pt x="20" y="324"/>
                  </a:lnTo>
                  <a:lnTo>
                    <a:pt x="20" y="290"/>
                  </a:lnTo>
                  <a:lnTo>
                    <a:pt x="20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58" name="Freeform 11">
              <a:extLst>
                <a:ext uri="{FF2B5EF4-FFF2-40B4-BE49-F238E27FC236}">
                  <a16:creationId xmlns:a16="http://schemas.microsoft.com/office/drawing/2014/main" id="{D5A9DF18-2226-04AC-A6A8-794D56C20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848" y="1401600"/>
              <a:ext cx="430183" cy="105244"/>
            </a:xfrm>
            <a:custGeom>
              <a:avLst/>
              <a:gdLst>
                <a:gd name="T0" fmla="*/ 12 w 654"/>
                <a:gd name="T1" fmla="*/ 42 h 160"/>
                <a:gd name="T2" fmla="*/ 4 w 654"/>
                <a:gd name="T3" fmla="*/ 62 h 160"/>
                <a:gd name="T4" fmla="*/ 2 w 654"/>
                <a:gd name="T5" fmla="*/ 88 h 160"/>
                <a:gd name="T6" fmla="*/ 4 w 654"/>
                <a:gd name="T7" fmla="*/ 96 h 160"/>
                <a:gd name="T8" fmla="*/ 12 w 654"/>
                <a:gd name="T9" fmla="*/ 106 h 160"/>
                <a:gd name="T10" fmla="*/ 28 w 654"/>
                <a:gd name="T11" fmla="*/ 114 h 160"/>
                <a:gd name="T12" fmla="*/ 66 w 654"/>
                <a:gd name="T13" fmla="*/ 118 h 160"/>
                <a:gd name="T14" fmla="*/ 346 w 654"/>
                <a:gd name="T15" fmla="*/ 140 h 160"/>
                <a:gd name="T16" fmla="*/ 644 w 654"/>
                <a:gd name="T17" fmla="*/ 160 h 160"/>
                <a:gd name="T18" fmla="*/ 644 w 654"/>
                <a:gd name="T19" fmla="*/ 160 h 160"/>
                <a:gd name="T20" fmla="*/ 652 w 654"/>
                <a:gd name="T21" fmla="*/ 156 h 160"/>
                <a:gd name="T22" fmla="*/ 654 w 654"/>
                <a:gd name="T23" fmla="*/ 152 h 160"/>
                <a:gd name="T24" fmla="*/ 652 w 654"/>
                <a:gd name="T25" fmla="*/ 146 h 160"/>
                <a:gd name="T26" fmla="*/ 626 w 654"/>
                <a:gd name="T27" fmla="*/ 120 h 160"/>
                <a:gd name="T28" fmla="*/ 568 w 654"/>
                <a:gd name="T29" fmla="*/ 78 h 160"/>
                <a:gd name="T30" fmla="*/ 482 w 654"/>
                <a:gd name="T31" fmla="*/ 36 h 160"/>
                <a:gd name="T32" fmla="*/ 430 w 654"/>
                <a:gd name="T33" fmla="*/ 20 h 160"/>
                <a:gd name="T34" fmla="*/ 376 w 654"/>
                <a:gd name="T35" fmla="*/ 8 h 160"/>
                <a:gd name="T36" fmla="*/ 326 w 654"/>
                <a:gd name="T37" fmla="*/ 2 h 160"/>
                <a:gd name="T38" fmla="*/ 272 w 654"/>
                <a:gd name="T39" fmla="*/ 0 h 160"/>
                <a:gd name="T40" fmla="*/ 174 w 654"/>
                <a:gd name="T41" fmla="*/ 6 h 160"/>
                <a:gd name="T42" fmla="*/ 92 w 654"/>
                <a:gd name="T43" fmla="*/ 18 h 160"/>
                <a:gd name="T44" fmla="*/ 18 w 654"/>
                <a:gd name="T45" fmla="*/ 36 h 160"/>
                <a:gd name="T46" fmla="*/ 14 w 654"/>
                <a:gd name="T47" fmla="*/ 38 h 160"/>
                <a:gd name="T48" fmla="*/ 12 w 654"/>
                <a:gd name="T49" fmla="*/ 42 h 160"/>
                <a:gd name="T50" fmla="*/ 26 w 654"/>
                <a:gd name="T51" fmla="*/ 54 h 160"/>
                <a:gd name="T52" fmla="*/ 112 w 654"/>
                <a:gd name="T53" fmla="*/ 34 h 160"/>
                <a:gd name="T54" fmla="*/ 184 w 654"/>
                <a:gd name="T55" fmla="*/ 24 h 160"/>
                <a:gd name="T56" fmla="*/ 272 w 654"/>
                <a:gd name="T57" fmla="*/ 20 h 160"/>
                <a:gd name="T58" fmla="*/ 324 w 654"/>
                <a:gd name="T59" fmla="*/ 22 h 160"/>
                <a:gd name="T60" fmla="*/ 374 w 654"/>
                <a:gd name="T61" fmla="*/ 26 h 160"/>
                <a:gd name="T62" fmla="*/ 456 w 654"/>
                <a:gd name="T63" fmla="*/ 48 h 160"/>
                <a:gd name="T64" fmla="*/ 528 w 654"/>
                <a:gd name="T65" fmla="*/ 78 h 160"/>
                <a:gd name="T66" fmla="*/ 584 w 654"/>
                <a:gd name="T67" fmla="*/ 112 h 160"/>
                <a:gd name="T68" fmla="*/ 622 w 654"/>
                <a:gd name="T69" fmla="*/ 140 h 160"/>
                <a:gd name="T70" fmla="*/ 302 w 654"/>
                <a:gd name="T71" fmla="*/ 118 h 160"/>
                <a:gd name="T72" fmla="*/ 64 w 654"/>
                <a:gd name="T73" fmla="*/ 98 h 160"/>
                <a:gd name="T74" fmla="*/ 30 w 654"/>
                <a:gd name="T75" fmla="*/ 94 h 160"/>
                <a:gd name="T76" fmla="*/ 22 w 654"/>
                <a:gd name="T77" fmla="*/ 88 h 160"/>
                <a:gd name="T78" fmla="*/ 20 w 654"/>
                <a:gd name="T79" fmla="*/ 80 h 160"/>
                <a:gd name="T80" fmla="*/ 26 w 654"/>
                <a:gd name="T81" fmla="*/ 5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4" h="160">
                  <a:moveTo>
                    <a:pt x="12" y="42"/>
                  </a:moveTo>
                  <a:lnTo>
                    <a:pt x="12" y="42"/>
                  </a:lnTo>
                  <a:lnTo>
                    <a:pt x="8" y="48"/>
                  </a:lnTo>
                  <a:lnTo>
                    <a:pt x="4" y="62"/>
                  </a:lnTo>
                  <a:lnTo>
                    <a:pt x="0" y="78"/>
                  </a:lnTo>
                  <a:lnTo>
                    <a:pt x="2" y="88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6" y="100"/>
                  </a:lnTo>
                  <a:lnTo>
                    <a:pt x="12" y="106"/>
                  </a:lnTo>
                  <a:lnTo>
                    <a:pt x="18" y="110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66" y="118"/>
                  </a:lnTo>
                  <a:lnTo>
                    <a:pt x="142" y="124"/>
                  </a:lnTo>
                  <a:lnTo>
                    <a:pt x="346" y="14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8" y="160"/>
                  </a:lnTo>
                  <a:lnTo>
                    <a:pt x="652" y="156"/>
                  </a:lnTo>
                  <a:lnTo>
                    <a:pt x="652" y="156"/>
                  </a:lnTo>
                  <a:lnTo>
                    <a:pt x="654" y="152"/>
                  </a:lnTo>
                  <a:lnTo>
                    <a:pt x="652" y="14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6" y="120"/>
                  </a:lnTo>
                  <a:lnTo>
                    <a:pt x="600" y="100"/>
                  </a:lnTo>
                  <a:lnTo>
                    <a:pt x="568" y="78"/>
                  </a:lnTo>
                  <a:lnTo>
                    <a:pt x="528" y="56"/>
                  </a:lnTo>
                  <a:lnTo>
                    <a:pt x="482" y="36"/>
                  </a:lnTo>
                  <a:lnTo>
                    <a:pt x="456" y="28"/>
                  </a:lnTo>
                  <a:lnTo>
                    <a:pt x="430" y="20"/>
                  </a:lnTo>
                  <a:lnTo>
                    <a:pt x="404" y="12"/>
                  </a:lnTo>
                  <a:lnTo>
                    <a:pt x="376" y="8"/>
                  </a:lnTo>
                  <a:lnTo>
                    <a:pt x="376" y="8"/>
                  </a:lnTo>
                  <a:lnTo>
                    <a:pt x="326" y="2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20" y="2"/>
                  </a:lnTo>
                  <a:lnTo>
                    <a:pt x="174" y="6"/>
                  </a:lnTo>
                  <a:lnTo>
                    <a:pt x="130" y="12"/>
                  </a:lnTo>
                  <a:lnTo>
                    <a:pt x="92" y="18"/>
                  </a:lnTo>
                  <a:lnTo>
                    <a:pt x="38" y="3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12" y="42"/>
                  </a:lnTo>
                  <a:lnTo>
                    <a:pt x="12" y="42"/>
                  </a:lnTo>
                  <a:close/>
                  <a:moveTo>
                    <a:pt x="26" y="54"/>
                  </a:moveTo>
                  <a:lnTo>
                    <a:pt x="26" y="54"/>
                  </a:lnTo>
                  <a:lnTo>
                    <a:pt x="56" y="46"/>
                  </a:lnTo>
                  <a:lnTo>
                    <a:pt x="112" y="34"/>
                  </a:lnTo>
                  <a:lnTo>
                    <a:pt x="146" y="28"/>
                  </a:lnTo>
                  <a:lnTo>
                    <a:pt x="184" y="24"/>
                  </a:lnTo>
                  <a:lnTo>
                    <a:pt x="226" y="20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324" y="22"/>
                  </a:lnTo>
                  <a:lnTo>
                    <a:pt x="374" y="26"/>
                  </a:lnTo>
                  <a:lnTo>
                    <a:pt x="374" y="26"/>
                  </a:lnTo>
                  <a:lnTo>
                    <a:pt x="416" y="36"/>
                  </a:lnTo>
                  <a:lnTo>
                    <a:pt x="456" y="48"/>
                  </a:lnTo>
                  <a:lnTo>
                    <a:pt x="494" y="62"/>
                  </a:lnTo>
                  <a:lnTo>
                    <a:pt x="528" y="78"/>
                  </a:lnTo>
                  <a:lnTo>
                    <a:pt x="558" y="96"/>
                  </a:lnTo>
                  <a:lnTo>
                    <a:pt x="584" y="112"/>
                  </a:lnTo>
                  <a:lnTo>
                    <a:pt x="606" y="128"/>
                  </a:lnTo>
                  <a:lnTo>
                    <a:pt x="622" y="140"/>
                  </a:lnTo>
                  <a:lnTo>
                    <a:pt x="622" y="140"/>
                  </a:lnTo>
                  <a:lnTo>
                    <a:pt x="302" y="118"/>
                  </a:lnTo>
                  <a:lnTo>
                    <a:pt x="126" y="104"/>
                  </a:lnTo>
                  <a:lnTo>
                    <a:pt x="64" y="98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4" y="92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0" y="80"/>
                  </a:lnTo>
                  <a:lnTo>
                    <a:pt x="20" y="72"/>
                  </a:lnTo>
                  <a:lnTo>
                    <a:pt x="26" y="54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grpSp>
        <p:nvGrpSpPr>
          <p:cNvPr id="62" name="Groupe 21">
            <a:extLst>
              <a:ext uri="{FF2B5EF4-FFF2-40B4-BE49-F238E27FC236}">
                <a16:creationId xmlns:a16="http://schemas.microsoft.com/office/drawing/2014/main" id="{47DB4322-2D0B-D9C1-7440-F01A759ACA06}"/>
              </a:ext>
            </a:extLst>
          </p:cNvPr>
          <p:cNvGrpSpPr>
            <a:grpSpLocks noChangeAspect="1"/>
          </p:cNvGrpSpPr>
          <p:nvPr/>
        </p:nvGrpSpPr>
        <p:grpSpPr>
          <a:xfrm>
            <a:off x="7792233" y="1913139"/>
            <a:ext cx="437898" cy="181353"/>
            <a:chOff x="1772551" y="1377920"/>
            <a:chExt cx="735390" cy="319678"/>
          </a:xfrm>
          <a:solidFill>
            <a:srgbClr val="107C9D"/>
          </a:solidFill>
        </p:grpSpPr>
        <p:sp>
          <p:nvSpPr>
            <p:cNvPr id="63" name="Freeform 10">
              <a:extLst>
                <a:ext uri="{FF2B5EF4-FFF2-40B4-BE49-F238E27FC236}">
                  <a16:creationId xmlns:a16="http://schemas.microsoft.com/office/drawing/2014/main" id="{60463A8F-0D2B-54E1-0724-2B942FA4CC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2551" y="1377920"/>
              <a:ext cx="735390" cy="319678"/>
            </a:xfrm>
            <a:custGeom>
              <a:avLst/>
              <a:gdLst>
                <a:gd name="T0" fmla="*/ 10 w 1118"/>
                <a:gd name="T1" fmla="*/ 362 h 486"/>
                <a:gd name="T2" fmla="*/ 64 w 1118"/>
                <a:gd name="T3" fmla="*/ 414 h 486"/>
                <a:gd name="T4" fmla="*/ 152 w 1118"/>
                <a:gd name="T5" fmla="*/ 484 h 486"/>
                <a:gd name="T6" fmla="*/ 240 w 1118"/>
                <a:gd name="T7" fmla="*/ 464 h 486"/>
                <a:gd name="T8" fmla="*/ 808 w 1118"/>
                <a:gd name="T9" fmla="*/ 418 h 486"/>
                <a:gd name="T10" fmla="*/ 866 w 1118"/>
                <a:gd name="T11" fmla="*/ 474 h 486"/>
                <a:gd name="T12" fmla="*/ 948 w 1118"/>
                <a:gd name="T13" fmla="*/ 480 h 486"/>
                <a:gd name="T14" fmla="*/ 1020 w 1118"/>
                <a:gd name="T15" fmla="*/ 422 h 486"/>
                <a:gd name="T16" fmla="*/ 1100 w 1118"/>
                <a:gd name="T17" fmla="*/ 420 h 486"/>
                <a:gd name="T18" fmla="*/ 1106 w 1118"/>
                <a:gd name="T19" fmla="*/ 404 h 486"/>
                <a:gd name="T20" fmla="*/ 1116 w 1118"/>
                <a:gd name="T21" fmla="*/ 330 h 486"/>
                <a:gd name="T22" fmla="*/ 1064 w 1118"/>
                <a:gd name="T23" fmla="*/ 224 h 486"/>
                <a:gd name="T24" fmla="*/ 972 w 1118"/>
                <a:gd name="T25" fmla="*/ 178 h 486"/>
                <a:gd name="T26" fmla="*/ 762 w 1118"/>
                <a:gd name="T27" fmla="*/ 90 h 486"/>
                <a:gd name="T28" fmla="*/ 514 w 1118"/>
                <a:gd name="T29" fmla="*/ 6 h 486"/>
                <a:gd name="T30" fmla="*/ 348 w 1118"/>
                <a:gd name="T31" fmla="*/ 2 h 486"/>
                <a:gd name="T32" fmla="*/ 106 w 1118"/>
                <a:gd name="T33" fmla="*/ 36 h 486"/>
                <a:gd name="T34" fmla="*/ 74 w 1118"/>
                <a:gd name="T35" fmla="*/ 70 h 486"/>
                <a:gd name="T36" fmla="*/ 14 w 1118"/>
                <a:gd name="T37" fmla="*/ 176 h 486"/>
                <a:gd name="T38" fmla="*/ 10 w 1118"/>
                <a:gd name="T39" fmla="*/ 252 h 486"/>
                <a:gd name="T40" fmla="*/ 0 w 1118"/>
                <a:gd name="T41" fmla="*/ 290 h 486"/>
                <a:gd name="T42" fmla="*/ 844 w 1118"/>
                <a:gd name="T43" fmla="*/ 294 h 486"/>
                <a:gd name="T44" fmla="*/ 934 w 1118"/>
                <a:gd name="T45" fmla="*/ 268 h 486"/>
                <a:gd name="T46" fmla="*/ 1012 w 1118"/>
                <a:gd name="T47" fmla="*/ 346 h 486"/>
                <a:gd name="T48" fmla="*/ 986 w 1118"/>
                <a:gd name="T49" fmla="*/ 436 h 486"/>
                <a:gd name="T50" fmla="*/ 894 w 1118"/>
                <a:gd name="T51" fmla="*/ 464 h 486"/>
                <a:gd name="T52" fmla="*/ 816 w 1118"/>
                <a:gd name="T53" fmla="*/ 386 h 486"/>
                <a:gd name="T54" fmla="*/ 80 w 1118"/>
                <a:gd name="T55" fmla="*/ 326 h 486"/>
                <a:gd name="T56" fmla="*/ 172 w 1118"/>
                <a:gd name="T57" fmla="*/ 266 h 486"/>
                <a:gd name="T58" fmla="*/ 256 w 1118"/>
                <a:gd name="T59" fmla="*/ 310 h 486"/>
                <a:gd name="T60" fmla="*/ 264 w 1118"/>
                <a:gd name="T61" fmla="*/ 404 h 486"/>
                <a:gd name="T62" fmla="*/ 172 w 1118"/>
                <a:gd name="T63" fmla="*/ 466 h 486"/>
                <a:gd name="T64" fmla="*/ 90 w 1118"/>
                <a:gd name="T65" fmla="*/ 422 h 486"/>
                <a:gd name="T66" fmla="*/ 20 w 1118"/>
                <a:gd name="T67" fmla="*/ 290 h 486"/>
                <a:gd name="T68" fmla="*/ 36 w 1118"/>
                <a:gd name="T69" fmla="*/ 240 h 486"/>
                <a:gd name="T70" fmla="*/ 40 w 1118"/>
                <a:gd name="T71" fmla="*/ 146 h 486"/>
                <a:gd name="T72" fmla="*/ 102 w 1118"/>
                <a:gd name="T73" fmla="*/ 68 h 486"/>
                <a:gd name="T74" fmla="*/ 304 w 1118"/>
                <a:gd name="T75" fmla="*/ 24 h 486"/>
                <a:gd name="T76" fmla="*/ 482 w 1118"/>
                <a:gd name="T77" fmla="*/ 22 h 486"/>
                <a:gd name="T78" fmla="*/ 714 w 1118"/>
                <a:gd name="T79" fmla="*/ 88 h 486"/>
                <a:gd name="T80" fmla="*/ 852 w 1118"/>
                <a:gd name="T81" fmla="*/ 162 h 486"/>
                <a:gd name="T82" fmla="*/ 1050 w 1118"/>
                <a:gd name="T83" fmla="*/ 236 h 486"/>
                <a:gd name="T84" fmla="*/ 1098 w 1118"/>
                <a:gd name="T85" fmla="*/ 314 h 486"/>
                <a:gd name="T86" fmla="*/ 1084 w 1118"/>
                <a:gd name="T87" fmla="*/ 390 h 486"/>
                <a:gd name="T88" fmla="*/ 1034 w 1118"/>
                <a:gd name="T89" fmla="*/ 366 h 486"/>
                <a:gd name="T90" fmla="*/ 1000 w 1118"/>
                <a:gd name="T91" fmla="*/ 282 h 486"/>
                <a:gd name="T92" fmla="*/ 914 w 1118"/>
                <a:gd name="T93" fmla="*/ 246 h 486"/>
                <a:gd name="T94" fmla="*/ 816 w 1118"/>
                <a:gd name="T95" fmla="*/ 298 h 486"/>
                <a:gd name="T96" fmla="*/ 796 w 1118"/>
                <a:gd name="T97" fmla="*/ 382 h 486"/>
                <a:gd name="T98" fmla="*/ 292 w 1118"/>
                <a:gd name="T99" fmla="*/ 366 h 486"/>
                <a:gd name="T100" fmla="*/ 256 w 1118"/>
                <a:gd name="T101" fmla="*/ 282 h 486"/>
                <a:gd name="T102" fmla="*/ 172 w 1118"/>
                <a:gd name="T103" fmla="*/ 246 h 486"/>
                <a:gd name="T104" fmla="*/ 74 w 1118"/>
                <a:gd name="T105" fmla="*/ 298 h 486"/>
                <a:gd name="T106" fmla="*/ 54 w 1118"/>
                <a:gd name="T107" fmla="*/ 374 h 486"/>
                <a:gd name="T108" fmla="*/ 22 w 1118"/>
                <a:gd name="T109" fmla="*/ 33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8" h="486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4"/>
                  </a:lnTo>
                  <a:lnTo>
                    <a:pt x="6" y="350"/>
                  </a:lnTo>
                  <a:lnTo>
                    <a:pt x="10" y="362"/>
                  </a:lnTo>
                  <a:lnTo>
                    <a:pt x="18" y="374"/>
                  </a:lnTo>
                  <a:lnTo>
                    <a:pt x="28" y="382"/>
                  </a:lnTo>
                  <a:lnTo>
                    <a:pt x="42" y="390"/>
                  </a:lnTo>
                  <a:lnTo>
                    <a:pt x="58" y="396"/>
                  </a:lnTo>
                  <a:lnTo>
                    <a:pt x="58" y="396"/>
                  </a:lnTo>
                  <a:lnTo>
                    <a:pt x="64" y="414"/>
                  </a:lnTo>
                  <a:lnTo>
                    <a:pt x="74" y="432"/>
                  </a:lnTo>
                  <a:lnTo>
                    <a:pt x="86" y="446"/>
                  </a:lnTo>
                  <a:lnTo>
                    <a:pt x="100" y="460"/>
                  </a:lnTo>
                  <a:lnTo>
                    <a:pt x="116" y="470"/>
                  </a:lnTo>
                  <a:lnTo>
                    <a:pt x="134" y="478"/>
                  </a:lnTo>
                  <a:lnTo>
                    <a:pt x="152" y="484"/>
                  </a:lnTo>
                  <a:lnTo>
                    <a:pt x="172" y="486"/>
                  </a:lnTo>
                  <a:lnTo>
                    <a:pt x="172" y="486"/>
                  </a:lnTo>
                  <a:lnTo>
                    <a:pt x="190" y="484"/>
                  </a:lnTo>
                  <a:lnTo>
                    <a:pt x="208" y="480"/>
                  </a:lnTo>
                  <a:lnTo>
                    <a:pt x="224" y="474"/>
                  </a:lnTo>
                  <a:lnTo>
                    <a:pt x="240" y="464"/>
                  </a:lnTo>
                  <a:lnTo>
                    <a:pt x="252" y="454"/>
                  </a:lnTo>
                  <a:lnTo>
                    <a:pt x="264" y="442"/>
                  </a:lnTo>
                  <a:lnTo>
                    <a:pt x="274" y="428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808" y="418"/>
                  </a:lnTo>
                  <a:lnTo>
                    <a:pt x="808" y="418"/>
                  </a:lnTo>
                  <a:lnTo>
                    <a:pt x="816" y="432"/>
                  </a:lnTo>
                  <a:lnTo>
                    <a:pt x="826" y="446"/>
                  </a:lnTo>
                  <a:lnTo>
                    <a:pt x="838" y="456"/>
                  </a:lnTo>
                  <a:lnTo>
                    <a:pt x="850" y="466"/>
                  </a:lnTo>
                  <a:lnTo>
                    <a:pt x="866" y="474"/>
                  </a:lnTo>
                  <a:lnTo>
                    <a:pt x="880" y="480"/>
                  </a:lnTo>
                  <a:lnTo>
                    <a:pt x="898" y="484"/>
                  </a:lnTo>
                  <a:lnTo>
                    <a:pt x="914" y="486"/>
                  </a:lnTo>
                  <a:lnTo>
                    <a:pt x="914" y="486"/>
                  </a:lnTo>
                  <a:lnTo>
                    <a:pt x="932" y="484"/>
                  </a:lnTo>
                  <a:lnTo>
                    <a:pt x="948" y="480"/>
                  </a:lnTo>
                  <a:lnTo>
                    <a:pt x="962" y="474"/>
                  </a:lnTo>
                  <a:lnTo>
                    <a:pt x="978" y="468"/>
                  </a:lnTo>
                  <a:lnTo>
                    <a:pt x="990" y="458"/>
                  </a:lnTo>
                  <a:lnTo>
                    <a:pt x="1002" y="448"/>
                  </a:lnTo>
                  <a:lnTo>
                    <a:pt x="1012" y="434"/>
                  </a:lnTo>
                  <a:lnTo>
                    <a:pt x="1020" y="422"/>
                  </a:lnTo>
                  <a:lnTo>
                    <a:pt x="1020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100" y="420"/>
                  </a:lnTo>
                  <a:lnTo>
                    <a:pt x="1104" y="418"/>
                  </a:lnTo>
                  <a:lnTo>
                    <a:pt x="1104" y="418"/>
                  </a:lnTo>
                  <a:lnTo>
                    <a:pt x="1106" y="414"/>
                  </a:lnTo>
                  <a:lnTo>
                    <a:pt x="1106" y="410"/>
                  </a:lnTo>
                  <a:lnTo>
                    <a:pt x="1106" y="410"/>
                  </a:lnTo>
                  <a:lnTo>
                    <a:pt x="1106" y="404"/>
                  </a:lnTo>
                  <a:lnTo>
                    <a:pt x="1104" y="390"/>
                  </a:lnTo>
                  <a:lnTo>
                    <a:pt x="1106" y="370"/>
                  </a:lnTo>
                  <a:lnTo>
                    <a:pt x="1108" y="360"/>
                  </a:lnTo>
                  <a:lnTo>
                    <a:pt x="1110" y="348"/>
                  </a:lnTo>
                  <a:lnTo>
                    <a:pt x="1110" y="348"/>
                  </a:lnTo>
                  <a:lnTo>
                    <a:pt x="1116" y="330"/>
                  </a:lnTo>
                  <a:lnTo>
                    <a:pt x="1118" y="314"/>
                  </a:lnTo>
                  <a:lnTo>
                    <a:pt x="1116" y="300"/>
                  </a:lnTo>
                  <a:lnTo>
                    <a:pt x="1110" y="286"/>
                  </a:lnTo>
                  <a:lnTo>
                    <a:pt x="1104" y="272"/>
                  </a:lnTo>
                  <a:lnTo>
                    <a:pt x="1092" y="256"/>
                  </a:lnTo>
                  <a:lnTo>
                    <a:pt x="1064" y="224"/>
                  </a:lnTo>
                  <a:lnTo>
                    <a:pt x="1062" y="222"/>
                  </a:lnTo>
                  <a:lnTo>
                    <a:pt x="1062" y="222"/>
                  </a:lnTo>
                  <a:lnTo>
                    <a:pt x="1060" y="220"/>
                  </a:lnTo>
                  <a:lnTo>
                    <a:pt x="1060" y="220"/>
                  </a:lnTo>
                  <a:lnTo>
                    <a:pt x="1018" y="198"/>
                  </a:lnTo>
                  <a:lnTo>
                    <a:pt x="972" y="178"/>
                  </a:lnTo>
                  <a:lnTo>
                    <a:pt x="918" y="16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30" y="128"/>
                  </a:lnTo>
                  <a:lnTo>
                    <a:pt x="830" y="128"/>
                  </a:lnTo>
                  <a:lnTo>
                    <a:pt x="762" y="90"/>
                  </a:lnTo>
                  <a:lnTo>
                    <a:pt x="722" y="70"/>
                  </a:lnTo>
                  <a:lnTo>
                    <a:pt x="676" y="50"/>
                  </a:lnTo>
                  <a:lnTo>
                    <a:pt x="628" y="32"/>
                  </a:lnTo>
                  <a:lnTo>
                    <a:pt x="574" y="18"/>
                  </a:lnTo>
                  <a:lnTo>
                    <a:pt x="544" y="12"/>
                  </a:lnTo>
                  <a:lnTo>
                    <a:pt x="514" y="6"/>
                  </a:lnTo>
                  <a:lnTo>
                    <a:pt x="484" y="4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48" y="2"/>
                  </a:lnTo>
                  <a:lnTo>
                    <a:pt x="294" y="6"/>
                  </a:lnTo>
                  <a:lnTo>
                    <a:pt x="244" y="10"/>
                  </a:lnTo>
                  <a:lnTo>
                    <a:pt x="198" y="18"/>
                  </a:lnTo>
                  <a:lnTo>
                    <a:pt x="132" y="30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2" y="38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88" y="54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50" y="94"/>
                  </a:lnTo>
                  <a:lnTo>
                    <a:pt x="40" y="108"/>
                  </a:lnTo>
                  <a:lnTo>
                    <a:pt x="30" y="124"/>
                  </a:lnTo>
                  <a:lnTo>
                    <a:pt x="22" y="140"/>
                  </a:lnTo>
                  <a:lnTo>
                    <a:pt x="16" y="158"/>
                  </a:lnTo>
                  <a:lnTo>
                    <a:pt x="14" y="176"/>
                  </a:lnTo>
                  <a:lnTo>
                    <a:pt x="14" y="198"/>
                  </a:lnTo>
                  <a:lnTo>
                    <a:pt x="14" y="198"/>
                  </a:lnTo>
                  <a:lnTo>
                    <a:pt x="18" y="222"/>
                  </a:lnTo>
                  <a:lnTo>
                    <a:pt x="16" y="236"/>
                  </a:lnTo>
                  <a:lnTo>
                    <a:pt x="14" y="246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6" y="258"/>
                  </a:lnTo>
                  <a:lnTo>
                    <a:pt x="4" y="266"/>
                  </a:lnTo>
                  <a:lnTo>
                    <a:pt x="0" y="276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14" y="366"/>
                  </a:moveTo>
                  <a:lnTo>
                    <a:pt x="814" y="366"/>
                  </a:lnTo>
                  <a:lnTo>
                    <a:pt x="816" y="346"/>
                  </a:lnTo>
                  <a:lnTo>
                    <a:pt x="822" y="326"/>
                  </a:lnTo>
                  <a:lnTo>
                    <a:pt x="832" y="310"/>
                  </a:lnTo>
                  <a:lnTo>
                    <a:pt x="844" y="294"/>
                  </a:lnTo>
                  <a:lnTo>
                    <a:pt x="858" y="282"/>
                  </a:lnTo>
                  <a:lnTo>
                    <a:pt x="876" y="274"/>
                  </a:lnTo>
                  <a:lnTo>
                    <a:pt x="894" y="268"/>
                  </a:lnTo>
                  <a:lnTo>
                    <a:pt x="914" y="266"/>
                  </a:lnTo>
                  <a:lnTo>
                    <a:pt x="914" y="266"/>
                  </a:lnTo>
                  <a:lnTo>
                    <a:pt x="934" y="268"/>
                  </a:lnTo>
                  <a:lnTo>
                    <a:pt x="954" y="274"/>
                  </a:lnTo>
                  <a:lnTo>
                    <a:pt x="970" y="282"/>
                  </a:lnTo>
                  <a:lnTo>
                    <a:pt x="986" y="294"/>
                  </a:lnTo>
                  <a:lnTo>
                    <a:pt x="998" y="310"/>
                  </a:lnTo>
                  <a:lnTo>
                    <a:pt x="1006" y="326"/>
                  </a:lnTo>
                  <a:lnTo>
                    <a:pt x="1012" y="346"/>
                  </a:lnTo>
                  <a:lnTo>
                    <a:pt x="1014" y="366"/>
                  </a:lnTo>
                  <a:lnTo>
                    <a:pt x="1014" y="366"/>
                  </a:lnTo>
                  <a:lnTo>
                    <a:pt x="1012" y="386"/>
                  </a:lnTo>
                  <a:lnTo>
                    <a:pt x="1006" y="404"/>
                  </a:lnTo>
                  <a:lnTo>
                    <a:pt x="998" y="422"/>
                  </a:lnTo>
                  <a:lnTo>
                    <a:pt x="986" y="436"/>
                  </a:lnTo>
                  <a:lnTo>
                    <a:pt x="970" y="448"/>
                  </a:lnTo>
                  <a:lnTo>
                    <a:pt x="954" y="458"/>
                  </a:lnTo>
                  <a:lnTo>
                    <a:pt x="934" y="464"/>
                  </a:lnTo>
                  <a:lnTo>
                    <a:pt x="914" y="466"/>
                  </a:lnTo>
                  <a:lnTo>
                    <a:pt x="914" y="466"/>
                  </a:lnTo>
                  <a:lnTo>
                    <a:pt x="894" y="464"/>
                  </a:lnTo>
                  <a:lnTo>
                    <a:pt x="876" y="458"/>
                  </a:lnTo>
                  <a:lnTo>
                    <a:pt x="858" y="448"/>
                  </a:lnTo>
                  <a:lnTo>
                    <a:pt x="844" y="436"/>
                  </a:lnTo>
                  <a:lnTo>
                    <a:pt x="832" y="422"/>
                  </a:lnTo>
                  <a:lnTo>
                    <a:pt x="822" y="404"/>
                  </a:lnTo>
                  <a:lnTo>
                    <a:pt x="816" y="386"/>
                  </a:lnTo>
                  <a:lnTo>
                    <a:pt x="814" y="366"/>
                  </a:lnTo>
                  <a:lnTo>
                    <a:pt x="814" y="366"/>
                  </a:lnTo>
                  <a:close/>
                  <a:moveTo>
                    <a:pt x="72" y="366"/>
                  </a:moveTo>
                  <a:lnTo>
                    <a:pt x="72" y="366"/>
                  </a:lnTo>
                  <a:lnTo>
                    <a:pt x="74" y="346"/>
                  </a:lnTo>
                  <a:lnTo>
                    <a:pt x="80" y="326"/>
                  </a:lnTo>
                  <a:lnTo>
                    <a:pt x="90" y="310"/>
                  </a:lnTo>
                  <a:lnTo>
                    <a:pt x="102" y="294"/>
                  </a:lnTo>
                  <a:lnTo>
                    <a:pt x="116" y="282"/>
                  </a:lnTo>
                  <a:lnTo>
                    <a:pt x="134" y="274"/>
                  </a:lnTo>
                  <a:lnTo>
                    <a:pt x="152" y="268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92" y="268"/>
                  </a:lnTo>
                  <a:lnTo>
                    <a:pt x="212" y="274"/>
                  </a:lnTo>
                  <a:lnTo>
                    <a:pt x="228" y="282"/>
                  </a:lnTo>
                  <a:lnTo>
                    <a:pt x="244" y="294"/>
                  </a:lnTo>
                  <a:lnTo>
                    <a:pt x="256" y="310"/>
                  </a:lnTo>
                  <a:lnTo>
                    <a:pt x="264" y="326"/>
                  </a:lnTo>
                  <a:lnTo>
                    <a:pt x="270" y="346"/>
                  </a:lnTo>
                  <a:lnTo>
                    <a:pt x="272" y="366"/>
                  </a:lnTo>
                  <a:lnTo>
                    <a:pt x="272" y="366"/>
                  </a:lnTo>
                  <a:lnTo>
                    <a:pt x="270" y="386"/>
                  </a:lnTo>
                  <a:lnTo>
                    <a:pt x="264" y="404"/>
                  </a:lnTo>
                  <a:lnTo>
                    <a:pt x="256" y="422"/>
                  </a:lnTo>
                  <a:lnTo>
                    <a:pt x="244" y="436"/>
                  </a:lnTo>
                  <a:lnTo>
                    <a:pt x="228" y="448"/>
                  </a:lnTo>
                  <a:lnTo>
                    <a:pt x="212" y="458"/>
                  </a:lnTo>
                  <a:lnTo>
                    <a:pt x="192" y="464"/>
                  </a:lnTo>
                  <a:lnTo>
                    <a:pt x="172" y="466"/>
                  </a:lnTo>
                  <a:lnTo>
                    <a:pt x="172" y="466"/>
                  </a:lnTo>
                  <a:lnTo>
                    <a:pt x="152" y="464"/>
                  </a:lnTo>
                  <a:lnTo>
                    <a:pt x="134" y="458"/>
                  </a:lnTo>
                  <a:lnTo>
                    <a:pt x="116" y="448"/>
                  </a:lnTo>
                  <a:lnTo>
                    <a:pt x="102" y="436"/>
                  </a:lnTo>
                  <a:lnTo>
                    <a:pt x="90" y="422"/>
                  </a:lnTo>
                  <a:lnTo>
                    <a:pt x="80" y="404"/>
                  </a:lnTo>
                  <a:lnTo>
                    <a:pt x="74" y="386"/>
                  </a:lnTo>
                  <a:lnTo>
                    <a:pt x="72" y="366"/>
                  </a:lnTo>
                  <a:lnTo>
                    <a:pt x="72" y="366"/>
                  </a:lnTo>
                  <a:close/>
                  <a:moveTo>
                    <a:pt x="20" y="290"/>
                  </a:moveTo>
                  <a:lnTo>
                    <a:pt x="20" y="290"/>
                  </a:lnTo>
                  <a:lnTo>
                    <a:pt x="20" y="280"/>
                  </a:lnTo>
                  <a:lnTo>
                    <a:pt x="22" y="272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32" y="252"/>
                  </a:lnTo>
                  <a:lnTo>
                    <a:pt x="36" y="240"/>
                  </a:lnTo>
                  <a:lnTo>
                    <a:pt x="36" y="222"/>
                  </a:lnTo>
                  <a:lnTo>
                    <a:pt x="34" y="196"/>
                  </a:lnTo>
                  <a:lnTo>
                    <a:pt x="34" y="196"/>
                  </a:lnTo>
                  <a:lnTo>
                    <a:pt x="34" y="178"/>
                  </a:lnTo>
                  <a:lnTo>
                    <a:pt x="36" y="162"/>
                  </a:lnTo>
                  <a:lnTo>
                    <a:pt x="40" y="146"/>
                  </a:lnTo>
                  <a:lnTo>
                    <a:pt x="48" y="132"/>
                  </a:lnTo>
                  <a:lnTo>
                    <a:pt x="56" y="118"/>
                  </a:lnTo>
                  <a:lnTo>
                    <a:pt x="66" y="106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102" y="6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50" y="46"/>
                  </a:lnTo>
                  <a:lnTo>
                    <a:pt x="216" y="34"/>
                  </a:lnTo>
                  <a:lnTo>
                    <a:pt x="258" y="28"/>
                  </a:lnTo>
                  <a:lnTo>
                    <a:pt x="304" y="24"/>
                  </a:lnTo>
                  <a:lnTo>
                    <a:pt x="354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50" y="20"/>
                  </a:lnTo>
                  <a:lnTo>
                    <a:pt x="450" y="20"/>
                  </a:lnTo>
                  <a:lnTo>
                    <a:pt x="482" y="22"/>
                  </a:lnTo>
                  <a:lnTo>
                    <a:pt x="512" y="26"/>
                  </a:lnTo>
                  <a:lnTo>
                    <a:pt x="542" y="30"/>
                  </a:lnTo>
                  <a:lnTo>
                    <a:pt x="570" y="36"/>
                  </a:lnTo>
                  <a:lnTo>
                    <a:pt x="622" y="52"/>
                  </a:lnTo>
                  <a:lnTo>
                    <a:pt x="670" y="68"/>
                  </a:lnTo>
                  <a:lnTo>
                    <a:pt x="714" y="88"/>
                  </a:lnTo>
                  <a:lnTo>
                    <a:pt x="754" y="108"/>
                  </a:lnTo>
                  <a:lnTo>
                    <a:pt x="822" y="144"/>
                  </a:lnTo>
                  <a:lnTo>
                    <a:pt x="822" y="144"/>
                  </a:lnTo>
                  <a:lnTo>
                    <a:pt x="850" y="160"/>
                  </a:lnTo>
                  <a:lnTo>
                    <a:pt x="850" y="160"/>
                  </a:lnTo>
                  <a:lnTo>
                    <a:pt x="852" y="162"/>
                  </a:lnTo>
                  <a:lnTo>
                    <a:pt x="852" y="162"/>
                  </a:lnTo>
                  <a:lnTo>
                    <a:pt x="912" y="178"/>
                  </a:lnTo>
                  <a:lnTo>
                    <a:pt x="964" y="196"/>
                  </a:lnTo>
                  <a:lnTo>
                    <a:pt x="1008" y="214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76" y="268"/>
                  </a:lnTo>
                  <a:lnTo>
                    <a:pt x="1086" y="280"/>
                  </a:lnTo>
                  <a:lnTo>
                    <a:pt x="1092" y="292"/>
                  </a:lnTo>
                  <a:lnTo>
                    <a:pt x="1096" y="304"/>
                  </a:lnTo>
                  <a:lnTo>
                    <a:pt x="1098" y="314"/>
                  </a:lnTo>
                  <a:lnTo>
                    <a:pt x="1096" y="326"/>
                  </a:lnTo>
                  <a:lnTo>
                    <a:pt x="1092" y="340"/>
                  </a:lnTo>
                  <a:lnTo>
                    <a:pt x="1092" y="340"/>
                  </a:lnTo>
                  <a:lnTo>
                    <a:pt x="1088" y="360"/>
                  </a:lnTo>
                  <a:lnTo>
                    <a:pt x="1086" y="376"/>
                  </a:lnTo>
                  <a:lnTo>
                    <a:pt x="1084" y="390"/>
                  </a:lnTo>
                  <a:lnTo>
                    <a:pt x="1086" y="402"/>
                  </a:lnTo>
                  <a:lnTo>
                    <a:pt x="1086" y="402"/>
                  </a:lnTo>
                  <a:lnTo>
                    <a:pt x="1028" y="402"/>
                  </a:lnTo>
                  <a:lnTo>
                    <a:pt x="1028" y="402"/>
                  </a:lnTo>
                  <a:lnTo>
                    <a:pt x="1032" y="384"/>
                  </a:lnTo>
                  <a:lnTo>
                    <a:pt x="1034" y="366"/>
                  </a:lnTo>
                  <a:lnTo>
                    <a:pt x="1034" y="366"/>
                  </a:lnTo>
                  <a:lnTo>
                    <a:pt x="1034" y="354"/>
                  </a:lnTo>
                  <a:lnTo>
                    <a:pt x="1032" y="342"/>
                  </a:lnTo>
                  <a:lnTo>
                    <a:pt x="1024" y="320"/>
                  </a:lnTo>
                  <a:lnTo>
                    <a:pt x="1014" y="298"/>
                  </a:lnTo>
                  <a:lnTo>
                    <a:pt x="1000" y="282"/>
                  </a:lnTo>
                  <a:lnTo>
                    <a:pt x="982" y="266"/>
                  </a:lnTo>
                  <a:lnTo>
                    <a:pt x="962" y="256"/>
                  </a:lnTo>
                  <a:lnTo>
                    <a:pt x="938" y="248"/>
                  </a:lnTo>
                  <a:lnTo>
                    <a:pt x="926" y="246"/>
                  </a:lnTo>
                  <a:lnTo>
                    <a:pt x="914" y="246"/>
                  </a:lnTo>
                  <a:lnTo>
                    <a:pt x="914" y="246"/>
                  </a:lnTo>
                  <a:lnTo>
                    <a:pt x="902" y="246"/>
                  </a:lnTo>
                  <a:lnTo>
                    <a:pt x="890" y="248"/>
                  </a:lnTo>
                  <a:lnTo>
                    <a:pt x="868" y="256"/>
                  </a:lnTo>
                  <a:lnTo>
                    <a:pt x="848" y="266"/>
                  </a:lnTo>
                  <a:lnTo>
                    <a:pt x="830" y="282"/>
                  </a:lnTo>
                  <a:lnTo>
                    <a:pt x="816" y="298"/>
                  </a:lnTo>
                  <a:lnTo>
                    <a:pt x="804" y="320"/>
                  </a:lnTo>
                  <a:lnTo>
                    <a:pt x="798" y="342"/>
                  </a:lnTo>
                  <a:lnTo>
                    <a:pt x="796" y="354"/>
                  </a:lnTo>
                  <a:lnTo>
                    <a:pt x="796" y="366"/>
                  </a:lnTo>
                  <a:lnTo>
                    <a:pt x="796" y="366"/>
                  </a:lnTo>
                  <a:lnTo>
                    <a:pt x="796" y="382"/>
                  </a:lnTo>
                  <a:lnTo>
                    <a:pt x="800" y="400"/>
                  </a:lnTo>
                  <a:lnTo>
                    <a:pt x="800" y="400"/>
                  </a:lnTo>
                  <a:lnTo>
                    <a:pt x="288" y="394"/>
                  </a:lnTo>
                  <a:lnTo>
                    <a:pt x="288" y="394"/>
                  </a:lnTo>
                  <a:lnTo>
                    <a:pt x="292" y="380"/>
                  </a:lnTo>
                  <a:lnTo>
                    <a:pt x="292" y="366"/>
                  </a:lnTo>
                  <a:lnTo>
                    <a:pt x="292" y="366"/>
                  </a:lnTo>
                  <a:lnTo>
                    <a:pt x="292" y="354"/>
                  </a:lnTo>
                  <a:lnTo>
                    <a:pt x="290" y="342"/>
                  </a:lnTo>
                  <a:lnTo>
                    <a:pt x="282" y="320"/>
                  </a:lnTo>
                  <a:lnTo>
                    <a:pt x="272" y="298"/>
                  </a:lnTo>
                  <a:lnTo>
                    <a:pt x="256" y="282"/>
                  </a:lnTo>
                  <a:lnTo>
                    <a:pt x="240" y="266"/>
                  </a:lnTo>
                  <a:lnTo>
                    <a:pt x="220" y="256"/>
                  </a:lnTo>
                  <a:lnTo>
                    <a:pt x="196" y="248"/>
                  </a:lnTo>
                  <a:lnTo>
                    <a:pt x="184" y="246"/>
                  </a:lnTo>
                  <a:lnTo>
                    <a:pt x="172" y="246"/>
                  </a:lnTo>
                  <a:lnTo>
                    <a:pt x="172" y="246"/>
                  </a:lnTo>
                  <a:lnTo>
                    <a:pt x="160" y="246"/>
                  </a:lnTo>
                  <a:lnTo>
                    <a:pt x="148" y="248"/>
                  </a:lnTo>
                  <a:lnTo>
                    <a:pt x="126" y="256"/>
                  </a:lnTo>
                  <a:lnTo>
                    <a:pt x="106" y="266"/>
                  </a:lnTo>
                  <a:lnTo>
                    <a:pt x="88" y="282"/>
                  </a:lnTo>
                  <a:lnTo>
                    <a:pt x="74" y="298"/>
                  </a:lnTo>
                  <a:lnTo>
                    <a:pt x="62" y="320"/>
                  </a:lnTo>
                  <a:lnTo>
                    <a:pt x="56" y="342"/>
                  </a:lnTo>
                  <a:lnTo>
                    <a:pt x="54" y="354"/>
                  </a:lnTo>
                  <a:lnTo>
                    <a:pt x="54" y="366"/>
                  </a:lnTo>
                  <a:lnTo>
                    <a:pt x="54" y="366"/>
                  </a:lnTo>
                  <a:lnTo>
                    <a:pt x="54" y="374"/>
                  </a:lnTo>
                  <a:lnTo>
                    <a:pt x="54" y="374"/>
                  </a:lnTo>
                  <a:lnTo>
                    <a:pt x="44" y="368"/>
                  </a:lnTo>
                  <a:lnTo>
                    <a:pt x="34" y="362"/>
                  </a:lnTo>
                  <a:lnTo>
                    <a:pt x="28" y="354"/>
                  </a:lnTo>
                  <a:lnTo>
                    <a:pt x="24" y="346"/>
                  </a:lnTo>
                  <a:lnTo>
                    <a:pt x="22" y="336"/>
                  </a:lnTo>
                  <a:lnTo>
                    <a:pt x="20" y="324"/>
                  </a:lnTo>
                  <a:lnTo>
                    <a:pt x="20" y="290"/>
                  </a:lnTo>
                  <a:lnTo>
                    <a:pt x="20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64" name="Freeform 11">
              <a:extLst>
                <a:ext uri="{FF2B5EF4-FFF2-40B4-BE49-F238E27FC236}">
                  <a16:creationId xmlns:a16="http://schemas.microsoft.com/office/drawing/2014/main" id="{194CF468-92AE-DFD6-9DC9-F45FEB75BD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848" y="1401600"/>
              <a:ext cx="430183" cy="105244"/>
            </a:xfrm>
            <a:custGeom>
              <a:avLst/>
              <a:gdLst>
                <a:gd name="T0" fmla="*/ 12 w 654"/>
                <a:gd name="T1" fmla="*/ 42 h 160"/>
                <a:gd name="T2" fmla="*/ 4 w 654"/>
                <a:gd name="T3" fmla="*/ 62 h 160"/>
                <a:gd name="T4" fmla="*/ 2 w 654"/>
                <a:gd name="T5" fmla="*/ 88 h 160"/>
                <a:gd name="T6" fmla="*/ 4 w 654"/>
                <a:gd name="T7" fmla="*/ 96 h 160"/>
                <a:gd name="T8" fmla="*/ 12 w 654"/>
                <a:gd name="T9" fmla="*/ 106 h 160"/>
                <a:gd name="T10" fmla="*/ 28 w 654"/>
                <a:gd name="T11" fmla="*/ 114 h 160"/>
                <a:gd name="T12" fmla="*/ 66 w 654"/>
                <a:gd name="T13" fmla="*/ 118 h 160"/>
                <a:gd name="T14" fmla="*/ 346 w 654"/>
                <a:gd name="T15" fmla="*/ 140 h 160"/>
                <a:gd name="T16" fmla="*/ 644 w 654"/>
                <a:gd name="T17" fmla="*/ 160 h 160"/>
                <a:gd name="T18" fmla="*/ 644 w 654"/>
                <a:gd name="T19" fmla="*/ 160 h 160"/>
                <a:gd name="T20" fmla="*/ 652 w 654"/>
                <a:gd name="T21" fmla="*/ 156 h 160"/>
                <a:gd name="T22" fmla="*/ 654 w 654"/>
                <a:gd name="T23" fmla="*/ 152 h 160"/>
                <a:gd name="T24" fmla="*/ 652 w 654"/>
                <a:gd name="T25" fmla="*/ 146 h 160"/>
                <a:gd name="T26" fmla="*/ 626 w 654"/>
                <a:gd name="T27" fmla="*/ 120 h 160"/>
                <a:gd name="T28" fmla="*/ 568 w 654"/>
                <a:gd name="T29" fmla="*/ 78 h 160"/>
                <a:gd name="T30" fmla="*/ 482 w 654"/>
                <a:gd name="T31" fmla="*/ 36 h 160"/>
                <a:gd name="T32" fmla="*/ 430 w 654"/>
                <a:gd name="T33" fmla="*/ 20 h 160"/>
                <a:gd name="T34" fmla="*/ 376 w 654"/>
                <a:gd name="T35" fmla="*/ 8 h 160"/>
                <a:gd name="T36" fmla="*/ 326 w 654"/>
                <a:gd name="T37" fmla="*/ 2 h 160"/>
                <a:gd name="T38" fmla="*/ 272 w 654"/>
                <a:gd name="T39" fmla="*/ 0 h 160"/>
                <a:gd name="T40" fmla="*/ 174 w 654"/>
                <a:gd name="T41" fmla="*/ 6 h 160"/>
                <a:gd name="T42" fmla="*/ 92 w 654"/>
                <a:gd name="T43" fmla="*/ 18 h 160"/>
                <a:gd name="T44" fmla="*/ 18 w 654"/>
                <a:gd name="T45" fmla="*/ 36 h 160"/>
                <a:gd name="T46" fmla="*/ 14 w 654"/>
                <a:gd name="T47" fmla="*/ 38 h 160"/>
                <a:gd name="T48" fmla="*/ 12 w 654"/>
                <a:gd name="T49" fmla="*/ 42 h 160"/>
                <a:gd name="T50" fmla="*/ 26 w 654"/>
                <a:gd name="T51" fmla="*/ 54 h 160"/>
                <a:gd name="T52" fmla="*/ 112 w 654"/>
                <a:gd name="T53" fmla="*/ 34 h 160"/>
                <a:gd name="T54" fmla="*/ 184 w 654"/>
                <a:gd name="T55" fmla="*/ 24 h 160"/>
                <a:gd name="T56" fmla="*/ 272 w 654"/>
                <a:gd name="T57" fmla="*/ 20 h 160"/>
                <a:gd name="T58" fmla="*/ 324 w 654"/>
                <a:gd name="T59" fmla="*/ 22 h 160"/>
                <a:gd name="T60" fmla="*/ 374 w 654"/>
                <a:gd name="T61" fmla="*/ 26 h 160"/>
                <a:gd name="T62" fmla="*/ 456 w 654"/>
                <a:gd name="T63" fmla="*/ 48 h 160"/>
                <a:gd name="T64" fmla="*/ 528 w 654"/>
                <a:gd name="T65" fmla="*/ 78 h 160"/>
                <a:gd name="T66" fmla="*/ 584 w 654"/>
                <a:gd name="T67" fmla="*/ 112 h 160"/>
                <a:gd name="T68" fmla="*/ 622 w 654"/>
                <a:gd name="T69" fmla="*/ 140 h 160"/>
                <a:gd name="T70" fmla="*/ 302 w 654"/>
                <a:gd name="T71" fmla="*/ 118 h 160"/>
                <a:gd name="T72" fmla="*/ 64 w 654"/>
                <a:gd name="T73" fmla="*/ 98 h 160"/>
                <a:gd name="T74" fmla="*/ 30 w 654"/>
                <a:gd name="T75" fmla="*/ 94 h 160"/>
                <a:gd name="T76" fmla="*/ 22 w 654"/>
                <a:gd name="T77" fmla="*/ 88 h 160"/>
                <a:gd name="T78" fmla="*/ 20 w 654"/>
                <a:gd name="T79" fmla="*/ 80 h 160"/>
                <a:gd name="T80" fmla="*/ 26 w 654"/>
                <a:gd name="T81" fmla="*/ 5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4" h="160">
                  <a:moveTo>
                    <a:pt x="12" y="42"/>
                  </a:moveTo>
                  <a:lnTo>
                    <a:pt x="12" y="42"/>
                  </a:lnTo>
                  <a:lnTo>
                    <a:pt x="8" y="48"/>
                  </a:lnTo>
                  <a:lnTo>
                    <a:pt x="4" y="62"/>
                  </a:lnTo>
                  <a:lnTo>
                    <a:pt x="0" y="78"/>
                  </a:lnTo>
                  <a:lnTo>
                    <a:pt x="2" y="88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6" y="100"/>
                  </a:lnTo>
                  <a:lnTo>
                    <a:pt x="12" y="106"/>
                  </a:lnTo>
                  <a:lnTo>
                    <a:pt x="18" y="110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66" y="118"/>
                  </a:lnTo>
                  <a:lnTo>
                    <a:pt x="142" y="124"/>
                  </a:lnTo>
                  <a:lnTo>
                    <a:pt x="346" y="14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8" y="160"/>
                  </a:lnTo>
                  <a:lnTo>
                    <a:pt x="652" y="156"/>
                  </a:lnTo>
                  <a:lnTo>
                    <a:pt x="652" y="156"/>
                  </a:lnTo>
                  <a:lnTo>
                    <a:pt x="654" y="152"/>
                  </a:lnTo>
                  <a:lnTo>
                    <a:pt x="652" y="14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6" y="120"/>
                  </a:lnTo>
                  <a:lnTo>
                    <a:pt x="600" y="100"/>
                  </a:lnTo>
                  <a:lnTo>
                    <a:pt x="568" y="78"/>
                  </a:lnTo>
                  <a:lnTo>
                    <a:pt x="528" y="56"/>
                  </a:lnTo>
                  <a:lnTo>
                    <a:pt x="482" y="36"/>
                  </a:lnTo>
                  <a:lnTo>
                    <a:pt x="456" y="28"/>
                  </a:lnTo>
                  <a:lnTo>
                    <a:pt x="430" y="20"/>
                  </a:lnTo>
                  <a:lnTo>
                    <a:pt x="404" y="12"/>
                  </a:lnTo>
                  <a:lnTo>
                    <a:pt x="376" y="8"/>
                  </a:lnTo>
                  <a:lnTo>
                    <a:pt x="376" y="8"/>
                  </a:lnTo>
                  <a:lnTo>
                    <a:pt x="326" y="2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20" y="2"/>
                  </a:lnTo>
                  <a:lnTo>
                    <a:pt x="174" y="6"/>
                  </a:lnTo>
                  <a:lnTo>
                    <a:pt x="130" y="12"/>
                  </a:lnTo>
                  <a:lnTo>
                    <a:pt x="92" y="18"/>
                  </a:lnTo>
                  <a:lnTo>
                    <a:pt x="38" y="3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12" y="42"/>
                  </a:lnTo>
                  <a:lnTo>
                    <a:pt x="12" y="42"/>
                  </a:lnTo>
                  <a:close/>
                  <a:moveTo>
                    <a:pt x="26" y="54"/>
                  </a:moveTo>
                  <a:lnTo>
                    <a:pt x="26" y="54"/>
                  </a:lnTo>
                  <a:lnTo>
                    <a:pt x="56" y="46"/>
                  </a:lnTo>
                  <a:lnTo>
                    <a:pt x="112" y="34"/>
                  </a:lnTo>
                  <a:lnTo>
                    <a:pt x="146" y="28"/>
                  </a:lnTo>
                  <a:lnTo>
                    <a:pt x="184" y="24"/>
                  </a:lnTo>
                  <a:lnTo>
                    <a:pt x="226" y="20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324" y="22"/>
                  </a:lnTo>
                  <a:lnTo>
                    <a:pt x="374" y="26"/>
                  </a:lnTo>
                  <a:lnTo>
                    <a:pt x="374" y="26"/>
                  </a:lnTo>
                  <a:lnTo>
                    <a:pt x="416" y="36"/>
                  </a:lnTo>
                  <a:lnTo>
                    <a:pt x="456" y="48"/>
                  </a:lnTo>
                  <a:lnTo>
                    <a:pt x="494" y="62"/>
                  </a:lnTo>
                  <a:lnTo>
                    <a:pt x="528" y="78"/>
                  </a:lnTo>
                  <a:lnTo>
                    <a:pt x="558" y="96"/>
                  </a:lnTo>
                  <a:lnTo>
                    <a:pt x="584" y="112"/>
                  </a:lnTo>
                  <a:lnTo>
                    <a:pt x="606" y="128"/>
                  </a:lnTo>
                  <a:lnTo>
                    <a:pt x="622" y="140"/>
                  </a:lnTo>
                  <a:lnTo>
                    <a:pt x="622" y="140"/>
                  </a:lnTo>
                  <a:lnTo>
                    <a:pt x="302" y="118"/>
                  </a:lnTo>
                  <a:lnTo>
                    <a:pt x="126" y="104"/>
                  </a:lnTo>
                  <a:lnTo>
                    <a:pt x="64" y="98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4" y="92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0" y="80"/>
                  </a:lnTo>
                  <a:lnTo>
                    <a:pt x="20" y="72"/>
                  </a:lnTo>
                  <a:lnTo>
                    <a:pt x="26" y="54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grpSp>
        <p:nvGrpSpPr>
          <p:cNvPr id="65" name="Groupe 21">
            <a:extLst>
              <a:ext uri="{FF2B5EF4-FFF2-40B4-BE49-F238E27FC236}">
                <a16:creationId xmlns:a16="http://schemas.microsoft.com/office/drawing/2014/main" id="{8C45C4E4-1A2F-5BFF-928E-9227D9A47E3B}"/>
              </a:ext>
            </a:extLst>
          </p:cNvPr>
          <p:cNvGrpSpPr>
            <a:grpSpLocks noChangeAspect="1"/>
          </p:cNvGrpSpPr>
          <p:nvPr/>
        </p:nvGrpSpPr>
        <p:grpSpPr>
          <a:xfrm>
            <a:off x="8230131" y="1666967"/>
            <a:ext cx="402614" cy="175018"/>
            <a:chOff x="1772551" y="1377920"/>
            <a:chExt cx="735390" cy="319678"/>
          </a:xfrm>
          <a:solidFill>
            <a:srgbClr val="107C9D"/>
          </a:solidFill>
        </p:grpSpPr>
        <p:sp>
          <p:nvSpPr>
            <p:cNvPr id="66" name="Freeform 10">
              <a:extLst>
                <a:ext uri="{FF2B5EF4-FFF2-40B4-BE49-F238E27FC236}">
                  <a16:creationId xmlns:a16="http://schemas.microsoft.com/office/drawing/2014/main" id="{FB6F4DF5-3F70-BE51-5EC2-E87DC95C11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2551" y="1377920"/>
              <a:ext cx="735390" cy="319678"/>
            </a:xfrm>
            <a:custGeom>
              <a:avLst/>
              <a:gdLst>
                <a:gd name="T0" fmla="*/ 10 w 1118"/>
                <a:gd name="T1" fmla="*/ 362 h 486"/>
                <a:gd name="T2" fmla="*/ 64 w 1118"/>
                <a:gd name="T3" fmla="*/ 414 h 486"/>
                <a:gd name="T4" fmla="*/ 152 w 1118"/>
                <a:gd name="T5" fmla="*/ 484 h 486"/>
                <a:gd name="T6" fmla="*/ 240 w 1118"/>
                <a:gd name="T7" fmla="*/ 464 h 486"/>
                <a:gd name="T8" fmla="*/ 808 w 1118"/>
                <a:gd name="T9" fmla="*/ 418 h 486"/>
                <a:gd name="T10" fmla="*/ 866 w 1118"/>
                <a:gd name="T11" fmla="*/ 474 h 486"/>
                <a:gd name="T12" fmla="*/ 948 w 1118"/>
                <a:gd name="T13" fmla="*/ 480 h 486"/>
                <a:gd name="T14" fmla="*/ 1020 w 1118"/>
                <a:gd name="T15" fmla="*/ 422 h 486"/>
                <a:gd name="T16" fmla="*/ 1100 w 1118"/>
                <a:gd name="T17" fmla="*/ 420 h 486"/>
                <a:gd name="T18" fmla="*/ 1106 w 1118"/>
                <a:gd name="T19" fmla="*/ 404 h 486"/>
                <a:gd name="T20" fmla="*/ 1116 w 1118"/>
                <a:gd name="T21" fmla="*/ 330 h 486"/>
                <a:gd name="T22" fmla="*/ 1064 w 1118"/>
                <a:gd name="T23" fmla="*/ 224 h 486"/>
                <a:gd name="T24" fmla="*/ 972 w 1118"/>
                <a:gd name="T25" fmla="*/ 178 h 486"/>
                <a:gd name="T26" fmla="*/ 762 w 1118"/>
                <a:gd name="T27" fmla="*/ 90 h 486"/>
                <a:gd name="T28" fmla="*/ 514 w 1118"/>
                <a:gd name="T29" fmla="*/ 6 h 486"/>
                <a:gd name="T30" fmla="*/ 348 w 1118"/>
                <a:gd name="T31" fmla="*/ 2 h 486"/>
                <a:gd name="T32" fmla="*/ 106 w 1118"/>
                <a:gd name="T33" fmla="*/ 36 h 486"/>
                <a:gd name="T34" fmla="*/ 74 w 1118"/>
                <a:gd name="T35" fmla="*/ 70 h 486"/>
                <a:gd name="T36" fmla="*/ 14 w 1118"/>
                <a:gd name="T37" fmla="*/ 176 h 486"/>
                <a:gd name="T38" fmla="*/ 10 w 1118"/>
                <a:gd name="T39" fmla="*/ 252 h 486"/>
                <a:gd name="T40" fmla="*/ 0 w 1118"/>
                <a:gd name="T41" fmla="*/ 290 h 486"/>
                <a:gd name="T42" fmla="*/ 844 w 1118"/>
                <a:gd name="T43" fmla="*/ 294 h 486"/>
                <a:gd name="T44" fmla="*/ 934 w 1118"/>
                <a:gd name="T45" fmla="*/ 268 h 486"/>
                <a:gd name="T46" fmla="*/ 1012 w 1118"/>
                <a:gd name="T47" fmla="*/ 346 h 486"/>
                <a:gd name="T48" fmla="*/ 986 w 1118"/>
                <a:gd name="T49" fmla="*/ 436 h 486"/>
                <a:gd name="T50" fmla="*/ 894 w 1118"/>
                <a:gd name="T51" fmla="*/ 464 h 486"/>
                <a:gd name="T52" fmla="*/ 816 w 1118"/>
                <a:gd name="T53" fmla="*/ 386 h 486"/>
                <a:gd name="T54" fmla="*/ 80 w 1118"/>
                <a:gd name="T55" fmla="*/ 326 h 486"/>
                <a:gd name="T56" fmla="*/ 172 w 1118"/>
                <a:gd name="T57" fmla="*/ 266 h 486"/>
                <a:gd name="T58" fmla="*/ 256 w 1118"/>
                <a:gd name="T59" fmla="*/ 310 h 486"/>
                <a:gd name="T60" fmla="*/ 264 w 1118"/>
                <a:gd name="T61" fmla="*/ 404 h 486"/>
                <a:gd name="T62" fmla="*/ 172 w 1118"/>
                <a:gd name="T63" fmla="*/ 466 h 486"/>
                <a:gd name="T64" fmla="*/ 90 w 1118"/>
                <a:gd name="T65" fmla="*/ 422 h 486"/>
                <a:gd name="T66" fmla="*/ 20 w 1118"/>
                <a:gd name="T67" fmla="*/ 290 h 486"/>
                <a:gd name="T68" fmla="*/ 36 w 1118"/>
                <a:gd name="T69" fmla="*/ 240 h 486"/>
                <a:gd name="T70" fmla="*/ 40 w 1118"/>
                <a:gd name="T71" fmla="*/ 146 h 486"/>
                <a:gd name="T72" fmla="*/ 102 w 1118"/>
                <a:gd name="T73" fmla="*/ 68 h 486"/>
                <a:gd name="T74" fmla="*/ 304 w 1118"/>
                <a:gd name="T75" fmla="*/ 24 h 486"/>
                <a:gd name="T76" fmla="*/ 482 w 1118"/>
                <a:gd name="T77" fmla="*/ 22 h 486"/>
                <a:gd name="T78" fmla="*/ 714 w 1118"/>
                <a:gd name="T79" fmla="*/ 88 h 486"/>
                <a:gd name="T80" fmla="*/ 852 w 1118"/>
                <a:gd name="T81" fmla="*/ 162 h 486"/>
                <a:gd name="T82" fmla="*/ 1050 w 1118"/>
                <a:gd name="T83" fmla="*/ 236 h 486"/>
                <a:gd name="T84" fmla="*/ 1098 w 1118"/>
                <a:gd name="T85" fmla="*/ 314 h 486"/>
                <a:gd name="T86" fmla="*/ 1084 w 1118"/>
                <a:gd name="T87" fmla="*/ 390 h 486"/>
                <a:gd name="T88" fmla="*/ 1034 w 1118"/>
                <a:gd name="T89" fmla="*/ 366 h 486"/>
                <a:gd name="T90" fmla="*/ 1000 w 1118"/>
                <a:gd name="T91" fmla="*/ 282 h 486"/>
                <a:gd name="T92" fmla="*/ 914 w 1118"/>
                <a:gd name="T93" fmla="*/ 246 h 486"/>
                <a:gd name="T94" fmla="*/ 816 w 1118"/>
                <a:gd name="T95" fmla="*/ 298 h 486"/>
                <a:gd name="T96" fmla="*/ 796 w 1118"/>
                <a:gd name="T97" fmla="*/ 382 h 486"/>
                <a:gd name="T98" fmla="*/ 292 w 1118"/>
                <a:gd name="T99" fmla="*/ 366 h 486"/>
                <a:gd name="T100" fmla="*/ 256 w 1118"/>
                <a:gd name="T101" fmla="*/ 282 h 486"/>
                <a:gd name="T102" fmla="*/ 172 w 1118"/>
                <a:gd name="T103" fmla="*/ 246 h 486"/>
                <a:gd name="T104" fmla="*/ 74 w 1118"/>
                <a:gd name="T105" fmla="*/ 298 h 486"/>
                <a:gd name="T106" fmla="*/ 54 w 1118"/>
                <a:gd name="T107" fmla="*/ 374 h 486"/>
                <a:gd name="T108" fmla="*/ 22 w 1118"/>
                <a:gd name="T109" fmla="*/ 33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8" h="486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4"/>
                  </a:lnTo>
                  <a:lnTo>
                    <a:pt x="6" y="350"/>
                  </a:lnTo>
                  <a:lnTo>
                    <a:pt x="10" y="362"/>
                  </a:lnTo>
                  <a:lnTo>
                    <a:pt x="18" y="374"/>
                  </a:lnTo>
                  <a:lnTo>
                    <a:pt x="28" y="382"/>
                  </a:lnTo>
                  <a:lnTo>
                    <a:pt x="42" y="390"/>
                  </a:lnTo>
                  <a:lnTo>
                    <a:pt x="58" y="396"/>
                  </a:lnTo>
                  <a:lnTo>
                    <a:pt x="58" y="396"/>
                  </a:lnTo>
                  <a:lnTo>
                    <a:pt x="64" y="414"/>
                  </a:lnTo>
                  <a:lnTo>
                    <a:pt x="74" y="432"/>
                  </a:lnTo>
                  <a:lnTo>
                    <a:pt x="86" y="446"/>
                  </a:lnTo>
                  <a:lnTo>
                    <a:pt x="100" y="460"/>
                  </a:lnTo>
                  <a:lnTo>
                    <a:pt x="116" y="470"/>
                  </a:lnTo>
                  <a:lnTo>
                    <a:pt x="134" y="478"/>
                  </a:lnTo>
                  <a:lnTo>
                    <a:pt x="152" y="484"/>
                  </a:lnTo>
                  <a:lnTo>
                    <a:pt x="172" y="486"/>
                  </a:lnTo>
                  <a:lnTo>
                    <a:pt x="172" y="486"/>
                  </a:lnTo>
                  <a:lnTo>
                    <a:pt x="190" y="484"/>
                  </a:lnTo>
                  <a:lnTo>
                    <a:pt x="208" y="480"/>
                  </a:lnTo>
                  <a:lnTo>
                    <a:pt x="224" y="474"/>
                  </a:lnTo>
                  <a:lnTo>
                    <a:pt x="240" y="464"/>
                  </a:lnTo>
                  <a:lnTo>
                    <a:pt x="252" y="454"/>
                  </a:lnTo>
                  <a:lnTo>
                    <a:pt x="264" y="442"/>
                  </a:lnTo>
                  <a:lnTo>
                    <a:pt x="274" y="428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808" y="418"/>
                  </a:lnTo>
                  <a:lnTo>
                    <a:pt x="808" y="418"/>
                  </a:lnTo>
                  <a:lnTo>
                    <a:pt x="816" y="432"/>
                  </a:lnTo>
                  <a:lnTo>
                    <a:pt x="826" y="446"/>
                  </a:lnTo>
                  <a:lnTo>
                    <a:pt x="838" y="456"/>
                  </a:lnTo>
                  <a:lnTo>
                    <a:pt x="850" y="466"/>
                  </a:lnTo>
                  <a:lnTo>
                    <a:pt x="866" y="474"/>
                  </a:lnTo>
                  <a:lnTo>
                    <a:pt x="880" y="480"/>
                  </a:lnTo>
                  <a:lnTo>
                    <a:pt x="898" y="484"/>
                  </a:lnTo>
                  <a:lnTo>
                    <a:pt x="914" y="486"/>
                  </a:lnTo>
                  <a:lnTo>
                    <a:pt x="914" y="486"/>
                  </a:lnTo>
                  <a:lnTo>
                    <a:pt x="932" y="484"/>
                  </a:lnTo>
                  <a:lnTo>
                    <a:pt x="948" y="480"/>
                  </a:lnTo>
                  <a:lnTo>
                    <a:pt x="962" y="474"/>
                  </a:lnTo>
                  <a:lnTo>
                    <a:pt x="978" y="468"/>
                  </a:lnTo>
                  <a:lnTo>
                    <a:pt x="990" y="458"/>
                  </a:lnTo>
                  <a:lnTo>
                    <a:pt x="1002" y="448"/>
                  </a:lnTo>
                  <a:lnTo>
                    <a:pt x="1012" y="434"/>
                  </a:lnTo>
                  <a:lnTo>
                    <a:pt x="1020" y="422"/>
                  </a:lnTo>
                  <a:lnTo>
                    <a:pt x="1020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100" y="420"/>
                  </a:lnTo>
                  <a:lnTo>
                    <a:pt x="1104" y="418"/>
                  </a:lnTo>
                  <a:lnTo>
                    <a:pt x="1104" y="418"/>
                  </a:lnTo>
                  <a:lnTo>
                    <a:pt x="1106" y="414"/>
                  </a:lnTo>
                  <a:lnTo>
                    <a:pt x="1106" y="410"/>
                  </a:lnTo>
                  <a:lnTo>
                    <a:pt x="1106" y="410"/>
                  </a:lnTo>
                  <a:lnTo>
                    <a:pt x="1106" y="404"/>
                  </a:lnTo>
                  <a:lnTo>
                    <a:pt x="1104" y="390"/>
                  </a:lnTo>
                  <a:lnTo>
                    <a:pt x="1106" y="370"/>
                  </a:lnTo>
                  <a:lnTo>
                    <a:pt x="1108" y="360"/>
                  </a:lnTo>
                  <a:lnTo>
                    <a:pt x="1110" y="348"/>
                  </a:lnTo>
                  <a:lnTo>
                    <a:pt x="1110" y="348"/>
                  </a:lnTo>
                  <a:lnTo>
                    <a:pt x="1116" y="330"/>
                  </a:lnTo>
                  <a:lnTo>
                    <a:pt x="1118" y="314"/>
                  </a:lnTo>
                  <a:lnTo>
                    <a:pt x="1116" y="300"/>
                  </a:lnTo>
                  <a:lnTo>
                    <a:pt x="1110" y="286"/>
                  </a:lnTo>
                  <a:lnTo>
                    <a:pt x="1104" y="272"/>
                  </a:lnTo>
                  <a:lnTo>
                    <a:pt x="1092" y="256"/>
                  </a:lnTo>
                  <a:lnTo>
                    <a:pt x="1064" y="224"/>
                  </a:lnTo>
                  <a:lnTo>
                    <a:pt x="1062" y="222"/>
                  </a:lnTo>
                  <a:lnTo>
                    <a:pt x="1062" y="222"/>
                  </a:lnTo>
                  <a:lnTo>
                    <a:pt x="1060" y="220"/>
                  </a:lnTo>
                  <a:lnTo>
                    <a:pt x="1060" y="220"/>
                  </a:lnTo>
                  <a:lnTo>
                    <a:pt x="1018" y="198"/>
                  </a:lnTo>
                  <a:lnTo>
                    <a:pt x="972" y="178"/>
                  </a:lnTo>
                  <a:lnTo>
                    <a:pt x="918" y="16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30" y="128"/>
                  </a:lnTo>
                  <a:lnTo>
                    <a:pt x="830" y="128"/>
                  </a:lnTo>
                  <a:lnTo>
                    <a:pt x="762" y="90"/>
                  </a:lnTo>
                  <a:lnTo>
                    <a:pt x="722" y="70"/>
                  </a:lnTo>
                  <a:lnTo>
                    <a:pt x="676" y="50"/>
                  </a:lnTo>
                  <a:lnTo>
                    <a:pt x="628" y="32"/>
                  </a:lnTo>
                  <a:lnTo>
                    <a:pt x="574" y="18"/>
                  </a:lnTo>
                  <a:lnTo>
                    <a:pt x="544" y="12"/>
                  </a:lnTo>
                  <a:lnTo>
                    <a:pt x="514" y="6"/>
                  </a:lnTo>
                  <a:lnTo>
                    <a:pt x="484" y="4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48" y="2"/>
                  </a:lnTo>
                  <a:lnTo>
                    <a:pt x="294" y="6"/>
                  </a:lnTo>
                  <a:lnTo>
                    <a:pt x="244" y="10"/>
                  </a:lnTo>
                  <a:lnTo>
                    <a:pt x="198" y="18"/>
                  </a:lnTo>
                  <a:lnTo>
                    <a:pt x="132" y="30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2" y="38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88" y="54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50" y="94"/>
                  </a:lnTo>
                  <a:lnTo>
                    <a:pt x="40" y="108"/>
                  </a:lnTo>
                  <a:lnTo>
                    <a:pt x="30" y="124"/>
                  </a:lnTo>
                  <a:lnTo>
                    <a:pt x="22" y="140"/>
                  </a:lnTo>
                  <a:lnTo>
                    <a:pt x="16" y="158"/>
                  </a:lnTo>
                  <a:lnTo>
                    <a:pt x="14" y="176"/>
                  </a:lnTo>
                  <a:lnTo>
                    <a:pt x="14" y="198"/>
                  </a:lnTo>
                  <a:lnTo>
                    <a:pt x="14" y="198"/>
                  </a:lnTo>
                  <a:lnTo>
                    <a:pt x="18" y="222"/>
                  </a:lnTo>
                  <a:lnTo>
                    <a:pt x="16" y="236"/>
                  </a:lnTo>
                  <a:lnTo>
                    <a:pt x="14" y="246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6" y="258"/>
                  </a:lnTo>
                  <a:lnTo>
                    <a:pt x="4" y="266"/>
                  </a:lnTo>
                  <a:lnTo>
                    <a:pt x="0" y="276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14" y="366"/>
                  </a:moveTo>
                  <a:lnTo>
                    <a:pt x="814" y="366"/>
                  </a:lnTo>
                  <a:lnTo>
                    <a:pt x="816" y="346"/>
                  </a:lnTo>
                  <a:lnTo>
                    <a:pt x="822" y="326"/>
                  </a:lnTo>
                  <a:lnTo>
                    <a:pt x="832" y="310"/>
                  </a:lnTo>
                  <a:lnTo>
                    <a:pt x="844" y="294"/>
                  </a:lnTo>
                  <a:lnTo>
                    <a:pt x="858" y="282"/>
                  </a:lnTo>
                  <a:lnTo>
                    <a:pt x="876" y="274"/>
                  </a:lnTo>
                  <a:lnTo>
                    <a:pt x="894" y="268"/>
                  </a:lnTo>
                  <a:lnTo>
                    <a:pt x="914" y="266"/>
                  </a:lnTo>
                  <a:lnTo>
                    <a:pt x="914" y="266"/>
                  </a:lnTo>
                  <a:lnTo>
                    <a:pt x="934" y="268"/>
                  </a:lnTo>
                  <a:lnTo>
                    <a:pt x="954" y="274"/>
                  </a:lnTo>
                  <a:lnTo>
                    <a:pt x="970" y="282"/>
                  </a:lnTo>
                  <a:lnTo>
                    <a:pt x="986" y="294"/>
                  </a:lnTo>
                  <a:lnTo>
                    <a:pt x="998" y="310"/>
                  </a:lnTo>
                  <a:lnTo>
                    <a:pt x="1006" y="326"/>
                  </a:lnTo>
                  <a:lnTo>
                    <a:pt x="1012" y="346"/>
                  </a:lnTo>
                  <a:lnTo>
                    <a:pt x="1014" y="366"/>
                  </a:lnTo>
                  <a:lnTo>
                    <a:pt x="1014" y="366"/>
                  </a:lnTo>
                  <a:lnTo>
                    <a:pt x="1012" y="386"/>
                  </a:lnTo>
                  <a:lnTo>
                    <a:pt x="1006" y="404"/>
                  </a:lnTo>
                  <a:lnTo>
                    <a:pt x="998" y="422"/>
                  </a:lnTo>
                  <a:lnTo>
                    <a:pt x="986" y="436"/>
                  </a:lnTo>
                  <a:lnTo>
                    <a:pt x="970" y="448"/>
                  </a:lnTo>
                  <a:lnTo>
                    <a:pt x="954" y="458"/>
                  </a:lnTo>
                  <a:lnTo>
                    <a:pt x="934" y="464"/>
                  </a:lnTo>
                  <a:lnTo>
                    <a:pt x="914" y="466"/>
                  </a:lnTo>
                  <a:lnTo>
                    <a:pt x="914" y="466"/>
                  </a:lnTo>
                  <a:lnTo>
                    <a:pt x="894" y="464"/>
                  </a:lnTo>
                  <a:lnTo>
                    <a:pt x="876" y="458"/>
                  </a:lnTo>
                  <a:lnTo>
                    <a:pt x="858" y="448"/>
                  </a:lnTo>
                  <a:lnTo>
                    <a:pt x="844" y="436"/>
                  </a:lnTo>
                  <a:lnTo>
                    <a:pt x="832" y="422"/>
                  </a:lnTo>
                  <a:lnTo>
                    <a:pt x="822" y="404"/>
                  </a:lnTo>
                  <a:lnTo>
                    <a:pt x="816" y="386"/>
                  </a:lnTo>
                  <a:lnTo>
                    <a:pt x="814" y="366"/>
                  </a:lnTo>
                  <a:lnTo>
                    <a:pt x="814" y="366"/>
                  </a:lnTo>
                  <a:close/>
                  <a:moveTo>
                    <a:pt x="72" y="366"/>
                  </a:moveTo>
                  <a:lnTo>
                    <a:pt x="72" y="366"/>
                  </a:lnTo>
                  <a:lnTo>
                    <a:pt x="74" y="346"/>
                  </a:lnTo>
                  <a:lnTo>
                    <a:pt x="80" y="326"/>
                  </a:lnTo>
                  <a:lnTo>
                    <a:pt x="90" y="310"/>
                  </a:lnTo>
                  <a:lnTo>
                    <a:pt x="102" y="294"/>
                  </a:lnTo>
                  <a:lnTo>
                    <a:pt x="116" y="282"/>
                  </a:lnTo>
                  <a:lnTo>
                    <a:pt x="134" y="274"/>
                  </a:lnTo>
                  <a:lnTo>
                    <a:pt x="152" y="268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92" y="268"/>
                  </a:lnTo>
                  <a:lnTo>
                    <a:pt x="212" y="274"/>
                  </a:lnTo>
                  <a:lnTo>
                    <a:pt x="228" y="282"/>
                  </a:lnTo>
                  <a:lnTo>
                    <a:pt x="244" y="294"/>
                  </a:lnTo>
                  <a:lnTo>
                    <a:pt x="256" y="310"/>
                  </a:lnTo>
                  <a:lnTo>
                    <a:pt x="264" y="326"/>
                  </a:lnTo>
                  <a:lnTo>
                    <a:pt x="270" y="346"/>
                  </a:lnTo>
                  <a:lnTo>
                    <a:pt x="272" y="366"/>
                  </a:lnTo>
                  <a:lnTo>
                    <a:pt x="272" y="366"/>
                  </a:lnTo>
                  <a:lnTo>
                    <a:pt x="270" y="386"/>
                  </a:lnTo>
                  <a:lnTo>
                    <a:pt x="264" y="404"/>
                  </a:lnTo>
                  <a:lnTo>
                    <a:pt x="256" y="422"/>
                  </a:lnTo>
                  <a:lnTo>
                    <a:pt x="244" y="436"/>
                  </a:lnTo>
                  <a:lnTo>
                    <a:pt x="228" y="448"/>
                  </a:lnTo>
                  <a:lnTo>
                    <a:pt x="212" y="458"/>
                  </a:lnTo>
                  <a:lnTo>
                    <a:pt x="192" y="464"/>
                  </a:lnTo>
                  <a:lnTo>
                    <a:pt x="172" y="466"/>
                  </a:lnTo>
                  <a:lnTo>
                    <a:pt x="172" y="466"/>
                  </a:lnTo>
                  <a:lnTo>
                    <a:pt x="152" y="464"/>
                  </a:lnTo>
                  <a:lnTo>
                    <a:pt x="134" y="458"/>
                  </a:lnTo>
                  <a:lnTo>
                    <a:pt x="116" y="448"/>
                  </a:lnTo>
                  <a:lnTo>
                    <a:pt x="102" y="436"/>
                  </a:lnTo>
                  <a:lnTo>
                    <a:pt x="90" y="422"/>
                  </a:lnTo>
                  <a:lnTo>
                    <a:pt x="80" y="404"/>
                  </a:lnTo>
                  <a:lnTo>
                    <a:pt x="74" y="386"/>
                  </a:lnTo>
                  <a:lnTo>
                    <a:pt x="72" y="366"/>
                  </a:lnTo>
                  <a:lnTo>
                    <a:pt x="72" y="366"/>
                  </a:lnTo>
                  <a:close/>
                  <a:moveTo>
                    <a:pt x="20" y="290"/>
                  </a:moveTo>
                  <a:lnTo>
                    <a:pt x="20" y="290"/>
                  </a:lnTo>
                  <a:lnTo>
                    <a:pt x="20" y="280"/>
                  </a:lnTo>
                  <a:lnTo>
                    <a:pt x="22" y="272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32" y="252"/>
                  </a:lnTo>
                  <a:lnTo>
                    <a:pt x="36" y="240"/>
                  </a:lnTo>
                  <a:lnTo>
                    <a:pt x="36" y="222"/>
                  </a:lnTo>
                  <a:lnTo>
                    <a:pt x="34" y="196"/>
                  </a:lnTo>
                  <a:lnTo>
                    <a:pt x="34" y="196"/>
                  </a:lnTo>
                  <a:lnTo>
                    <a:pt x="34" y="178"/>
                  </a:lnTo>
                  <a:lnTo>
                    <a:pt x="36" y="162"/>
                  </a:lnTo>
                  <a:lnTo>
                    <a:pt x="40" y="146"/>
                  </a:lnTo>
                  <a:lnTo>
                    <a:pt x="48" y="132"/>
                  </a:lnTo>
                  <a:lnTo>
                    <a:pt x="56" y="118"/>
                  </a:lnTo>
                  <a:lnTo>
                    <a:pt x="66" y="106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102" y="6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50" y="46"/>
                  </a:lnTo>
                  <a:lnTo>
                    <a:pt x="216" y="34"/>
                  </a:lnTo>
                  <a:lnTo>
                    <a:pt x="258" y="28"/>
                  </a:lnTo>
                  <a:lnTo>
                    <a:pt x="304" y="24"/>
                  </a:lnTo>
                  <a:lnTo>
                    <a:pt x="354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50" y="20"/>
                  </a:lnTo>
                  <a:lnTo>
                    <a:pt x="450" y="20"/>
                  </a:lnTo>
                  <a:lnTo>
                    <a:pt x="482" y="22"/>
                  </a:lnTo>
                  <a:lnTo>
                    <a:pt x="512" y="26"/>
                  </a:lnTo>
                  <a:lnTo>
                    <a:pt x="542" y="30"/>
                  </a:lnTo>
                  <a:lnTo>
                    <a:pt x="570" y="36"/>
                  </a:lnTo>
                  <a:lnTo>
                    <a:pt x="622" y="52"/>
                  </a:lnTo>
                  <a:lnTo>
                    <a:pt x="670" y="68"/>
                  </a:lnTo>
                  <a:lnTo>
                    <a:pt x="714" y="88"/>
                  </a:lnTo>
                  <a:lnTo>
                    <a:pt x="754" y="108"/>
                  </a:lnTo>
                  <a:lnTo>
                    <a:pt x="822" y="144"/>
                  </a:lnTo>
                  <a:lnTo>
                    <a:pt x="822" y="144"/>
                  </a:lnTo>
                  <a:lnTo>
                    <a:pt x="850" y="160"/>
                  </a:lnTo>
                  <a:lnTo>
                    <a:pt x="850" y="160"/>
                  </a:lnTo>
                  <a:lnTo>
                    <a:pt x="852" y="162"/>
                  </a:lnTo>
                  <a:lnTo>
                    <a:pt x="852" y="162"/>
                  </a:lnTo>
                  <a:lnTo>
                    <a:pt x="912" y="178"/>
                  </a:lnTo>
                  <a:lnTo>
                    <a:pt x="964" y="196"/>
                  </a:lnTo>
                  <a:lnTo>
                    <a:pt x="1008" y="214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76" y="268"/>
                  </a:lnTo>
                  <a:lnTo>
                    <a:pt x="1086" y="280"/>
                  </a:lnTo>
                  <a:lnTo>
                    <a:pt x="1092" y="292"/>
                  </a:lnTo>
                  <a:lnTo>
                    <a:pt x="1096" y="304"/>
                  </a:lnTo>
                  <a:lnTo>
                    <a:pt x="1098" y="314"/>
                  </a:lnTo>
                  <a:lnTo>
                    <a:pt x="1096" y="326"/>
                  </a:lnTo>
                  <a:lnTo>
                    <a:pt x="1092" y="340"/>
                  </a:lnTo>
                  <a:lnTo>
                    <a:pt x="1092" y="340"/>
                  </a:lnTo>
                  <a:lnTo>
                    <a:pt x="1088" y="360"/>
                  </a:lnTo>
                  <a:lnTo>
                    <a:pt x="1086" y="376"/>
                  </a:lnTo>
                  <a:lnTo>
                    <a:pt x="1084" y="390"/>
                  </a:lnTo>
                  <a:lnTo>
                    <a:pt x="1086" y="402"/>
                  </a:lnTo>
                  <a:lnTo>
                    <a:pt x="1086" y="402"/>
                  </a:lnTo>
                  <a:lnTo>
                    <a:pt x="1028" y="402"/>
                  </a:lnTo>
                  <a:lnTo>
                    <a:pt x="1028" y="402"/>
                  </a:lnTo>
                  <a:lnTo>
                    <a:pt x="1032" y="384"/>
                  </a:lnTo>
                  <a:lnTo>
                    <a:pt x="1034" y="366"/>
                  </a:lnTo>
                  <a:lnTo>
                    <a:pt x="1034" y="366"/>
                  </a:lnTo>
                  <a:lnTo>
                    <a:pt x="1034" y="354"/>
                  </a:lnTo>
                  <a:lnTo>
                    <a:pt x="1032" y="342"/>
                  </a:lnTo>
                  <a:lnTo>
                    <a:pt x="1024" y="320"/>
                  </a:lnTo>
                  <a:lnTo>
                    <a:pt x="1014" y="298"/>
                  </a:lnTo>
                  <a:lnTo>
                    <a:pt x="1000" y="282"/>
                  </a:lnTo>
                  <a:lnTo>
                    <a:pt x="982" y="266"/>
                  </a:lnTo>
                  <a:lnTo>
                    <a:pt x="962" y="256"/>
                  </a:lnTo>
                  <a:lnTo>
                    <a:pt x="938" y="248"/>
                  </a:lnTo>
                  <a:lnTo>
                    <a:pt x="926" y="246"/>
                  </a:lnTo>
                  <a:lnTo>
                    <a:pt x="914" y="246"/>
                  </a:lnTo>
                  <a:lnTo>
                    <a:pt x="914" y="246"/>
                  </a:lnTo>
                  <a:lnTo>
                    <a:pt x="902" y="246"/>
                  </a:lnTo>
                  <a:lnTo>
                    <a:pt x="890" y="248"/>
                  </a:lnTo>
                  <a:lnTo>
                    <a:pt x="868" y="256"/>
                  </a:lnTo>
                  <a:lnTo>
                    <a:pt x="848" y="266"/>
                  </a:lnTo>
                  <a:lnTo>
                    <a:pt x="830" y="282"/>
                  </a:lnTo>
                  <a:lnTo>
                    <a:pt x="816" y="298"/>
                  </a:lnTo>
                  <a:lnTo>
                    <a:pt x="804" y="320"/>
                  </a:lnTo>
                  <a:lnTo>
                    <a:pt x="798" y="342"/>
                  </a:lnTo>
                  <a:lnTo>
                    <a:pt x="796" y="354"/>
                  </a:lnTo>
                  <a:lnTo>
                    <a:pt x="796" y="366"/>
                  </a:lnTo>
                  <a:lnTo>
                    <a:pt x="796" y="366"/>
                  </a:lnTo>
                  <a:lnTo>
                    <a:pt x="796" y="382"/>
                  </a:lnTo>
                  <a:lnTo>
                    <a:pt x="800" y="400"/>
                  </a:lnTo>
                  <a:lnTo>
                    <a:pt x="800" y="400"/>
                  </a:lnTo>
                  <a:lnTo>
                    <a:pt x="288" y="394"/>
                  </a:lnTo>
                  <a:lnTo>
                    <a:pt x="288" y="394"/>
                  </a:lnTo>
                  <a:lnTo>
                    <a:pt x="292" y="380"/>
                  </a:lnTo>
                  <a:lnTo>
                    <a:pt x="292" y="366"/>
                  </a:lnTo>
                  <a:lnTo>
                    <a:pt x="292" y="366"/>
                  </a:lnTo>
                  <a:lnTo>
                    <a:pt x="292" y="354"/>
                  </a:lnTo>
                  <a:lnTo>
                    <a:pt x="290" y="342"/>
                  </a:lnTo>
                  <a:lnTo>
                    <a:pt x="282" y="320"/>
                  </a:lnTo>
                  <a:lnTo>
                    <a:pt x="272" y="298"/>
                  </a:lnTo>
                  <a:lnTo>
                    <a:pt x="256" y="282"/>
                  </a:lnTo>
                  <a:lnTo>
                    <a:pt x="240" y="266"/>
                  </a:lnTo>
                  <a:lnTo>
                    <a:pt x="220" y="256"/>
                  </a:lnTo>
                  <a:lnTo>
                    <a:pt x="196" y="248"/>
                  </a:lnTo>
                  <a:lnTo>
                    <a:pt x="184" y="246"/>
                  </a:lnTo>
                  <a:lnTo>
                    <a:pt x="172" y="246"/>
                  </a:lnTo>
                  <a:lnTo>
                    <a:pt x="172" y="246"/>
                  </a:lnTo>
                  <a:lnTo>
                    <a:pt x="160" y="246"/>
                  </a:lnTo>
                  <a:lnTo>
                    <a:pt x="148" y="248"/>
                  </a:lnTo>
                  <a:lnTo>
                    <a:pt x="126" y="256"/>
                  </a:lnTo>
                  <a:lnTo>
                    <a:pt x="106" y="266"/>
                  </a:lnTo>
                  <a:lnTo>
                    <a:pt x="88" y="282"/>
                  </a:lnTo>
                  <a:lnTo>
                    <a:pt x="74" y="298"/>
                  </a:lnTo>
                  <a:lnTo>
                    <a:pt x="62" y="320"/>
                  </a:lnTo>
                  <a:lnTo>
                    <a:pt x="56" y="342"/>
                  </a:lnTo>
                  <a:lnTo>
                    <a:pt x="54" y="354"/>
                  </a:lnTo>
                  <a:lnTo>
                    <a:pt x="54" y="366"/>
                  </a:lnTo>
                  <a:lnTo>
                    <a:pt x="54" y="366"/>
                  </a:lnTo>
                  <a:lnTo>
                    <a:pt x="54" y="374"/>
                  </a:lnTo>
                  <a:lnTo>
                    <a:pt x="54" y="374"/>
                  </a:lnTo>
                  <a:lnTo>
                    <a:pt x="44" y="368"/>
                  </a:lnTo>
                  <a:lnTo>
                    <a:pt x="34" y="362"/>
                  </a:lnTo>
                  <a:lnTo>
                    <a:pt x="28" y="354"/>
                  </a:lnTo>
                  <a:lnTo>
                    <a:pt x="24" y="346"/>
                  </a:lnTo>
                  <a:lnTo>
                    <a:pt x="22" y="336"/>
                  </a:lnTo>
                  <a:lnTo>
                    <a:pt x="20" y="324"/>
                  </a:lnTo>
                  <a:lnTo>
                    <a:pt x="20" y="290"/>
                  </a:lnTo>
                  <a:lnTo>
                    <a:pt x="20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67" name="Freeform 11">
              <a:extLst>
                <a:ext uri="{FF2B5EF4-FFF2-40B4-BE49-F238E27FC236}">
                  <a16:creationId xmlns:a16="http://schemas.microsoft.com/office/drawing/2014/main" id="{0494AC7F-AFB4-FC8D-C0D5-A6400C094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848" y="1401600"/>
              <a:ext cx="430183" cy="105244"/>
            </a:xfrm>
            <a:custGeom>
              <a:avLst/>
              <a:gdLst>
                <a:gd name="T0" fmla="*/ 12 w 654"/>
                <a:gd name="T1" fmla="*/ 42 h 160"/>
                <a:gd name="T2" fmla="*/ 4 w 654"/>
                <a:gd name="T3" fmla="*/ 62 h 160"/>
                <a:gd name="T4" fmla="*/ 2 w 654"/>
                <a:gd name="T5" fmla="*/ 88 h 160"/>
                <a:gd name="T6" fmla="*/ 4 w 654"/>
                <a:gd name="T7" fmla="*/ 96 h 160"/>
                <a:gd name="T8" fmla="*/ 12 w 654"/>
                <a:gd name="T9" fmla="*/ 106 h 160"/>
                <a:gd name="T10" fmla="*/ 28 w 654"/>
                <a:gd name="T11" fmla="*/ 114 h 160"/>
                <a:gd name="T12" fmla="*/ 66 w 654"/>
                <a:gd name="T13" fmla="*/ 118 h 160"/>
                <a:gd name="T14" fmla="*/ 346 w 654"/>
                <a:gd name="T15" fmla="*/ 140 h 160"/>
                <a:gd name="T16" fmla="*/ 644 w 654"/>
                <a:gd name="T17" fmla="*/ 160 h 160"/>
                <a:gd name="T18" fmla="*/ 644 w 654"/>
                <a:gd name="T19" fmla="*/ 160 h 160"/>
                <a:gd name="T20" fmla="*/ 652 w 654"/>
                <a:gd name="T21" fmla="*/ 156 h 160"/>
                <a:gd name="T22" fmla="*/ 654 w 654"/>
                <a:gd name="T23" fmla="*/ 152 h 160"/>
                <a:gd name="T24" fmla="*/ 652 w 654"/>
                <a:gd name="T25" fmla="*/ 146 h 160"/>
                <a:gd name="T26" fmla="*/ 626 w 654"/>
                <a:gd name="T27" fmla="*/ 120 h 160"/>
                <a:gd name="T28" fmla="*/ 568 w 654"/>
                <a:gd name="T29" fmla="*/ 78 h 160"/>
                <a:gd name="T30" fmla="*/ 482 w 654"/>
                <a:gd name="T31" fmla="*/ 36 h 160"/>
                <a:gd name="T32" fmla="*/ 430 w 654"/>
                <a:gd name="T33" fmla="*/ 20 h 160"/>
                <a:gd name="T34" fmla="*/ 376 w 654"/>
                <a:gd name="T35" fmla="*/ 8 h 160"/>
                <a:gd name="T36" fmla="*/ 326 w 654"/>
                <a:gd name="T37" fmla="*/ 2 h 160"/>
                <a:gd name="T38" fmla="*/ 272 w 654"/>
                <a:gd name="T39" fmla="*/ 0 h 160"/>
                <a:gd name="T40" fmla="*/ 174 w 654"/>
                <a:gd name="T41" fmla="*/ 6 h 160"/>
                <a:gd name="T42" fmla="*/ 92 w 654"/>
                <a:gd name="T43" fmla="*/ 18 h 160"/>
                <a:gd name="T44" fmla="*/ 18 w 654"/>
                <a:gd name="T45" fmla="*/ 36 h 160"/>
                <a:gd name="T46" fmla="*/ 14 w 654"/>
                <a:gd name="T47" fmla="*/ 38 h 160"/>
                <a:gd name="T48" fmla="*/ 12 w 654"/>
                <a:gd name="T49" fmla="*/ 42 h 160"/>
                <a:gd name="T50" fmla="*/ 26 w 654"/>
                <a:gd name="T51" fmla="*/ 54 h 160"/>
                <a:gd name="T52" fmla="*/ 112 w 654"/>
                <a:gd name="T53" fmla="*/ 34 h 160"/>
                <a:gd name="T54" fmla="*/ 184 w 654"/>
                <a:gd name="T55" fmla="*/ 24 h 160"/>
                <a:gd name="T56" fmla="*/ 272 w 654"/>
                <a:gd name="T57" fmla="*/ 20 h 160"/>
                <a:gd name="T58" fmla="*/ 324 w 654"/>
                <a:gd name="T59" fmla="*/ 22 h 160"/>
                <a:gd name="T60" fmla="*/ 374 w 654"/>
                <a:gd name="T61" fmla="*/ 26 h 160"/>
                <a:gd name="T62" fmla="*/ 456 w 654"/>
                <a:gd name="T63" fmla="*/ 48 h 160"/>
                <a:gd name="T64" fmla="*/ 528 w 654"/>
                <a:gd name="T65" fmla="*/ 78 h 160"/>
                <a:gd name="T66" fmla="*/ 584 w 654"/>
                <a:gd name="T67" fmla="*/ 112 h 160"/>
                <a:gd name="T68" fmla="*/ 622 w 654"/>
                <a:gd name="T69" fmla="*/ 140 h 160"/>
                <a:gd name="T70" fmla="*/ 302 w 654"/>
                <a:gd name="T71" fmla="*/ 118 h 160"/>
                <a:gd name="T72" fmla="*/ 64 w 654"/>
                <a:gd name="T73" fmla="*/ 98 h 160"/>
                <a:gd name="T74" fmla="*/ 30 w 654"/>
                <a:gd name="T75" fmla="*/ 94 h 160"/>
                <a:gd name="T76" fmla="*/ 22 w 654"/>
                <a:gd name="T77" fmla="*/ 88 h 160"/>
                <a:gd name="T78" fmla="*/ 20 w 654"/>
                <a:gd name="T79" fmla="*/ 80 h 160"/>
                <a:gd name="T80" fmla="*/ 26 w 654"/>
                <a:gd name="T81" fmla="*/ 5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4" h="160">
                  <a:moveTo>
                    <a:pt x="12" y="42"/>
                  </a:moveTo>
                  <a:lnTo>
                    <a:pt x="12" y="42"/>
                  </a:lnTo>
                  <a:lnTo>
                    <a:pt x="8" y="48"/>
                  </a:lnTo>
                  <a:lnTo>
                    <a:pt x="4" y="62"/>
                  </a:lnTo>
                  <a:lnTo>
                    <a:pt x="0" y="78"/>
                  </a:lnTo>
                  <a:lnTo>
                    <a:pt x="2" y="88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6" y="100"/>
                  </a:lnTo>
                  <a:lnTo>
                    <a:pt x="12" y="106"/>
                  </a:lnTo>
                  <a:lnTo>
                    <a:pt x="18" y="110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66" y="118"/>
                  </a:lnTo>
                  <a:lnTo>
                    <a:pt x="142" y="124"/>
                  </a:lnTo>
                  <a:lnTo>
                    <a:pt x="346" y="14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8" y="160"/>
                  </a:lnTo>
                  <a:lnTo>
                    <a:pt x="652" y="156"/>
                  </a:lnTo>
                  <a:lnTo>
                    <a:pt x="652" y="156"/>
                  </a:lnTo>
                  <a:lnTo>
                    <a:pt x="654" y="152"/>
                  </a:lnTo>
                  <a:lnTo>
                    <a:pt x="652" y="14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6" y="120"/>
                  </a:lnTo>
                  <a:lnTo>
                    <a:pt x="600" y="100"/>
                  </a:lnTo>
                  <a:lnTo>
                    <a:pt x="568" y="78"/>
                  </a:lnTo>
                  <a:lnTo>
                    <a:pt x="528" y="56"/>
                  </a:lnTo>
                  <a:lnTo>
                    <a:pt x="482" y="36"/>
                  </a:lnTo>
                  <a:lnTo>
                    <a:pt x="456" y="28"/>
                  </a:lnTo>
                  <a:lnTo>
                    <a:pt x="430" y="20"/>
                  </a:lnTo>
                  <a:lnTo>
                    <a:pt x="404" y="12"/>
                  </a:lnTo>
                  <a:lnTo>
                    <a:pt x="376" y="8"/>
                  </a:lnTo>
                  <a:lnTo>
                    <a:pt x="376" y="8"/>
                  </a:lnTo>
                  <a:lnTo>
                    <a:pt x="326" y="2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20" y="2"/>
                  </a:lnTo>
                  <a:lnTo>
                    <a:pt x="174" y="6"/>
                  </a:lnTo>
                  <a:lnTo>
                    <a:pt x="130" y="12"/>
                  </a:lnTo>
                  <a:lnTo>
                    <a:pt x="92" y="18"/>
                  </a:lnTo>
                  <a:lnTo>
                    <a:pt x="38" y="3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12" y="42"/>
                  </a:lnTo>
                  <a:lnTo>
                    <a:pt x="12" y="42"/>
                  </a:lnTo>
                  <a:close/>
                  <a:moveTo>
                    <a:pt x="26" y="54"/>
                  </a:moveTo>
                  <a:lnTo>
                    <a:pt x="26" y="54"/>
                  </a:lnTo>
                  <a:lnTo>
                    <a:pt x="56" y="46"/>
                  </a:lnTo>
                  <a:lnTo>
                    <a:pt x="112" y="34"/>
                  </a:lnTo>
                  <a:lnTo>
                    <a:pt x="146" y="28"/>
                  </a:lnTo>
                  <a:lnTo>
                    <a:pt x="184" y="24"/>
                  </a:lnTo>
                  <a:lnTo>
                    <a:pt x="226" y="20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324" y="22"/>
                  </a:lnTo>
                  <a:lnTo>
                    <a:pt x="374" y="26"/>
                  </a:lnTo>
                  <a:lnTo>
                    <a:pt x="374" y="26"/>
                  </a:lnTo>
                  <a:lnTo>
                    <a:pt x="416" y="36"/>
                  </a:lnTo>
                  <a:lnTo>
                    <a:pt x="456" y="48"/>
                  </a:lnTo>
                  <a:lnTo>
                    <a:pt x="494" y="62"/>
                  </a:lnTo>
                  <a:lnTo>
                    <a:pt x="528" y="78"/>
                  </a:lnTo>
                  <a:lnTo>
                    <a:pt x="558" y="96"/>
                  </a:lnTo>
                  <a:lnTo>
                    <a:pt x="584" y="112"/>
                  </a:lnTo>
                  <a:lnTo>
                    <a:pt x="606" y="128"/>
                  </a:lnTo>
                  <a:lnTo>
                    <a:pt x="622" y="140"/>
                  </a:lnTo>
                  <a:lnTo>
                    <a:pt x="622" y="140"/>
                  </a:lnTo>
                  <a:lnTo>
                    <a:pt x="302" y="118"/>
                  </a:lnTo>
                  <a:lnTo>
                    <a:pt x="126" y="104"/>
                  </a:lnTo>
                  <a:lnTo>
                    <a:pt x="64" y="98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4" y="92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0" y="80"/>
                  </a:lnTo>
                  <a:lnTo>
                    <a:pt x="20" y="72"/>
                  </a:lnTo>
                  <a:lnTo>
                    <a:pt x="26" y="54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grpSp>
        <p:nvGrpSpPr>
          <p:cNvPr id="68" name="Groupe 21">
            <a:extLst>
              <a:ext uri="{FF2B5EF4-FFF2-40B4-BE49-F238E27FC236}">
                <a16:creationId xmlns:a16="http://schemas.microsoft.com/office/drawing/2014/main" id="{566913FF-2C78-16C8-C192-9979C67CD168}"/>
              </a:ext>
            </a:extLst>
          </p:cNvPr>
          <p:cNvGrpSpPr>
            <a:grpSpLocks noChangeAspect="1"/>
          </p:cNvGrpSpPr>
          <p:nvPr/>
        </p:nvGrpSpPr>
        <p:grpSpPr>
          <a:xfrm>
            <a:off x="8285588" y="1913126"/>
            <a:ext cx="417187" cy="181353"/>
            <a:chOff x="1772551" y="1377920"/>
            <a:chExt cx="735390" cy="319678"/>
          </a:xfrm>
          <a:solidFill>
            <a:srgbClr val="107C9D"/>
          </a:solidFill>
        </p:grpSpPr>
        <p:sp>
          <p:nvSpPr>
            <p:cNvPr id="69" name="Freeform 10">
              <a:extLst>
                <a:ext uri="{FF2B5EF4-FFF2-40B4-BE49-F238E27FC236}">
                  <a16:creationId xmlns:a16="http://schemas.microsoft.com/office/drawing/2014/main" id="{84A30971-5A35-72AD-2189-267DAE0040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2551" y="1377920"/>
              <a:ext cx="735390" cy="319678"/>
            </a:xfrm>
            <a:custGeom>
              <a:avLst/>
              <a:gdLst>
                <a:gd name="T0" fmla="*/ 10 w 1118"/>
                <a:gd name="T1" fmla="*/ 362 h 486"/>
                <a:gd name="T2" fmla="*/ 64 w 1118"/>
                <a:gd name="T3" fmla="*/ 414 h 486"/>
                <a:gd name="T4" fmla="*/ 152 w 1118"/>
                <a:gd name="T5" fmla="*/ 484 h 486"/>
                <a:gd name="T6" fmla="*/ 240 w 1118"/>
                <a:gd name="T7" fmla="*/ 464 h 486"/>
                <a:gd name="T8" fmla="*/ 808 w 1118"/>
                <a:gd name="T9" fmla="*/ 418 h 486"/>
                <a:gd name="T10" fmla="*/ 866 w 1118"/>
                <a:gd name="T11" fmla="*/ 474 h 486"/>
                <a:gd name="T12" fmla="*/ 948 w 1118"/>
                <a:gd name="T13" fmla="*/ 480 h 486"/>
                <a:gd name="T14" fmla="*/ 1020 w 1118"/>
                <a:gd name="T15" fmla="*/ 422 h 486"/>
                <a:gd name="T16" fmla="*/ 1100 w 1118"/>
                <a:gd name="T17" fmla="*/ 420 h 486"/>
                <a:gd name="T18" fmla="*/ 1106 w 1118"/>
                <a:gd name="T19" fmla="*/ 404 h 486"/>
                <a:gd name="T20" fmla="*/ 1116 w 1118"/>
                <a:gd name="T21" fmla="*/ 330 h 486"/>
                <a:gd name="T22" fmla="*/ 1064 w 1118"/>
                <a:gd name="T23" fmla="*/ 224 h 486"/>
                <a:gd name="T24" fmla="*/ 972 w 1118"/>
                <a:gd name="T25" fmla="*/ 178 h 486"/>
                <a:gd name="T26" fmla="*/ 762 w 1118"/>
                <a:gd name="T27" fmla="*/ 90 h 486"/>
                <a:gd name="T28" fmla="*/ 514 w 1118"/>
                <a:gd name="T29" fmla="*/ 6 h 486"/>
                <a:gd name="T30" fmla="*/ 348 w 1118"/>
                <a:gd name="T31" fmla="*/ 2 h 486"/>
                <a:gd name="T32" fmla="*/ 106 w 1118"/>
                <a:gd name="T33" fmla="*/ 36 h 486"/>
                <a:gd name="T34" fmla="*/ 74 w 1118"/>
                <a:gd name="T35" fmla="*/ 70 h 486"/>
                <a:gd name="T36" fmla="*/ 14 w 1118"/>
                <a:gd name="T37" fmla="*/ 176 h 486"/>
                <a:gd name="T38" fmla="*/ 10 w 1118"/>
                <a:gd name="T39" fmla="*/ 252 h 486"/>
                <a:gd name="T40" fmla="*/ 0 w 1118"/>
                <a:gd name="T41" fmla="*/ 290 h 486"/>
                <a:gd name="T42" fmla="*/ 844 w 1118"/>
                <a:gd name="T43" fmla="*/ 294 h 486"/>
                <a:gd name="T44" fmla="*/ 934 w 1118"/>
                <a:gd name="T45" fmla="*/ 268 h 486"/>
                <a:gd name="T46" fmla="*/ 1012 w 1118"/>
                <a:gd name="T47" fmla="*/ 346 h 486"/>
                <a:gd name="T48" fmla="*/ 986 w 1118"/>
                <a:gd name="T49" fmla="*/ 436 h 486"/>
                <a:gd name="T50" fmla="*/ 894 w 1118"/>
                <a:gd name="T51" fmla="*/ 464 h 486"/>
                <a:gd name="T52" fmla="*/ 816 w 1118"/>
                <a:gd name="T53" fmla="*/ 386 h 486"/>
                <a:gd name="T54" fmla="*/ 80 w 1118"/>
                <a:gd name="T55" fmla="*/ 326 h 486"/>
                <a:gd name="T56" fmla="*/ 172 w 1118"/>
                <a:gd name="T57" fmla="*/ 266 h 486"/>
                <a:gd name="T58" fmla="*/ 256 w 1118"/>
                <a:gd name="T59" fmla="*/ 310 h 486"/>
                <a:gd name="T60" fmla="*/ 264 w 1118"/>
                <a:gd name="T61" fmla="*/ 404 h 486"/>
                <a:gd name="T62" fmla="*/ 172 w 1118"/>
                <a:gd name="T63" fmla="*/ 466 h 486"/>
                <a:gd name="T64" fmla="*/ 90 w 1118"/>
                <a:gd name="T65" fmla="*/ 422 h 486"/>
                <a:gd name="T66" fmla="*/ 20 w 1118"/>
                <a:gd name="T67" fmla="*/ 290 h 486"/>
                <a:gd name="T68" fmla="*/ 36 w 1118"/>
                <a:gd name="T69" fmla="*/ 240 h 486"/>
                <a:gd name="T70" fmla="*/ 40 w 1118"/>
                <a:gd name="T71" fmla="*/ 146 h 486"/>
                <a:gd name="T72" fmla="*/ 102 w 1118"/>
                <a:gd name="T73" fmla="*/ 68 h 486"/>
                <a:gd name="T74" fmla="*/ 304 w 1118"/>
                <a:gd name="T75" fmla="*/ 24 h 486"/>
                <a:gd name="T76" fmla="*/ 482 w 1118"/>
                <a:gd name="T77" fmla="*/ 22 h 486"/>
                <a:gd name="T78" fmla="*/ 714 w 1118"/>
                <a:gd name="T79" fmla="*/ 88 h 486"/>
                <a:gd name="T80" fmla="*/ 852 w 1118"/>
                <a:gd name="T81" fmla="*/ 162 h 486"/>
                <a:gd name="T82" fmla="*/ 1050 w 1118"/>
                <a:gd name="T83" fmla="*/ 236 h 486"/>
                <a:gd name="T84" fmla="*/ 1098 w 1118"/>
                <a:gd name="T85" fmla="*/ 314 h 486"/>
                <a:gd name="T86" fmla="*/ 1084 w 1118"/>
                <a:gd name="T87" fmla="*/ 390 h 486"/>
                <a:gd name="T88" fmla="*/ 1034 w 1118"/>
                <a:gd name="T89" fmla="*/ 366 h 486"/>
                <a:gd name="T90" fmla="*/ 1000 w 1118"/>
                <a:gd name="T91" fmla="*/ 282 h 486"/>
                <a:gd name="T92" fmla="*/ 914 w 1118"/>
                <a:gd name="T93" fmla="*/ 246 h 486"/>
                <a:gd name="T94" fmla="*/ 816 w 1118"/>
                <a:gd name="T95" fmla="*/ 298 h 486"/>
                <a:gd name="T96" fmla="*/ 796 w 1118"/>
                <a:gd name="T97" fmla="*/ 382 h 486"/>
                <a:gd name="T98" fmla="*/ 292 w 1118"/>
                <a:gd name="T99" fmla="*/ 366 h 486"/>
                <a:gd name="T100" fmla="*/ 256 w 1118"/>
                <a:gd name="T101" fmla="*/ 282 h 486"/>
                <a:gd name="T102" fmla="*/ 172 w 1118"/>
                <a:gd name="T103" fmla="*/ 246 h 486"/>
                <a:gd name="T104" fmla="*/ 74 w 1118"/>
                <a:gd name="T105" fmla="*/ 298 h 486"/>
                <a:gd name="T106" fmla="*/ 54 w 1118"/>
                <a:gd name="T107" fmla="*/ 374 h 486"/>
                <a:gd name="T108" fmla="*/ 22 w 1118"/>
                <a:gd name="T109" fmla="*/ 33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8" h="486">
                  <a:moveTo>
                    <a:pt x="0" y="290"/>
                  </a:moveTo>
                  <a:lnTo>
                    <a:pt x="0" y="290"/>
                  </a:lnTo>
                  <a:lnTo>
                    <a:pt x="0" y="314"/>
                  </a:lnTo>
                  <a:lnTo>
                    <a:pt x="2" y="334"/>
                  </a:lnTo>
                  <a:lnTo>
                    <a:pt x="6" y="350"/>
                  </a:lnTo>
                  <a:lnTo>
                    <a:pt x="10" y="362"/>
                  </a:lnTo>
                  <a:lnTo>
                    <a:pt x="18" y="374"/>
                  </a:lnTo>
                  <a:lnTo>
                    <a:pt x="28" y="382"/>
                  </a:lnTo>
                  <a:lnTo>
                    <a:pt x="42" y="390"/>
                  </a:lnTo>
                  <a:lnTo>
                    <a:pt x="58" y="396"/>
                  </a:lnTo>
                  <a:lnTo>
                    <a:pt x="58" y="396"/>
                  </a:lnTo>
                  <a:lnTo>
                    <a:pt x="64" y="414"/>
                  </a:lnTo>
                  <a:lnTo>
                    <a:pt x="74" y="432"/>
                  </a:lnTo>
                  <a:lnTo>
                    <a:pt x="86" y="446"/>
                  </a:lnTo>
                  <a:lnTo>
                    <a:pt x="100" y="460"/>
                  </a:lnTo>
                  <a:lnTo>
                    <a:pt x="116" y="470"/>
                  </a:lnTo>
                  <a:lnTo>
                    <a:pt x="134" y="478"/>
                  </a:lnTo>
                  <a:lnTo>
                    <a:pt x="152" y="484"/>
                  </a:lnTo>
                  <a:lnTo>
                    <a:pt x="172" y="486"/>
                  </a:lnTo>
                  <a:lnTo>
                    <a:pt x="172" y="486"/>
                  </a:lnTo>
                  <a:lnTo>
                    <a:pt x="190" y="484"/>
                  </a:lnTo>
                  <a:lnTo>
                    <a:pt x="208" y="480"/>
                  </a:lnTo>
                  <a:lnTo>
                    <a:pt x="224" y="474"/>
                  </a:lnTo>
                  <a:lnTo>
                    <a:pt x="240" y="464"/>
                  </a:lnTo>
                  <a:lnTo>
                    <a:pt x="252" y="454"/>
                  </a:lnTo>
                  <a:lnTo>
                    <a:pt x="264" y="442"/>
                  </a:lnTo>
                  <a:lnTo>
                    <a:pt x="274" y="428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808" y="418"/>
                  </a:lnTo>
                  <a:lnTo>
                    <a:pt x="808" y="418"/>
                  </a:lnTo>
                  <a:lnTo>
                    <a:pt x="816" y="432"/>
                  </a:lnTo>
                  <a:lnTo>
                    <a:pt x="826" y="446"/>
                  </a:lnTo>
                  <a:lnTo>
                    <a:pt x="838" y="456"/>
                  </a:lnTo>
                  <a:lnTo>
                    <a:pt x="850" y="466"/>
                  </a:lnTo>
                  <a:lnTo>
                    <a:pt x="866" y="474"/>
                  </a:lnTo>
                  <a:lnTo>
                    <a:pt x="880" y="480"/>
                  </a:lnTo>
                  <a:lnTo>
                    <a:pt x="898" y="484"/>
                  </a:lnTo>
                  <a:lnTo>
                    <a:pt x="914" y="486"/>
                  </a:lnTo>
                  <a:lnTo>
                    <a:pt x="914" y="486"/>
                  </a:lnTo>
                  <a:lnTo>
                    <a:pt x="932" y="484"/>
                  </a:lnTo>
                  <a:lnTo>
                    <a:pt x="948" y="480"/>
                  </a:lnTo>
                  <a:lnTo>
                    <a:pt x="962" y="474"/>
                  </a:lnTo>
                  <a:lnTo>
                    <a:pt x="978" y="468"/>
                  </a:lnTo>
                  <a:lnTo>
                    <a:pt x="990" y="458"/>
                  </a:lnTo>
                  <a:lnTo>
                    <a:pt x="1002" y="448"/>
                  </a:lnTo>
                  <a:lnTo>
                    <a:pt x="1012" y="434"/>
                  </a:lnTo>
                  <a:lnTo>
                    <a:pt x="1020" y="422"/>
                  </a:lnTo>
                  <a:lnTo>
                    <a:pt x="1020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096" y="422"/>
                  </a:lnTo>
                  <a:lnTo>
                    <a:pt x="1100" y="420"/>
                  </a:lnTo>
                  <a:lnTo>
                    <a:pt x="1104" y="418"/>
                  </a:lnTo>
                  <a:lnTo>
                    <a:pt x="1104" y="418"/>
                  </a:lnTo>
                  <a:lnTo>
                    <a:pt x="1106" y="414"/>
                  </a:lnTo>
                  <a:lnTo>
                    <a:pt x="1106" y="410"/>
                  </a:lnTo>
                  <a:lnTo>
                    <a:pt x="1106" y="410"/>
                  </a:lnTo>
                  <a:lnTo>
                    <a:pt x="1106" y="404"/>
                  </a:lnTo>
                  <a:lnTo>
                    <a:pt x="1104" y="390"/>
                  </a:lnTo>
                  <a:lnTo>
                    <a:pt x="1106" y="370"/>
                  </a:lnTo>
                  <a:lnTo>
                    <a:pt x="1108" y="360"/>
                  </a:lnTo>
                  <a:lnTo>
                    <a:pt x="1110" y="348"/>
                  </a:lnTo>
                  <a:lnTo>
                    <a:pt x="1110" y="348"/>
                  </a:lnTo>
                  <a:lnTo>
                    <a:pt x="1116" y="330"/>
                  </a:lnTo>
                  <a:lnTo>
                    <a:pt x="1118" y="314"/>
                  </a:lnTo>
                  <a:lnTo>
                    <a:pt x="1116" y="300"/>
                  </a:lnTo>
                  <a:lnTo>
                    <a:pt x="1110" y="286"/>
                  </a:lnTo>
                  <a:lnTo>
                    <a:pt x="1104" y="272"/>
                  </a:lnTo>
                  <a:lnTo>
                    <a:pt x="1092" y="256"/>
                  </a:lnTo>
                  <a:lnTo>
                    <a:pt x="1064" y="224"/>
                  </a:lnTo>
                  <a:lnTo>
                    <a:pt x="1062" y="222"/>
                  </a:lnTo>
                  <a:lnTo>
                    <a:pt x="1062" y="222"/>
                  </a:lnTo>
                  <a:lnTo>
                    <a:pt x="1060" y="220"/>
                  </a:lnTo>
                  <a:lnTo>
                    <a:pt x="1060" y="220"/>
                  </a:lnTo>
                  <a:lnTo>
                    <a:pt x="1018" y="198"/>
                  </a:lnTo>
                  <a:lnTo>
                    <a:pt x="972" y="178"/>
                  </a:lnTo>
                  <a:lnTo>
                    <a:pt x="918" y="16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30" y="128"/>
                  </a:lnTo>
                  <a:lnTo>
                    <a:pt x="830" y="128"/>
                  </a:lnTo>
                  <a:lnTo>
                    <a:pt x="762" y="90"/>
                  </a:lnTo>
                  <a:lnTo>
                    <a:pt x="722" y="70"/>
                  </a:lnTo>
                  <a:lnTo>
                    <a:pt x="676" y="50"/>
                  </a:lnTo>
                  <a:lnTo>
                    <a:pt x="628" y="32"/>
                  </a:lnTo>
                  <a:lnTo>
                    <a:pt x="574" y="18"/>
                  </a:lnTo>
                  <a:lnTo>
                    <a:pt x="544" y="12"/>
                  </a:lnTo>
                  <a:lnTo>
                    <a:pt x="514" y="6"/>
                  </a:lnTo>
                  <a:lnTo>
                    <a:pt x="484" y="4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48" y="2"/>
                  </a:lnTo>
                  <a:lnTo>
                    <a:pt x="294" y="6"/>
                  </a:lnTo>
                  <a:lnTo>
                    <a:pt x="244" y="10"/>
                  </a:lnTo>
                  <a:lnTo>
                    <a:pt x="198" y="18"/>
                  </a:lnTo>
                  <a:lnTo>
                    <a:pt x="132" y="30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2" y="38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88" y="54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50" y="94"/>
                  </a:lnTo>
                  <a:lnTo>
                    <a:pt x="40" y="108"/>
                  </a:lnTo>
                  <a:lnTo>
                    <a:pt x="30" y="124"/>
                  </a:lnTo>
                  <a:lnTo>
                    <a:pt x="22" y="140"/>
                  </a:lnTo>
                  <a:lnTo>
                    <a:pt x="16" y="158"/>
                  </a:lnTo>
                  <a:lnTo>
                    <a:pt x="14" y="176"/>
                  </a:lnTo>
                  <a:lnTo>
                    <a:pt x="14" y="198"/>
                  </a:lnTo>
                  <a:lnTo>
                    <a:pt x="14" y="198"/>
                  </a:lnTo>
                  <a:lnTo>
                    <a:pt x="18" y="222"/>
                  </a:lnTo>
                  <a:lnTo>
                    <a:pt x="16" y="236"/>
                  </a:lnTo>
                  <a:lnTo>
                    <a:pt x="14" y="246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6" y="258"/>
                  </a:lnTo>
                  <a:lnTo>
                    <a:pt x="4" y="266"/>
                  </a:lnTo>
                  <a:lnTo>
                    <a:pt x="0" y="276"/>
                  </a:lnTo>
                  <a:lnTo>
                    <a:pt x="0" y="290"/>
                  </a:lnTo>
                  <a:lnTo>
                    <a:pt x="0" y="290"/>
                  </a:lnTo>
                  <a:close/>
                  <a:moveTo>
                    <a:pt x="814" y="366"/>
                  </a:moveTo>
                  <a:lnTo>
                    <a:pt x="814" y="366"/>
                  </a:lnTo>
                  <a:lnTo>
                    <a:pt x="816" y="346"/>
                  </a:lnTo>
                  <a:lnTo>
                    <a:pt x="822" y="326"/>
                  </a:lnTo>
                  <a:lnTo>
                    <a:pt x="832" y="310"/>
                  </a:lnTo>
                  <a:lnTo>
                    <a:pt x="844" y="294"/>
                  </a:lnTo>
                  <a:lnTo>
                    <a:pt x="858" y="282"/>
                  </a:lnTo>
                  <a:lnTo>
                    <a:pt x="876" y="274"/>
                  </a:lnTo>
                  <a:lnTo>
                    <a:pt x="894" y="268"/>
                  </a:lnTo>
                  <a:lnTo>
                    <a:pt x="914" y="266"/>
                  </a:lnTo>
                  <a:lnTo>
                    <a:pt x="914" y="266"/>
                  </a:lnTo>
                  <a:lnTo>
                    <a:pt x="934" y="268"/>
                  </a:lnTo>
                  <a:lnTo>
                    <a:pt x="954" y="274"/>
                  </a:lnTo>
                  <a:lnTo>
                    <a:pt x="970" y="282"/>
                  </a:lnTo>
                  <a:lnTo>
                    <a:pt x="986" y="294"/>
                  </a:lnTo>
                  <a:lnTo>
                    <a:pt x="998" y="310"/>
                  </a:lnTo>
                  <a:lnTo>
                    <a:pt x="1006" y="326"/>
                  </a:lnTo>
                  <a:lnTo>
                    <a:pt x="1012" y="346"/>
                  </a:lnTo>
                  <a:lnTo>
                    <a:pt x="1014" y="366"/>
                  </a:lnTo>
                  <a:lnTo>
                    <a:pt x="1014" y="366"/>
                  </a:lnTo>
                  <a:lnTo>
                    <a:pt x="1012" y="386"/>
                  </a:lnTo>
                  <a:lnTo>
                    <a:pt x="1006" y="404"/>
                  </a:lnTo>
                  <a:lnTo>
                    <a:pt x="998" y="422"/>
                  </a:lnTo>
                  <a:lnTo>
                    <a:pt x="986" y="436"/>
                  </a:lnTo>
                  <a:lnTo>
                    <a:pt x="970" y="448"/>
                  </a:lnTo>
                  <a:lnTo>
                    <a:pt x="954" y="458"/>
                  </a:lnTo>
                  <a:lnTo>
                    <a:pt x="934" y="464"/>
                  </a:lnTo>
                  <a:lnTo>
                    <a:pt x="914" y="466"/>
                  </a:lnTo>
                  <a:lnTo>
                    <a:pt x="914" y="466"/>
                  </a:lnTo>
                  <a:lnTo>
                    <a:pt x="894" y="464"/>
                  </a:lnTo>
                  <a:lnTo>
                    <a:pt x="876" y="458"/>
                  </a:lnTo>
                  <a:lnTo>
                    <a:pt x="858" y="448"/>
                  </a:lnTo>
                  <a:lnTo>
                    <a:pt x="844" y="436"/>
                  </a:lnTo>
                  <a:lnTo>
                    <a:pt x="832" y="422"/>
                  </a:lnTo>
                  <a:lnTo>
                    <a:pt x="822" y="404"/>
                  </a:lnTo>
                  <a:lnTo>
                    <a:pt x="816" y="386"/>
                  </a:lnTo>
                  <a:lnTo>
                    <a:pt x="814" y="366"/>
                  </a:lnTo>
                  <a:lnTo>
                    <a:pt x="814" y="366"/>
                  </a:lnTo>
                  <a:close/>
                  <a:moveTo>
                    <a:pt x="72" y="366"/>
                  </a:moveTo>
                  <a:lnTo>
                    <a:pt x="72" y="366"/>
                  </a:lnTo>
                  <a:lnTo>
                    <a:pt x="74" y="346"/>
                  </a:lnTo>
                  <a:lnTo>
                    <a:pt x="80" y="326"/>
                  </a:lnTo>
                  <a:lnTo>
                    <a:pt x="90" y="310"/>
                  </a:lnTo>
                  <a:lnTo>
                    <a:pt x="102" y="294"/>
                  </a:lnTo>
                  <a:lnTo>
                    <a:pt x="116" y="282"/>
                  </a:lnTo>
                  <a:lnTo>
                    <a:pt x="134" y="274"/>
                  </a:lnTo>
                  <a:lnTo>
                    <a:pt x="152" y="268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92" y="268"/>
                  </a:lnTo>
                  <a:lnTo>
                    <a:pt x="212" y="274"/>
                  </a:lnTo>
                  <a:lnTo>
                    <a:pt x="228" y="282"/>
                  </a:lnTo>
                  <a:lnTo>
                    <a:pt x="244" y="294"/>
                  </a:lnTo>
                  <a:lnTo>
                    <a:pt x="256" y="310"/>
                  </a:lnTo>
                  <a:lnTo>
                    <a:pt x="264" y="326"/>
                  </a:lnTo>
                  <a:lnTo>
                    <a:pt x="270" y="346"/>
                  </a:lnTo>
                  <a:lnTo>
                    <a:pt x="272" y="366"/>
                  </a:lnTo>
                  <a:lnTo>
                    <a:pt x="272" y="366"/>
                  </a:lnTo>
                  <a:lnTo>
                    <a:pt x="270" y="386"/>
                  </a:lnTo>
                  <a:lnTo>
                    <a:pt x="264" y="404"/>
                  </a:lnTo>
                  <a:lnTo>
                    <a:pt x="256" y="422"/>
                  </a:lnTo>
                  <a:lnTo>
                    <a:pt x="244" y="436"/>
                  </a:lnTo>
                  <a:lnTo>
                    <a:pt x="228" y="448"/>
                  </a:lnTo>
                  <a:lnTo>
                    <a:pt x="212" y="458"/>
                  </a:lnTo>
                  <a:lnTo>
                    <a:pt x="192" y="464"/>
                  </a:lnTo>
                  <a:lnTo>
                    <a:pt x="172" y="466"/>
                  </a:lnTo>
                  <a:lnTo>
                    <a:pt x="172" y="466"/>
                  </a:lnTo>
                  <a:lnTo>
                    <a:pt x="152" y="464"/>
                  </a:lnTo>
                  <a:lnTo>
                    <a:pt x="134" y="458"/>
                  </a:lnTo>
                  <a:lnTo>
                    <a:pt x="116" y="448"/>
                  </a:lnTo>
                  <a:lnTo>
                    <a:pt x="102" y="436"/>
                  </a:lnTo>
                  <a:lnTo>
                    <a:pt x="90" y="422"/>
                  </a:lnTo>
                  <a:lnTo>
                    <a:pt x="80" y="404"/>
                  </a:lnTo>
                  <a:lnTo>
                    <a:pt x="74" y="386"/>
                  </a:lnTo>
                  <a:lnTo>
                    <a:pt x="72" y="366"/>
                  </a:lnTo>
                  <a:lnTo>
                    <a:pt x="72" y="366"/>
                  </a:lnTo>
                  <a:close/>
                  <a:moveTo>
                    <a:pt x="20" y="290"/>
                  </a:moveTo>
                  <a:lnTo>
                    <a:pt x="20" y="290"/>
                  </a:lnTo>
                  <a:lnTo>
                    <a:pt x="20" y="280"/>
                  </a:lnTo>
                  <a:lnTo>
                    <a:pt x="22" y="272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32" y="252"/>
                  </a:lnTo>
                  <a:lnTo>
                    <a:pt x="36" y="240"/>
                  </a:lnTo>
                  <a:lnTo>
                    <a:pt x="36" y="222"/>
                  </a:lnTo>
                  <a:lnTo>
                    <a:pt x="34" y="196"/>
                  </a:lnTo>
                  <a:lnTo>
                    <a:pt x="34" y="196"/>
                  </a:lnTo>
                  <a:lnTo>
                    <a:pt x="34" y="178"/>
                  </a:lnTo>
                  <a:lnTo>
                    <a:pt x="36" y="162"/>
                  </a:lnTo>
                  <a:lnTo>
                    <a:pt x="40" y="146"/>
                  </a:lnTo>
                  <a:lnTo>
                    <a:pt x="48" y="132"/>
                  </a:lnTo>
                  <a:lnTo>
                    <a:pt x="56" y="118"/>
                  </a:lnTo>
                  <a:lnTo>
                    <a:pt x="66" y="106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102" y="6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50" y="46"/>
                  </a:lnTo>
                  <a:lnTo>
                    <a:pt x="216" y="34"/>
                  </a:lnTo>
                  <a:lnTo>
                    <a:pt x="258" y="28"/>
                  </a:lnTo>
                  <a:lnTo>
                    <a:pt x="304" y="24"/>
                  </a:lnTo>
                  <a:lnTo>
                    <a:pt x="354" y="2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50" y="20"/>
                  </a:lnTo>
                  <a:lnTo>
                    <a:pt x="450" y="20"/>
                  </a:lnTo>
                  <a:lnTo>
                    <a:pt x="482" y="22"/>
                  </a:lnTo>
                  <a:lnTo>
                    <a:pt x="512" y="26"/>
                  </a:lnTo>
                  <a:lnTo>
                    <a:pt x="542" y="30"/>
                  </a:lnTo>
                  <a:lnTo>
                    <a:pt x="570" y="36"/>
                  </a:lnTo>
                  <a:lnTo>
                    <a:pt x="622" y="52"/>
                  </a:lnTo>
                  <a:lnTo>
                    <a:pt x="670" y="68"/>
                  </a:lnTo>
                  <a:lnTo>
                    <a:pt x="714" y="88"/>
                  </a:lnTo>
                  <a:lnTo>
                    <a:pt x="754" y="108"/>
                  </a:lnTo>
                  <a:lnTo>
                    <a:pt x="822" y="144"/>
                  </a:lnTo>
                  <a:lnTo>
                    <a:pt x="822" y="144"/>
                  </a:lnTo>
                  <a:lnTo>
                    <a:pt x="850" y="160"/>
                  </a:lnTo>
                  <a:lnTo>
                    <a:pt x="850" y="160"/>
                  </a:lnTo>
                  <a:lnTo>
                    <a:pt x="852" y="162"/>
                  </a:lnTo>
                  <a:lnTo>
                    <a:pt x="852" y="162"/>
                  </a:lnTo>
                  <a:lnTo>
                    <a:pt x="912" y="178"/>
                  </a:lnTo>
                  <a:lnTo>
                    <a:pt x="964" y="196"/>
                  </a:lnTo>
                  <a:lnTo>
                    <a:pt x="1008" y="214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50" y="236"/>
                  </a:lnTo>
                  <a:lnTo>
                    <a:pt x="1076" y="268"/>
                  </a:lnTo>
                  <a:lnTo>
                    <a:pt x="1086" y="280"/>
                  </a:lnTo>
                  <a:lnTo>
                    <a:pt x="1092" y="292"/>
                  </a:lnTo>
                  <a:lnTo>
                    <a:pt x="1096" y="304"/>
                  </a:lnTo>
                  <a:lnTo>
                    <a:pt x="1098" y="314"/>
                  </a:lnTo>
                  <a:lnTo>
                    <a:pt x="1096" y="326"/>
                  </a:lnTo>
                  <a:lnTo>
                    <a:pt x="1092" y="340"/>
                  </a:lnTo>
                  <a:lnTo>
                    <a:pt x="1092" y="340"/>
                  </a:lnTo>
                  <a:lnTo>
                    <a:pt x="1088" y="360"/>
                  </a:lnTo>
                  <a:lnTo>
                    <a:pt x="1086" y="376"/>
                  </a:lnTo>
                  <a:lnTo>
                    <a:pt x="1084" y="390"/>
                  </a:lnTo>
                  <a:lnTo>
                    <a:pt x="1086" y="402"/>
                  </a:lnTo>
                  <a:lnTo>
                    <a:pt x="1086" y="402"/>
                  </a:lnTo>
                  <a:lnTo>
                    <a:pt x="1028" y="402"/>
                  </a:lnTo>
                  <a:lnTo>
                    <a:pt x="1028" y="402"/>
                  </a:lnTo>
                  <a:lnTo>
                    <a:pt x="1032" y="384"/>
                  </a:lnTo>
                  <a:lnTo>
                    <a:pt x="1034" y="366"/>
                  </a:lnTo>
                  <a:lnTo>
                    <a:pt x="1034" y="366"/>
                  </a:lnTo>
                  <a:lnTo>
                    <a:pt x="1034" y="354"/>
                  </a:lnTo>
                  <a:lnTo>
                    <a:pt x="1032" y="342"/>
                  </a:lnTo>
                  <a:lnTo>
                    <a:pt x="1024" y="320"/>
                  </a:lnTo>
                  <a:lnTo>
                    <a:pt x="1014" y="298"/>
                  </a:lnTo>
                  <a:lnTo>
                    <a:pt x="1000" y="282"/>
                  </a:lnTo>
                  <a:lnTo>
                    <a:pt x="982" y="266"/>
                  </a:lnTo>
                  <a:lnTo>
                    <a:pt x="962" y="256"/>
                  </a:lnTo>
                  <a:lnTo>
                    <a:pt x="938" y="248"/>
                  </a:lnTo>
                  <a:lnTo>
                    <a:pt x="926" y="246"/>
                  </a:lnTo>
                  <a:lnTo>
                    <a:pt x="914" y="246"/>
                  </a:lnTo>
                  <a:lnTo>
                    <a:pt x="914" y="246"/>
                  </a:lnTo>
                  <a:lnTo>
                    <a:pt x="902" y="246"/>
                  </a:lnTo>
                  <a:lnTo>
                    <a:pt x="890" y="248"/>
                  </a:lnTo>
                  <a:lnTo>
                    <a:pt x="868" y="256"/>
                  </a:lnTo>
                  <a:lnTo>
                    <a:pt x="848" y="266"/>
                  </a:lnTo>
                  <a:lnTo>
                    <a:pt x="830" y="282"/>
                  </a:lnTo>
                  <a:lnTo>
                    <a:pt x="816" y="298"/>
                  </a:lnTo>
                  <a:lnTo>
                    <a:pt x="804" y="320"/>
                  </a:lnTo>
                  <a:lnTo>
                    <a:pt x="798" y="342"/>
                  </a:lnTo>
                  <a:lnTo>
                    <a:pt x="796" y="354"/>
                  </a:lnTo>
                  <a:lnTo>
                    <a:pt x="796" y="366"/>
                  </a:lnTo>
                  <a:lnTo>
                    <a:pt x="796" y="366"/>
                  </a:lnTo>
                  <a:lnTo>
                    <a:pt x="796" y="382"/>
                  </a:lnTo>
                  <a:lnTo>
                    <a:pt x="800" y="400"/>
                  </a:lnTo>
                  <a:lnTo>
                    <a:pt x="800" y="400"/>
                  </a:lnTo>
                  <a:lnTo>
                    <a:pt x="288" y="394"/>
                  </a:lnTo>
                  <a:lnTo>
                    <a:pt x="288" y="394"/>
                  </a:lnTo>
                  <a:lnTo>
                    <a:pt x="292" y="380"/>
                  </a:lnTo>
                  <a:lnTo>
                    <a:pt x="292" y="366"/>
                  </a:lnTo>
                  <a:lnTo>
                    <a:pt x="292" y="366"/>
                  </a:lnTo>
                  <a:lnTo>
                    <a:pt x="292" y="354"/>
                  </a:lnTo>
                  <a:lnTo>
                    <a:pt x="290" y="342"/>
                  </a:lnTo>
                  <a:lnTo>
                    <a:pt x="282" y="320"/>
                  </a:lnTo>
                  <a:lnTo>
                    <a:pt x="272" y="298"/>
                  </a:lnTo>
                  <a:lnTo>
                    <a:pt x="256" y="282"/>
                  </a:lnTo>
                  <a:lnTo>
                    <a:pt x="240" y="266"/>
                  </a:lnTo>
                  <a:lnTo>
                    <a:pt x="220" y="256"/>
                  </a:lnTo>
                  <a:lnTo>
                    <a:pt x="196" y="248"/>
                  </a:lnTo>
                  <a:lnTo>
                    <a:pt x="184" y="246"/>
                  </a:lnTo>
                  <a:lnTo>
                    <a:pt x="172" y="246"/>
                  </a:lnTo>
                  <a:lnTo>
                    <a:pt x="172" y="246"/>
                  </a:lnTo>
                  <a:lnTo>
                    <a:pt x="160" y="246"/>
                  </a:lnTo>
                  <a:lnTo>
                    <a:pt x="148" y="248"/>
                  </a:lnTo>
                  <a:lnTo>
                    <a:pt x="126" y="256"/>
                  </a:lnTo>
                  <a:lnTo>
                    <a:pt x="106" y="266"/>
                  </a:lnTo>
                  <a:lnTo>
                    <a:pt x="88" y="282"/>
                  </a:lnTo>
                  <a:lnTo>
                    <a:pt x="74" y="298"/>
                  </a:lnTo>
                  <a:lnTo>
                    <a:pt x="62" y="320"/>
                  </a:lnTo>
                  <a:lnTo>
                    <a:pt x="56" y="342"/>
                  </a:lnTo>
                  <a:lnTo>
                    <a:pt x="54" y="354"/>
                  </a:lnTo>
                  <a:lnTo>
                    <a:pt x="54" y="366"/>
                  </a:lnTo>
                  <a:lnTo>
                    <a:pt x="54" y="366"/>
                  </a:lnTo>
                  <a:lnTo>
                    <a:pt x="54" y="374"/>
                  </a:lnTo>
                  <a:lnTo>
                    <a:pt x="54" y="374"/>
                  </a:lnTo>
                  <a:lnTo>
                    <a:pt x="44" y="368"/>
                  </a:lnTo>
                  <a:lnTo>
                    <a:pt x="34" y="362"/>
                  </a:lnTo>
                  <a:lnTo>
                    <a:pt x="28" y="354"/>
                  </a:lnTo>
                  <a:lnTo>
                    <a:pt x="24" y="346"/>
                  </a:lnTo>
                  <a:lnTo>
                    <a:pt x="22" y="336"/>
                  </a:lnTo>
                  <a:lnTo>
                    <a:pt x="20" y="324"/>
                  </a:lnTo>
                  <a:lnTo>
                    <a:pt x="20" y="290"/>
                  </a:lnTo>
                  <a:lnTo>
                    <a:pt x="20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ECF4098B-9FAD-F784-D5D7-22B4626049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848" y="1401600"/>
              <a:ext cx="430183" cy="105244"/>
            </a:xfrm>
            <a:custGeom>
              <a:avLst/>
              <a:gdLst>
                <a:gd name="T0" fmla="*/ 12 w 654"/>
                <a:gd name="T1" fmla="*/ 42 h 160"/>
                <a:gd name="T2" fmla="*/ 4 w 654"/>
                <a:gd name="T3" fmla="*/ 62 h 160"/>
                <a:gd name="T4" fmla="*/ 2 w 654"/>
                <a:gd name="T5" fmla="*/ 88 h 160"/>
                <a:gd name="T6" fmla="*/ 4 w 654"/>
                <a:gd name="T7" fmla="*/ 96 h 160"/>
                <a:gd name="T8" fmla="*/ 12 w 654"/>
                <a:gd name="T9" fmla="*/ 106 h 160"/>
                <a:gd name="T10" fmla="*/ 28 w 654"/>
                <a:gd name="T11" fmla="*/ 114 h 160"/>
                <a:gd name="T12" fmla="*/ 66 w 654"/>
                <a:gd name="T13" fmla="*/ 118 h 160"/>
                <a:gd name="T14" fmla="*/ 346 w 654"/>
                <a:gd name="T15" fmla="*/ 140 h 160"/>
                <a:gd name="T16" fmla="*/ 644 w 654"/>
                <a:gd name="T17" fmla="*/ 160 h 160"/>
                <a:gd name="T18" fmla="*/ 644 w 654"/>
                <a:gd name="T19" fmla="*/ 160 h 160"/>
                <a:gd name="T20" fmla="*/ 652 w 654"/>
                <a:gd name="T21" fmla="*/ 156 h 160"/>
                <a:gd name="T22" fmla="*/ 654 w 654"/>
                <a:gd name="T23" fmla="*/ 152 h 160"/>
                <a:gd name="T24" fmla="*/ 652 w 654"/>
                <a:gd name="T25" fmla="*/ 146 h 160"/>
                <a:gd name="T26" fmla="*/ 626 w 654"/>
                <a:gd name="T27" fmla="*/ 120 h 160"/>
                <a:gd name="T28" fmla="*/ 568 w 654"/>
                <a:gd name="T29" fmla="*/ 78 h 160"/>
                <a:gd name="T30" fmla="*/ 482 w 654"/>
                <a:gd name="T31" fmla="*/ 36 h 160"/>
                <a:gd name="T32" fmla="*/ 430 w 654"/>
                <a:gd name="T33" fmla="*/ 20 h 160"/>
                <a:gd name="T34" fmla="*/ 376 w 654"/>
                <a:gd name="T35" fmla="*/ 8 h 160"/>
                <a:gd name="T36" fmla="*/ 326 w 654"/>
                <a:gd name="T37" fmla="*/ 2 h 160"/>
                <a:gd name="T38" fmla="*/ 272 w 654"/>
                <a:gd name="T39" fmla="*/ 0 h 160"/>
                <a:gd name="T40" fmla="*/ 174 w 654"/>
                <a:gd name="T41" fmla="*/ 6 h 160"/>
                <a:gd name="T42" fmla="*/ 92 w 654"/>
                <a:gd name="T43" fmla="*/ 18 h 160"/>
                <a:gd name="T44" fmla="*/ 18 w 654"/>
                <a:gd name="T45" fmla="*/ 36 h 160"/>
                <a:gd name="T46" fmla="*/ 14 w 654"/>
                <a:gd name="T47" fmla="*/ 38 h 160"/>
                <a:gd name="T48" fmla="*/ 12 w 654"/>
                <a:gd name="T49" fmla="*/ 42 h 160"/>
                <a:gd name="T50" fmla="*/ 26 w 654"/>
                <a:gd name="T51" fmla="*/ 54 h 160"/>
                <a:gd name="T52" fmla="*/ 112 w 654"/>
                <a:gd name="T53" fmla="*/ 34 h 160"/>
                <a:gd name="T54" fmla="*/ 184 w 654"/>
                <a:gd name="T55" fmla="*/ 24 h 160"/>
                <a:gd name="T56" fmla="*/ 272 w 654"/>
                <a:gd name="T57" fmla="*/ 20 h 160"/>
                <a:gd name="T58" fmla="*/ 324 w 654"/>
                <a:gd name="T59" fmla="*/ 22 h 160"/>
                <a:gd name="T60" fmla="*/ 374 w 654"/>
                <a:gd name="T61" fmla="*/ 26 h 160"/>
                <a:gd name="T62" fmla="*/ 456 w 654"/>
                <a:gd name="T63" fmla="*/ 48 h 160"/>
                <a:gd name="T64" fmla="*/ 528 w 654"/>
                <a:gd name="T65" fmla="*/ 78 h 160"/>
                <a:gd name="T66" fmla="*/ 584 w 654"/>
                <a:gd name="T67" fmla="*/ 112 h 160"/>
                <a:gd name="T68" fmla="*/ 622 w 654"/>
                <a:gd name="T69" fmla="*/ 140 h 160"/>
                <a:gd name="T70" fmla="*/ 302 w 654"/>
                <a:gd name="T71" fmla="*/ 118 h 160"/>
                <a:gd name="T72" fmla="*/ 64 w 654"/>
                <a:gd name="T73" fmla="*/ 98 h 160"/>
                <a:gd name="T74" fmla="*/ 30 w 654"/>
                <a:gd name="T75" fmla="*/ 94 h 160"/>
                <a:gd name="T76" fmla="*/ 22 w 654"/>
                <a:gd name="T77" fmla="*/ 88 h 160"/>
                <a:gd name="T78" fmla="*/ 20 w 654"/>
                <a:gd name="T79" fmla="*/ 80 h 160"/>
                <a:gd name="T80" fmla="*/ 26 w 654"/>
                <a:gd name="T81" fmla="*/ 5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4" h="160">
                  <a:moveTo>
                    <a:pt x="12" y="42"/>
                  </a:moveTo>
                  <a:lnTo>
                    <a:pt x="12" y="42"/>
                  </a:lnTo>
                  <a:lnTo>
                    <a:pt x="8" y="48"/>
                  </a:lnTo>
                  <a:lnTo>
                    <a:pt x="4" y="62"/>
                  </a:lnTo>
                  <a:lnTo>
                    <a:pt x="0" y="78"/>
                  </a:lnTo>
                  <a:lnTo>
                    <a:pt x="2" y="88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6" y="100"/>
                  </a:lnTo>
                  <a:lnTo>
                    <a:pt x="12" y="106"/>
                  </a:lnTo>
                  <a:lnTo>
                    <a:pt x="18" y="110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66" y="118"/>
                  </a:lnTo>
                  <a:lnTo>
                    <a:pt x="142" y="124"/>
                  </a:lnTo>
                  <a:lnTo>
                    <a:pt x="346" y="14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4" y="160"/>
                  </a:lnTo>
                  <a:lnTo>
                    <a:pt x="648" y="160"/>
                  </a:lnTo>
                  <a:lnTo>
                    <a:pt x="652" y="156"/>
                  </a:lnTo>
                  <a:lnTo>
                    <a:pt x="652" y="156"/>
                  </a:lnTo>
                  <a:lnTo>
                    <a:pt x="654" y="152"/>
                  </a:lnTo>
                  <a:lnTo>
                    <a:pt x="652" y="14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6" y="120"/>
                  </a:lnTo>
                  <a:lnTo>
                    <a:pt x="600" y="100"/>
                  </a:lnTo>
                  <a:lnTo>
                    <a:pt x="568" y="78"/>
                  </a:lnTo>
                  <a:lnTo>
                    <a:pt x="528" y="56"/>
                  </a:lnTo>
                  <a:lnTo>
                    <a:pt x="482" y="36"/>
                  </a:lnTo>
                  <a:lnTo>
                    <a:pt x="456" y="28"/>
                  </a:lnTo>
                  <a:lnTo>
                    <a:pt x="430" y="20"/>
                  </a:lnTo>
                  <a:lnTo>
                    <a:pt x="404" y="12"/>
                  </a:lnTo>
                  <a:lnTo>
                    <a:pt x="376" y="8"/>
                  </a:lnTo>
                  <a:lnTo>
                    <a:pt x="376" y="8"/>
                  </a:lnTo>
                  <a:lnTo>
                    <a:pt x="326" y="2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20" y="2"/>
                  </a:lnTo>
                  <a:lnTo>
                    <a:pt x="174" y="6"/>
                  </a:lnTo>
                  <a:lnTo>
                    <a:pt x="130" y="12"/>
                  </a:lnTo>
                  <a:lnTo>
                    <a:pt x="92" y="18"/>
                  </a:lnTo>
                  <a:lnTo>
                    <a:pt x="38" y="3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12" y="42"/>
                  </a:lnTo>
                  <a:lnTo>
                    <a:pt x="12" y="42"/>
                  </a:lnTo>
                  <a:close/>
                  <a:moveTo>
                    <a:pt x="26" y="54"/>
                  </a:moveTo>
                  <a:lnTo>
                    <a:pt x="26" y="54"/>
                  </a:lnTo>
                  <a:lnTo>
                    <a:pt x="56" y="46"/>
                  </a:lnTo>
                  <a:lnTo>
                    <a:pt x="112" y="34"/>
                  </a:lnTo>
                  <a:lnTo>
                    <a:pt x="146" y="28"/>
                  </a:lnTo>
                  <a:lnTo>
                    <a:pt x="184" y="24"/>
                  </a:lnTo>
                  <a:lnTo>
                    <a:pt x="226" y="20"/>
                  </a:lnTo>
                  <a:lnTo>
                    <a:pt x="272" y="20"/>
                  </a:lnTo>
                  <a:lnTo>
                    <a:pt x="272" y="20"/>
                  </a:lnTo>
                  <a:lnTo>
                    <a:pt x="324" y="22"/>
                  </a:lnTo>
                  <a:lnTo>
                    <a:pt x="374" y="26"/>
                  </a:lnTo>
                  <a:lnTo>
                    <a:pt x="374" y="26"/>
                  </a:lnTo>
                  <a:lnTo>
                    <a:pt x="416" y="36"/>
                  </a:lnTo>
                  <a:lnTo>
                    <a:pt x="456" y="48"/>
                  </a:lnTo>
                  <a:lnTo>
                    <a:pt x="494" y="62"/>
                  </a:lnTo>
                  <a:lnTo>
                    <a:pt x="528" y="78"/>
                  </a:lnTo>
                  <a:lnTo>
                    <a:pt x="558" y="96"/>
                  </a:lnTo>
                  <a:lnTo>
                    <a:pt x="584" y="112"/>
                  </a:lnTo>
                  <a:lnTo>
                    <a:pt x="606" y="128"/>
                  </a:lnTo>
                  <a:lnTo>
                    <a:pt x="622" y="140"/>
                  </a:lnTo>
                  <a:lnTo>
                    <a:pt x="622" y="140"/>
                  </a:lnTo>
                  <a:lnTo>
                    <a:pt x="302" y="118"/>
                  </a:lnTo>
                  <a:lnTo>
                    <a:pt x="126" y="104"/>
                  </a:lnTo>
                  <a:lnTo>
                    <a:pt x="64" y="98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4" y="92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0" y="80"/>
                  </a:lnTo>
                  <a:lnTo>
                    <a:pt x="20" y="72"/>
                  </a:lnTo>
                  <a:lnTo>
                    <a:pt x="26" y="54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fr-FR" sz="2400"/>
            </a:p>
          </p:txBody>
        </p: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6FA821B0-F51A-B34F-89C6-209DC3B1B418}"/>
              </a:ext>
            </a:extLst>
          </p:cNvPr>
          <p:cNvSpPr/>
          <p:nvPr/>
        </p:nvSpPr>
        <p:spPr>
          <a:xfrm>
            <a:off x="8205898" y="1627810"/>
            <a:ext cx="462049" cy="2442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F6B745D-12EC-C978-FC45-6ECA1297564A}"/>
              </a:ext>
            </a:extLst>
          </p:cNvPr>
          <p:cNvSpPr/>
          <p:nvPr/>
        </p:nvSpPr>
        <p:spPr>
          <a:xfrm>
            <a:off x="375016" y="866484"/>
            <a:ext cx="11562984" cy="274320"/>
          </a:xfrm>
          <a:prstGeom prst="roundRect">
            <a:avLst/>
          </a:prstGeom>
          <a:gradFill rotWithShape="1">
            <a:gsLst>
              <a:gs pos="0">
                <a:srgbClr val="9D90A0">
                  <a:satMod val="103000"/>
                  <a:lumMod val="102000"/>
                  <a:tint val="94000"/>
                </a:srgbClr>
              </a:gs>
              <a:gs pos="50000">
                <a:srgbClr val="9D90A0">
                  <a:satMod val="110000"/>
                  <a:lumMod val="100000"/>
                  <a:shade val="100000"/>
                </a:srgbClr>
              </a:gs>
              <a:gs pos="100000">
                <a:srgbClr val="9D90A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End of Life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669123-11C4-5BD7-B6A2-A4F7D404A25C}"/>
              </a:ext>
            </a:extLst>
          </p:cNvPr>
          <p:cNvSpPr txBox="1"/>
          <p:nvPr/>
        </p:nvSpPr>
        <p:spPr>
          <a:xfrm>
            <a:off x="9792389" y="78189"/>
            <a:ext cx="222816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Similar approach to upstream emission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2751F7-5FAC-505F-E479-1991E1695083}"/>
              </a:ext>
            </a:extLst>
          </p:cNvPr>
          <p:cNvSpPr txBox="1"/>
          <p:nvPr/>
        </p:nvSpPr>
        <p:spPr>
          <a:xfrm>
            <a:off x="3157291" y="4209498"/>
            <a:ext cx="3728585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50" dirty="0"/>
              <a:t>All the variations of one powertrain type are covered by same group</a:t>
            </a:r>
          </a:p>
        </p:txBody>
      </p:sp>
    </p:spTree>
    <p:extLst>
      <p:ext uri="{BB962C8B-B14F-4D97-AF65-F5344CB8AC3E}">
        <p14:creationId xmlns:p14="http://schemas.microsoft.com/office/powerpoint/2010/main" val="294079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Renault Group">
  <a:themeElements>
    <a:clrScheme name="00. Renault">
      <a:dk1>
        <a:sysClr val="windowText" lastClr="000000"/>
      </a:dk1>
      <a:lt1>
        <a:sysClr val="window" lastClr="FFFFFF"/>
      </a:lt1>
      <a:dk2>
        <a:srgbClr val="988C7F"/>
      </a:dk2>
      <a:lt2>
        <a:srgbClr val="E7E6E6"/>
      </a:lt2>
      <a:accent1>
        <a:srgbClr val="66D8D0"/>
      </a:accent1>
      <a:accent2>
        <a:srgbClr val="2E2ECA"/>
      </a:accent2>
      <a:accent3>
        <a:srgbClr val="D8C4A0"/>
      </a:accent3>
      <a:accent4>
        <a:srgbClr val="60504A"/>
      </a:accent4>
      <a:accent5>
        <a:srgbClr val="5EA565"/>
      </a:accent5>
      <a:accent6>
        <a:srgbClr val="4613A8"/>
      </a:accent6>
      <a:hlink>
        <a:srgbClr val="0563C1"/>
      </a:hlink>
      <a:folHlink>
        <a:srgbClr val="954F72"/>
      </a:folHlink>
    </a:clrScheme>
    <a:fontScheme name="Personnalisé 6">
      <a:majorFont>
        <a:latin typeface="Renault Group"/>
        <a:ea typeface=""/>
        <a:cs typeface=""/>
      </a:majorFont>
      <a:minorFont>
        <a:latin typeface="Renault Group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RG_RENAULT_GROUP_PPT_TEMPLATE_v21_1" id="{B8CA59DB-1C99-4F5F-9665-C135C708F0B7}" vid="{F720D5C4-0AE1-4D12-9669-340E09394B4A}"/>
    </a:ext>
  </a:extLst>
</a:theme>
</file>

<file path=ppt/theme/theme3.xml><?xml version="1.0" encoding="utf-8"?>
<a:theme xmlns:a="http://schemas.openxmlformats.org/drawingml/2006/main" name="1_2 KEY POINTS - Side">
  <a:themeElements>
    <a:clrScheme name="2021_RENAULT_GROUP">
      <a:dk1>
        <a:srgbClr val="000000"/>
      </a:dk1>
      <a:lt1>
        <a:srgbClr val="FFFFFF"/>
      </a:lt1>
      <a:dk2>
        <a:srgbClr val="988C7E"/>
      </a:dk2>
      <a:lt2>
        <a:srgbClr val="D8C3A0"/>
      </a:lt2>
      <a:accent1>
        <a:srgbClr val="4679F8"/>
      </a:accent1>
      <a:accent2>
        <a:srgbClr val="2F2CCA"/>
      </a:accent2>
      <a:accent3>
        <a:srgbClr val="64D8D1"/>
      </a:accent3>
      <a:accent4>
        <a:srgbClr val="5EA365"/>
      </a:accent4>
      <a:accent5>
        <a:srgbClr val="1E5027"/>
      </a:accent5>
      <a:accent6>
        <a:srgbClr val="B94C2C"/>
      </a:accent6>
      <a:hlink>
        <a:srgbClr val="D8C3A0"/>
      </a:hlink>
      <a:folHlink>
        <a:srgbClr val="988C7E"/>
      </a:folHlink>
    </a:clrScheme>
    <a:fontScheme name="Personnalisé 6">
      <a:majorFont>
        <a:latin typeface="Renault Group"/>
        <a:ea typeface=""/>
        <a:cs typeface=""/>
      </a:majorFont>
      <a:minorFont>
        <a:latin typeface="Renault Group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lIns="0" tIns="0" rIns="0" bIns="0"/>
      <a:lstStyle>
        <a:defPPr algn="l"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RG_RENAULT_GROUP_BOM_TEMPLATE_v21.2.potx  -  Lecture seule" id="{77388B7B-416A-4A40-969F-4C8D0DA37D37}" vid="{EE698618-7300-4B0B-A2BF-10ACBAF39676}"/>
    </a:ext>
  </a:extLst>
</a:theme>
</file>

<file path=ppt/theme/theme4.xml><?xml version="1.0" encoding="utf-8"?>
<a:theme xmlns:a="http://schemas.openxmlformats.org/drawingml/2006/main" name="1_Renault Group">
  <a:themeElements>
    <a:clrScheme name="00. Renault">
      <a:dk1>
        <a:sysClr val="windowText" lastClr="000000"/>
      </a:dk1>
      <a:lt1>
        <a:sysClr val="window" lastClr="FFFFFF"/>
      </a:lt1>
      <a:dk2>
        <a:srgbClr val="988C7F"/>
      </a:dk2>
      <a:lt2>
        <a:srgbClr val="E7E6E6"/>
      </a:lt2>
      <a:accent1>
        <a:srgbClr val="66D8D0"/>
      </a:accent1>
      <a:accent2>
        <a:srgbClr val="2E2ECA"/>
      </a:accent2>
      <a:accent3>
        <a:srgbClr val="D8C4A0"/>
      </a:accent3>
      <a:accent4>
        <a:srgbClr val="60504A"/>
      </a:accent4>
      <a:accent5>
        <a:srgbClr val="5EA565"/>
      </a:accent5>
      <a:accent6>
        <a:srgbClr val="4613A8"/>
      </a:accent6>
      <a:hlink>
        <a:srgbClr val="0563C1"/>
      </a:hlink>
      <a:folHlink>
        <a:srgbClr val="954F72"/>
      </a:folHlink>
    </a:clrScheme>
    <a:fontScheme name="Personnalisé 6">
      <a:majorFont>
        <a:latin typeface="Renault Group"/>
        <a:ea typeface=""/>
        <a:cs typeface=""/>
      </a:majorFont>
      <a:minorFont>
        <a:latin typeface="Renault Group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RG_RENAULT_GROUP_PPT_TEMPLATE_v21_1" id="{B8CA59DB-1C99-4F5F-9665-C135C708F0B7}" vid="{F720D5C4-0AE1-4D12-9669-340E09394B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5963CCB8B1C34993D8EAA30B50F07F" ma:contentTypeVersion="8" ma:contentTypeDescription="Create a new document." ma:contentTypeScope="" ma:versionID="5c8ae0d21d525341b8b5a2552f26d7b6">
  <xsd:schema xmlns:xsd="http://www.w3.org/2001/XMLSchema" xmlns:xs="http://www.w3.org/2001/XMLSchema" xmlns:p="http://schemas.microsoft.com/office/2006/metadata/properties" xmlns:ns2="f54920e1-1d5e-4aa5-90e6-854f1d862ae1" xmlns:ns3="d2b6dd6e-97f4-46f8-bc61-158045b0873f" targetNamespace="http://schemas.microsoft.com/office/2006/metadata/properties" ma:root="true" ma:fieldsID="787589fefe6b4adbfb05d1d7dd4f65df" ns2:_="" ns3:_="">
    <xsd:import namespace="f54920e1-1d5e-4aa5-90e6-854f1d862ae1"/>
    <xsd:import namespace="d2b6dd6e-97f4-46f8-bc61-158045b0873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4920e1-1d5e-4aa5-90e6-854f1d862a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b6dd6e-97f4-46f8-bc61-158045b0873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955326-2E27-4B28-A1F8-E9B6031DFA38}">
  <ds:schemaRefs>
    <ds:schemaRef ds:uri="http://schemas.microsoft.com/office/infopath/2007/PartnerControls"/>
    <ds:schemaRef ds:uri="http://purl.org/dc/dcmitype/"/>
    <ds:schemaRef ds:uri="http://purl.org/dc/terms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d2b6dd6e-97f4-46f8-bc61-158045b0873f"/>
    <ds:schemaRef ds:uri="f54920e1-1d5e-4aa5-90e6-854f1d862ae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2E064AE-24F0-4329-90E6-C93916D0B5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4920e1-1d5e-4aa5-90e6-854f1d862ae1"/>
    <ds:schemaRef ds:uri="d2b6dd6e-97f4-46f8-bc61-158045b0873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18A21A7-6C87-4F59-8E2B-6DFE95C16930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55da706b-7baf-417f-824a-8d6d03ee3e01}" enabled="1" method="Privileged" siteId="{7bed5601-97bf-4483-9b1a-0307a2fd81b2}" removed="0"/>
  <clbl:label id="{7f30fc12-c89a-4829-a476-5bf9e2086332}" enabled="1" method="Privileged" siteId="{d6b0bbee-7cd9-4d60-bce6-4a67b543e2ae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1575</Words>
  <Application>Microsoft Office PowerPoint</Application>
  <PresentationFormat>Widescreen</PresentationFormat>
  <Paragraphs>368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9" baseType="lpstr">
      <vt:lpstr>-apple-system</vt:lpstr>
      <vt:lpstr>Read</vt:lpstr>
      <vt:lpstr>Renault Group</vt:lpstr>
      <vt:lpstr>Renault Group Light</vt:lpstr>
      <vt:lpstr>Renault Group Semibold</vt:lpstr>
      <vt:lpstr>Aptos</vt:lpstr>
      <vt:lpstr>Aptos Display</vt:lpstr>
      <vt:lpstr>Arial</vt:lpstr>
      <vt:lpstr>Arial Narrow</vt:lpstr>
      <vt:lpstr>Calibri</vt:lpstr>
      <vt:lpstr>Times New Roman</vt:lpstr>
      <vt:lpstr>Wingdings</vt:lpstr>
      <vt:lpstr>Office Theme</vt:lpstr>
      <vt:lpstr>Renault Group</vt:lpstr>
      <vt:lpstr>1_2 KEY POINTS - Side</vt:lpstr>
      <vt:lpstr>1_Renault Group</vt:lpstr>
      <vt:lpstr>Representative Vehicle</vt:lpstr>
      <vt:lpstr>Vehicle LCA: Representative vehicle is key link between declaration and application</vt:lpstr>
      <vt:lpstr>Vehicle LCA : Why we need a representative vehicle ?</vt:lpstr>
      <vt:lpstr>Vehicle Carbon footprint : Modular Approach </vt:lpstr>
      <vt:lpstr>Upstream Emission : ICE vehicle </vt:lpstr>
      <vt:lpstr>Upstream Emission : Electric vehicle </vt:lpstr>
      <vt:lpstr>Use phase Emission : ICE/EV vehicle </vt:lpstr>
      <vt:lpstr>Representative vehicle example: Interaction with IP family and LCA grouping</vt:lpstr>
      <vt:lpstr>EoL Emission : ICE vehicle </vt:lpstr>
      <vt:lpstr>Example how to follow Representative vehicle approach </vt:lpstr>
      <vt:lpstr>Representative vehicle: How can be implemented ?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TRIPATHY Samarendra</dc:creator>
  <cp:lastModifiedBy>Bedenian, George</cp:lastModifiedBy>
  <cp:revision>32</cp:revision>
  <dcterms:created xsi:type="dcterms:W3CDTF">2025-03-12T15:46:26Z</dcterms:created>
  <dcterms:modified xsi:type="dcterms:W3CDTF">2025-05-27T08:27:55Z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0x0101005A5963CCB8B1C34993D8EAA30B50F07F</vt:lpwstr>
  </property>
</Properties>
</file>