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modernComment_103_F965B707.xml" ContentType="application/vnd.ms-powerpoint.comments+xml"/>
  <Override PartName="/ppt/notesSlides/notesSlide7.xml" ContentType="application/vnd.openxmlformats-officedocument.presentationml.notesSlide+xml"/>
  <Override PartName="/ppt/comments/modernComment_111_1D7AC3CE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58" r:id="rId7"/>
    <p:sldId id="266" r:id="rId8"/>
    <p:sldId id="318" r:id="rId9"/>
    <p:sldId id="265" r:id="rId10"/>
    <p:sldId id="278" r:id="rId11"/>
    <p:sldId id="279" r:id="rId12"/>
    <p:sldId id="269" r:id="rId13"/>
    <p:sldId id="270" r:id="rId14"/>
    <p:sldId id="319" r:id="rId15"/>
    <p:sldId id="271" r:id="rId16"/>
    <p:sldId id="280" r:id="rId17"/>
    <p:sldId id="321" r:id="rId18"/>
    <p:sldId id="322" r:id="rId19"/>
    <p:sldId id="315" r:id="rId20"/>
    <p:sldId id="276" r:id="rId21"/>
    <p:sldId id="323" r:id="rId22"/>
    <p:sldId id="326" r:id="rId23"/>
    <p:sldId id="325" r:id="rId24"/>
    <p:sldId id="324" r:id="rId25"/>
    <p:sldId id="317" r:id="rId26"/>
    <p:sldId id="259" r:id="rId27"/>
    <p:sldId id="273" r:id="rId28"/>
    <p:sldId id="267" r:id="rId29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26A24D-9933-F73A-9A18-3ADFF9EF7EC0}" name="David Miles" initials="DM" userId="S::David.Miles@dft.gov.uk::a427bd90-0b1e-40b4-a2c3-e4a6b3a84fcd" providerId="AD"/>
  <p188:author id="{A0A29C9D-3858-96FE-F648-63DCA614AB60}" name="GRIGORATOS Theodoros (JRC-ISPRA)" initials="TG" userId="S::Theodoros.GRIGORATOS@ec.europa.eu::f13441e8-f0f6-4bf8-a45c-45143031221d" providerId="AD"/>
  <p188:author id="{1D7F83B8-2C47-4C24-2D45-51150F7F93C4}" name="Nicolas De Mahieu" initials="ND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44BD5D-A389-4A6E-881A-8329EFEEC1F5}" v="97" dt="2025-08-29T08:12:14.5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10" d="100"/>
          <a:sy n="110" d="100"/>
        </p:scale>
        <p:origin x="62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Miles" userId="a427bd90-0b1e-40b4-a2c3-e4a6b3a84fcd" providerId="ADAL" clId="{6F44BD5D-A389-4A6E-881A-8329EFEEC1F5}"/>
    <pc:docChg chg="undo redo custSel addSld delSld modSld sldOrd">
      <pc:chgData name="David Miles" userId="a427bd90-0b1e-40b4-a2c3-e4a6b3a84fcd" providerId="ADAL" clId="{6F44BD5D-A389-4A6E-881A-8329EFEEC1F5}" dt="2025-08-29T08:43:01.100" v="10066" actId="255"/>
      <pc:docMkLst>
        <pc:docMk/>
      </pc:docMkLst>
      <pc:sldChg chg="modSp mod">
        <pc:chgData name="David Miles" userId="a427bd90-0b1e-40b4-a2c3-e4a6b3a84fcd" providerId="ADAL" clId="{6F44BD5D-A389-4A6E-881A-8329EFEEC1F5}" dt="2025-08-27T10:33:51.988" v="21" actId="20577"/>
        <pc:sldMkLst>
          <pc:docMk/>
          <pc:sldMk cId="1472386309" sldId="256"/>
        </pc:sldMkLst>
        <pc:spChg chg="mod">
          <ac:chgData name="David Miles" userId="a427bd90-0b1e-40b4-a2c3-e4a6b3a84fcd" providerId="ADAL" clId="{6F44BD5D-A389-4A6E-881A-8329EFEEC1F5}" dt="2025-08-27T10:33:51.988" v="21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David Miles" userId="a427bd90-0b1e-40b4-a2c3-e4a6b3a84fcd" providerId="ADAL" clId="{6F44BD5D-A389-4A6E-881A-8329EFEEC1F5}" dt="2025-08-27T10:33:25.146" v="5" actId="13926"/>
          <ac:spMkLst>
            <pc:docMk/>
            <pc:sldMk cId="1472386309" sldId="256"/>
            <ac:spMk id="5" creationId="{1911E3F7-4975-4BCD-A19E-D1EE644E3526}"/>
          </ac:spMkLst>
        </pc:spChg>
      </pc:sldChg>
      <pc:sldChg chg="modSp mod">
        <pc:chgData name="David Miles" userId="a427bd90-0b1e-40b4-a2c3-e4a6b3a84fcd" providerId="ADAL" clId="{6F44BD5D-A389-4A6E-881A-8329EFEEC1F5}" dt="2025-08-27T10:34:15.374" v="23" actId="20577"/>
        <pc:sldMkLst>
          <pc:docMk/>
          <pc:sldMk cId="1785079533" sldId="257"/>
        </pc:sldMkLst>
        <pc:graphicFrameChg chg="modGraphic">
          <ac:chgData name="David Miles" userId="a427bd90-0b1e-40b4-a2c3-e4a6b3a84fcd" providerId="ADAL" clId="{6F44BD5D-A389-4A6E-881A-8329EFEEC1F5}" dt="2025-08-27T10:34:15.374" v="23" actId="20577"/>
          <ac:graphicFrameMkLst>
            <pc:docMk/>
            <pc:sldMk cId="1785079533" sldId="257"/>
            <ac:graphicFrameMk id="10" creationId="{C8594C73-26ED-49AC-BB15-8A214F054849}"/>
          </ac:graphicFrameMkLst>
        </pc:graphicFrameChg>
      </pc:sldChg>
      <pc:sldChg chg="modSp mod">
        <pc:chgData name="David Miles" userId="a427bd90-0b1e-40b4-a2c3-e4a6b3a84fcd" providerId="ADAL" clId="{6F44BD5D-A389-4A6E-881A-8329EFEEC1F5}" dt="2025-08-27T10:54:27.174" v="568" actId="113"/>
        <pc:sldMkLst>
          <pc:docMk/>
          <pc:sldMk cId="877310329" sldId="258"/>
        </pc:sldMkLst>
        <pc:spChg chg="mod">
          <ac:chgData name="David Miles" userId="a427bd90-0b1e-40b4-a2c3-e4a6b3a84fcd" providerId="ADAL" clId="{6F44BD5D-A389-4A6E-881A-8329EFEEC1F5}" dt="2025-08-27T10:54:18.737" v="566" actId="1035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David Miles" userId="a427bd90-0b1e-40b4-a2c3-e4a6b3a84fcd" providerId="ADAL" clId="{6F44BD5D-A389-4A6E-881A-8329EFEEC1F5}" dt="2025-08-27T10:54:27.174" v="568" actId="113"/>
          <ac:spMkLst>
            <pc:docMk/>
            <pc:sldMk cId="877310329" sldId="258"/>
            <ac:spMk id="7" creationId="{83501727-A4F3-4312-989C-C75C01114E58}"/>
          </ac:spMkLst>
        </pc:spChg>
        <pc:spChg chg="mod">
          <ac:chgData name="David Miles" userId="a427bd90-0b1e-40b4-a2c3-e4a6b3a84fcd" providerId="ADAL" clId="{6F44BD5D-A389-4A6E-881A-8329EFEEC1F5}" dt="2025-08-27T10:54:14.010" v="554" actId="1035"/>
          <ac:spMkLst>
            <pc:docMk/>
            <pc:sldMk cId="877310329" sldId="258"/>
            <ac:spMk id="8" creationId="{E6987A07-D61E-69E0-B1BB-69AE180EE404}"/>
          </ac:spMkLst>
        </pc:spChg>
        <pc:spChg chg="mod">
          <ac:chgData name="David Miles" userId="a427bd90-0b1e-40b4-a2c3-e4a6b3a84fcd" providerId="ADAL" clId="{6F44BD5D-A389-4A6E-881A-8329EFEEC1F5}" dt="2025-08-27T10:54:14.010" v="554" actId="1035"/>
          <ac:spMkLst>
            <pc:docMk/>
            <pc:sldMk cId="877310329" sldId="258"/>
            <ac:spMk id="10" creationId="{35EC0792-B346-15BF-716A-099AEA86F9AC}"/>
          </ac:spMkLst>
        </pc:spChg>
        <pc:picChg chg="mod">
          <ac:chgData name="David Miles" userId="a427bd90-0b1e-40b4-a2c3-e4a6b3a84fcd" providerId="ADAL" clId="{6F44BD5D-A389-4A6E-881A-8329EFEEC1F5}" dt="2025-08-27T10:54:14.010" v="554" actId="1035"/>
          <ac:picMkLst>
            <pc:docMk/>
            <pc:sldMk cId="877310329" sldId="258"/>
            <ac:picMk id="11" creationId="{9064AD8F-1240-435E-BE58-D23C54EFF1CC}"/>
          </ac:picMkLst>
        </pc:picChg>
        <pc:picChg chg="mod">
          <ac:chgData name="David Miles" userId="a427bd90-0b1e-40b4-a2c3-e4a6b3a84fcd" providerId="ADAL" clId="{6F44BD5D-A389-4A6E-881A-8329EFEEC1F5}" dt="2025-08-27T10:54:14.010" v="554" actId="1035"/>
          <ac:picMkLst>
            <pc:docMk/>
            <pc:sldMk cId="877310329" sldId="258"/>
            <ac:picMk id="13" creationId="{D8210448-BABE-4CD5-BBC3-7E4E7DA2BF65}"/>
          </ac:picMkLst>
        </pc:picChg>
      </pc:sldChg>
      <pc:sldChg chg="addSp delSp modSp mod">
        <pc:chgData name="David Miles" userId="a427bd90-0b1e-40b4-a2c3-e4a6b3a84fcd" providerId="ADAL" clId="{6F44BD5D-A389-4A6E-881A-8329EFEEC1F5}" dt="2025-08-29T08:31:26.710" v="9456" actId="207"/>
        <pc:sldMkLst>
          <pc:docMk/>
          <pc:sldMk cId="4184192775" sldId="259"/>
        </pc:sldMkLst>
        <pc:spChg chg="add del mod">
          <ac:chgData name="David Miles" userId="a427bd90-0b1e-40b4-a2c3-e4a6b3a84fcd" providerId="ADAL" clId="{6F44BD5D-A389-4A6E-881A-8329EFEEC1F5}" dt="2025-08-29T08:12:35.226" v="9443" actId="478"/>
          <ac:spMkLst>
            <pc:docMk/>
            <pc:sldMk cId="4184192775" sldId="259"/>
            <ac:spMk id="4" creationId="{FA74996F-A9A7-14B8-EDB5-E486C8DF11F9}"/>
          </ac:spMkLst>
        </pc:spChg>
        <pc:graphicFrameChg chg="mod modGraphic">
          <ac:chgData name="David Miles" userId="a427bd90-0b1e-40b4-a2c3-e4a6b3a84fcd" providerId="ADAL" clId="{6F44BD5D-A389-4A6E-881A-8329EFEEC1F5}" dt="2025-08-29T08:31:26.710" v="9456" actId="207"/>
          <ac:graphicFrameMkLst>
            <pc:docMk/>
            <pc:sldMk cId="4184192775" sldId="259"/>
            <ac:graphicFrameMk id="11" creationId="{FCEED9E6-0F59-9F6A-D380-2D8D4689BD0C}"/>
          </ac:graphicFrameMkLst>
        </pc:graphicFrameChg>
      </pc:sldChg>
      <pc:sldChg chg="addSp modSp add del mod">
        <pc:chgData name="David Miles" userId="a427bd90-0b1e-40b4-a2c3-e4a6b3a84fcd" providerId="ADAL" clId="{6F44BD5D-A389-4A6E-881A-8329EFEEC1F5}" dt="2025-08-27T16:33:19.579" v="1850" actId="47"/>
        <pc:sldMkLst>
          <pc:docMk/>
          <pc:sldMk cId="1863518441" sldId="260"/>
        </pc:sldMkLst>
      </pc:sldChg>
      <pc:sldChg chg="add del">
        <pc:chgData name="David Miles" userId="a427bd90-0b1e-40b4-a2c3-e4a6b3a84fcd" providerId="ADAL" clId="{6F44BD5D-A389-4A6E-881A-8329EFEEC1F5}" dt="2025-08-27T16:32:37.037" v="1833" actId="47"/>
        <pc:sldMkLst>
          <pc:docMk/>
          <pc:sldMk cId="3767585198" sldId="264"/>
        </pc:sldMkLst>
      </pc:sldChg>
      <pc:sldChg chg="addSp delSp modSp add mod">
        <pc:chgData name="David Miles" userId="a427bd90-0b1e-40b4-a2c3-e4a6b3a84fcd" providerId="ADAL" clId="{6F44BD5D-A389-4A6E-881A-8329EFEEC1F5}" dt="2025-08-29T08:03:23.945" v="9341" actId="113"/>
        <pc:sldMkLst>
          <pc:docMk/>
          <pc:sldMk cId="3175641" sldId="265"/>
        </pc:sldMkLst>
        <pc:spChg chg="mod">
          <ac:chgData name="David Miles" userId="a427bd90-0b1e-40b4-a2c3-e4a6b3a84fcd" providerId="ADAL" clId="{6F44BD5D-A389-4A6E-881A-8329EFEEC1F5}" dt="2025-08-29T08:03:23.945" v="9341" actId="113"/>
          <ac:spMkLst>
            <pc:docMk/>
            <pc:sldMk cId="3175641" sldId="265"/>
            <ac:spMk id="2" creationId="{EFB1CEE1-D8F0-94EB-064B-DDEBE45F36A8}"/>
          </ac:spMkLst>
        </pc:spChg>
        <pc:spChg chg="mod">
          <ac:chgData name="David Miles" userId="a427bd90-0b1e-40b4-a2c3-e4a6b3a84fcd" providerId="ADAL" clId="{6F44BD5D-A389-4A6E-881A-8329EFEEC1F5}" dt="2025-08-28T12:20:09.468" v="2459" actId="1076"/>
          <ac:spMkLst>
            <pc:docMk/>
            <pc:sldMk cId="3175641" sldId="265"/>
            <ac:spMk id="3" creationId="{E569BBE0-B4C1-D27E-3E44-1E17161A505D}"/>
          </ac:spMkLst>
        </pc:spChg>
        <pc:spChg chg="add mod">
          <ac:chgData name="David Miles" userId="a427bd90-0b1e-40b4-a2c3-e4a6b3a84fcd" providerId="ADAL" clId="{6F44BD5D-A389-4A6E-881A-8329EFEEC1F5}" dt="2025-08-28T12:20:57.201" v="2497" actId="1036"/>
          <ac:spMkLst>
            <pc:docMk/>
            <pc:sldMk cId="3175641" sldId="265"/>
            <ac:spMk id="4" creationId="{DE6BF970-51FD-01B3-6B26-06615DAE671F}"/>
          </ac:spMkLst>
        </pc:spChg>
        <pc:spChg chg="add mod">
          <ac:chgData name="David Miles" userId="a427bd90-0b1e-40b4-a2c3-e4a6b3a84fcd" providerId="ADAL" clId="{6F44BD5D-A389-4A6E-881A-8329EFEEC1F5}" dt="2025-08-28T12:20:57.201" v="2497" actId="1036"/>
          <ac:spMkLst>
            <pc:docMk/>
            <pc:sldMk cId="3175641" sldId="265"/>
            <ac:spMk id="6" creationId="{57687BDD-4F11-B98C-B7C1-F3028C78AB12}"/>
          </ac:spMkLst>
        </pc:spChg>
        <pc:spChg chg="add mod">
          <ac:chgData name="David Miles" userId="a427bd90-0b1e-40b4-a2c3-e4a6b3a84fcd" providerId="ADAL" clId="{6F44BD5D-A389-4A6E-881A-8329EFEEC1F5}" dt="2025-08-28T12:20:57.201" v="2497" actId="1036"/>
          <ac:spMkLst>
            <pc:docMk/>
            <pc:sldMk cId="3175641" sldId="265"/>
            <ac:spMk id="7" creationId="{B6918360-015A-460D-E200-59627A4D2BDE}"/>
          </ac:spMkLst>
        </pc:spChg>
        <pc:spChg chg="add mod">
          <ac:chgData name="David Miles" userId="a427bd90-0b1e-40b4-a2c3-e4a6b3a84fcd" providerId="ADAL" clId="{6F44BD5D-A389-4A6E-881A-8329EFEEC1F5}" dt="2025-08-28T12:20:57.201" v="2497" actId="1036"/>
          <ac:spMkLst>
            <pc:docMk/>
            <pc:sldMk cId="3175641" sldId="265"/>
            <ac:spMk id="8" creationId="{207F2AA7-45A7-F9A2-A6C4-84ABD76E84CB}"/>
          </ac:spMkLst>
        </pc:spChg>
      </pc:sldChg>
      <pc:sldChg chg="modSp mod">
        <pc:chgData name="David Miles" userId="a427bd90-0b1e-40b4-a2c3-e4a6b3a84fcd" providerId="ADAL" clId="{6F44BD5D-A389-4A6E-881A-8329EFEEC1F5}" dt="2025-08-29T08:42:12.790" v="10065" actId="13926"/>
        <pc:sldMkLst>
          <pc:docMk/>
          <pc:sldMk cId="2425869682" sldId="266"/>
        </pc:sldMkLst>
        <pc:spChg chg="mod">
          <ac:chgData name="David Miles" userId="a427bd90-0b1e-40b4-a2c3-e4a6b3a84fcd" providerId="ADAL" clId="{6F44BD5D-A389-4A6E-881A-8329EFEEC1F5}" dt="2025-08-27T10:55:08.313" v="577" actId="20577"/>
          <ac:spMkLst>
            <pc:docMk/>
            <pc:sldMk cId="2425869682" sldId="266"/>
            <ac:spMk id="10" creationId="{DFE257E4-4F34-A55B-0904-1B192B533BA2}"/>
          </ac:spMkLst>
        </pc:spChg>
        <pc:graphicFrameChg chg="mod modGraphic">
          <ac:chgData name="David Miles" userId="a427bd90-0b1e-40b4-a2c3-e4a6b3a84fcd" providerId="ADAL" clId="{6F44BD5D-A389-4A6E-881A-8329EFEEC1F5}" dt="2025-08-29T08:42:12.790" v="10065" actId="13926"/>
          <ac:graphicFrameMkLst>
            <pc:docMk/>
            <pc:sldMk cId="2425869682" sldId="266"/>
            <ac:graphicFrameMk id="8" creationId="{BB3C96B0-BAF5-4CA0-B962-4A503CE0B790}"/>
          </ac:graphicFrameMkLst>
        </pc:graphicFrameChg>
      </pc:sldChg>
      <pc:sldChg chg="addSp delSp modSp del mod">
        <pc:chgData name="David Miles" userId="a427bd90-0b1e-40b4-a2c3-e4a6b3a84fcd" providerId="ADAL" clId="{6F44BD5D-A389-4A6E-881A-8329EFEEC1F5}" dt="2025-08-27T16:18:19.655" v="1083" actId="47"/>
        <pc:sldMkLst>
          <pc:docMk/>
          <pc:sldMk cId="2386418732" sldId="268"/>
        </pc:sldMkLst>
      </pc:sldChg>
      <pc:sldChg chg="addSp delSp modSp add mod">
        <pc:chgData name="David Miles" userId="a427bd90-0b1e-40b4-a2c3-e4a6b3a84fcd" providerId="ADAL" clId="{6F44BD5D-A389-4A6E-881A-8329EFEEC1F5}" dt="2025-08-28T12:34:49.541" v="2715" actId="478"/>
        <pc:sldMkLst>
          <pc:docMk/>
          <pc:sldMk cId="152771390" sldId="269"/>
        </pc:sldMkLst>
        <pc:spChg chg="mod">
          <ac:chgData name="David Miles" userId="a427bd90-0b1e-40b4-a2c3-e4a6b3a84fcd" providerId="ADAL" clId="{6F44BD5D-A389-4A6E-881A-8329EFEEC1F5}" dt="2025-08-28T12:34:43.748" v="2714" actId="115"/>
          <ac:spMkLst>
            <pc:docMk/>
            <pc:sldMk cId="152771390" sldId="269"/>
            <ac:spMk id="3" creationId="{E569BBE0-B4C1-D27E-3E44-1E17161A505D}"/>
          </ac:spMkLst>
        </pc:spChg>
        <pc:spChg chg="add del mod">
          <ac:chgData name="David Miles" userId="a427bd90-0b1e-40b4-a2c3-e4a6b3a84fcd" providerId="ADAL" clId="{6F44BD5D-A389-4A6E-881A-8329EFEEC1F5}" dt="2025-08-28T12:34:49.541" v="2715" actId="478"/>
          <ac:spMkLst>
            <pc:docMk/>
            <pc:sldMk cId="152771390" sldId="269"/>
            <ac:spMk id="4" creationId="{A1B9372E-83CA-D8E1-6BA1-D7FE6F8507F4}"/>
          </ac:spMkLst>
        </pc:spChg>
      </pc:sldChg>
      <pc:sldChg chg="del">
        <pc:chgData name="David Miles" userId="a427bd90-0b1e-40b4-a2c3-e4a6b3a84fcd" providerId="ADAL" clId="{6F44BD5D-A389-4A6E-881A-8329EFEEC1F5}" dt="2025-08-27T14:50:29.824" v="810" actId="47"/>
        <pc:sldMkLst>
          <pc:docMk/>
          <pc:sldMk cId="1565553383" sldId="269"/>
        </pc:sldMkLst>
      </pc:sldChg>
      <pc:sldChg chg="modSp add mod">
        <pc:chgData name="David Miles" userId="a427bd90-0b1e-40b4-a2c3-e4a6b3a84fcd" providerId="ADAL" clId="{6F44BD5D-A389-4A6E-881A-8329EFEEC1F5}" dt="2025-08-28T12:36:16.780" v="2744" actId="20577"/>
        <pc:sldMkLst>
          <pc:docMk/>
          <pc:sldMk cId="1743628272" sldId="270"/>
        </pc:sldMkLst>
        <pc:spChg chg="mod">
          <ac:chgData name="David Miles" userId="a427bd90-0b1e-40b4-a2c3-e4a6b3a84fcd" providerId="ADAL" clId="{6F44BD5D-A389-4A6E-881A-8329EFEEC1F5}" dt="2025-08-28T12:36:16.780" v="2744" actId="20577"/>
          <ac:spMkLst>
            <pc:docMk/>
            <pc:sldMk cId="1743628272" sldId="270"/>
            <ac:spMk id="3" creationId="{E569BBE0-B4C1-D27E-3E44-1E17161A505D}"/>
          </ac:spMkLst>
        </pc:spChg>
      </pc:sldChg>
      <pc:sldChg chg="del">
        <pc:chgData name="David Miles" userId="a427bd90-0b1e-40b4-a2c3-e4a6b3a84fcd" providerId="ADAL" clId="{6F44BD5D-A389-4A6E-881A-8329EFEEC1F5}" dt="2025-08-27T14:49:50.584" v="780" actId="47"/>
        <pc:sldMkLst>
          <pc:docMk/>
          <pc:sldMk cId="2584127629" sldId="270"/>
        </pc:sldMkLst>
      </pc:sldChg>
      <pc:sldChg chg="modSp add del mod">
        <pc:chgData name="David Miles" userId="a427bd90-0b1e-40b4-a2c3-e4a6b3a84fcd" providerId="ADAL" clId="{6F44BD5D-A389-4A6E-881A-8329EFEEC1F5}" dt="2025-08-27T16:18:22.109" v="1084" actId="47"/>
        <pc:sldMkLst>
          <pc:docMk/>
          <pc:sldMk cId="1795210246" sldId="271"/>
        </pc:sldMkLst>
      </pc:sldChg>
      <pc:sldChg chg="addSp delSp modSp add mod">
        <pc:chgData name="David Miles" userId="a427bd90-0b1e-40b4-a2c3-e4a6b3a84fcd" providerId="ADAL" clId="{6F44BD5D-A389-4A6E-881A-8329EFEEC1F5}" dt="2025-08-28T12:59:13.801" v="3570" actId="1036"/>
        <pc:sldMkLst>
          <pc:docMk/>
          <pc:sldMk cId="3565930094" sldId="271"/>
        </pc:sldMkLst>
        <pc:spChg chg="mod">
          <ac:chgData name="David Miles" userId="a427bd90-0b1e-40b4-a2c3-e4a6b3a84fcd" providerId="ADAL" clId="{6F44BD5D-A389-4A6E-881A-8329EFEEC1F5}" dt="2025-08-28T12:58:19.655" v="3561" actId="6549"/>
          <ac:spMkLst>
            <pc:docMk/>
            <pc:sldMk cId="3565930094" sldId="271"/>
            <ac:spMk id="3" creationId="{E569BBE0-B4C1-D27E-3E44-1E17161A505D}"/>
          </ac:spMkLst>
        </pc:spChg>
        <pc:spChg chg="add del mod">
          <ac:chgData name="David Miles" userId="a427bd90-0b1e-40b4-a2c3-e4a6b3a84fcd" providerId="ADAL" clId="{6F44BD5D-A389-4A6E-881A-8329EFEEC1F5}" dt="2025-08-28T12:57:11.296" v="3559" actId="478"/>
          <ac:spMkLst>
            <pc:docMk/>
            <pc:sldMk cId="3565930094" sldId="271"/>
            <ac:spMk id="4" creationId="{4DAEA41C-A530-1957-B7C6-9BCA4AFB3BD3}"/>
          </ac:spMkLst>
        </pc:spChg>
        <pc:spChg chg="add mod">
          <ac:chgData name="David Miles" userId="a427bd90-0b1e-40b4-a2c3-e4a6b3a84fcd" providerId="ADAL" clId="{6F44BD5D-A389-4A6E-881A-8329EFEEC1F5}" dt="2025-08-28T12:59:13.801" v="3570" actId="1036"/>
          <ac:spMkLst>
            <pc:docMk/>
            <pc:sldMk cId="3565930094" sldId="271"/>
            <ac:spMk id="5" creationId="{6AE65328-6C05-3B61-F1DC-D33F541CA73E}"/>
          </ac:spMkLst>
        </pc:spChg>
      </pc:sldChg>
      <pc:sldChg chg="modSp add del mod">
        <pc:chgData name="David Miles" userId="a427bd90-0b1e-40b4-a2c3-e4a6b3a84fcd" providerId="ADAL" clId="{6F44BD5D-A389-4A6E-881A-8329EFEEC1F5}" dt="2025-08-27T16:37:14.595" v="2098" actId="47"/>
        <pc:sldMkLst>
          <pc:docMk/>
          <pc:sldMk cId="4169384863" sldId="272"/>
        </pc:sldMkLst>
      </pc:sldChg>
      <pc:sldChg chg="modSp add mod modCm">
        <pc:chgData name="David Miles" userId="a427bd90-0b1e-40b4-a2c3-e4a6b3a84fcd" providerId="ADAL" clId="{6F44BD5D-A389-4A6E-881A-8329EFEEC1F5}" dt="2025-08-29T08:41:45.161" v="10063" actId="113"/>
        <pc:sldMkLst>
          <pc:docMk/>
          <pc:sldMk cId="494584782" sldId="273"/>
        </pc:sldMkLst>
        <pc:spChg chg="mod">
          <ac:chgData name="David Miles" userId="a427bd90-0b1e-40b4-a2c3-e4a6b3a84fcd" providerId="ADAL" clId="{6F44BD5D-A389-4A6E-881A-8329EFEEC1F5}" dt="2025-08-29T08:41:45.161" v="10063" actId="113"/>
          <ac:spMkLst>
            <pc:docMk/>
            <pc:sldMk cId="494584782" sldId="273"/>
            <ac:spMk id="2" creationId="{5BB03B24-F1FC-461A-FC09-83019AAF925A}"/>
          </ac:spMkLst>
        </pc:spChg>
        <pc:spChg chg="mod">
          <ac:chgData name="David Miles" userId="a427bd90-0b1e-40b4-a2c3-e4a6b3a84fcd" providerId="ADAL" clId="{6F44BD5D-A389-4A6E-881A-8329EFEEC1F5}" dt="2025-08-29T08:38:19.284" v="10062" actId="113"/>
          <ac:spMkLst>
            <pc:docMk/>
            <pc:sldMk cId="494584782" sldId="273"/>
            <ac:spMk id="6" creationId="{CA99B789-FE92-0CC4-4721-A55103F197B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vid Miles" userId="a427bd90-0b1e-40b4-a2c3-e4a6b3a84fcd" providerId="ADAL" clId="{6F44BD5D-A389-4A6E-881A-8329EFEEC1F5}" dt="2025-08-29T08:38:08.389" v="10059" actId="20577"/>
              <pc2:cmMkLst xmlns:pc2="http://schemas.microsoft.com/office/powerpoint/2019/9/main/command">
                <pc:docMk/>
                <pc:sldMk cId="494584782" sldId="273"/>
                <pc2:cmMk id="{725F4DE0-675D-4913-A133-8CEFE6FE1BF1}"/>
              </pc2:cmMkLst>
            </pc226:cmChg>
          </p:ext>
        </pc:extLst>
      </pc:sldChg>
      <pc:sldChg chg="modSp add del mod">
        <pc:chgData name="David Miles" userId="a427bd90-0b1e-40b4-a2c3-e4a6b3a84fcd" providerId="ADAL" clId="{6F44BD5D-A389-4A6E-881A-8329EFEEC1F5}" dt="2025-08-27T16:37:18.223" v="2099" actId="47"/>
        <pc:sldMkLst>
          <pc:docMk/>
          <pc:sldMk cId="4068087009" sldId="274"/>
        </pc:sldMkLst>
      </pc:sldChg>
      <pc:sldChg chg="modSp add del mod">
        <pc:chgData name="David Miles" userId="a427bd90-0b1e-40b4-a2c3-e4a6b3a84fcd" providerId="ADAL" clId="{6F44BD5D-A389-4A6E-881A-8329EFEEC1F5}" dt="2025-08-27T16:37:24.038" v="2100" actId="47"/>
        <pc:sldMkLst>
          <pc:docMk/>
          <pc:sldMk cId="950826131" sldId="275"/>
        </pc:sldMkLst>
      </pc:sldChg>
      <pc:sldChg chg="modSp add mod">
        <pc:chgData name="David Miles" userId="a427bd90-0b1e-40b4-a2c3-e4a6b3a84fcd" providerId="ADAL" clId="{6F44BD5D-A389-4A6E-881A-8329EFEEC1F5}" dt="2025-08-28T15:51:48.600" v="5766" actId="207"/>
        <pc:sldMkLst>
          <pc:docMk/>
          <pc:sldMk cId="1731685842" sldId="276"/>
        </pc:sldMkLst>
        <pc:spChg chg="mod">
          <ac:chgData name="David Miles" userId="a427bd90-0b1e-40b4-a2c3-e4a6b3a84fcd" providerId="ADAL" clId="{6F44BD5D-A389-4A6E-881A-8329EFEEC1F5}" dt="2025-08-28T15:51:48.600" v="5766" actId="207"/>
          <ac:spMkLst>
            <pc:docMk/>
            <pc:sldMk cId="1731685842" sldId="276"/>
            <ac:spMk id="2" creationId="{E87A35F4-B244-9DAC-7E6E-D73B348C7430}"/>
          </ac:spMkLst>
        </pc:spChg>
        <pc:spChg chg="mod">
          <ac:chgData name="David Miles" userId="a427bd90-0b1e-40b4-a2c3-e4a6b3a84fcd" providerId="ADAL" clId="{6F44BD5D-A389-4A6E-881A-8329EFEEC1F5}" dt="2025-08-28T15:51:36.980" v="5765" actId="27636"/>
          <ac:spMkLst>
            <pc:docMk/>
            <pc:sldMk cId="1731685842" sldId="276"/>
            <ac:spMk id="6" creationId="{A49EA959-5267-AB83-5907-74F5783046B1}"/>
          </ac:spMkLst>
        </pc:spChg>
      </pc:sldChg>
      <pc:sldChg chg="add del">
        <pc:chgData name="David Miles" userId="a427bd90-0b1e-40b4-a2c3-e4a6b3a84fcd" providerId="ADAL" clId="{6F44BD5D-A389-4A6E-881A-8329EFEEC1F5}" dt="2025-08-27T16:32:37.582" v="1834" actId="47"/>
        <pc:sldMkLst>
          <pc:docMk/>
          <pc:sldMk cId="1146363325" sldId="277"/>
        </pc:sldMkLst>
      </pc:sldChg>
      <pc:sldChg chg="addSp modSp add mod">
        <pc:chgData name="David Miles" userId="a427bd90-0b1e-40b4-a2c3-e4a6b3a84fcd" providerId="ADAL" clId="{6F44BD5D-A389-4A6E-881A-8329EFEEC1F5}" dt="2025-08-28T12:29:03.577" v="2598" actId="400"/>
        <pc:sldMkLst>
          <pc:docMk/>
          <pc:sldMk cId="1726317736" sldId="278"/>
        </pc:sldMkLst>
        <pc:spChg chg="mod">
          <ac:chgData name="David Miles" userId="a427bd90-0b1e-40b4-a2c3-e4a6b3a84fcd" providerId="ADAL" clId="{6F44BD5D-A389-4A6E-881A-8329EFEEC1F5}" dt="2025-08-28T12:29:03.577" v="2598" actId="400"/>
          <ac:spMkLst>
            <pc:docMk/>
            <pc:sldMk cId="1726317736" sldId="278"/>
            <ac:spMk id="3" creationId="{E569BBE0-B4C1-D27E-3E44-1E17161A505D}"/>
          </ac:spMkLst>
        </pc:spChg>
        <pc:spChg chg="mod">
          <ac:chgData name="David Miles" userId="a427bd90-0b1e-40b4-a2c3-e4a6b3a84fcd" providerId="ADAL" clId="{6F44BD5D-A389-4A6E-881A-8329EFEEC1F5}" dt="2025-08-28T12:28:16.972" v="2591" actId="1076"/>
          <ac:spMkLst>
            <pc:docMk/>
            <pc:sldMk cId="1726317736" sldId="278"/>
            <ac:spMk id="4" creationId="{A5002466-90E0-F48B-5729-9BBD2D51A654}"/>
          </ac:spMkLst>
        </pc:spChg>
        <pc:spChg chg="add mod">
          <ac:chgData name="David Miles" userId="a427bd90-0b1e-40b4-a2c3-e4a6b3a84fcd" providerId="ADAL" clId="{6F44BD5D-A389-4A6E-881A-8329EFEEC1F5}" dt="2025-08-28T12:21:37.939" v="2500" actId="1076"/>
          <ac:spMkLst>
            <pc:docMk/>
            <pc:sldMk cId="1726317736" sldId="278"/>
            <ac:spMk id="5" creationId="{9D41D5C1-A735-316A-632F-E5FA79DB6E9C}"/>
          </ac:spMkLst>
        </pc:spChg>
        <pc:spChg chg="add mod">
          <ac:chgData name="David Miles" userId="a427bd90-0b1e-40b4-a2c3-e4a6b3a84fcd" providerId="ADAL" clId="{6F44BD5D-A389-4A6E-881A-8329EFEEC1F5}" dt="2025-08-28T12:25:52.773" v="2531" actId="1076"/>
          <ac:spMkLst>
            <pc:docMk/>
            <pc:sldMk cId="1726317736" sldId="278"/>
            <ac:spMk id="6" creationId="{B01973CD-2888-3BE2-66DE-2C951DF6AC07}"/>
          </ac:spMkLst>
        </pc:spChg>
        <pc:spChg chg="add mod">
          <ac:chgData name="David Miles" userId="a427bd90-0b1e-40b4-a2c3-e4a6b3a84fcd" providerId="ADAL" clId="{6F44BD5D-A389-4A6E-881A-8329EFEEC1F5}" dt="2025-08-28T12:27:44.962" v="2581" actId="1076"/>
          <ac:spMkLst>
            <pc:docMk/>
            <pc:sldMk cId="1726317736" sldId="278"/>
            <ac:spMk id="10" creationId="{40C67C91-3D10-6EE0-56D5-6DE4A97080A9}"/>
          </ac:spMkLst>
        </pc:spChg>
        <pc:cxnChg chg="add mod">
          <ac:chgData name="David Miles" userId="a427bd90-0b1e-40b4-a2c3-e4a6b3a84fcd" providerId="ADAL" clId="{6F44BD5D-A389-4A6E-881A-8329EFEEC1F5}" dt="2025-08-28T12:26:09.924" v="2533" actId="14100"/>
          <ac:cxnSpMkLst>
            <pc:docMk/>
            <pc:sldMk cId="1726317736" sldId="278"/>
            <ac:cxnSpMk id="8" creationId="{55F4A372-D795-4501-5A49-A70EBD33C72E}"/>
          </ac:cxnSpMkLst>
        </pc:cxnChg>
        <pc:cxnChg chg="add mod">
          <ac:chgData name="David Miles" userId="a427bd90-0b1e-40b4-a2c3-e4a6b3a84fcd" providerId="ADAL" clId="{6F44BD5D-A389-4A6E-881A-8329EFEEC1F5}" dt="2025-08-28T12:28:22.301" v="2592" actId="14100"/>
          <ac:cxnSpMkLst>
            <pc:docMk/>
            <pc:sldMk cId="1726317736" sldId="278"/>
            <ac:cxnSpMk id="11" creationId="{568770E7-91C1-42E0-C220-25A99A506FE2}"/>
          </ac:cxnSpMkLst>
        </pc:cxnChg>
      </pc:sldChg>
      <pc:sldChg chg="modSp add mod">
        <pc:chgData name="David Miles" userId="a427bd90-0b1e-40b4-a2c3-e4a6b3a84fcd" providerId="ADAL" clId="{6F44BD5D-A389-4A6E-881A-8329EFEEC1F5}" dt="2025-08-29T08:43:01.100" v="10066" actId="255"/>
        <pc:sldMkLst>
          <pc:docMk/>
          <pc:sldMk cId="1283992959" sldId="279"/>
        </pc:sldMkLst>
        <pc:spChg chg="mod">
          <ac:chgData name="David Miles" userId="a427bd90-0b1e-40b4-a2c3-e4a6b3a84fcd" providerId="ADAL" clId="{6F44BD5D-A389-4A6E-881A-8329EFEEC1F5}" dt="2025-08-29T08:43:01.100" v="10066" actId="255"/>
          <ac:spMkLst>
            <pc:docMk/>
            <pc:sldMk cId="1283992959" sldId="279"/>
            <ac:spMk id="3" creationId="{E569BBE0-B4C1-D27E-3E44-1E17161A505D}"/>
          </ac:spMkLst>
        </pc:spChg>
      </pc:sldChg>
      <pc:sldChg chg="addSp delSp modSp add mod">
        <pc:chgData name="David Miles" userId="a427bd90-0b1e-40b4-a2c3-e4a6b3a84fcd" providerId="ADAL" clId="{6F44BD5D-A389-4A6E-881A-8329EFEEC1F5}" dt="2025-08-28T15:20:22.464" v="4556" actId="113"/>
        <pc:sldMkLst>
          <pc:docMk/>
          <pc:sldMk cId="308368401" sldId="280"/>
        </pc:sldMkLst>
        <pc:spChg chg="mod">
          <ac:chgData name="David Miles" userId="a427bd90-0b1e-40b4-a2c3-e4a6b3a84fcd" providerId="ADAL" clId="{6F44BD5D-A389-4A6E-881A-8329EFEEC1F5}" dt="2025-08-28T15:20:22.464" v="4556" actId="113"/>
          <ac:spMkLst>
            <pc:docMk/>
            <pc:sldMk cId="308368401" sldId="280"/>
            <ac:spMk id="3" creationId="{0DBD4B65-4CD9-839B-717E-7A58C0D655DB}"/>
          </ac:spMkLst>
        </pc:spChg>
        <pc:spChg chg="mod">
          <ac:chgData name="David Miles" userId="a427bd90-0b1e-40b4-a2c3-e4a6b3a84fcd" providerId="ADAL" clId="{6F44BD5D-A389-4A6E-881A-8329EFEEC1F5}" dt="2025-08-28T15:20:08.387" v="4553" actId="113"/>
          <ac:spMkLst>
            <pc:docMk/>
            <pc:sldMk cId="308368401" sldId="280"/>
            <ac:spMk id="7" creationId="{AE691DB9-3E15-950B-36F6-19A8325CF034}"/>
          </ac:spMkLst>
        </pc:spChg>
        <pc:spChg chg="mod">
          <ac:chgData name="David Miles" userId="a427bd90-0b1e-40b4-a2c3-e4a6b3a84fcd" providerId="ADAL" clId="{6F44BD5D-A389-4A6E-881A-8329EFEEC1F5}" dt="2025-08-28T15:20:19.147" v="4555" actId="113"/>
          <ac:spMkLst>
            <pc:docMk/>
            <pc:sldMk cId="308368401" sldId="280"/>
            <ac:spMk id="8" creationId="{A5A1B49B-C23B-71AA-D656-ACF6EBCF8191}"/>
          </ac:spMkLst>
        </pc:spChg>
        <pc:spChg chg="mod">
          <ac:chgData name="David Miles" userId="a427bd90-0b1e-40b4-a2c3-e4a6b3a84fcd" providerId="ADAL" clId="{6F44BD5D-A389-4A6E-881A-8329EFEEC1F5}" dt="2025-08-28T15:20:05.400" v="4552" actId="113"/>
          <ac:spMkLst>
            <pc:docMk/>
            <pc:sldMk cId="308368401" sldId="280"/>
            <ac:spMk id="9" creationId="{D7B93EAB-1F42-9AD7-4B41-D8250BCDB23C}"/>
          </ac:spMkLst>
        </pc:spChg>
        <pc:spChg chg="mod">
          <ac:chgData name="David Miles" userId="a427bd90-0b1e-40b4-a2c3-e4a6b3a84fcd" providerId="ADAL" clId="{6F44BD5D-A389-4A6E-881A-8329EFEEC1F5}" dt="2025-08-28T15:20:13.617" v="4554" actId="113"/>
          <ac:spMkLst>
            <pc:docMk/>
            <pc:sldMk cId="308368401" sldId="280"/>
            <ac:spMk id="10" creationId="{47E3D17D-1645-5710-9CDB-BFCE50CF0FF4}"/>
          </ac:spMkLst>
        </pc:spChg>
        <pc:spChg chg="mod">
          <ac:chgData name="David Miles" userId="a427bd90-0b1e-40b4-a2c3-e4a6b3a84fcd" providerId="ADAL" clId="{6F44BD5D-A389-4A6E-881A-8329EFEEC1F5}" dt="2025-08-28T13:21:03.995" v="3738" actId="113"/>
          <ac:spMkLst>
            <pc:docMk/>
            <pc:sldMk cId="308368401" sldId="280"/>
            <ac:spMk id="11" creationId="{5A813E62-C1F9-3051-2623-D476999E5781}"/>
          </ac:spMkLst>
        </pc:spChg>
        <pc:spChg chg="add mod">
          <ac:chgData name="David Miles" userId="a427bd90-0b1e-40b4-a2c3-e4a6b3a84fcd" providerId="ADAL" clId="{6F44BD5D-A389-4A6E-881A-8329EFEEC1F5}" dt="2025-08-28T13:23:38.357" v="3935" actId="14100"/>
          <ac:spMkLst>
            <pc:docMk/>
            <pc:sldMk cId="308368401" sldId="280"/>
            <ac:spMk id="21" creationId="{1ECE4113-7B68-DE36-75A5-C47B471F3B65}"/>
          </ac:spMkLst>
        </pc:spChg>
        <pc:graphicFrameChg chg="del">
          <ac:chgData name="David Miles" userId="a427bd90-0b1e-40b4-a2c3-e4a6b3a84fcd" providerId="ADAL" clId="{6F44BD5D-A389-4A6E-881A-8329EFEEC1F5}" dt="2025-08-28T13:16:25.506" v="3653" actId="478"/>
          <ac:graphicFrameMkLst>
            <pc:docMk/>
            <pc:sldMk cId="308368401" sldId="280"/>
            <ac:graphicFrameMk id="2" creationId="{A4C2CF58-9AB3-FE22-A7B3-18BAA0093701}"/>
          </ac:graphicFrameMkLst>
        </pc:graphicFrameChg>
        <pc:graphicFrameChg chg="del">
          <ac:chgData name="David Miles" userId="a427bd90-0b1e-40b4-a2c3-e4a6b3a84fcd" providerId="ADAL" clId="{6F44BD5D-A389-4A6E-881A-8329EFEEC1F5}" dt="2025-08-28T13:04:13.775" v="3572" actId="478"/>
          <ac:graphicFrameMkLst>
            <pc:docMk/>
            <pc:sldMk cId="308368401" sldId="280"/>
            <ac:graphicFrameMk id="4" creationId="{FA396DF6-831B-4C93-69F6-94DC03868ECB}"/>
          </ac:graphicFrameMkLst>
        </pc:graphicFrameChg>
        <pc:graphicFrameChg chg="del">
          <ac:chgData name="David Miles" userId="a427bd90-0b1e-40b4-a2c3-e4a6b3a84fcd" providerId="ADAL" clId="{6F44BD5D-A389-4A6E-881A-8329EFEEC1F5}" dt="2025-08-28T13:16:08.328" v="3648" actId="478"/>
          <ac:graphicFrameMkLst>
            <pc:docMk/>
            <pc:sldMk cId="308368401" sldId="280"/>
            <ac:graphicFrameMk id="5" creationId="{66687BCF-B52B-4ECC-EA1D-A1B2AAEBE3F6}"/>
          </ac:graphicFrameMkLst>
        </pc:graphicFrameChg>
        <pc:graphicFrameChg chg="del">
          <ac:chgData name="David Miles" userId="a427bd90-0b1e-40b4-a2c3-e4a6b3a84fcd" providerId="ADAL" clId="{6F44BD5D-A389-4A6E-881A-8329EFEEC1F5}" dt="2025-08-28T13:16:23.053" v="3652" actId="478"/>
          <ac:graphicFrameMkLst>
            <pc:docMk/>
            <pc:sldMk cId="308368401" sldId="280"/>
            <ac:graphicFrameMk id="6" creationId="{4BC9D1F8-5B04-E01E-DF77-773A288CC5F9}"/>
          </ac:graphicFrameMkLst>
        </pc:graphicFrameChg>
        <pc:picChg chg="add mod">
          <ac:chgData name="David Miles" userId="a427bd90-0b1e-40b4-a2c3-e4a6b3a84fcd" providerId="ADAL" clId="{6F44BD5D-A389-4A6E-881A-8329EFEEC1F5}" dt="2025-08-28T13:22:28.048" v="3876" actId="1036"/>
          <ac:picMkLst>
            <pc:docMk/>
            <pc:sldMk cId="308368401" sldId="280"/>
            <ac:picMk id="13" creationId="{DDE93406-2B8E-C20A-81EA-19994EC28274}"/>
          </ac:picMkLst>
        </pc:picChg>
        <pc:picChg chg="add mod">
          <ac:chgData name="David Miles" userId="a427bd90-0b1e-40b4-a2c3-e4a6b3a84fcd" providerId="ADAL" clId="{6F44BD5D-A389-4A6E-881A-8329EFEEC1F5}" dt="2025-08-28T13:22:21.400" v="3860" actId="1036"/>
          <ac:picMkLst>
            <pc:docMk/>
            <pc:sldMk cId="308368401" sldId="280"/>
            <ac:picMk id="15" creationId="{785E91D3-A3BB-C07A-9B13-DB56906396EA}"/>
          </ac:picMkLst>
        </pc:picChg>
        <pc:picChg chg="add mod">
          <ac:chgData name="David Miles" userId="a427bd90-0b1e-40b4-a2c3-e4a6b3a84fcd" providerId="ADAL" clId="{6F44BD5D-A389-4A6E-881A-8329EFEEC1F5}" dt="2025-08-28T13:22:16.025" v="3851" actId="1036"/>
          <ac:picMkLst>
            <pc:docMk/>
            <pc:sldMk cId="308368401" sldId="280"/>
            <ac:picMk id="17" creationId="{2DB2F295-C578-EF17-D026-01473F77740D}"/>
          </ac:picMkLst>
        </pc:picChg>
        <pc:picChg chg="add mod">
          <ac:chgData name="David Miles" userId="a427bd90-0b1e-40b4-a2c3-e4a6b3a84fcd" providerId="ADAL" clId="{6F44BD5D-A389-4A6E-881A-8329EFEEC1F5}" dt="2025-08-28T13:22:16.025" v="3851" actId="1036"/>
          <ac:picMkLst>
            <pc:docMk/>
            <pc:sldMk cId="308368401" sldId="280"/>
            <ac:picMk id="19" creationId="{607E4444-4A4C-EB8D-8D9A-F30754C3F10F}"/>
          </ac:picMkLst>
        </pc:picChg>
      </pc:sldChg>
      <pc:sldChg chg="addSp modSp add del">
        <pc:chgData name="David Miles" userId="a427bd90-0b1e-40b4-a2c3-e4a6b3a84fcd" providerId="ADAL" clId="{6F44BD5D-A389-4A6E-881A-8329EFEEC1F5}" dt="2025-08-28T10:16:50.881" v="2164" actId="47"/>
        <pc:sldMkLst>
          <pc:docMk/>
          <pc:sldMk cId="789223808" sldId="310"/>
        </pc:sldMkLst>
      </pc:sldChg>
      <pc:sldChg chg="addSp modSp add del">
        <pc:chgData name="David Miles" userId="a427bd90-0b1e-40b4-a2c3-e4a6b3a84fcd" providerId="ADAL" clId="{6F44BD5D-A389-4A6E-881A-8329EFEEC1F5}" dt="2025-08-28T10:16:53.644" v="2165" actId="47"/>
        <pc:sldMkLst>
          <pc:docMk/>
          <pc:sldMk cId="2588975650" sldId="311"/>
        </pc:sldMkLst>
      </pc:sldChg>
      <pc:sldChg chg="addSp modSp add del">
        <pc:chgData name="David Miles" userId="a427bd90-0b1e-40b4-a2c3-e4a6b3a84fcd" providerId="ADAL" clId="{6F44BD5D-A389-4A6E-881A-8329EFEEC1F5}" dt="2025-08-28T10:16:54.393" v="2166" actId="47"/>
        <pc:sldMkLst>
          <pc:docMk/>
          <pc:sldMk cId="1456423760" sldId="312"/>
        </pc:sldMkLst>
      </pc:sldChg>
      <pc:sldChg chg="addSp modSp add del">
        <pc:chgData name="David Miles" userId="a427bd90-0b1e-40b4-a2c3-e4a6b3a84fcd" providerId="ADAL" clId="{6F44BD5D-A389-4A6E-881A-8329EFEEC1F5}" dt="2025-08-28T10:16:55.475" v="2167" actId="47"/>
        <pc:sldMkLst>
          <pc:docMk/>
          <pc:sldMk cId="2339511876" sldId="313"/>
        </pc:sldMkLst>
      </pc:sldChg>
      <pc:sldChg chg="addSp modSp add del mod">
        <pc:chgData name="David Miles" userId="a427bd90-0b1e-40b4-a2c3-e4a6b3a84fcd" providerId="ADAL" clId="{6F44BD5D-A389-4A6E-881A-8329EFEEC1F5}" dt="2025-08-28T15:26:47.007" v="4614" actId="47"/>
        <pc:sldMkLst>
          <pc:docMk/>
          <pc:sldMk cId="2281896362" sldId="314"/>
        </pc:sldMkLst>
        <pc:spChg chg="mod">
          <ac:chgData name="David Miles" userId="a427bd90-0b1e-40b4-a2c3-e4a6b3a84fcd" providerId="ADAL" clId="{6F44BD5D-A389-4A6E-881A-8329EFEEC1F5}" dt="2025-08-28T15:22:02.751" v="4613" actId="14"/>
          <ac:spMkLst>
            <pc:docMk/>
            <pc:sldMk cId="2281896362" sldId="314"/>
            <ac:spMk id="3" creationId="{E569BBE0-B4C1-D27E-3E44-1E17161A505D}"/>
          </ac:spMkLst>
        </pc:spChg>
      </pc:sldChg>
      <pc:sldChg chg="addSp delSp modSp add mod">
        <pc:chgData name="David Miles" userId="a427bd90-0b1e-40b4-a2c3-e4a6b3a84fcd" providerId="ADAL" clId="{6F44BD5D-A389-4A6E-881A-8329EFEEC1F5}" dt="2025-08-29T07:58:38.480" v="9337" actId="400"/>
        <pc:sldMkLst>
          <pc:docMk/>
          <pc:sldMk cId="193233180" sldId="315"/>
        </pc:sldMkLst>
        <pc:spChg chg="mod">
          <ac:chgData name="David Miles" userId="a427bd90-0b1e-40b4-a2c3-e4a6b3a84fcd" providerId="ADAL" clId="{6F44BD5D-A389-4A6E-881A-8329EFEEC1F5}" dt="2025-08-29T07:58:38.480" v="9337" actId="400"/>
          <ac:spMkLst>
            <pc:docMk/>
            <pc:sldMk cId="193233180" sldId="315"/>
            <ac:spMk id="3" creationId="{E569BBE0-B4C1-D27E-3E44-1E17161A505D}"/>
          </ac:spMkLst>
        </pc:spChg>
        <pc:spChg chg="add del mod">
          <ac:chgData name="David Miles" userId="a427bd90-0b1e-40b4-a2c3-e4a6b3a84fcd" providerId="ADAL" clId="{6F44BD5D-A389-4A6E-881A-8329EFEEC1F5}" dt="2025-08-28T15:28:10.069" v="4628" actId="478"/>
          <ac:spMkLst>
            <pc:docMk/>
            <pc:sldMk cId="193233180" sldId="315"/>
            <ac:spMk id="4" creationId="{740FB27E-106E-F69B-7819-D4A1CC9EA832}"/>
          </ac:spMkLst>
        </pc:spChg>
        <pc:spChg chg="add mod">
          <ac:chgData name="David Miles" userId="a427bd90-0b1e-40b4-a2c3-e4a6b3a84fcd" providerId="ADAL" clId="{6F44BD5D-A389-4A6E-881A-8329EFEEC1F5}" dt="2025-08-28T15:29:36.902" v="4690" actId="1076"/>
          <ac:spMkLst>
            <pc:docMk/>
            <pc:sldMk cId="193233180" sldId="315"/>
            <ac:spMk id="5" creationId="{DC3B6945-5987-D6EA-9354-A52E9049D084}"/>
          </ac:spMkLst>
        </pc:spChg>
        <pc:spChg chg="add mod">
          <ac:chgData name="David Miles" userId="a427bd90-0b1e-40b4-a2c3-e4a6b3a84fcd" providerId="ADAL" clId="{6F44BD5D-A389-4A6E-881A-8329EFEEC1F5}" dt="2025-08-28T15:34:40.819" v="4878" actId="20577"/>
          <ac:spMkLst>
            <pc:docMk/>
            <pc:sldMk cId="193233180" sldId="315"/>
            <ac:spMk id="14" creationId="{D7D92A1C-B6FF-4A1C-AB85-1D6DC5EAF6BE}"/>
          </ac:spMkLst>
        </pc:spChg>
        <pc:cxnChg chg="add del mod">
          <ac:chgData name="David Miles" userId="a427bd90-0b1e-40b4-a2c3-e4a6b3a84fcd" providerId="ADAL" clId="{6F44BD5D-A389-4A6E-881A-8329EFEEC1F5}" dt="2025-08-28T15:29:43.605" v="4692" actId="478"/>
          <ac:cxnSpMkLst>
            <pc:docMk/>
            <pc:sldMk cId="193233180" sldId="315"/>
            <ac:cxnSpMk id="7" creationId="{430DA954-1C22-6B6C-FD95-45A4FA526FED}"/>
          </ac:cxnSpMkLst>
        </pc:cxnChg>
        <pc:cxnChg chg="add mod">
          <ac:chgData name="David Miles" userId="a427bd90-0b1e-40b4-a2c3-e4a6b3a84fcd" providerId="ADAL" clId="{6F44BD5D-A389-4A6E-881A-8329EFEEC1F5}" dt="2025-08-28T15:30:01.503" v="4696" actId="14100"/>
          <ac:cxnSpMkLst>
            <pc:docMk/>
            <pc:sldMk cId="193233180" sldId="315"/>
            <ac:cxnSpMk id="8" creationId="{B905BAD8-6EDF-A776-B6E6-4C37DC6C2993}"/>
          </ac:cxnSpMkLst>
        </pc:cxnChg>
        <pc:cxnChg chg="add mod">
          <ac:chgData name="David Miles" userId="a427bd90-0b1e-40b4-a2c3-e4a6b3a84fcd" providerId="ADAL" clId="{6F44BD5D-A389-4A6E-881A-8329EFEEC1F5}" dt="2025-08-28T15:30:10.756" v="4700" actId="14100"/>
          <ac:cxnSpMkLst>
            <pc:docMk/>
            <pc:sldMk cId="193233180" sldId="315"/>
            <ac:cxnSpMk id="11" creationId="{E42CEAA9-0291-F1AE-75C7-AED29A1BED17}"/>
          </ac:cxnSpMkLst>
        </pc:cxnChg>
        <pc:cxnChg chg="add mod">
          <ac:chgData name="David Miles" userId="a427bd90-0b1e-40b4-a2c3-e4a6b3a84fcd" providerId="ADAL" clId="{6F44BD5D-A389-4A6E-881A-8329EFEEC1F5}" dt="2025-08-28T15:34:46.014" v="4879" actId="14100"/>
          <ac:cxnSpMkLst>
            <pc:docMk/>
            <pc:sldMk cId="193233180" sldId="315"/>
            <ac:cxnSpMk id="15" creationId="{0D9A781C-6335-7415-E7B6-4ED8FC407D4E}"/>
          </ac:cxnSpMkLst>
        </pc:cxnChg>
      </pc:sldChg>
      <pc:sldChg chg="add del">
        <pc:chgData name="David Miles" userId="a427bd90-0b1e-40b4-a2c3-e4a6b3a84fcd" providerId="ADAL" clId="{6F44BD5D-A389-4A6E-881A-8329EFEEC1F5}" dt="2025-08-27T16:36:54.757" v="2084" actId="47"/>
        <pc:sldMkLst>
          <pc:docMk/>
          <pc:sldMk cId="1547777176" sldId="316"/>
        </pc:sldMkLst>
      </pc:sldChg>
      <pc:sldChg chg="addSp delSp modSp add mod ord">
        <pc:chgData name="David Miles" userId="a427bd90-0b1e-40b4-a2c3-e4a6b3a84fcd" providerId="ADAL" clId="{6F44BD5D-A389-4A6E-881A-8329EFEEC1F5}" dt="2025-08-29T08:03:13.216" v="9339" actId="113"/>
        <pc:sldMkLst>
          <pc:docMk/>
          <pc:sldMk cId="3078673105" sldId="317"/>
        </pc:sldMkLst>
        <pc:spChg chg="mod">
          <ac:chgData name="David Miles" userId="a427bd90-0b1e-40b4-a2c3-e4a6b3a84fcd" providerId="ADAL" clId="{6F44BD5D-A389-4A6E-881A-8329EFEEC1F5}" dt="2025-08-29T08:03:13.216" v="9339" actId="113"/>
          <ac:spMkLst>
            <pc:docMk/>
            <pc:sldMk cId="3078673105" sldId="317"/>
            <ac:spMk id="2" creationId="{EFB1CEE1-D8F0-94EB-064B-DDEBE45F36A8}"/>
          </ac:spMkLst>
        </pc:spChg>
        <pc:spChg chg="mod">
          <ac:chgData name="David Miles" userId="a427bd90-0b1e-40b4-a2c3-e4a6b3a84fcd" providerId="ADAL" clId="{6F44BD5D-A389-4A6E-881A-8329EFEEC1F5}" dt="2025-08-29T07:47:18.897" v="8593" actId="115"/>
          <ac:spMkLst>
            <pc:docMk/>
            <pc:sldMk cId="3078673105" sldId="317"/>
            <ac:spMk id="3" creationId="{E569BBE0-B4C1-D27E-3E44-1E17161A505D}"/>
          </ac:spMkLst>
        </pc:spChg>
        <pc:spChg chg="add del mod">
          <ac:chgData name="David Miles" userId="a427bd90-0b1e-40b4-a2c3-e4a6b3a84fcd" providerId="ADAL" clId="{6F44BD5D-A389-4A6E-881A-8329EFEEC1F5}" dt="2025-08-28T15:54:37.180" v="5801" actId="478"/>
          <ac:spMkLst>
            <pc:docMk/>
            <pc:sldMk cId="3078673105" sldId="317"/>
            <ac:spMk id="4" creationId="{9F42A7BC-7F48-A57D-29E3-89E39566CF38}"/>
          </ac:spMkLst>
        </pc:spChg>
      </pc:sldChg>
      <pc:sldChg chg="addSp modSp new mod">
        <pc:chgData name="David Miles" userId="a427bd90-0b1e-40b4-a2c3-e4a6b3a84fcd" providerId="ADAL" clId="{6F44BD5D-A389-4A6E-881A-8329EFEEC1F5}" dt="2025-08-28T10:25:24.012" v="2290" actId="1076"/>
        <pc:sldMkLst>
          <pc:docMk/>
          <pc:sldMk cId="2268996012" sldId="318"/>
        </pc:sldMkLst>
        <pc:spChg chg="mod">
          <ac:chgData name="David Miles" userId="a427bd90-0b1e-40b4-a2c3-e4a6b3a84fcd" providerId="ADAL" clId="{6F44BD5D-A389-4A6E-881A-8329EFEEC1F5}" dt="2025-08-27T16:22:53.045" v="1241" actId="20577"/>
          <ac:spMkLst>
            <pc:docMk/>
            <pc:sldMk cId="2268996012" sldId="318"/>
            <ac:spMk id="2" creationId="{A2C72376-C342-BB1E-D2C7-470DBB133731}"/>
          </ac:spMkLst>
        </pc:spChg>
        <pc:spChg chg="mod">
          <ac:chgData name="David Miles" userId="a427bd90-0b1e-40b4-a2c3-e4a6b3a84fcd" providerId="ADAL" clId="{6F44BD5D-A389-4A6E-881A-8329EFEEC1F5}" dt="2025-08-28T10:25:24.012" v="2290" actId="1076"/>
          <ac:spMkLst>
            <pc:docMk/>
            <pc:sldMk cId="2268996012" sldId="318"/>
            <ac:spMk id="3" creationId="{1822AF0D-B9DC-D353-EC7B-95CA62D86422}"/>
          </ac:spMkLst>
        </pc:spChg>
        <pc:spChg chg="add">
          <ac:chgData name="David Miles" userId="a427bd90-0b1e-40b4-a2c3-e4a6b3a84fcd" providerId="ADAL" clId="{6F44BD5D-A389-4A6E-881A-8329EFEEC1F5}" dt="2025-08-28T10:21:32.694" v="2170"/>
          <ac:spMkLst>
            <pc:docMk/>
            <pc:sldMk cId="2268996012" sldId="318"/>
            <ac:spMk id="6" creationId="{5C9AF850-DD53-52EB-B399-423A8DD0849B}"/>
          </ac:spMkLst>
        </pc:spChg>
        <pc:spChg chg="add">
          <ac:chgData name="David Miles" userId="a427bd90-0b1e-40b4-a2c3-e4a6b3a84fcd" providerId="ADAL" clId="{6F44BD5D-A389-4A6E-881A-8329EFEEC1F5}" dt="2025-08-28T10:21:43.329" v="2172"/>
          <ac:spMkLst>
            <pc:docMk/>
            <pc:sldMk cId="2268996012" sldId="318"/>
            <ac:spMk id="7" creationId="{40BA8468-AC4C-54F3-B1AE-2552699DF13C}"/>
          </ac:spMkLst>
        </pc:spChg>
      </pc:sldChg>
      <pc:sldChg chg="addSp delSp modSp new mod">
        <pc:chgData name="David Miles" userId="a427bd90-0b1e-40b4-a2c3-e4a6b3a84fcd" providerId="ADAL" clId="{6F44BD5D-A389-4A6E-881A-8329EFEEC1F5}" dt="2025-08-29T07:27:03.873" v="8208" actId="14100"/>
        <pc:sldMkLst>
          <pc:docMk/>
          <pc:sldMk cId="2221429831" sldId="319"/>
        </pc:sldMkLst>
        <pc:spChg chg="mod">
          <ac:chgData name="David Miles" userId="a427bd90-0b1e-40b4-a2c3-e4a6b3a84fcd" providerId="ADAL" clId="{6F44BD5D-A389-4A6E-881A-8329EFEEC1F5}" dt="2025-08-28T12:41:18.604" v="2766" actId="255"/>
          <ac:spMkLst>
            <pc:docMk/>
            <pc:sldMk cId="2221429831" sldId="319"/>
            <ac:spMk id="2" creationId="{B5E87A5C-0CFA-AA41-5283-92E937C5C8CC}"/>
          </ac:spMkLst>
        </pc:spChg>
        <pc:spChg chg="del">
          <ac:chgData name="David Miles" userId="a427bd90-0b1e-40b4-a2c3-e4a6b3a84fcd" providerId="ADAL" clId="{6F44BD5D-A389-4A6E-881A-8329EFEEC1F5}" dt="2025-08-28T12:39:33.056" v="2745" actId="478"/>
          <ac:spMkLst>
            <pc:docMk/>
            <pc:sldMk cId="2221429831" sldId="319"/>
            <ac:spMk id="3" creationId="{FDCE76EF-FC06-2BFD-50A2-ED57D92115D1}"/>
          </ac:spMkLst>
        </pc:spChg>
        <pc:spChg chg="add mod">
          <ac:chgData name="David Miles" userId="a427bd90-0b1e-40b4-a2c3-e4a6b3a84fcd" providerId="ADAL" clId="{6F44BD5D-A389-4A6E-881A-8329EFEEC1F5}" dt="2025-08-28T12:41:00.308" v="2764" actId="20577"/>
          <ac:spMkLst>
            <pc:docMk/>
            <pc:sldMk cId="2221429831" sldId="319"/>
            <ac:spMk id="10" creationId="{F74F8A6D-EF53-DE07-ADDB-AD8A005439B0}"/>
          </ac:spMkLst>
        </pc:spChg>
        <pc:spChg chg="add mod">
          <ac:chgData name="David Miles" userId="a427bd90-0b1e-40b4-a2c3-e4a6b3a84fcd" providerId="ADAL" clId="{6F44BD5D-A389-4A6E-881A-8329EFEEC1F5}" dt="2025-08-28T12:41:44.114" v="2784" actId="20577"/>
          <ac:spMkLst>
            <pc:docMk/>
            <pc:sldMk cId="2221429831" sldId="319"/>
            <ac:spMk id="11" creationId="{5A777CAE-F84A-8F44-697E-43E5CA5147C0}"/>
          </ac:spMkLst>
        </pc:spChg>
        <pc:picChg chg="add mod">
          <ac:chgData name="David Miles" userId="a427bd90-0b1e-40b4-a2c3-e4a6b3a84fcd" providerId="ADAL" clId="{6F44BD5D-A389-4A6E-881A-8329EFEEC1F5}" dt="2025-08-28T12:39:35.704" v="2747" actId="1076"/>
          <ac:picMkLst>
            <pc:docMk/>
            <pc:sldMk cId="2221429831" sldId="319"/>
            <ac:picMk id="7" creationId="{3AF1B559-0F2C-7D31-9F39-456B3103B58C}"/>
          </ac:picMkLst>
        </pc:picChg>
        <pc:picChg chg="add mod">
          <ac:chgData name="David Miles" userId="a427bd90-0b1e-40b4-a2c3-e4a6b3a84fcd" providerId="ADAL" clId="{6F44BD5D-A389-4A6E-881A-8329EFEEC1F5}" dt="2025-08-29T07:27:03.873" v="8208" actId="14100"/>
          <ac:picMkLst>
            <pc:docMk/>
            <pc:sldMk cId="2221429831" sldId="319"/>
            <ac:picMk id="9" creationId="{344F704E-EC76-8A35-99E6-1388F318C16B}"/>
          </ac:picMkLst>
        </pc:picChg>
      </pc:sldChg>
      <pc:sldChg chg="add del">
        <pc:chgData name="David Miles" userId="a427bd90-0b1e-40b4-a2c3-e4a6b3a84fcd" providerId="ADAL" clId="{6F44BD5D-A389-4A6E-881A-8329EFEEC1F5}" dt="2025-08-28T14:42:00.495" v="3954" actId="47"/>
        <pc:sldMkLst>
          <pc:docMk/>
          <pc:sldMk cId="1997129416" sldId="320"/>
        </pc:sldMkLst>
      </pc:sldChg>
      <pc:sldChg chg="addSp delSp modSp add mod">
        <pc:chgData name="David Miles" userId="a427bd90-0b1e-40b4-a2c3-e4a6b3a84fcd" providerId="ADAL" clId="{6F44BD5D-A389-4A6E-881A-8329EFEEC1F5}" dt="2025-08-29T07:27:43.474" v="8210" actId="207"/>
        <pc:sldMkLst>
          <pc:docMk/>
          <pc:sldMk cId="3289884514" sldId="321"/>
        </pc:sldMkLst>
        <pc:spChg chg="del mod">
          <ac:chgData name="David Miles" userId="a427bd90-0b1e-40b4-a2c3-e4a6b3a84fcd" providerId="ADAL" clId="{6F44BD5D-A389-4A6E-881A-8329EFEEC1F5}" dt="2025-08-28T14:51:34.089" v="4023" actId="478"/>
          <ac:spMkLst>
            <pc:docMk/>
            <pc:sldMk cId="3289884514" sldId="321"/>
            <ac:spMk id="3" creationId="{B5AFBE6F-E136-EF67-7ACE-40F9C643CA02}"/>
          </ac:spMkLst>
        </pc:spChg>
        <pc:spChg chg="mod">
          <ac:chgData name="David Miles" userId="a427bd90-0b1e-40b4-a2c3-e4a6b3a84fcd" providerId="ADAL" clId="{6F44BD5D-A389-4A6E-881A-8329EFEEC1F5}" dt="2025-08-28T15:19:52.939" v="4550" actId="113"/>
          <ac:spMkLst>
            <pc:docMk/>
            <pc:sldMk cId="3289884514" sldId="321"/>
            <ac:spMk id="7" creationId="{FD55C7A1-0C57-E4EA-0443-2542E99AE12D}"/>
          </ac:spMkLst>
        </pc:spChg>
        <pc:spChg chg="mod">
          <ac:chgData name="David Miles" userId="a427bd90-0b1e-40b4-a2c3-e4a6b3a84fcd" providerId="ADAL" clId="{6F44BD5D-A389-4A6E-881A-8329EFEEC1F5}" dt="2025-08-28T15:19:56.129" v="4551" actId="113"/>
          <ac:spMkLst>
            <pc:docMk/>
            <pc:sldMk cId="3289884514" sldId="321"/>
            <ac:spMk id="8" creationId="{9FD2F5EF-DB2F-963C-7D26-C62A7EA07AD5}"/>
          </ac:spMkLst>
        </pc:spChg>
        <pc:spChg chg="del">
          <ac:chgData name="David Miles" userId="a427bd90-0b1e-40b4-a2c3-e4a6b3a84fcd" providerId="ADAL" clId="{6F44BD5D-A389-4A6E-881A-8329EFEEC1F5}" dt="2025-08-28T14:53:14.416" v="4043" actId="478"/>
          <ac:spMkLst>
            <pc:docMk/>
            <pc:sldMk cId="3289884514" sldId="321"/>
            <ac:spMk id="9" creationId="{64F35565-13D8-5817-EC23-87B056223BFB}"/>
          </ac:spMkLst>
        </pc:spChg>
        <pc:spChg chg="mod">
          <ac:chgData name="David Miles" userId="a427bd90-0b1e-40b4-a2c3-e4a6b3a84fcd" providerId="ADAL" clId="{6F44BD5D-A389-4A6E-881A-8329EFEEC1F5}" dt="2025-08-28T15:19:47.568" v="4549" actId="113"/>
          <ac:spMkLst>
            <pc:docMk/>
            <pc:sldMk cId="3289884514" sldId="321"/>
            <ac:spMk id="10" creationId="{0E490B3C-7ACA-BA21-FDB2-FF12C6BDB69A}"/>
          </ac:spMkLst>
        </pc:spChg>
        <pc:spChg chg="mod">
          <ac:chgData name="David Miles" userId="a427bd90-0b1e-40b4-a2c3-e4a6b3a84fcd" providerId="ADAL" clId="{6F44BD5D-A389-4A6E-881A-8329EFEEC1F5}" dt="2025-08-29T07:27:43.474" v="8210" actId="207"/>
          <ac:spMkLst>
            <pc:docMk/>
            <pc:sldMk cId="3289884514" sldId="321"/>
            <ac:spMk id="11" creationId="{BFA20746-3F49-F372-B320-50516B9B9B2B}"/>
          </ac:spMkLst>
        </pc:spChg>
        <pc:spChg chg="add mod">
          <ac:chgData name="David Miles" userId="a427bd90-0b1e-40b4-a2c3-e4a6b3a84fcd" providerId="ADAL" clId="{6F44BD5D-A389-4A6E-881A-8329EFEEC1F5}" dt="2025-08-28T15:19:40.786" v="4548" actId="113"/>
          <ac:spMkLst>
            <pc:docMk/>
            <pc:sldMk cId="3289884514" sldId="321"/>
            <ac:spMk id="12" creationId="{159CFD64-ECC5-EC74-50FE-568558D3092A}"/>
          </ac:spMkLst>
        </pc:spChg>
        <pc:spChg chg="mod">
          <ac:chgData name="David Miles" userId="a427bd90-0b1e-40b4-a2c3-e4a6b3a84fcd" providerId="ADAL" clId="{6F44BD5D-A389-4A6E-881A-8329EFEEC1F5}" dt="2025-08-28T13:24:21.059" v="3945" actId="207"/>
          <ac:spMkLst>
            <pc:docMk/>
            <pc:sldMk cId="3289884514" sldId="321"/>
            <ac:spMk id="21" creationId="{B51C00C4-B320-0DDF-1B71-73507BE58662}"/>
          </ac:spMkLst>
        </pc:spChg>
        <pc:picChg chg="add mod">
          <ac:chgData name="David Miles" userId="a427bd90-0b1e-40b4-a2c3-e4a6b3a84fcd" providerId="ADAL" clId="{6F44BD5D-A389-4A6E-881A-8329EFEEC1F5}" dt="2025-08-28T13:29:18.462" v="3950" actId="14100"/>
          <ac:picMkLst>
            <pc:docMk/>
            <pc:sldMk cId="3289884514" sldId="321"/>
            <ac:picMk id="4" creationId="{0F6275FB-1FBC-4A5C-72F8-9AE7862B70F5}"/>
          </ac:picMkLst>
        </pc:picChg>
        <pc:picChg chg="add mod">
          <ac:chgData name="David Miles" userId="a427bd90-0b1e-40b4-a2c3-e4a6b3a84fcd" providerId="ADAL" clId="{6F44BD5D-A389-4A6E-881A-8329EFEEC1F5}" dt="2025-08-28T14:53:29.967" v="4049" actId="1037"/>
          <ac:picMkLst>
            <pc:docMk/>
            <pc:sldMk cId="3289884514" sldId="321"/>
            <ac:picMk id="6" creationId="{28F0FC0F-28BA-BA9F-565F-33ACD15D414B}"/>
          </ac:picMkLst>
        </pc:picChg>
        <pc:picChg chg="del">
          <ac:chgData name="David Miles" userId="a427bd90-0b1e-40b4-a2c3-e4a6b3a84fcd" providerId="ADAL" clId="{6F44BD5D-A389-4A6E-881A-8329EFEEC1F5}" dt="2025-08-28T13:28:17.673" v="3946" actId="478"/>
          <ac:picMkLst>
            <pc:docMk/>
            <pc:sldMk cId="3289884514" sldId="321"/>
            <ac:picMk id="13" creationId="{C1DF3B42-AB1D-5A02-D341-6E03F766E6B2}"/>
          </ac:picMkLst>
        </pc:picChg>
        <pc:picChg chg="del">
          <ac:chgData name="David Miles" userId="a427bd90-0b1e-40b4-a2c3-e4a6b3a84fcd" providerId="ADAL" clId="{6F44BD5D-A389-4A6E-881A-8329EFEEC1F5}" dt="2025-08-28T13:35:28.017" v="3951" actId="478"/>
          <ac:picMkLst>
            <pc:docMk/>
            <pc:sldMk cId="3289884514" sldId="321"/>
            <ac:picMk id="15" creationId="{2D1B48B3-F44C-36C1-6E80-2788A61AEF2E}"/>
          </ac:picMkLst>
        </pc:picChg>
        <pc:picChg chg="del">
          <ac:chgData name="David Miles" userId="a427bd90-0b1e-40b4-a2c3-e4a6b3a84fcd" providerId="ADAL" clId="{6F44BD5D-A389-4A6E-881A-8329EFEEC1F5}" dt="2025-08-28T13:35:30.537" v="3952" actId="478"/>
          <ac:picMkLst>
            <pc:docMk/>
            <pc:sldMk cId="3289884514" sldId="321"/>
            <ac:picMk id="17" creationId="{8C2C5648-188D-39A3-251F-AAFA7919ED14}"/>
          </ac:picMkLst>
        </pc:picChg>
        <pc:picChg chg="del">
          <ac:chgData name="David Miles" userId="a427bd90-0b1e-40b4-a2c3-e4a6b3a84fcd" providerId="ADAL" clId="{6F44BD5D-A389-4A6E-881A-8329EFEEC1F5}" dt="2025-08-28T13:35:31.081" v="3953" actId="478"/>
          <ac:picMkLst>
            <pc:docMk/>
            <pc:sldMk cId="3289884514" sldId="321"/>
            <ac:picMk id="19" creationId="{0D573B2E-E7C7-856E-1CCB-2AB94F1F8906}"/>
          </ac:picMkLst>
        </pc:picChg>
      </pc:sldChg>
      <pc:sldChg chg="addSp modSp add mod">
        <pc:chgData name="David Miles" userId="a427bd90-0b1e-40b4-a2c3-e4a6b3a84fcd" providerId="ADAL" clId="{6F44BD5D-A389-4A6E-881A-8329EFEEC1F5}" dt="2025-08-28T15:21:31.623" v="4612" actId="1035"/>
        <pc:sldMkLst>
          <pc:docMk/>
          <pc:sldMk cId="2791854392" sldId="322"/>
        </pc:sldMkLst>
        <pc:spChg chg="add mod">
          <ac:chgData name="David Miles" userId="a427bd90-0b1e-40b4-a2c3-e4a6b3a84fcd" providerId="ADAL" clId="{6F44BD5D-A389-4A6E-881A-8329EFEEC1F5}" dt="2025-08-28T15:07:39.580" v="4229" actId="1038"/>
          <ac:spMkLst>
            <pc:docMk/>
            <pc:sldMk cId="2791854392" sldId="322"/>
            <ac:spMk id="2" creationId="{E5EE7BED-5FBD-D905-D09A-A752B89C1DB6}"/>
          </ac:spMkLst>
        </pc:spChg>
        <pc:spChg chg="mod">
          <ac:chgData name="David Miles" userId="a427bd90-0b1e-40b4-a2c3-e4a6b3a84fcd" providerId="ADAL" clId="{6F44BD5D-A389-4A6E-881A-8329EFEEC1F5}" dt="2025-08-28T15:20:37.397" v="4557" actId="113"/>
          <ac:spMkLst>
            <pc:docMk/>
            <pc:sldMk cId="2791854392" sldId="322"/>
            <ac:spMk id="7" creationId="{F908B2FE-E017-426C-3B51-4129D9995E03}"/>
          </ac:spMkLst>
        </pc:spChg>
        <pc:spChg chg="mod">
          <ac:chgData name="David Miles" userId="a427bd90-0b1e-40b4-a2c3-e4a6b3a84fcd" providerId="ADAL" clId="{6F44BD5D-A389-4A6E-881A-8329EFEEC1F5}" dt="2025-08-28T15:20:50.713" v="4560" actId="113"/>
          <ac:spMkLst>
            <pc:docMk/>
            <pc:sldMk cId="2791854392" sldId="322"/>
            <ac:spMk id="8" creationId="{8B77D85B-A398-F7D8-60F9-951731BEA9EB}"/>
          </ac:spMkLst>
        </pc:spChg>
        <pc:spChg chg="add mod">
          <ac:chgData name="David Miles" userId="a427bd90-0b1e-40b4-a2c3-e4a6b3a84fcd" providerId="ADAL" clId="{6F44BD5D-A389-4A6E-881A-8329EFEEC1F5}" dt="2025-08-28T15:09:03.031" v="4262" actId="1076"/>
          <ac:spMkLst>
            <pc:docMk/>
            <pc:sldMk cId="2791854392" sldId="322"/>
            <ac:spMk id="9" creationId="{1A7F353F-9BC7-915F-7F6C-5CC15C026665}"/>
          </ac:spMkLst>
        </pc:spChg>
        <pc:spChg chg="mod">
          <ac:chgData name="David Miles" userId="a427bd90-0b1e-40b4-a2c3-e4a6b3a84fcd" providerId="ADAL" clId="{6F44BD5D-A389-4A6E-881A-8329EFEEC1F5}" dt="2025-08-28T15:20:47.029" v="4559" actId="113"/>
          <ac:spMkLst>
            <pc:docMk/>
            <pc:sldMk cId="2791854392" sldId="322"/>
            <ac:spMk id="10" creationId="{567FCE85-975F-01AE-E980-E44BAB900983}"/>
          </ac:spMkLst>
        </pc:spChg>
        <pc:spChg chg="mod">
          <ac:chgData name="David Miles" userId="a427bd90-0b1e-40b4-a2c3-e4a6b3a84fcd" providerId="ADAL" clId="{6F44BD5D-A389-4A6E-881A-8329EFEEC1F5}" dt="2025-08-28T15:20:42.233" v="4558" actId="113"/>
          <ac:spMkLst>
            <pc:docMk/>
            <pc:sldMk cId="2791854392" sldId="322"/>
            <ac:spMk id="12" creationId="{D4E4F66B-CF19-603F-8221-E480515CA940}"/>
          </ac:spMkLst>
        </pc:spChg>
        <pc:spChg chg="add mod">
          <ac:chgData name="David Miles" userId="a427bd90-0b1e-40b4-a2c3-e4a6b3a84fcd" providerId="ADAL" clId="{6F44BD5D-A389-4A6E-881A-8329EFEEC1F5}" dt="2025-08-28T15:11:13.489" v="4285" actId="1037"/>
          <ac:spMkLst>
            <pc:docMk/>
            <pc:sldMk cId="2791854392" sldId="322"/>
            <ac:spMk id="13" creationId="{34357B82-8AFE-ECD6-57BF-1F416D4EAB74}"/>
          </ac:spMkLst>
        </pc:spChg>
        <pc:spChg chg="add mod">
          <ac:chgData name="David Miles" userId="a427bd90-0b1e-40b4-a2c3-e4a6b3a84fcd" providerId="ADAL" clId="{6F44BD5D-A389-4A6E-881A-8329EFEEC1F5}" dt="2025-08-28T15:15:27.474" v="4359" actId="14100"/>
          <ac:spMkLst>
            <pc:docMk/>
            <pc:sldMk cId="2791854392" sldId="322"/>
            <ac:spMk id="15" creationId="{FE9B5D09-C36E-AB83-8910-B4BE43DC64D6}"/>
          </ac:spMkLst>
        </pc:spChg>
        <pc:spChg chg="add mod">
          <ac:chgData name="David Miles" userId="a427bd90-0b1e-40b4-a2c3-e4a6b3a84fcd" providerId="ADAL" clId="{6F44BD5D-A389-4A6E-881A-8329EFEEC1F5}" dt="2025-08-28T15:16:36.741" v="4397" actId="1035"/>
          <ac:spMkLst>
            <pc:docMk/>
            <pc:sldMk cId="2791854392" sldId="322"/>
            <ac:spMk id="19" creationId="{005FE791-5D23-4290-B655-131273091C8B}"/>
          </ac:spMkLst>
        </pc:spChg>
        <pc:spChg chg="add mod">
          <ac:chgData name="David Miles" userId="a427bd90-0b1e-40b4-a2c3-e4a6b3a84fcd" providerId="ADAL" clId="{6F44BD5D-A389-4A6E-881A-8329EFEEC1F5}" dt="2025-08-28T15:21:31.623" v="4612" actId="1035"/>
          <ac:spMkLst>
            <pc:docMk/>
            <pc:sldMk cId="2791854392" sldId="322"/>
            <ac:spMk id="20" creationId="{E2BB9502-AAE3-8011-95FA-9D952AF42D78}"/>
          </ac:spMkLst>
        </pc:spChg>
        <pc:cxnChg chg="add mod">
          <ac:chgData name="David Miles" userId="a427bd90-0b1e-40b4-a2c3-e4a6b3a84fcd" providerId="ADAL" clId="{6F44BD5D-A389-4A6E-881A-8329EFEEC1F5}" dt="2025-08-28T15:08:02.578" v="4232" actId="1582"/>
          <ac:cxnSpMkLst>
            <pc:docMk/>
            <pc:sldMk cId="2791854392" sldId="322"/>
            <ac:cxnSpMk id="5" creationId="{83042F86-B32D-6B6D-9B1D-74B6A5616FA3}"/>
          </ac:cxnSpMkLst>
        </pc:cxnChg>
        <pc:cxnChg chg="add mod">
          <ac:chgData name="David Miles" userId="a427bd90-0b1e-40b4-a2c3-e4a6b3a84fcd" providerId="ADAL" clId="{6F44BD5D-A389-4A6E-881A-8329EFEEC1F5}" dt="2025-08-28T15:15:50.788" v="4385" actId="1035"/>
          <ac:cxnSpMkLst>
            <pc:docMk/>
            <pc:sldMk cId="2791854392" sldId="322"/>
            <ac:cxnSpMk id="14" creationId="{2372AE9A-F2CE-5414-3648-B8F4A980D96B}"/>
          </ac:cxnSpMkLst>
        </pc:cxnChg>
      </pc:sldChg>
      <pc:sldChg chg="addSp delSp modSp add mod">
        <pc:chgData name="David Miles" userId="a427bd90-0b1e-40b4-a2c3-e4a6b3a84fcd" providerId="ADAL" clId="{6F44BD5D-A389-4A6E-881A-8329EFEEC1F5}" dt="2025-08-29T07:56:21.980" v="9327" actId="1076"/>
        <pc:sldMkLst>
          <pc:docMk/>
          <pc:sldMk cId="2505938016" sldId="323"/>
        </pc:sldMkLst>
        <pc:spChg chg="mod">
          <ac:chgData name="David Miles" userId="a427bd90-0b1e-40b4-a2c3-e4a6b3a84fcd" providerId="ADAL" clId="{6F44BD5D-A389-4A6E-881A-8329EFEEC1F5}" dt="2025-08-28T15:52:20.246" v="5782" actId="20577"/>
          <ac:spMkLst>
            <pc:docMk/>
            <pc:sldMk cId="2505938016" sldId="323"/>
            <ac:spMk id="2" creationId="{8DA85927-C08F-8967-4A5B-57C9C9B362CD}"/>
          </ac:spMkLst>
        </pc:spChg>
        <pc:spChg chg="add mod">
          <ac:chgData name="David Miles" userId="a427bd90-0b1e-40b4-a2c3-e4a6b3a84fcd" providerId="ADAL" clId="{6F44BD5D-A389-4A6E-881A-8329EFEEC1F5}" dt="2025-08-29T07:55:57.483" v="9326" actId="255"/>
          <ac:spMkLst>
            <pc:docMk/>
            <pc:sldMk cId="2505938016" sldId="323"/>
            <ac:spMk id="3" creationId="{47D55519-FB0E-CD98-A4C6-88B2336C92A6}"/>
          </ac:spMkLst>
        </pc:spChg>
        <pc:spChg chg="del">
          <ac:chgData name="David Miles" userId="a427bd90-0b1e-40b4-a2c3-e4a6b3a84fcd" providerId="ADAL" clId="{6F44BD5D-A389-4A6E-881A-8329EFEEC1F5}" dt="2025-08-28T15:55:57.244" v="5802" actId="478"/>
          <ac:spMkLst>
            <pc:docMk/>
            <pc:sldMk cId="2505938016" sldId="323"/>
            <ac:spMk id="6" creationId="{E77FD5E6-AD4B-2E79-9910-A8BFC861361F}"/>
          </ac:spMkLst>
        </pc:spChg>
        <pc:spChg chg="add del mod">
          <ac:chgData name="David Miles" userId="a427bd90-0b1e-40b4-a2c3-e4a6b3a84fcd" providerId="ADAL" clId="{6F44BD5D-A389-4A6E-881A-8329EFEEC1F5}" dt="2025-08-28T16:13:41.338" v="6824" actId="478"/>
          <ac:spMkLst>
            <pc:docMk/>
            <pc:sldMk cId="2505938016" sldId="323"/>
            <ac:spMk id="8" creationId="{8262E522-4A0E-16D6-4248-402FD44E6813}"/>
          </ac:spMkLst>
        </pc:spChg>
        <pc:spChg chg="add del mod">
          <ac:chgData name="David Miles" userId="a427bd90-0b1e-40b4-a2c3-e4a6b3a84fcd" providerId="ADAL" clId="{6F44BD5D-A389-4A6E-881A-8329EFEEC1F5}" dt="2025-08-28T16:13:44.303" v="6825" actId="478"/>
          <ac:spMkLst>
            <pc:docMk/>
            <pc:sldMk cId="2505938016" sldId="323"/>
            <ac:spMk id="9" creationId="{40223C6A-F085-1D50-4839-FB0916110147}"/>
          </ac:spMkLst>
        </pc:spChg>
        <pc:picChg chg="add del mod">
          <ac:chgData name="David Miles" userId="a427bd90-0b1e-40b4-a2c3-e4a6b3a84fcd" providerId="ADAL" clId="{6F44BD5D-A389-4A6E-881A-8329EFEEC1F5}" dt="2025-08-28T16:13:45.207" v="6826" actId="478"/>
          <ac:picMkLst>
            <pc:docMk/>
            <pc:sldMk cId="2505938016" sldId="323"/>
            <ac:picMk id="7" creationId="{1343D843-E80D-67B0-42CB-630F0F89F94D}"/>
          </ac:picMkLst>
        </pc:picChg>
        <pc:picChg chg="add mod">
          <ac:chgData name="David Miles" userId="a427bd90-0b1e-40b4-a2c3-e4a6b3a84fcd" providerId="ADAL" clId="{6F44BD5D-A389-4A6E-881A-8329EFEEC1F5}" dt="2025-08-29T07:56:21.980" v="9327" actId="1076"/>
          <ac:picMkLst>
            <pc:docMk/>
            <pc:sldMk cId="2505938016" sldId="323"/>
            <ac:picMk id="10" creationId="{E3DFBCEC-DBF4-4ECB-64D8-3E418AA6304F}"/>
          </ac:picMkLst>
        </pc:picChg>
      </pc:sldChg>
      <pc:sldChg chg="addSp delSp modSp add mod">
        <pc:chgData name="David Miles" userId="a427bd90-0b1e-40b4-a2c3-e4a6b3a84fcd" providerId="ADAL" clId="{6F44BD5D-A389-4A6E-881A-8329EFEEC1F5}" dt="2025-08-29T07:50:13.319" v="8609" actId="115"/>
        <pc:sldMkLst>
          <pc:docMk/>
          <pc:sldMk cId="1106711029" sldId="324"/>
        </pc:sldMkLst>
        <pc:spChg chg="add mod">
          <ac:chgData name="David Miles" userId="a427bd90-0b1e-40b4-a2c3-e4a6b3a84fcd" providerId="ADAL" clId="{6F44BD5D-A389-4A6E-881A-8329EFEEC1F5}" dt="2025-08-29T07:50:13.319" v="8609" actId="115"/>
          <ac:spMkLst>
            <pc:docMk/>
            <pc:sldMk cId="1106711029" sldId="324"/>
            <ac:spMk id="3" creationId="{556072C9-3AC1-BB64-C310-6EF728B97BAC}"/>
          </ac:spMkLst>
        </pc:spChg>
        <pc:spChg chg="del">
          <ac:chgData name="David Miles" userId="a427bd90-0b1e-40b4-a2c3-e4a6b3a84fcd" providerId="ADAL" clId="{6F44BD5D-A389-4A6E-881A-8329EFEEC1F5}" dt="2025-08-28T15:55:59.005" v="5803" actId="478"/>
          <ac:spMkLst>
            <pc:docMk/>
            <pc:sldMk cId="1106711029" sldId="324"/>
            <ac:spMk id="6" creationId="{33FB2BA7-FE29-64FE-2EDB-178C045A31DD}"/>
          </ac:spMkLst>
        </pc:spChg>
      </pc:sldChg>
      <pc:sldChg chg="addSp modSp add mod ord">
        <pc:chgData name="David Miles" userId="a427bd90-0b1e-40b4-a2c3-e4a6b3a84fcd" providerId="ADAL" clId="{6F44BD5D-A389-4A6E-881A-8329EFEEC1F5}" dt="2025-08-29T07:50:04.894" v="8608" actId="20577"/>
        <pc:sldMkLst>
          <pc:docMk/>
          <pc:sldMk cId="209032954" sldId="325"/>
        </pc:sldMkLst>
        <pc:spChg chg="mod">
          <ac:chgData name="David Miles" userId="a427bd90-0b1e-40b4-a2c3-e4a6b3a84fcd" providerId="ADAL" clId="{6F44BD5D-A389-4A6E-881A-8329EFEEC1F5}" dt="2025-08-29T07:50:04.894" v="8608" actId="20577"/>
          <ac:spMkLst>
            <pc:docMk/>
            <pc:sldMk cId="209032954" sldId="325"/>
            <ac:spMk id="3" creationId="{3644BE35-73BA-A197-118C-AAC416CC2562}"/>
          </ac:spMkLst>
        </pc:spChg>
        <pc:picChg chg="add mod">
          <ac:chgData name="David Miles" userId="a427bd90-0b1e-40b4-a2c3-e4a6b3a84fcd" providerId="ADAL" clId="{6F44BD5D-A389-4A6E-881A-8329EFEEC1F5}" dt="2025-08-29T07:45:13.323" v="8563" actId="1076"/>
          <ac:picMkLst>
            <pc:docMk/>
            <pc:sldMk cId="209032954" sldId="325"/>
            <ac:picMk id="7" creationId="{2D7E533A-33E6-751E-F25D-D378BBA690D6}"/>
          </ac:picMkLst>
        </pc:picChg>
      </pc:sldChg>
      <pc:sldChg chg="add">
        <pc:chgData name="David Miles" userId="a427bd90-0b1e-40b4-a2c3-e4a6b3a84fcd" providerId="ADAL" clId="{6F44BD5D-A389-4A6E-881A-8329EFEEC1F5}" dt="2025-08-29T07:49:49.532" v="8594" actId="2890"/>
        <pc:sldMkLst>
          <pc:docMk/>
          <pc:sldMk cId="2604846798" sldId="326"/>
        </pc:sldMkLst>
      </pc:sldChg>
    </pc:docChg>
  </pc:docChgLst>
</pc:chgInfo>
</file>

<file path=ppt/comments/modernComment_103_F965B70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B233B33-27E6-4832-9D4D-A7F8FF77A5C8}" authorId="{0C26A24D-9933-F73A-9A18-3ADFF9EF7EC0}" created="2025-08-29T08:31:59.94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84192775" sldId="259"/>
      <ac:graphicFrameMk id="11" creationId="{FCEED9E6-0F59-9F6A-D380-2D8D4689BD0C}"/>
      <ac:tblMk/>
      <ac:tcMk rowId="2974571535" colId="427866157"/>
      <ac:txMk cp="118" len="14">
        <ac:context len="222" hash="868267070"/>
      </ac:txMk>
    </ac:txMkLst>
    <p188:pos x="9594274" y="3057389"/>
    <p188:txBody>
      <a:bodyPr/>
      <a:lstStyle/>
      <a:p>
        <a:r>
          <a:rPr lang="en-GB"/>
          <a:t>To be changed subject to ToR feedback</a:t>
        </a:r>
      </a:p>
    </p188:txBody>
  </p188:cm>
</p188:cmLst>
</file>

<file path=ppt/comments/modernComment_111_1D7AC3C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25F4DE0-675D-4913-A133-8CEFE6FE1BF1}" authorId="{0C26A24D-9933-F73A-9A18-3ADFF9EF7EC0}" created="2025-08-29T08:36:41.97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94584782" sldId="273"/>
      <ac:spMk id="6" creationId="{CA99B789-FE92-0CC4-4721-A55103F197BE}"/>
      <ac:txMk cp="370" len="124">
        <ac:context len="495" hash="1032795334"/>
      </ac:txMk>
    </ac:txMkLst>
    <p188:pos x="9919855" y="2261466"/>
    <p188:txBody>
      <a:bodyPr/>
      <a:lstStyle/>
      <a:p>
        <a:r>
          <a:rPr lang="en-GB"/>
          <a:t>To be amended subject to ToR feedback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18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41A48-4A7D-532E-40CF-02238A421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001C91-1DE1-6A5B-2F5E-E3F414A200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65E38D-2200-EE4A-D83F-206C6FF311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26A3F-EBAB-E191-FBFF-C687EE4CB4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026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DD971-D2F0-B973-D203-1CCDC2BBD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1CA8A0-A707-F008-461A-F9E9808864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834DF-B033-D672-535C-50E0020EEA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EA5D6-C838-B1EC-7127-FE5FFFB0AD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557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990E2-3695-34D2-C036-837073B31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E0C52B-CD24-E885-F07A-68931F242B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DDF1C8-AA03-7E36-65CD-228832D18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B5141-5F23-EA2D-8785-BE82A335C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675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B9809-C335-C740-976E-E2A91844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13003A-8330-5199-B028-9FE74765CE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497F5C-D847-7974-7FCA-8C512E93A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A84D3-E505-E18E-86EE-00057D3B5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101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DF945-39BC-F6D5-9A79-16CA993A2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B8BA6A-BB01-CEFA-22E1-D8ACE19C34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7536B7-452F-45BA-2FA0-A610EEE3DC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AC14A-ACFA-5A58-A3FC-9250FE9EF6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587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0C4F4-111C-7A01-A59F-603BEBDB0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CBFB80-9DB7-EA13-7266-BD0104B76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1FBE39-DE6A-A85E-E492-9967EAB121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4D89D-9677-173F-120B-2B68B9EAC8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366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27/08/2025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27/08/2025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27/08/2025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Vicente.Franco@ec.europa.eu" TargetMode="External"/><Relationship Id="rId2" Type="http://schemas.openxmlformats.org/officeDocument/2006/relationships/hyperlink" Target="mailto:David.Miles@dft.gov.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unece.org/download/attachments/215679554/GRBP-81-24e%20updated%20TFTA%20Terms%20of%20Reference.pdf?api=v2" TargetMode="External"/><Relationship Id="rId4" Type="http://schemas.openxmlformats.org/officeDocument/2006/relationships/hyperlink" Target="https://wiki.unece.org/pages/viewpage.action?pageId=160694352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ownload/attachments/277381140/TA-29-4%20Update%20of%20C1%20tyre%20abrasion%20Gantt%20as%20per%20slide%206%20of%20TA-27-3.pptx?api=v2" TargetMode="External"/><Relationship Id="rId2" Type="http://schemas.microsoft.com/office/2018/10/relationships/comments" Target="../comments/modernComment_103_F965B70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1_1D7AC3CE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unece.org/display/trans/TF+TA+session+36" TargetMode="External"/><Relationship Id="rId13" Type="http://schemas.openxmlformats.org/officeDocument/2006/relationships/image" Target="../media/image4.svg"/><Relationship Id="rId3" Type="http://schemas.openxmlformats.org/officeDocument/2006/relationships/hyperlink" Target="https://wiki.unece.org/display/trans/TF+TA+session+31" TargetMode="External"/><Relationship Id="rId7" Type="http://schemas.openxmlformats.org/officeDocument/2006/relationships/hyperlink" Target="https://wiki.unece.org/display/trans/TF+TA+session+35" TargetMode="External"/><Relationship Id="rId12" Type="http://schemas.openxmlformats.org/officeDocument/2006/relationships/image" Target="../media/image3.png"/><Relationship Id="rId2" Type="http://schemas.openxmlformats.org/officeDocument/2006/relationships/hyperlink" Target="https://wiki.unece.org/display/trans/TF+TA+session+3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iki.unece.org/display/trans/TFTA+session+34" TargetMode="External"/><Relationship Id="rId11" Type="http://schemas.openxmlformats.org/officeDocument/2006/relationships/image" Target="../media/image2.svg"/><Relationship Id="rId5" Type="http://schemas.openxmlformats.org/officeDocument/2006/relationships/hyperlink" Target="https://wiki.unece.org/display/trans/TF+TA+session+33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wiki.unece.org/display/trans/TF+TA+session+32" TargetMode="External"/><Relationship Id="rId9" Type="http://schemas.openxmlformats.org/officeDocument/2006/relationships/hyperlink" Target="https://wiki.unece.org/display/trans/TF+TA+session+3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transport/documents/2023/11/working-documents/tfta-proposal-supplement-02-04-series-amendments-un-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nece.org/sites/default/files/2024-04/ECE-TRANS-WP29-2024-065e%20.pdf" TargetMode="External"/><Relationship Id="rId4" Type="http://schemas.openxmlformats.org/officeDocument/2006/relationships/hyperlink" Target="https://unece.org/sites/default/files/2024-02/GRBP-79-12-Rev.2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 "/>
              </a:rPr>
              <a:t>Status</a:t>
            </a:r>
            <a:r>
              <a:rPr lang="fr-FR" dirty="0">
                <a:latin typeface="Calibri "/>
              </a:rPr>
              <a:t> report to 82</a:t>
            </a:r>
            <a:r>
              <a:rPr lang="fr-FR" baseline="30000" dirty="0">
                <a:latin typeface="Calibri "/>
              </a:rPr>
              <a:t>nd</a:t>
            </a:r>
            <a:r>
              <a:rPr lang="fr-FR" dirty="0">
                <a:latin typeface="Calibri "/>
              </a:rPr>
              <a:t> GRBP </a:t>
            </a:r>
            <a:br>
              <a:rPr lang="fr-FR" dirty="0">
                <a:latin typeface="Calibri "/>
              </a:rPr>
            </a:br>
            <a:r>
              <a:rPr lang="fr-FR" sz="4000" dirty="0">
                <a:latin typeface="Calibri "/>
              </a:rPr>
              <a:t>(</a:t>
            </a:r>
            <a:r>
              <a:rPr lang="en-US" sz="4000" dirty="0">
                <a:latin typeface="Calibri "/>
              </a:rPr>
              <a:t>September </a:t>
            </a:r>
            <a:r>
              <a:rPr lang="fr-FR" sz="4000" dirty="0">
                <a:latin typeface="Calibri "/>
              </a:rPr>
              <a:t>2025)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"/>
              </a:rPr>
              <a:t>Task Force on Tyre Abrasion</a:t>
            </a:r>
          </a:p>
          <a:p>
            <a:r>
              <a:rPr lang="en-GB" sz="3200" dirty="0">
                <a:latin typeface="Calibri "/>
              </a:rPr>
              <a:t>On behalf of GRBP and GRPE</a:t>
            </a:r>
            <a:r>
              <a:rPr lang="en-GB" sz="4000" dirty="0">
                <a:latin typeface="Calibri "/>
              </a:rPr>
              <a:t> </a:t>
            </a:r>
          </a:p>
          <a:p>
            <a:endParaRPr lang="en-GB" sz="4800" dirty="0">
              <a:latin typeface="Calibri 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977854-C418-4DF5-BCE5-6F02F3D39C22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Calibri "/>
              </a:rPr>
              <a:t>Transmitted by the co-chairs </a:t>
            </a:r>
            <a:br>
              <a:rPr lang="en-GB">
                <a:solidFill>
                  <a:schemeClr val="tx1"/>
                </a:solidFill>
                <a:latin typeface="Calibri "/>
              </a:rPr>
            </a:br>
            <a:r>
              <a:rPr lang="en-GB">
                <a:solidFill>
                  <a:schemeClr val="tx1"/>
                </a:solidFill>
                <a:latin typeface="Calibri "/>
              </a:rPr>
              <a:t>of </a:t>
            </a:r>
            <a:r>
              <a:rPr lang="en-GB">
                <a:latin typeface="Calibri "/>
              </a:rPr>
              <a:t>TF </a:t>
            </a:r>
            <a:r>
              <a:rPr lang="en-GB">
                <a:solidFill>
                  <a:schemeClr val="tx1"/>
                </a:solidFill>
                <a:latin typeface="Calibri "/>
              </a:rPr>
              <a:t>for Tyre </a:t>
            </a:r>
            <a:r>
              <a:rPr lang="en-GB">
                <a:latin typeface="Calibri "/>
              </a:rPr>
              <a:t>Ab</a:t>
            </a:r>
            <a:r>
              <a:rPr lang="en-GB">
                <a:solidFill>
                  <a:schemeClr val="tx1"/>
                </a:solidFill>
                <a:latin typeface="Calibri "/>
              </a:rPr>
              <a:t>rasion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1E3F7-4975-4BCD-A19E-D1EE644E3526}"/>
              </a:ext>
            </a:extLst>
          </p:cNvPr>
          <p:cNvSpPr/>
          <p:nvPr/>
        </p:nvSpPr>
        <p:spPr>
          <a:xfrm>
            <a:off x="6608481" y="36491"/>
            <a:ext cx="5476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GRBP-82-x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agenda item </a:t>
            </a:r>
            <a:r>
              <a:rPr lang="en-GB" dirty="0">
                <a:highlight>
                  <a:srgbClr val="FFFF00"/>
                </a:highlight>
              </a:rPr>
              <a:t>6(f)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TF on </a:t>
            </a:r>
            <a:r>
              <a:rPr lang="en-US" err="1"/>
              <a:t>Tyre</a:t>
            </a:r>
            <a:r>
              <a:rPr lang="en-US"/>
              <a:t> Abrasion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BE" sz="2000" b="1" dirty="0"/>
              <a:t>Testing methods</a:t>
            </a:r>
            <a:r>
              <a:rPr lang="en-US" sz="2000" b="1" dirty="0"/>
              <a:t> – market assessment data</a:t>
            </a:r>
            <a:endParaRPr lang="en-BE" sz="2000" b="1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432CFE-6871-730E-1B33-4D78FE2C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06" y="2143877"/>
            <a:ext cx="4470780" cy="4424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0AB61A-0323-7855-8C36-3C1646BD8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964" y="2683066"/>
            <a:ext cx="2576515" cy="10729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900E25-9C1E-EC3E-AAF9-3C809E4E0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442" y="2302891"/>
            <a:ext cx="5119346" cy="4106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3383C5-E39B-32C0-D675-7A492C436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7425" y="2740758"/>
            <a:ext cx="1476375" cy="6286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8E5C2E-5CAA-8D70-E083-B92351B5DC7E}"/>
              </a:ext>
            </a:extLst>
          </p:cNvPr>
          <p:cNvSpPr txBox="1"/>
          <p:nvPr/>
        </p:nvSpPr>
        <p:spPr>
          <a:xfrm>
            <a:off x="8965115" y="6497847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TA-32-10rev1 (RDW)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43628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87A5C-0CFA-AA41-5283-92E937C5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BE" sz="3600" dirty="0"/>
              <a:t>Draft UN Regulation on tyre abrasion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5C305-337E-A921-C6A4-04D57475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FBD906-3785-09DF-C739-D3C87B936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1B559-0F2C-7D31-9F39-456B3103B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97" y="2004219"/>
            <a:ext cx="4391025" cy="4038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4F704E-EC76-8A35-99E6-1388F318C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105" y="2474913"/>
            <a:ext cx="5592464" cy="23579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4F8A6D-EF53-DE07-ADDB-AD8A005439B0}"/>
              </a:ext>
            </a:extLst>
          </p:cNvPr>
          <p:cNvSpPr txBox="1"/>
          <p:nvPr/>
        </p:nvSpPr>
        <p:spPr>
          <a:xfrm>
            <a:off x="8965115" y="6497847"/>
            <a:ext cx="393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TA-37-6 (JASIC) </a:t>
            </a:r>
            <a:endParaRPr lang="en-I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A777CAE-F84A-8F44-697E-43E5CA514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BE" sz="2000" b="1" dirty="0"/>
              <a:t>Testing methods</a:t>
            </a:r>
            <a:r>
              <a:rPr lang="en-US" sz="2000" b="1" dirty="0"/>
              <a:t> – correlation study</a:t>
            </a:r>
            <a:endParaRPr lang="en-BE" sz="2000" b="1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42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0024"/>
            <a:ext cx="10659701" cy="495793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BE" sz="8000" b="1" dirty="0"/>
              <a:t>Structure and values for proposed abrasion limits for C1 tyres</a:t>
            </a:r>
          </a:p>
          <a:p>
            <a:r>
              <a:rPr lang="en-BE" sz="7200" dirty="0"/>
              <a:t>The structure for limits </a:t>
            </a:r>
            <a:r>
              <a:rPr lang="en-US" sz="7200" dirty="0"/>
              <a:t>within the working document </a:t>
            </a:r>
            <a:r>
              <a:rPr lang="en-BE" sz="7200" dirty="0"/>
              <a:t>reflects the technical complexity of tyres and of testing methods</a:t>
            </a:r>
            <a:r>
              <a:rPr lang="en-US" sz="7200" dirty="0"/>
              <a:t>. It includes:</a:t>
            </a:r>
          </a:p>
          <a:p>
            <a:pPr lvl="1"/>
            <a:r>
              <a:rPr lang="en-BE" sz="7200" dirty="0"/>
              <a:t>‘Core’ limits – Set the overall level of ambition, long-term stability.</a:t>
            </a:r>
          </a:p>
          <a:p>
            <a:pPr lvl="1"/>
            <a:r>
              <a:rPr lang="en-BE" sz="7200" dirty="0"/>
              <a:t>‘</a:t>
            </a:r>
            <a:r>
              <a:rPr lang="en-BE" sz="7200" dirty="0" err="1"/>
              <a:t>A</a:t>
            </a:r>
            <a:r>
              <a:rPr lang="en-BE" sz="7200" baseline="-25000" dirty="0" err="1"/>
              <a:t>margin</a:t>
            </a:r>
            <a:r>
              <a:rPr lang="en-BE" sz="7200" dirty="0"/>
              <a:t>’ – An additional margin that is subtracted from the measured abrasion index result. </a:t>
            </a:r>
          </a:p>
          <a:p>
            <a:pPr lvl="1"/>
            <a:r>
              <a:rPr lang="en-BE" sz="7200" dirty="0"/>
              <a:t>Specific allowances for groups of tyres with special abrasion characteristics (e.g. XL tyres)</a:t>
            </a:r>
          </a:p>
          <a:p>
            <a:pPr lvl="1"/>
            <a:r>
              <a:rPr lang="en-BE" sz="7200" dirty="0"/>
              <a:t>CoP tolerance: fixed value to account for production variability, added in the context of conformity of production testing.</a:t>
            </a:r>
            <a:endParaRPr lang="en-US" sz="7200" dirty="0"/>
          </a:p>
          <a:p>
            <a:pPr lvl="1"/>
            <a:endParaRPr lang="en-US" sz="7200" dirty="0"/>
          </a:p>
          <a:p>
            <a:r>
              <a:rPr lang="en-US" sz="7200" dirty="0">
                <a:solidFill>
                  <a:schemeClr val="accent1"/>
                </a:solidFill>
              </a:rPr>
              <a:t>Within the informal document, we have </a:t>
            </a:r>
            <a:r>
              <a:rPr lang="en-US" sz="7200" b="1" dirty="0">
                <a:solidFill>
                  <a:schemeClr val="accent1"/>
                </a:solidFill>
              </a:rPr>
              <a:t>amended the structure of the limits </a:t>
            </a:r>
            <a:r>
              <a:rPr lang="en-US" sz="7200" dirty="0">
                <a:solidFill>
                  <a:schemeClr val="accent1"/>
                </a:solidFill>
              </a:rPr>
              <a:t>to try and simplify it for the reader and bring relevant allowances alongside the core limits within the text. (More information on the next slides)</a:t>
            </a:r>
            <a:br>
              <a:rPr lang="en-BE" sz="7200" dirty="0"/>
            </a:br>
            <a:endParaRPr lang="en-BE" sz="7200" dirty="0"/>
          </a:p>
          <a:p>
            <a:pPr>
              <a:spcBef>
                <a:spcPts val="1200"/>
              </a:spcBef>
            </a:pPr>
            <a:r>
              <a:rPr lang="en-BE" sz="7200" dirty="0"/>
              <a:t>Limits are</a:t>
            </a:r>
            <a:r>
              <a:rPr lang="en-US" sz="7200" dirty="0"/>
              <a:t> </a:t>
            </a:r>
            <a:r>
              <a:rPr lang="en-BE" sz="7200" dirty="0"/>
              <a:t>proposed with a </a:t>
            </a:r>
            <a:r>
              <a:rPr lang="en-BE" sz="7200" b="1" dirty="0"/>
              <a:t>two-s</a:t>
            </a:r>
            <a:r>
              <a:rPr lang="en-US" sz="7200" b="1" dirty="0" err="1"/>
              <a:t>tage</a:t>
            </a:r>
            <a:r>
              <a:rPr lang="en-BE" sz="7200" b="1" dirty="0"/>
              <a:t> approach</a:t>
            </a:r>
            <a:r>
              <a:rPr lang="en-US" sz="7200" b="1" dirty="0"/>
              <a:t> </a:t>
            </a:r>
            <a:r>
              <a:rPr lang="en-BE" sz="7200" dirty="0"/>
              <a:t>as a way to balance long-term ambition </a:t>
            </a:r>
            <a:r>
              <a:rPr lang="en-US" sz="7200" dirty="0"/>
              <a:t>on environmental improvement </a:t>
            </a:r>
            <a:r>
              <a:rPr lang="en-BE" sz="7200" dirty="0"/>
              <a:t>with </a:t>
            </a:r>
            <a:r>
              <a:rPr lang="en-US" sz="7200" dirty="0"/>
              <a:t>the </a:t>
            </a:r>
            <a:r>
              <a:rPr lang="en-BE" sz="7200" dirty="0"/>
              <a:t>curren</a:t>
            </a:r>
            <a:r>
              <a:rPr lang="en-IE" sz="7200" dirty="0"/>
              <a:t>t</a:t>
            </a:r>
            <a:r>
              <a:rPr lang="en-BE" sz="7200" dirty="0"/>
              <a:t> state of development of tyres with regard to abrasion</a:t>
            </a:r>
            <a:r>
              <a:rPr lang="en-US" sz="7200" dirty="0"/>
              <a:t>:</a:t>
            </a:r>
            <a:endParaRPr lang="en-BE" sz="7200" b="1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BE" sz="7200" b="1" dirty="0"/>
              <a:t>S</a:t>
            </a:r>
            <a:r>
              <a:rPr lang="en-US" sz="7200" b="1" dirty="0" err="1"/>
              <a:t>tage</a:t>
            </a:r>
            <a:r>
              <a:rPr lang="en-BE" sz="7200" b="1" dirty="0"/>
              <a:t> 1</a:t>
            </a:r>
            <a:r>
              <a:rPr lang="en-BE" sz="7200" dirty="0"/>
              <a:t>: from entry into force </a:t>
            </a:r>
            <a:r>
              <a:rPr lang="en-US" sz="7200" dirty="0"/>
              <a:t>– aims to balance environmental objectives with recognition of the current performance of the </a:t>
            </a:r>
            <a:r>
              <a:rPr lang="en-US" sz="7200" dirty="0" err="1"/>
              <a:t>tyre</a:t>
            </a:r>
            <a:r>
              <a:rPr lang="en-US" sz="7200" dirty="0"/>
              <a:t> market - provides</a:t>
            </a:r>
            <a:r>
              <a:rPr lang="en-BE" sz="7200" dirty="0"/>
              <a:t> several allowances </a:t>
            </a:r>
            <a:r>
              <a:rPr lang="en-US" sz="7200" dirty="0"/>
              <a:t>for specific </a:t>
            </a:r>
            <a:r>
              <a:rPr lang="en-US" sz="7200" dirty="0" err="1"/>
              <a:t>tyre</a:t>
            </a:r>
            <a:r>
              <a:rPr lang="en-US" sz="7200" dirty="0"/>
              <a:t> groups</a:t>
            </a:r>
            <a:r>
              <a:rPr lang="en-BE" sz="7200" dirty="0"/>
              <a:t>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7200" b="1" dirty="0"/>
              <a:t>Stage</a:t>
            </a:r>
            <a:r>
              <a:rPr lang="en-BE" sz="7200" b="1" dirty="0"/>
              <a:t> 2</a:t>
            </a:r>
            <a:r>
              <a:rPr lang="en-BE" sz="7200" dirty="0"/>
              <a:t>: as of [1st of January 2033] – </a:t>
            </a:r>
            <a:r>
              <a:rPr lang="en-US" sz="7200" dirty="0"/>
              <a:t>a </a:t>
            </a:r>
            <a:r>
              <a:rPr lang="en-BE" sz="7200" dirty="0"/>
              <a:t>tighten</a:t>
            </a:r>
            <a:r>
              <a:rPr lang="en-US" sz="7200" dirty="0" err="1"/>
              <a:t>ing</a:t>
            </a:r>
            <a:r>
              <a:rPr lang="en-US" sz="7200" dirty="0"/>
              <a:t> of stringency</a:t>
            </a:r>
            <a:r>
              <a:rPr lang="en-BE" sz="7200" dirty="0"/>
              <a:t> to </a:t>
            </a:r>
            <a:r>
              <a:rPr lang="en-US" sz="7200" dirty="0"/>
              <a:t>achieve longer term environmental objectives</a:t>
            </a:r>
            <a:r>
              <a:rPr lang="en-BE" sz="7200" dirty="0"/>
              <a:t>, certain allowances are dropped.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E65328-6C05-3B61-F1DC-D33F541CA73E}"/>
              </a:ext>
            </a:extLst>
          </p:cNvPr>
          <p:cNvSpPr/>
          <p:nvPr/>
        </p:nvSpPr>
        <p:spPr>
          <a:xfrm>
            <a:off x="694100" y="3603278"/>
            <a:ext cx="10744953" cy="93250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930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691DB9-3E15-950B-36F6-19A8325CF034}"/>
              </a:ext>
            </a:extLst>
          </p:cNvPr>
          <p:cNvSpPr txBox="1"/>
          <p:nvPr/>
        </p:nvSpPr>
        <p:spPr>
          <a:xfrm>
            <a:off x="359610" y="1145892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Core limits </a:t>
            </a:r>
            <a:r>
              <a:rPr lang="en-US" dirty="0"/>
              <a:t>(paragraph 6.1.1.)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A1B49B-C23B-71AA-D656-ACF6EBCF8191}"/>
              </a:ext>
            </a:extLst>
          </p:cNvPr>
          <p:cNvSpPr txBox="1"/>
          <p:nvPr/>
        </p:nvSpPr>
        <p:spPr>
          <a:xfrm>
            <a:off x="6201613" y="1100625"/>
            <a:ext cx="583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applied at type approval – </a:t>
            </a:r>
            <a:r>
              <a:rPr lang="en-US" b="1" u="sng" dirty="0"/>
              <a:t>Open road </a:t>
            </a:r>
            <a:r>
              <a:rPr lang="en-US" dirty="0"/>
              <a:t>(Annex 3, 1.11.13.5.)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93EAB-1F42-9AD7-4B41-D8250BCDB23C}"/>
              </a:ext>
            </a:extLst>
          </p:cNvPr>
          <p:cNvSpPr txBox="1"/>
          <p:nvPr/>
        </p:nvSpPr>
        <p:spPr>
          <a:xfrm>
            <a:off x="365026" y="2894747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Allowances </a:t>
            </a:r>
            <a:r>
              <a:rPr lang="en-US" dirty="0"/>
              <a:t>(Annex 3, 1.11.13.5. &amp; 2.8.)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E3D17D-1645-5710-9CDB-BFCE50CF0FF4}"/>
              </a:ext>
            </a:extLst>
          </p:cNvPr>
          <p:cNvSpPr txBox="1"/>
          <p:nvPr/>
        </p:nvSpPr>
        <p:spPr>
          <a:xfrm>
            <a:off x="359610" y="5094570"/>
            <a:ext cx="52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 margin </a:t>
            </a:r>
            <a:r>
              <a:rPr lang="en-US" dirty="0"/>
              <a:t>(paragraph 8.4.)</a:t>
            </a:r>
            <a:r>
              <a:rPr lang="en-US" b="1" dirty="0"/>
              <a:t> = [0.20]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D4B65-4CD9-839B-717E-7A58C0D655DB}"/>
              </a:ext>
            </a:extLst>
          </p:cNvPr>
          <p:cNvSpPr txBox="1"/>
          <p:nvPr/>
        </p:nvSpPr>
        <p:spPr>
          <a:xfrm>
            <a:off x="6201613" y="3342726"/>
            <a:ext cx="5543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applied at type approval – </a:t>
            </a:r>
            <a:r>
              <a:rPr lang="en-US" b="1" u="sng" dirty="0"/>
              <a:t>Drum </a:t>
            </a:r>
            <a:r>
              <a:rPr lang="en-US" dirty="0"/>
              <a:t>(Annex 3, 2.8.)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813E62-C1F9-3051-2623-D476999E5781}"/>
              </a:ext>
            </a:extLst>
          </p:cNvPr>
          <p:cNvSpPr txBox="1"/>
          <p:nvPr/>
        </p:nvSpPr>
        <p:spPr>
          <a:xfrm>
            <a:off x="446502" y="5668371"/>
            <a:ext cx="106639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dirty="0"/>
              <a:t>Maximum acceptable value:  </a:t>
            </a:r>
          </a:p>
          <a:p>
            <a:r>
              <a:rPr lang="en-BE" dirty="0"/>
              <a:t>At </a:t>
            </a:r>
            <a:r>
              <a:rPr lang="en-BE" b="1" dirty="0"/>
              <a:t>TA</a:t>
            </a:r>
            <a:r>
              <a:rPr lang="en-BE" dirty="0"/>
              <a:t>:  Core limit + Abrasion Margin + Allowances (where applicable)</a:t>
            </a:r>
          </a:p>
          <a:p>
            <a:r>
              <a:rPr lang="en-BE" dirty="0"/>
              <a:t>At</a:t>
            </a:r>
            <a:r>
              <a:rPr lang="en-BE" b="1" dirty="0"/>
              <a:t> CoP</a:t>
            </a:r>
            <a:r>
              <a:rPr lang="en-BE" dirty="0"/>
              <a:t>: Core limit + Abrasion Margin + Allowances (where applicable) + CoP margin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E93406-2B8E-C20A-81EA-19994EC28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02" y="1515224"/>
            <a:ext cx="5334000" cy="12763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5E91D3-A3BB-C07A-9B13-DB5690639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02" y="3307930"/>
            <a:ext cx="5263227" cy="15713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B2F295-C578-EF17-D026-01473F777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2386" y="1788170"/>
            <a:ext cx="5219600" cy="14075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07E4444-4A4C-EB8D-8D9A-F30754C3F1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2387" y="3954413"/>
            <a:ext cx="5219600" cy="13991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ECE4113-7B68-DE36-75A5-C47B471F3B65}"/>
              </a:ext>
            </a:extLst>
          </p:cNvPr>
          <p:cNvSpPr txBox="1"/>
          <p:nvPr/>
        </p:nvSpPr>
        <p:spPr>
          <a:xfrm>
            <a:off x="359610" y="456131"/>
            <a:ext cx="11265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BE" sz="2000" b="1" dirty="0"/>
              <a:t>Structure and values for proposed abrasion limits for C1 tyres</a:t>
            </a:r>
            <a:r>
              <a:rPr lang="en-US" sz="2000" b="1" dirty="0"/>
              <a:t> – as proposed in the </a:t>
            </a:r>
            <a:r>
              <a:rPr lang="en-US" sz="2000" b="1" u="sng" dirty="0"/>
              <a:t>working document</a:t>
            </a:r>
            <a:endParaRPr lang="en-BE" sz="2000" b="1" u="sng" dirty="0"/>
          </a:p>
        </p:txBody>
      </p:sp>
    </p:spTree>
    <p:extLst>
      <p:ext uri="{BB962C8B-B14F-4D97-AF65-F5344CB8AC3E}">
        <p14:creationId xmlns:p14="http://schemas.microsoft.com/office/powerpoint/2010/main" val="308368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64D9D-7AF8-9E8F-457A-3294CF848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D55C7A1-0C57-E4EA-0443-2542E99AE12D}"/>
              </a:ext>
            </a:extLst>
          </p:cNvPr>
          <p:cNvSpPr txBox="1"/>
          <p:nvPr/>
        </p:nvSpPr>
        <p:spPr>
          <a:xfrm>
            <a:off x="359610" y="1145892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Core limits </a:t>
            </a:r>
            <a:r>
              <a:rPr lang="en-US" dirty="0"/>
              <a:t>(paragraph 6.1.1.)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D2F5EF-DB2F-963C-7D26-C62A7EA07AD5}"/>
              </a:ext>
            </a:extLst>
          </p:cNvPr>
          <p:cNvSpPr txBox="1"/>
          <p:nvPr/>
        </p:nvSpPr>
        <p:spPr>
          <a:xfrm>
            <a:off x="6096000" y="1159143"/>
            <a:ext cx="583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Limit adjustments for specific </a:t>
            </a:r>
            <a:r>
              <a:rPr lang="en-US" b="1" dirty="0" err="1">
                <a:solidFill>
                  <a:schemeClr val="accent1"/>
                </a:solidFill>
              </a:rPr>
              <a:t>tyre</a:t>
            </a:r>
            <a:r>
              <a:rPr lang="en-US" b="1" dirty="0">
                <a:solidFill>
                  <a:schemeClr val="accent1"/>
                </a:solidFill>
              </a:rPr>
              <a:t> groups (both methods) </a:t>
            </a:r>
            <a:r>
              <a:rPr lang="en-US" dirty="0"/>
              <a:t>(paragraph 6.1.1.)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90B3C-7ACA-BA21-FDB2-FF12C6BDB69A}"/>
              </a:ext>
            </a:extLst>
          </p:cNvPr>
          <p:cNvSpPr txBox="1"/>
          <p:nvPr/>
        </p:nvSpPr>
        <p:spPr>
          <a:xfrm>
            <a:off x="446502" y="4645559"/>
            <a:ext cx="52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 margin </a:t>
            </a:r>
            <a:r>
              <a:rPr lang="en-US" dirty="0"/>
              <a:t>(paragraph 8.4.) </a:t>
            </a:r>
            <a:r>
              <a:rPr lang="en-US" b="1" dirty="0"/>
              <a:t>= [0.20]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A20746-3F49-F372-B320-50516B9B9B2B}"/>
              </a:ext>
            </a:extLst>
          </p:cNvPr>
          <p:cNvSpPr txBox="1"/>
          <p:nvPr/>
        </p:nvSpPr>
        <p:spPr>
          <a:xfrm>
            <a:off x="446502" y="5668371"/>
            <a:ext cx="106639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dirty="0"/>
              <a:t>Maximum acceptable value:  </a:t>
            </a:r>
          </a:p>
          <a:p>
            <a:r>
              <a:rPr lang="en-BE" dirty="0"/>
              <a:t>At </a:t>
            </a:r>
            <a:r>
              <a:rPr lang="en-BE" b="1" dirty="0"/>
              <a:t>TA</a:t>
            </a:r>
            <a:r>
              <a:rPr lang="en-BE" dirty="0"/>
              <a:t>:  Core limit + </a:t>
            </a:r>
            <a:r>
              <a:rPr lang="en-US" dirty="0">
                <a:solidFill>
                  <a:schemeClr val="accent1"/>
                </a:solidFill>
              </a:rPr>
              <a:t>Limit Adjustment (where applicable) </a:t>
            </a:r>
            <a:r>
              <a:rPr lang="en-US" dirty="0"/>
              <a:t>+ </a:t>
            </a:r>
            <a:r>
              <a:rPr lang="en-BE" dirty="0"/>
              <a:t>Abrasion Margin </a:t>
            </a:r>
            <a:endParaRPr lang="en-US" dirty="0"/>
          </a:p>
          <a:p>
            <a:r>
              <a:rPr lang="en-BE" dirty="0"/>
              <a:t>At</a:t>
            </a:r>
            <a:r>
              <a:rPr lang="en-BE" b="1" dirty="0"/>
              <a:t> CoP</a:t>
            </a:r>
            <a:r>
              <a:rPr lang="en-BE" dirty="0"/>
              <a:t>: Core limit + </a:t>
            </a:r>
            <a:r>
              <a:rPr lang="en-US" dirty="0">
                <a:solidFill>
                  <a:schemeClr val="accent1"/>
                </a:solidFill>
              </a:rPr>
              <a:t>Limit Adjustment (where applicable) </a:t>
            </a:r>
            <a:r>
              <a:rPr lang="en-US" dirty="0"/>
              <a:t>+ </a:t>
            </a:r>
            <a:r>
              <a:rPr lang="en-BE" dirty="0"/>
              <a:t>Abrasion Margin + CoP margin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1C00C4-B320-0DDF-1B71-73507BE58662}"/>
              </a:ext>
            </a:extLst>
          </p:cNvPr>
          <p:cNvSpPr txBox="1"/>
          <p:nvPr/>
        </p:nvSpPr>
        <p:spPr>
          <a:xfrm>
            <a:off x="359610" y="456131"/>
            <a:ext cx="11265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BE" sz="2000" b="1" dirty="0"/>
              <a:t>Structure and values for proposed abrasion limits for C1 tyres</a:t>
            </a:r>
            <a:r>
              <a:rPr lang="en-US" sz="2000" b="1" dirty="0"/>
              <a:t> – as proposed in the </a:t>
            </a:r>
            <a:r>
              <a:rPr lang="en-US" sz="2000" b="1" u="sng" dirty="0">
                <a:solidFill>
                  <a:schemeClr val="accent1"/>
                </a:solidFill>
              </a:rPr>
              <a:t>informal document</a:t>
            </a:r>
            <a:endParaRPr lang="en-BE" sz="2000" b="1" u="sng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6275FB-1FBC-4A5C-72F8-9AE7862B7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02" y="1515224"/>
            <a:ext cx="5219600" cy="12487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F0FC0F-28BA-BA9F-565F-33ACD15D4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12" y="1832633"/>
            <a:ext cx="4894778" cy="24106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9CFD64-ECC5-EC74-50FE-568558D3092A}"/>
              </a:ext>
            </a:extLst>
          </p:cNvPr>
          <p:cNvSpPr txBox="1"/>
          <p:nvPr/>
        </p:nvSpPr>
        <p:spPr>
          <a:xfrm>
            <a:off x="446502" y="3577423"/>
            <a:ext cx="543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</a:t>
            </a:r>
            <a:r>
              <a:rPr lang="en-US" dirty="0"/>
              <a:t>(Annex 3, paragraphs 1.11.13.5. &amp; 2.8) </a:t>
            </a:r>
            <a:r>
              <a:rPr lang="en-US" b="1" dirty="0"/>
              <a:t>= [0.20]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89884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82955-9650-8E02-6295-ED2218606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908B2FE-E017-426C-3B51-4129D9995E03}"/>
              </a:ext>
            </a:extLst>
          </p:cNvPr>
          <p:cNvSpPr txBox="1"/>
          <p:nvPr/>
        </p:nvSpPr>
        <p:spPr>
          <a:xfrm>
            <a:off x="359610" y="1145892"/>
            <a:ext cx="471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Core limits </a:t>
            </a:r>
            <a:r>
              <a:rPr lang="en-US" dirty="0"/>
              <a:t>(paragraph 6.1.1.)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77D85B-A398-F7D8-60F9-951731BEA9EB}"/>
              </a:ext>
            </a:extLst>
          </p:cNvPr>
          <p:cNvSpPr txBox="1"/>
          <p:nvPr/>
        </p:nvSpPr>
        <p:spPr>
          <a:xfrm>
            <a:off x="6096000" y="1159143"/>
            <a:ext cx="583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Limit adjustments for specific </a:t>
            </a:r>
            <a:r>
              <a:rPr lang="en-US" b="1" dirty="0" err="1">
                <a:solidFill>
                  <a:schemeClr val="accent1"/>
                </a:solidFill>
              </a:rPr>
              <a:t>tyre</a:t>
            </a:r>
            <a:r>
              <a:rPr lang="en-US" b="1" dirty="0">
                <a:solidFill>
                  <a:schemeClr val="accent1"/>
                </a:solidFill>
              </a:rPr>
              <a:t> groups (both methods) </a:t>
            </a:r>
            <a:r>
              <a:rPr lang="en-US" dirty="0"/>
              <a:t>(paragraph 6.1.1.)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7FCE85-975F-01AE-E980-E44BAB900983}"/>
              </a:ext>
            </a:extLst>
          </p:cNvPr>
          <p:cNvSpPr txBox="1"/>
          <p:nvPr/>
        </p:nvSpPr>
        <p:spPr>
          <a:xfrm>
            <a:off x="446502" y="4645559"/>
            <a:ext cx="52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CoP margin </a:t>
            </a:r>
            <a:r>
              <a:rPr lang="en-US" dirty="0"/>
              <a:t>(paragraph 8.4.) </a:t>
            </a:r>
            <a:r>
              <a:rPr lang="en-US" b="1" dirty="0"/>
              <a:t>= [0.20]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DD39BD-EFE2-E8A9-F72F-5EA6C2E7B508}"/>
              </a:ext>
            </a:extLst>
          </p:cNvPr>
          <p:cNvSpPr txBox="1"/>
          <p:nvPr/>
        </p:nvSpPr>
        <p:spPr>
          <a:xfrm>
            <a:off x="446502" y="5668371"/>
            <a:ext cx="106639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BE" dirty="0"/>
              <a:t>Maximum acceptable value:  </a:t>
            </a:r>
          </a:p>
          <a:p>
            <a:r>
              <a:rPr lang="en-BE" dirty="0"/>
              <a:t>At </a:t>
            </a:r>
            <a:r>
              <a:rPr lang="en-BE" b="1" dirty="0"/>
              <a:t>TA</a:t>
            </a:r>
            <a:r>
              <a:rPr lang="en-BE" dirty="0"/>
              <a:t>:  Core limit + </a:t>
            </a:r>
            <a:r>
              <a:rPr lang="en-US" dirty="0"/>
              <a:t>Limit Adjustment (where applicable) + </a:t>
            </a:r>
            <a:r>
              <a:rPr lang="en-BE" dirty="0"/>
              <a:t>Abrasion Margin </a:t>
            </a:r>
            <a:endParaRPr lang="en-US" dirty="0"/>
          </a:p>
          <a:p>
            <a:r>
              <a:rPr lang="en-BE" dirty="0"/>
              <a:t>At</a:t>
            </a:r>
            <a:r>
              <a:rPr lang="en-BE" b="1" dirty="0"/>
              <a:t> CoP</a:t>
            </a:r>
            <a:r>
              <a:rPr lang="en-BE" dirty="0"/>
              <a:t>: Core limit + </a:t>
            </a:r>
            <a:r>
              <a:rPr lang="en-US" dirty="0"/>
              <a:t>Limit Adjustment (where applicable) + </a:t>
            </a:r>
            <a:r>
              <a:rPr lang="en-BE" dirty="0"/>
              <a:t>Abrasion Margin + CoP margin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EF0438-B2C0-2A46-3A10-5A2E2E32C6E9}"/>
              </a:ext>
            </a:extLst>
          </p:cNvPr>
          <p:cNvSpPr txBox="1"/>
          <p:nvPr/>
        </p:nvSpPr>
        <p:spPr>
          <a:xfrm>
            <a:off x="359610" y="456131"/>
            <a:ext cx="11265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BE" sz="2000" b="1" dirty="0"/>
              <a:t>Structure and values for proposed abrasion limits for C1 tyres</a:t>
            </a:r>
            <a:r>
              <a:rPr lang="en-US" sz="2000" b="1" dirty="0"/>
              <a:t> – as proposed in the </a:t>
            </a:r>
            <a:r>
              <a:rPr lang="en-US" sz="2000" b="1" u="sng" dirty="0">
                <a:solidFill>
                  <a:schemeClr val="accent1"/>
                </a:solidFill>
              </a:rPr>
              <a:t>informal document</a:t>
            </a:r>
            <a:endParaRPr lang="en-BE" sz="2000" b="1" u="sng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C246ED-04F1-13F5-FFAC-87A231DAC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02" y="1515224"/>
            <a:ext cx="5219600" cy="12487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DAC423-3110-0DE6-79FD-04D5D68C2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12" y="1832633"/>
            <a:ext cx="4894778" cy="24106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E4F66B-CF19-603F-8221-E480515CA940}"/>
              </a:ext>
            </a:extLst>
          </p:cNvPr>
          <p:cNvSpPr txBox="1"/>
          <p:nvPr/>
        </p:nvSpPr>
        <p:spPr>
          <a:xfrm>
            <a:off x="446502" y="3577423"/>
            <a:ext cx="5434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Abrasion margin </a:t>
            </a:r>
            <a:r>
              <a:rPr lang="en-US" dirty="0"/>
              <a:t>(Annex 3, paragraphs 1.11.13.5. &amp; 2.8) </a:t>
            </a:r>
            <a:r>
              <a:rPr lang="en-US" b="1" dirty="0"/>
              <a:t>= [0.20]</a:t>
            </a:r>
            <a:endParaRPr lang="en-GB" b="1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5EE7BED-5FBD-D905-D09A-A752B89C1DB6}"/>
              </a:ext>
            </a:extLst>
          </p:cNvPr>
          <p:cNvSpPr/>
          <p:nvPr/>
        </p:nvSpPr>
        <p:spPr>
          <a:xfrm>
            <a:off x="4345663" y="1823580"/>
            <a:ext cx="633742" cy="602749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3042F86-B32D-6B6D-9B1D-74B6A5616FA3}"/>
              </a:ext>
            </a:extLst>
          </p:cNvPr>
          <p:cNvCxnSpPr>
            <a:endCxn id="2" idx="0"/>
          </p:cNvCxnSpPr>
          <p:nvPr/>
        </p:nvCxnSpPr>
        <p:spPr>
          <a:xfrm>
            <a:off x="4345663" y="1339913"/>
            <a:ext cx="217284" cy="4655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7F353F-9BC7-915F-7F6C-5CC15C026665}"/>
              </a:ext>
            </a:extLst>
          </p:cNvPr>
          <p:cNvSpPr txBox="1"/>
          <p:nvPr/>
        </p:nvSpPr>
        <p:spPr>
          <a:xfrm>
            <a:off x="3325910" y="998315"/>
            <a:ext cx="2636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Square brackets removed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4357B82-8AFE-ECD6-57BF-1F416D4EAB74}"/>
              </a:ext>
            </a:extLst>
          </p:cNvPr>
          <p:cNvSpPr/>
          <p:nvPr/>
        </p:nvSpPr>
        <p:spPr>
          <a:xfrm>
            <a:off x="389939" y="3555887"/>
            <a:ext cx="5515463" cy="70933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372AE9A-F2CE-5414-3648-B8F4A980D96B}"/>
              </a:ext>
            </a:extLst>
          </p:cNvPr>
          <p:cNvCxnSpPr>
            <a:cxnSpLocks/>
          </p:cNvCxnSpPr>
          <p:nvPr/>
        </p:nvCxnSpPr>
        <p:spPr>
          <a:xfrm>
            <a:off x="2263366" y="3259249"/>
            <a:ext cx="271601" cy="2596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E9B5D09-C36E-AB83-8910-B4BE43DC64D6}"/>
              </a:ext>
            </a:extLst>
          </p:cNvPr>
          <p:cNvSpPr txBox="1"/>
          <p:nvPr/>
        </p:nvSpPr>
        <p:spPr>
          <a:xfrm>
            <a:off x="359610" y="2906006"/>
            <a:ext cx="515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Abrasion margin simplified with single margin across both methods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05FE791-5D23-4290-B655-131273091C8B}"/>
              </a:ext>
            </a:extLst>
          </p:cNvPr>
          <p:cNvSpPr/>
          <p:nvPr/>
        </p:nvSpPr>
        <p:spPr>
          <a:xfrm>
            <a:off x="6096000" y="1760209"/>
            <a:ext cx="5103137" cy="2603564"/>
          </a:xfrm>
          <a:prstGeom prst="roundRect">
            <a:avLst>
              <a:gd name="adj" fmla="val 8640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BB9502-AAE3-8011-95FA-9D952AF42D78}"/>
              </a:ext>
            </a:extLst>
          </p:cNvPr>
          <p:cNvSpPr txBox="1"/>
          <p:nvPr/>
        </p:nvSpPr>
        <p:spPr>
          <a:xfrm>
            <a:off x="6007859" y="4438210"/>
            <a:ext cx="561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“Allowances” changed to “limit adjustments” and moved next to core limits in the text for clarity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Same overall stringency as working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Square brackets removed for stage 1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854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0025"/>
            <a:ext cx="1089509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BE" sz="2000" b="1" dirty="0"/>
              <a:t>Introductory provisions</a:t>
            </a:r>
          </a:p>
          <a:p>
            <a:pPr marL="0" indent="0">
              <a:buNone/>
            </a:pPr>
            <a:r>
              <a:rPr lang="en-BE" sz="1800" dirty="0"/>
              <a:t>The proposed introductory provisions mirror the Euro 7 calendar for C1 tyres and support </a:t>
            </a:r>
            <a:r>
              <a:rPr lang="en-US" sz="1800" dirty="0"/>
              <a:t>a</a:t>
            </a:r>
            <a:r>
              <a:rPr lang="en-BE" sz="1800" dirty="0"/>
              <a:t> two-stage approach.</a:t>
            </a:r>
          </a:p>
          <a:p>
            <a:pPr marL="457200" lvl="1" indent="0">
              <a:buNone/>
            </a:pPr>
            <a:endParaRPr lang="en-BE" sz="18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1800" b="1" dirty="0"/>
              <a:t>Stage 1</a:t>
            </a:r>
            <a:r>
              <a:rPr lang="en-US" altLang="en-US" sz="1800" dirty="0"/>
              <a:t>: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1800" dirty="0"/>
              <a:t> </a:t>
            </a:r>
            <a:r>
              <a:rPr lang="en-US" altLang="en-US" sz="1800" dirty="0"/>
              <a:t>New approvals required </a:t>
            </a:r>
            <a:r>
              <a:rPr lang="en-BE" altLang="en-US" sz="1800" dirty="0"/>
              <a:t>no sooner than</a:t>
            </a:r>
            <a:r>
              <a:rPr lang="en-US" altLang="en-US" sz="1800" dirty="0"/>
              <a:t> </a:t>
            </a:r>
            <a:r>
              <a:rPr lang="en-BE" altLang="en-US" sz="1800" strike="sngStrike" dirty="0">
                <a:solidFill>
                  <a:schemeClr val="accent1"/>
                </a:solidFill>
              </a:rPr>
              <a:t>[</a:t>
            </a:r>
            <a:r>
              <a:rPr lang="en-US" altLang="en-US" sz="1800" dirty="0"/>
              <a:t>30 June 2028</a:t>
            </a:r>
            <a:r>
              <a:rPr lang="en-BE" altLang="en-US" sz="1800" strike="sngStrike" dirty="0">
                <a:solidFill>
                  <a:schemeClr val="accent1"/>
                </a:solidFill>
              </a:rPr>
              <a:t>]</a:t>
            </a:r>
            <a:r>
              <a:rPr lang="en-US" altLang="en-US" sz="1800" dirty="0"/>
              <a:t>.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1800" dirty="0"/>
              <a:t> All approvals required no sooner than </a:t>
            </a:r>
            <a:r>
              <a:rPr lang="en-BE" altLang="en-US" sz="1800" strike="sngStrike" dirty="0">
                <a:solidFill>
                  <a:schemeClr val="accent1"/>
                </a:solidFill>
              </a:rPr>
              <a:t>[</a:t>
            </a:r>
            <a:r>
              <a:rPr lang="en-BE" altLang="en-US" sz="1800" dirty="0"/>
              <a:t>30 June 2030</a:t>
            </a:r>
            <a:r>
              <a:rPr lang="en-BE" altLang="en-US" sz="1800" strike="sngStrike" dirty="0">
                <a:solidFill>
                  <a:schemeClr val="accent1"/>
                </a:solidFill>
              </a:rPr>
              <a:t>]</a:t>
            </a:r>
            <a:r>
              <a:rPr lang="en-BE" altLang="en-US" sz="1800" dirty="0"/>
              <a:t>.</a:t>
            </a:r>
            <a:endParaRPr lang="en-US" alt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18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1800" b="1" dirty="0"/>
              <a:t>Stage 2</a:t>
            </a:r>
            <a:r>
              <a:rPr lang="en-US" altLang="en-US" sz="1800" dirty="0"/>
              <a:t>: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1800" dirty="0"/>
              <a:t> </a:t>
            </a:r>
            <a:r>
              <a:rPr lang="en-US" altLang="en-US" sz="1800" dirty="0"/>
              <a:t>New approvals required </a:t>
            </a:r>
            <a:r>
              <a:rPr lang="en-BE" altLang="en-US" sz="1800" dirty="0"/>
              <a:t>no sooner than</a:t>
            </a:r>
            <a:r>
              <a:rPr lang="en-US" altLang="en-US" sz="1800" dirty="0"/>
              <a:t> </a:t>
            </a:r>
            <a:r>
              <a:rPr lang="en-BE" altLang="en-US" sz="1800" dirty="0"/>
              <a:t>[</a:t>
            </a:r>
            <a:r>
              <a:rPr lang="en-US" altLang="en-US" sz="1800" dirty="0"/>
              <a:t>31 December 2032</a:t>
            </a:r>
            <a:r>
              <a:rPr lang="en-BE" altLang="en-US" sz="1800" dirty="0"/>
              <a:t>]</a:t>
            </a:r>
            <a:r>
              <a:rPr lang="en-US" altLang="en-US" sz="1800" dirty="0"/>
              <a:t>.</a:t>
            </a:r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1800" dirty="0"/>
              <a:t>  All approvals required no sooner than [31 December 2034].</a:t>
            </a:r>
            <a:endParaRPr lang="en-US" alt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18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1800" dirty="0"/>
              <a:t>Fi</a:t>
            </a:r>
            <a:r>
              <a:rPr lang="en-BE" altLang="en-US" sz="1800" dirty="0" err="1"/>
              <a:t>tting</a:t>
            </a:r>
            <a:r>
              <a:rPr lang="en-BE" altLang="en-US" sz="1800" dirty="0"/>
              <a:t> of non-compliant C1 tyres on a vehicle in use:</a:t>
            </a:r>
          </a:p>
          <a:p>
            <a:pPr marL="531813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BE" altLang="en-US" sz="1800" dirty="0"/>
              <a:t> Until [30 June 2032] for tyres manufactured prior to [30 June 2030].</a:t>
            </a:r>
            <a:endParaRPr lang="en-US" alt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BE" altLang="en-US" sz="1800" dirty="0"/>
          </a:p>
          <a:p>
            <a:pPr marL="5318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1800" dirty="0"/>
              <a:t>Extended acceptance</a:t>
            </a:r>
            <a:r>
              <a:rPr lang="en-BE" altLang="en-US" sz="1800" dirty="0"/>
              <a:t> (transition from Stage 1 to Stage 2)</a:t>
            </a:r>
            <a:r>
              <a:rPr lang="en-US" altLang="en-US" sz="1800" dirty="0"/>
              <a:t>:</a:t>
            </a:r>
          </a:p>
          <a:p>
            <a:pPr marL="531813"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BE" altLang="en-US" sz="1800" dirty="0"/>
              <a:t> </a:t>
            </a:r>
            <a:r>
              <a:rPr lang="en-US" altLang="en-US" sz="1800" dirty="0"/>
              <a:t>Approvals granted before the relevant cutoff can be extended until [31 December 2034].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3B6945-5987-D6EA-9354-A52E9049D084}"/>
              </a:ext>
            </a:extLst>
          </p:cNvPr>
          <p:cNvSpPr txBox="1"/>
          <p:nvPr/>
        </p:nvSpPr>
        <p:spPr>
          <a:xfrm>
            <a:off x="7469109" y="2634486"/>
            <a:ext cx="2897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Square brackets removed by informal document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05BAD8-6EDF-A776-B6E6-4C37DC6C2993}"/>
              </a:ext>
            </a:extLst>
          </p:cNvPr>
          <p:cNvCxnSpPr>
            <a:cxnSpLocks/>
          </p:cNvCxnSpPr>
          <p:nvPr/>
        </p:nvCxnSpPr>
        <p:spPr>
          <a:xfrm flipH="1">
            <a:off x="6753885" y="2957651"/>
            <a:ext cx="715223" cy="2201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2CEAA9-0291-F1AE-75C7-AED29A1BED17}"/>
              </a:ext>
            </a:extLst>
          </p:cNvPr>
          <p:cNvCxnSpPr>
            <a:cxnSpLocks/>
          </p:cNvCxnSpPr>
          <p:nvPr/>
        </p:nvCxnSpPr>
        <p:spPr>
          <a:xfrm flipH="1" flipV="1">
            <a:off x="6835366" y="2854600"/>
            <a:ext cx="633742" cy="1030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7D92A1C-B6FF-4A1C-AB85-1D6DC5EAF6BE}"/>
              </a:ext>
            </a:extLst>
          </p:cNvPr>
          <p:cNvSpPr txBox="1"/>
          <p:nvPr/>
        </p:nvSpPr>
        <p:spPr>
          <a:xfrm>
            <a:off x="8544963" y="4224615"/>
            <a:ext cx="3306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Provision re-drafted in line with UNR 117 text and new paragraph 12.7. added to cover stage 2. Square brackets added around both paragraphs.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D9A781C-6335-7415-E7B6-4ED8FC407D4E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948943" y="4963279"/>
            <a:ext cx="596020" cy="1066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33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EEFBA-5171-FC16-AD8F-64B497CCA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7A35F4-B244-9DAC-7E6E-D73B348C7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Further changes introduced by </a:t>
            </a:r>
            <a:r>
              <a:rPr lang="en-US" sz="3600" dirty="0">
                <a:solidFill>
                  <a:schemeClr val="accent1"/>
                </a:solidFill>
                <a:highlight>
                  <a:srgbClr val="FFFF00"/>
                </a:highlight>
              </a:rPr>
              <a:t>GRBP-82-XX</a:t>
            </a:r>
            <a:endParaRPr lang="fr-FR" sz="3600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CF91CAC-CF14-B221-C8F0-613DE1AA5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F2333C-AA0C-0B29-19EE-E40A790D9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17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9EA959-5267-AB83-5907-74F578304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Introduction of new definition of Road Legal Race </a:t>
            </a:r>
            <a:r>
              <a:rPr lang="en-US" sz="2000" dirty="0" err="1"/>
              <a:t>tyres</a:t>
            </a:r>
            <a:endParaRPr lang="en-US" sz="2000" dirty="0"/>
          </a:p>
          <a:p>
            <a:r>
              <a:rPr lang="en-US" sz="2000" dirty="0"/>
              <a:t>Removal of square brackets to: </a:t>
            </a:r>
          </a:p>
          <a:p>
            <a:pPr lvl="1"/>
            <a:r>
              <a:rPr lang="en-US" sz="2000" dirty="0"/>
              <a:t>confirm 3PMSF and non-3PMSF </a:t>
            </a:r>
            <a:r>
              <a:rPr lang="en-US" sz="2000" dirty="0" err="1"/>
              <a:t>tyres</a:t>
            </a:r>
            <a:r>
              <a:rPr lang="en-US" sz="2000" dirty="0"/>
              <a:t> cannot fall within the same </a:t>
            </a:r>
            <a:r>
              <a:rPr lang="en-US" sz="2000" dirty="0" err="1"/>
              <a:t>tyre</a:t>
            </a:r>
            <a:r>
              <a:rPr lang="en-US" sz="2000" dirty="0"/>
              <a:t> type</a:t>
            </a:r>
          </a:p>
          <a:p>
            <a:pPr lvl="1"/>
            <a:r>
              <a:rPr lang="en-US" sz="2000" dirty="0"/>
              <a:t>confirm the abrasion margin applied at CoP should be the same as at the original type approval</a:t>
            </a:r>
          </a:p>
          <a:p>
            <a:r>
              <a:rPr lang="en-US" sz="2000" dirty="0"/>
              <a:t>Introduce small improvements to the drum and on-road methods to reduce areas of measurement uncertainty</a:t>
            </a:r>
          </a:p>
          <a:p>
            <a:r>
              <a:rPr lang="en-US" sz="2000" dirty="0"/>
              <a:t>Introduce provisions for the testing of mixed fitment </a:t>
            </a:r>
            <a:r>
              <a:rPr lang="en-US" sz="2000" dirty="0" err="1"/>
              <a:t>tyres</a:t>
            </a:r>
            <a:r>
              <a:rPr lang="en-US" sz="2000" dirty="0"/>
              <a:t> (i.e. where the candidate </a:t>
            </a:r>
            <a:r>
              <a:rPr lang="en-US" sz="2000" dirty="0" err="1"/>
              <a:t>tyre</a:t>
            </a:r>
            <a:r>
              <a:rPr lang="en-US" sz="2000" dirty="0"/>
              <a:t> cannot be fitted on all 4 positions)</a:t>
            </a:r>
          </a:p>
          <a:p>
            <a:r>
              <a:rPr lang="en-US" sz="2000" dirty="0"/>
              <a:t>Drafting improvements to address errors and bring clarity, based on feedback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31685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28D95-4F97-BD11-E5F2-529B0FBBD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A85927-C08F-8967-4A5B-57C9C9B36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New UNR - what is still to be agreed?</a:t>
            </a:r>
            <a:endParaRPr lang="fr-FR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AFE768-FB88-9134-CBC5-4CE4795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96BAC3-DDCE-BC0D-4A7F-9A4CCC6B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18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55519-FB0E-CD98-A4C6-88B2336C9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b="1" dirty="0"/>
              <a:t>Inclusion (or not) of special use </a:t>
            </a:r>
            <a:r>
              <a:rPr lang="en-US" sz="2000" b="1" dirty="0" err="1"/>
              <a:t>tyres</a:t>
            </a:r>
            <a:r>
              <a:rPr lang="en-US" sz="2000" b="1" dirty="0"/>
              <a:t> from the scope</a:t>
            </a:r>
            <a:endParaRPr lang="en-BE" sz="2000" b="1" dirty="0"/>
          </a:p>
          <a:p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Special use </a:t>
            </a: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tyres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 are currently included within the scope in the draft regulation, but with limits marked as “not defined” in square brackets:</a:t>
            </a:r>
            <a:endParaRPr lang="en-US" sz="2000" dirty="0">
              <a:latin typeface="Calibri (body)"/>
            </a:endParaRP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sz="2000" dirty="0"/>
          </a:p>
          <a:p>
            <a:r>
              <a:rPr lang="en-US" sz="2000" dirty="0"/>
              <a:t>There are two main points of view on how to handle special use </a:t>
            </a:r>
            <a:r>
              <a:rPr lang="en-US" sz="2000" dirty="0" err="1"/>
              <a:t>tyres</a:t>
            </a:r>
            <a:r>
              <a:rPr lang="en-US" sz="2000" dirty="0"/>
              <a:t> within the regulation: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Exclude them from the scope of the regulation entirely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Include them within the scope, but without a limit defined, to allow monitoring of their abrasion performance and potential inclusion of limits in future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DFBCEC-DBF4-4ECB-64D8-3E418AA63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465" y="2739114"/>
            <a:ext cx="5219600" cy="124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38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08A9C-677F-0BE3-E155-54C295269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2D923A-AECB-4E16-714F-09E23F2B1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New UNR - what is still to be agreed?</a:t>
            </a:r>
            <a:endParaRPr lang="fr-FR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3BA9D9-0B69-FD03-D627-0BF12DD2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7D7D3D3-8246-60DD-B3DD-CEB49F0C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19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47C8-9F61-6B4A-7DD1-252FB2839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b="1" dirty="0"/>
              <a:t>Limit adjustments and margins</a:t>
            </a:r>
            <a:endParaRPr lang="en-BE" sz="2000" b="1" dirty="0"/>
          </a:p>
          <a:p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It was </a:t>
            </a:r>
            <a:r>
              <a:rPr kumimoji="0" lang="en-US" altLang="en-US" sz="200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not possible to come to a consensus within TF TA 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(body)"/>
              </a:rPr>
              <a:t>on limit adjustments for stage 2, abrasion margins and CoP margins.</a:t>
            </a:r>
            <a:endParaRPr kumimoji="0" lang="en-BE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 (body)"/>
            </a:endParaRPr>
          </a:p>
          <a:p>
            <a:r>
              <a:rPr lang="en-US" sz="2000" dirty="0">
                <a:latin typeface="Calibri (body)"/>
              </a:rPr>
              <a:t>As some of these numbers relate not just to technical feasibility, but also to the desired environmental outcome of CPs, </a:t>
            </a:r>
            <a:r>
              <a:rPr lang="en-US" sz="2000" u="sng" dirty="0">
                <a:latin typeface="Calibri (body)"/>
              </a:rPr>
              <a:t>we have brought this to GRBP for discussion and agreement</a:t>
            </a:r>
            <a:r>
              <a:rPr lang="en-US" sz="2000" dirty="0">
                <a:latin typeface="Calibri (body)"/>
              </a:rPr>
              <a:t>.</a:t>
            </a:r>
          </a:p>
          <a:p>
            <a:r>
              <a:rPr lang="en-US" sz="2000" dirty="0">
                <a:latin typeface="Calibri (body)"/>
              </a:rPr>
              <a:t>Figures within square brackets represent the co-chairs’ attempt to try to come to a proposal based on the various positions expressed within the task force. However, there remain a range of positions with regards to stringency of the limits.</a:t>
            </a:r>
          </a:p>
          <a:p>
            <a:r>
              <a:rPr lang="en-US" sz="2000" dirty="0">
                <a:latin typeface="Calibri (body)"/>
              </a:rPr>
              <a:t>Based on analysis presented by the co-chairs within TF TA, the proposed limits and margins would be expected to give rise to </a:t>
            </a:r>
            <a:r>
              <a:rPr lang="en-US" sz="2000" u="sng" dirty="0">
                <a:latin typeface="Calibri (body)"/>
              </a:rPr>
              <a:t>reductions in the mean abrasion rate of normal </a:t>
            </a:r>
            <a:r>
              <a:rPr lang="en-US" sz="2000" u="sng" dirty="0" err="1">
                <a:latin typeface="Calibri (body)"/>
              </a:rPr>
              <a:t>tyres</a:t>
            </a:r>
            <a:r>
              <a:rPr lang="en-US" sz="2000" u="sng" dirty="0">
                <a:latin typeface="Calibri (body)"/>
              </a:rPr>
              <a:t> of ~10% </a:t>
            </a:r>
            <a:r>
              <a:rPr lang="en-US" sz="2000" dirty="0">
                <a:latin typeface="Calibri (body)"/>
              </a:rPr>
              <a:t>in the first stage and would result in </a:t>
            </a:r>
            <a:r>
              <a:rPr lang="en-US" sz="2000" u="sng" dirty="0">
                <a:latin typeface="Calibri (body)"/>
              </a:rPr>
              <a:t>~30% rejection of </a:t>
            </a:r>
            <a:r>
              <a:rPr lang="en-US" sz="2000" u="sng" dirty="0" err="1">
                <a:latin typeface="Calibri (body)"/>
              </a:rPr>
              <a:t>tyre</a:t>
            </a:r>
            <a:r>
              <a:rPr lang="en-US" sz="2000" u="sng" dirty="0">
                <a:latin typeface="Calibri (body)"/>
              </a:rPr>
              <a:t> types </a:t>
            </a:r>
            <a:r>
              <a:rPr lang="en-US" sz="2000" dirty="0">
                <a:latin typeface="Calibri (body)"/>
              </a:rPr>
              <a:t>based on those tested in the market assessment.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84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426"/>
            <a:ext cx="10515600" cy="919538"/>
          </a:xfrm>
        </p:spPr>
        <p:txBody>
          <a:bodyPr/>
          <a:lstStyle/>
          <a:p>
            <a:pPr algn="ctr"/>
            <a:r>
              <a:rPr lang="en-GB"/>
              <a:t>Task Force on Tyre Abrasion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971161"/>
              </p:ext>
            </p:extLst>
          </p:nvPr>
        </p:nvGraphicFramePr>
        <p:xfrm>
          <a:off x="557939" y="834945"/>
          <a:ext cx="11174277" cy="5451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0820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13457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284400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robust </a:t>
                      </a: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 for measuring the abrasion of tyres: Test conditions and methods;</a:t>
                      </a:r>
                      <a:endParaRPr lang="en-GB" noProof="0" dirty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the acceptable uncertainty for the tyre abrasion test method(s) and assess the uncertainty of the tyre abrasion test method</a:t>
                      </a:r>
                      <a:r>
                        <a:rPr lang="en-GB" noProof="0" dirty="0"/>
                        <a:t>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the abrasion test method, define a characterisation of relative mileage potential index;</a:t>
                      </a:r>
                      <a:endParaRPr lang="en-GB" noProof="0" dirty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the abrasion performance and tread depth reduction of a wide range of tyres available in the market;</a:t>
                      </a:r>
                      <a:endParaRPr lang="en-GB" noProof="0" dirty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abrasion limits for tyres in order to limit the emission of microplastics to the environment;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proposal of amendment to UN Regulation No 117 for the type approval of tyres in respect to their abrasion.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United Kingdom (</a:t>
                      </a:r>
                      <a:r>
                        <a:rPr lang="en-GB" noProof="0" dirty="0">
                          <a:hlinkClick r:id="rId2"/>
                        </a:rPr>
                        <a:t>David.Miles@dft.gov.uk</a:t>
                      </a:r>
                      <a:r>
                        <a:rPr lang="en-GB" noProof="0" dirty="0"/>
                        <a:t>) and</a:t>
                      </a:r>
                    </a:p>
                    <a:p>
                      <a:pPr marL="1828800" lvl="4" indent="0">
                        <a:buFont typeface="Arial" panose="020B0604020202020204" pitchFamily="34" charset="0"/>
                        <a:buNone/>
                      </a:pPr>
                      <a:r>
                        <a:rPr lang="en-GB" noProof="0" dirty="0"/>
                        <a:t>   European Commission (</a:t>
                      </a:r>
                      <a:r>
                        <a:rPr lang="pt-B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Vicente.Franco@ec.europa.eu</a:t>
                      </a:r>
                      <a:r>
                        <a:rPr lang="pt-BR" noProof="0" dirty="0"/>
                        <a:t>) </a:t>
                      </a:r>
                      <a:endParaRPr lang="en-GB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 and Rim Technical 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Reporting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noProof="0" dirty="0"/>
                        <a:t>To both working parties: GRPE and GRBP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Adoption: GRBP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Task Force on Tyre Abrasion (TF TA) - Transport - Vehicle Regulations - UNECE Wiki</a:t>
                      </a:r>
                      <a:endParaRPr lang="en-GB" dirty="0"/>
                    </a:p>
                    <a:p>
                      <a:r>
                        <a:rPr lang="en-GB" noProof="0" dirty="0" err="1"/>
                        <a:t>ToRs</a:t>
                      </a:r>
                      <a:r>
                        <a:rPr lang="en-GB" noProof="0" dirty="0"/>
                        <a:t>: </a:t>
                      </a:r>
                      <a:r>
                        <a:rPr lang="en-GB" dirty="0">
                          <a:hlinkClick r:id="rId5"/>
                        </a:rPr>
                        <a:t>TF TA Terms of Reference</a:t>
                      </a:r>
                      <a:r>
                        <a:rPr lang="en-GB" dirty="0"/>
                        <a:t> –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proposed amendment in GRBP-82-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x</a:t>
                      </a:r>
                      <a:endParaRPr lang="en-GB" b="1" noProof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1B7B9-BAC0-EB37-47F7-72BCAB6E5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B6C6BD-3A06-C5CD-6E41-3780BCA05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New UNR - what is still to be agreed?</a:t>
            </a:r>
            <a:endParaRPr lang="fr-FR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672B59-70D9-FD92-F9F6-28388206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D7A928-AA84-A4D6-2DAC-E5042567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20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4BE35-73BA-A197-118C-AAC416CC2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0025"/>
            <a:ext cx="9796975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b="1" dirty="0"/>
              <a:t>Stage 2 dates</a:t>
            </a:r>
            <a:endParaRPr lang="en-BE" sz="2000" b="1" dirty="0"/>
          </a:p>
          <a:p>
            <a:pPr lvl="1"/>
            <a:r>
              <a:rPr lang="en-US" sz="2000" dirty="0"/>
              <a:t>Whilst dates for stage 1 have been agreed within TF TA, there remain different views on the date of application of a stage 2</a:t>
            </a:r>
          </a:p>
          <a:p>
            <a:pPr lvl="1"/>
            <a:r>
              <a:rPr lang="en-US" sz="2000" dirty="0"/>
              <a:t>As discussion of an appropriate date relates also to the accompanying stringency of the limits for stage 2, </a:t>
            </a:r>
            <a:r>
              <a:rPr lang="en-US" sz="2000" u="sng" dirty="0"/>
              <a:t>we have brought this to TF TA for discussion and agreement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7E533A-33E6-751E-F25D-D378BBA69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72" y="3429000"/>
            <a:ext cx="6167799" cy="27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2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B5E31-328A-498F-6117-B7E50CE61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72AE1-A2F5-6A03-391E-23D74E6CC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New UNR - what is still to be agreed?</a:t>
            </a:r>
            <a:endParaRPr lang="fr-FR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63593D-B25B-285D-9B97-CB9D7636A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8E55-B7FB-D4C6-E828-D06093FD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21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072C9-3AC1-BB64-C310-6EF728B97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b="1" dirty="0"/>
              <a:t>Limit setting on both the drum and on-road methods</a:t>
            </a:r>
            <a:endParaRPr lang="en-BE" sz="2000" b="1" dirty="0"/>
          </a:p>
          <a:p>
            <a:r>
              <a:rPr lang="en-US" sz="2000" dirty="0">
                <a:latin typeface="Calibri (body)"/>
              </a:rPr>
              <a:t>Issues with regards to correlation and measurement uncertainty of the test methods have been identified through the market assessment</a:t>
            </a:r>
          </a:p>
          <a:p>
            <a:r>
              <a:rPr lang="en-US" sz="2000" dirty="0">
                <a:latin typeface="Calibri (body)"/>
              </a:rPr>
              <a:t>The need for improvement on this is widely </a:t>
            </a:r>
            <a:r>
              <a:rPr lang="en-US" sz="2000" dirty="0" err="1">
                <a:latin typeface="Calibri (body)"/>
              </a:rPr>
              <a:t>recognised</a:t>
            </a:r>
            <a:r>
              <a:rPr lang="en-US" sz="2000" dirty="0">
                <a:latin typeface="Calibri (body)"/>
              </a:rPr>
              <a:t> in the task force and we will be committing to further method improvement work to address this (see </a:t>
            </a:r>
            <a:r>
              <a:rPr lang="en-US" sz="2000" dirty="0" err="1">
                <a:latin typeface="Calibri (body)"/>
              </a:rPr>
              <a:t>ToR</a:t>
            </a:r>
            <a:r>
              <a:rPr lang="en-US" sz="2000" dirty="0">
                <a:latin typeface="Calibri (body)"/>
              </a:rPr>
              <a:t> update slide) </a:t>
            </a:r>
          </a:p>
          <a:p>
            <a:r>
              <a:rPr lang="en-US" sz="2000" dirty="0">
                <a:latin typeface="Calibri (body)"/>
              </a:rPr>
              <a:t>The majority of TF TA participants support proceeding for adoption of limits based upon both test methods at GRBP 82</a:t>
            </a:r>
          </a:p>
          <a:p>
            <a:r>
              <a:rPr lang="en-US" sz="2000" dirty="0">
                <a:latin typeface="Calibri (body)"/>
              </a:rPr>
              <a:t>ETRTO currently do not support this position – </a:t>
            </a:r>
            <a:r>
              <a:rPr lang="en-US" sz="2000" u="sng" dirty="0">
                <a:latin typeface="Calibri (body)"/>
              </a:rPr>
              <a:t>we are therefore seeking views from GRBP on this issue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711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Amendments to UNR 117</a:t>
            </a:r>
            <a:r>
              <a:rPr lang="en-US" sz="3600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(GRBP/2025/28)</a:t>
            </a:r>
            <a:endParaRPr lang="en-BE" sz="3600" b="1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9245600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BE" sz="2000" b="1" dirty="0"/>
              <a:t>Overview</a:t>
            </a:r>
          </a:p>
          <a:p>
            <a:pPr marL="457200" lvl="1" indent="0">
              <a:buNone/>
            </a:pPr>
            <a:endParaRPr kumimoji="0" lang="en-BE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en-US" altLang="en-US" sz="2000" u="sng" dirty="0"/>
              <a:t>Justification</a:t>
            </a:r>
            <a:r>
              <a:rPr lang="en-US" altLang="en-US" sz="2000" dirty="0"/>
              <a:t>: </a:t>
            </a:r>
            <a:r>
              <a:rPr lang="en-BE" altLang="en-US" sz="2000" dirty="0"/>
              <a:t>e</a:t>
            </a:r>
            <a:r>
              <a:rPr lang="en-US" altLang="en-US" sz="2000" dirty="0"/>
              <a:t>stablishes the separation of abrasion requirements into a new dedicated UN Regulation, making UNR 117 more focused and streamlined.</a:t>
            </a:r>
            <a:endParaRPr lang="en-US" sz="2000" dirty="0"/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</a:t>
            </a:r>
            <a:r>
              <a:rPr lang="en-US" altLang="en-US" sz="2000" u="sng" dirty="0"/>
              <a:t>Scope change</a:t>
            </a:r>
            <a:r>
              <a:rPr lang="en-US" altLang="en-US" sz="2000" dirty="0"/>
              <a:t>: </a:t>
            </a:r>
            <a:r>
              <a:rPr lang="en-BE" altLang="en-US" sz="2000" dirty="0"/>
              <a:t>r</a:t>
            </a:r>
            <a:r>
              <a:rPr lang="en-US" altLang="en-US" sz="2000" dirty="0" err="1"/>
              <a:t>emoves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tyre</a:t>
            </a:r>
            <a:r>
              <a:rPr lang="en-US" altLang="en-US" sz="2000" dirty="0"/>
              <a:t> abrasion provisions from UNR 117, focusing it exclusively on rolling resistance, rolling noise, and wet grip.</a:t>
            </a:r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</a:t>
            </a:r>
            <a:r>
              <a:rPr lang="en-US" altLang="en-US" sz="2000" u="sng" dirty="0"/>
              <a:t>Deletions</a:t>
            </a:r>
            <a:r>
              <a:rPr lang="en-US" altLang="en-US" sz="2000" dirty="0"/>
              <a:t>: </a:t>
            </a:r>
            <a:r>
              <a:rPr lang="en-BE" altLang="en-US" sz="2000" dirty="0"/>
              <a:t>a</a:t>
            </a:r>
            <a:r>
              <a:rPr lang="en-US" altLang="en-US" sz="2000" dirty="0" err="1"/>
              <a:t>ll</a:t>
            </a:r>
            <a:r>
              <a:rPr lang="en-US" altLang="en-US" sz="2000" dirty="0"/>
              <a:t> definitions, requirements, and annexes related to abrasion rate, abrasion level, and abrasion index for C1 </a:t>
            </a:r>
            <a:r>
              <a:rPr lang="en-US" altLang="en-US" sz="2000" dirty="0" err="1"/>
              <a:t>tyres</a:t>
            </a:r>
            <a:r>
              <a:rPr lang="en-US" altLang="en-US" sz="2000" dirty="0"/>
              <a:t> are deleted</a:t>
            </a:r>
            <a:r>
              <a:rPr lang="en-BE" altLang="en-US" sz="2000" dirty="0"/>
              <a:t> from UNR 117.</a:t>
            </a:r>
            <a:endParaRPr lang="en-US" altLang="en-US" sz="2000" dirty="0"/>
          </a:p>
          <a:p>
            <a:pPr algn="just" eaLnBrk="0" fontAlgn="base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/>
              <a:t> </a:t>
            </a:r>
            <a:r>
              <a:rPr lang="en-US" altLang="en-US" sz="2000" u="sng" dirty="0"/>
              <a:t>Updated scope wording</a:t>
            </a:r>
            <a:r>
              <a:rPr lang="en-US" altLang="en-US" sz="2000" dirty="0"/>
              <a:t>: clarifies that UNR 117 applies to abrasion only until the new </a:t>
            </a:r>
            <a:r>
              <a:rPr lang="en-BE" altLang="en-US" sz="2000" dirty="0"/>
              <a:t>dedicated UNR </a:t>
            </a:r>
            <a:r>
              <a:rPr lang="en-US" altLang="en-US" sz="2000" dirty="0"/>
              <a:t>applies.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73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FCEED9E6-0F59-9F6A-D380-2D8D4689B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8990561"/>
              </p:ext>
            </p:extLst>
          </p:nvPr>
        </p:nvGraphicFramePr>
        <p:xfrm>
          <a:off x="838199" y="1556175"/>
          <a:ext cx="10896601" cy="427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0156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856445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C1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C1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2025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an informal document addressing remaining issues in working document and targeting adoption at GRBP in Sept 2025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 the feasibility of rating and definition of the mileage of tyres -</a:t>
                      </a:r>
                      <a:r>
                        <a:rPr lang="en-US" dirty="0"/>
                        <a:t>“relative mileage potential calculated performance”</a:t>
                      </a: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ongoing - </a:t>
                      </a:r>
                      <a:r>
                        <a:rPr lang="en-GB" sz="1800" b="1" strike="sngStrike" kern="1200" baseline="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September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February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2025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aseline="0" noProof="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NEW</a:t>
                      </a: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– conduct further work on C1 method improvement – working document at GRBP in </a:t>
                      </a:r>
                      <a:r>
                        <a:rPr lang="en-GB" sz="1800" b="1" baseline="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Sept 2026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Full updated timeline of C1 activities can be found here: </a:t>
                      </a:r>
                      <a:r>
                        <a:rPr lang="en-GB" sz="1800" b="1" kern="1200" baseline="0" noProof="0" dirty="0">
                          <a:solidFill>
                            <a:srgbClr val="0563C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TA-29-4</a:t>
                      </a:r>
                      <a:endParaRPr lang="en-GB" sz="18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C2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Assessment of C1 method suitability for C2 tyres – ongoing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strike="sngStrike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Feb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September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2026</a:t>
                      </a:r>
                      <a:endParaRPr lang="en-GB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C2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2027</a:t>
                      </a:r>
                      <a:endParaRPr lang="en-GB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C3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2027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C3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2029</a:t>
                      </a:r>
                      <a:endParaRPr lang="en-GB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5793"/>
          </a:xfrm>
        </p:spPr>
        <p:txBody>
          <a:bodyPr/>
          <a:lstStyle/>
          <a:p>
            <a:pPr algn="ctr"/>
            <a:r>
              <a:rPr lang="en-GB" dirty="0"/>
              <a:t>Task Force on Tyre Abrasion: next steps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23</a:t>
            </a:fld>
            <a:endParaRPr lang="fr-FR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06BFB6F5-C06C-481C-D926-A21E62FB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TF on Tyre Abrasion</a:t>
            </a:r>
          </a:p>
        </p:txBody>
      </p:sp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0EE6A-1A14-2A1D-5EF1-2D824CF72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3B24-F1FC-461A-FC09-83019AAF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Terms of reference update </a:t>
            </a:r>
            <a:r>
              <a:rPr lang="en-US" sz="4000" b="1" dirty="0"/>
              <a:t>(GRBP-82-</a:t>
            </a:r>
            <a:r>
              <a:rPr lang="en-US" sz="4000" b="1" dirty="0">
                <a:highlight>
                  <a:srgbClr val="FFFF00"/>
                </a:highlight>
              </a:rPr>
              <a:t>XX</a:t>
            </a:r>
            <a:r>
              <a:rPr lang="en-US" sz="4000" b="1" dirty="0"/>
              <a:t>)</a:t>
            </a:r>
            <a:endParaRPr lang="fr-FR" sz="40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7510C4-F3F1-8674-C3CB-47FD71454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D21566-6608-5F68-F676-8E8D2B0C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24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99B789-FE92-0CC4-4721-A55103F19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Corrections to reference a new UNR on </a:t>
            </a:r>
            <a:r>
              <a:rPr lang="en-US" sz="2000" dirty="0" err="1"/>
              <a:t>tyre</a:t>
            </a:r>
            <a:r>
              <a:rPr lang="en-US" sz="2000" dirty="0"/>
              <a:t> abrasion rather than amendments to UNR 117</a:t>
            </a:r>
          </a:p>
          <a:p>
            <a:endParaRPr lang="en-US" sz="2000" dirty="0"/>
          </a:p>
          <a:p>
            <a:r>
              <a:rPr lang="en-GB" sz="2000" b="1" dirty="0"/>
              <a:t>C1</a:t>
            </a:r>
            <a:r>
              <a:rPr lang="en-GB" sz="2000" dirty="0"/>
              <a:t> – introduction of timeline for further work on method improvements to address concerns on correlation and measurement uncertainty – targeting September 2026 for a working document</a:t>
            </a:r>
          </a:p>
          <a:p>
            <a:endParaRPr lang="en-GB" sz="2000" dirty="0"/>
          </a:p>
          <a:p>
            <a:r>
              <a:rPr lang="en-GB" sz="2000" b="1" dirty="0"/>
              <a:t>C1</a:t>
            </a:r>
            <a:r>
              <a:rPr lang="en-GB" sz="2000" dirty="0"/>
              <a:t> – update to timeline on mileage potential metric – targeting working document in February 2026</a:t>
            </a:r>
          </a:p>
          <a:p>
            <a:endParaRPr lang="en-GB" sz="2000" dirty="0"/>
          </a:p>
          <a:p>
            <a:r>
              <a:rPr lang="en-GB" sz="2000" b="1" dirty="0"/>
              <a:t>C2</a:t>
            </a:r>
            <a:r>
              <a:rPr lang="en-GB" sz="2000" dirty="0"/>
              <a:t> – delay to the timeline for a working document for C2 abrasion test methods by one GRBP session (moved to September 2026)</a:t>
            </a:r>
          </a:p>
        </p:txBody>
      </p:sp>
    </p:spTree>
    <p:extLst>
      <p:ext uri="{BB962C8B-B14F-4D97-AF65-F5344CB8AC3E}">
        <p14:creationId xmlns:p14="http://schemas.microsoft.com/office/powerpoint/2010/main" val="49458478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6DF91-8255-6835-3C2E-5104A261F2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4A55E5-C9AD-C840-E302-6D22CA06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46F248-16BB-25F5-BF31-A433043F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31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Task Force on Tyre Abrasion: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139" y="2393120"/>
            <a:ext cx="6499760" cy="3690523"/>
          </a:xfrm>
        </p:spPr>
        <p:txBody>
          <a:bodyPr>
            <a:normAutofit fontScale="25000" lnSpcReduction="20000"/>
          </a:bodyPr>
          <a:lstStyle/>
          <a:p>
            <a:endParaRPr lang="en-GB" sz="18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30</a:t>
            </a:r>
            <a:r>
              <a:rPr lang="en-GB" sz="7200" baseline="30000" dirty="0"/>
              <a:t>th</a:t>
            </a:r>
            <a:r>
              <a:rPr lang="en-GB" sz="7200" dirty="0"/>
              <a:t> online meeting: 25</a:t>
            </a:r>
            <a:r>
              <a:rPr lang="en-GB" sz="7200" baseline="30000" dirty="0"/>
              <a:t>th</a:t>
            </a:r>
            <a:r>
              <a:rPr lang="en-GB" sz="7200" dirty="0"/>
              <a:t> February 2025 - </a:t>
            </a:r>
            <a:r>
              <a:rPr lang="en-GB" sz="7200" dirty="0">
                <a:hlinkClick r:id="rId2"/>
              </a:rPr>
              <a:t>TF TA session 30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31</a:t>
            </a:r>
            <a:r>
              <a:rPr lang="en-GB" sz="7200" baseline="30000" dirty="0"/>
              <a:t>st</a:t>
            </a:r>
            <a:r>
              <a:rPr lang="en-GB" sz="7200" dirty="0"/>
              <a:t> hybrid meeting (Geneva): 25</a:t>
            </a:r>
            <a:r>
              <a:rPr lang="en-GB" sz="7200" baseline="30000" dirty="0"/>
              <a:t>th</a:t>
            </a:r>
            <a:r>
              <a:rPr lang="en-GB" sz="7200" dirty="0"/>
              <a:t> March 2025 - </a:t>
            </a:r>
            <a:r>
              <a:rPr lang="en-GB" sz="7200" dirty="0">
                <a:hlinkClick r:id="rId3"/>
              </a:rPr>
              <a:t>TF TA session</a:t>
            </a:r>
            <a:r>
              <a:rPr lang="en-GB" sz="7200" dirty="0">
                <a:hlinkClick r:id="rId3"/>
              </a:rPr>
              <a:t> 31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32</a:t>
            </a:r>
            <a:r>
              <a:rPr lang="en-GB" sz="7200" baseline="30000" dirty="0"/>
              <a:t>nd</a:t>
            </a:r>
            <a:r>
              <a:rPr lang="en-GB" sz="7200" dirty="0"/>
              <a:t> online meeting: 23</a:t>
            </a:r>
            <a:r>
              <a:rPr lang="en-GB" sz="7200" baseline="30000" dirty="0"/>
              <a:t>rd</a:t>
            </a:r>
            <a:r>
              <a:rPr lang="en-GB" sz="7200" dirty="0"/>
              <a:t> April 2025 - </a:t>
            </a:r>
            <a:r>
              <a:rPr lang="en-GB" sz="7200" dirty="0">
                <a:hlinkClick r:id="rId4"/>
              </a:rPr>
              <a:t>TF TA session 32 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33</a:t>
            </a:r>
            <a:r>
              <a:rPr lang="en-GB" sz="7200" baseline="30000" dirty="0"/>
              <a:t>rd</a:t>
            </a:r>
            <a:r>
              <a:rPr lang="en-GB" sz="7200" dirty="0"/>
              <a:t> online meeting: 20</a:t>
            </a:r>
            <a:r>
              <a:rPr lang="en-GB" sz="7200" baseline="30000" dirty="0"/>
              <a:t>th</a:t>
            </a:r>
            <a:r>
              <a:rPr lang="en-GB" sz="7200" dirty="0"/>
              <a:t> and 21</a:t>
            </a:r>
            <a:r>
              <a:rPr lang="en-GB" sz="7200" baseline="30000" dirty="0"/>
              <a:t>st</a:t>
            </a:r>
            <a:r>
              <a:rPr lang="en-GB" sz="7200" dirty="0"/>
              <a:t> May 2025 - </a:t>
            </a:r>
            <a:r>
              <a:rPr lang="en-GB" sz="7200" dirty="0">
                <a:hlinkClick r:id="rId5"/>
              </a:rPr>
              <a:t>TF TA session 33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34</a:t>
            </a:r>
            <a:r>
              <a:rPr lang="en-GB" sz="7200" baseline="30000" dirty="0"/>
              <a:t>th</a:t>
            </a:r>
            <a:r>
              <a:rPr lang="en-GB" sz="7200" dirty="0"/>
              <a:t> online meeting: 3</a:t>
            </a:r>
            <a:r>
              <a:rPr lang="en-GB" sz="7200" baseline="30000" dirty="0"/>
              <a:t>rd</a:t>
            </a:r>
            <a:r>
              <a:rPr lang="en-GB" sz="7200" dirty="0"/>
              <a:t> and 5</a:t>
            </a:r>
            <a:r>
              <a:rPr lang="en-GB" sz="7200" baseline="30000" dirty="0"/>
              <a:t>th</a:t>
            </a:r>
            <a:r>
              <a:rPr lang="en-GB" sz="7200" dirty="0"/>
              <a:t> June 2025 - </a:t>
            </a:r>
            <a:r>
              <a:rPr lang="en-GB" sz="7200" dirty="0">
                <a:hlinkClick r:id="rId6"/>
              </a:rPr>
              <a:t>TFTA session 34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35</a:t>
            </a:r>
            <a:r>
              <a:rPr lang="en-GB" sz="7200" baseline="30000" dirty="0"/>
              <a:t>th</a:t>
            </a:r>
            <a:r>
              <a:rPr lang="en-GB" sz="7200" dirty="0"/>
              <a:t> online meeting: 24</a:t>
            </a:r>
            <a:r>
              <a:rPr lang="en-GB" sz="7200" baseline="30000" dirty="0"/>
              <a:t>th</a:t>
            </a:r>
            <a:r>
              <a:rPr lang="en-GB" sz="7200" dirty="0"/>
              <a:t> June 2025 - </a:t>
            </a:r>
            <a:r>
              <a:rPr lang="en-GB" sz="7200" dirty="0">
                <a:hlinkClick r:id="rId7"/>
              </a:rPr>
              <a:t>TF TA session 35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36</a:t>
            </a:r>
            <a:r>
              <a:rPr lang="en-GB" sz="7200" baseline="30000" dirty="0"/>
              <a:t>th</a:t>
            </a:r>
            <a:r>
              <a:rPr lang="en-GB" sz="7200" dirty="0"/>
              <a:t> online meeting: 7</a:t>
            </a:r>
            <a:r>
              <a:rPr lang="en-GB" sz="7200" baseline="30000" dirty="0"/>
              <a:t>th</a:t>
            </a:r>
            <a:r>
              <a:rPr lang="en-GB" sz="7200" dirty="0"/>
              <a:t> July 2025 - </a:t>
            </a:r>
            <a:r>
              <a:rPr lang="en-GB" sz="7200" dirty="0">
                <a:hlinkClick r:id="rId8"/>
              </a:rPr>
              <a:t>TF TA session 36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37</a:t>
            </a:r>
            <a:r>
              <a:rPr lang="en-GB" sz="7200" baseline="30000" dirty="0"/>
              <a:t>th</a:t>
            </a:r>
            <a:r>
              <a:rPr lang="en-GB" sz="7200" dirty="0"/>
              <a:t> online meeting: 21</a:t>
            </a:r>
            <a:r>
              <a:rPr lang="en-GB" sz="7200" baseline="30000" dirty="0"/>
              <a:t>st</a:t>
            </a:r>
            <a:r>
              <a:rPr lang="en-GB" sz="7200" dirty="0"/>
              <a:t> and 26</a:t>
            </a:r>
            <a:r>
              <a:rPr lang="en-GB" sz="7200" baseline="30000" dirty="0"/>
              <a:t>th</a:t>
            </a:r>
            <a:r>
              <a:rPr lang="en-GB" sz="7200" dirty="0"/>
              <a:t> August 2025 - </a:t>
            </a:r>
            <a:r>
              <a:rPr lang="en-GB" sz="7200" dirty="0">
                <a:hlinkClick r:id="rId9"/>
              </a:rPr>
              <a:t>TF TA session 37</a:t>
            </a:r>
            <a:endParaRPr lang="en-GB" sz="7200" dirty="0"/>
          </a:p>
          <a:p>
            <a:pPr marL="263525" lvl="1" indent="-173038">
              <a:lnSpc>
                <a:spcPct val="120000"/>
              </a:lnSpc>
              <a:spcAft>
                <a:spcPts val="900"/>
              </a:spcAft>
            </a:pPr>
            <a:r>
              <a:rPr lang="en-GB" sz="7200" dirty="0"/>
              <a:t>38</a:t>
            </a:r>
            <a:r>
              <a:rPr lang="en-GB" sz="7200" baseline="30000" dirty="0"/>
              <a:t>th</a:t>
            </a:r>
            <a:r>
              <a:rPr lang="en-GB" sz="7200" dirty="0"/>
              <a:t> online meeting: 2</a:t>
            </a:r>
            <a:r>
              <a:rPr lang="en-GB" sz="7200" baseline="30000" dirty="0"/>
              <a:t>nd</a:t>
            </a:r>
            <a:r>
              <a:rPr lang="en-GB" sz="7200" dirty="0"/>
              <a:t> September 2025 – [</a:t>
            </a:r>
            <a:r>
              <a:rPr lang="en-GB" sz="7200" dirty="0">
                <a:highlight>
                  <a:srgbClr val="FFFF00"/>
                </a:highlight>
              </a:rPr>
              <a:t>add link</a:t>
            </a:r>
            <a:r>
              <a:rPr lang="en-GB" sz="7200" dirty="0"/>
              <a:t>]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4049" y="2818448"/>
            <a:ext cx="5181600" cy="3602576"/>
          </a:xfrm>
        </p:spPr>
        <p:txBody>
          <a:bodyPr>
            <a:noAutofit/>
          </a:bodyPr>
          <a:lstStyle/>
          <a:p>
            <a:pPr marL="447675" lvl="1" indent="-355600">
              <a:lnSpc>
                <a:spcPct val="100000"/>
              </a:lnSpc>
              <a:spcBef>
                <a:spcPts val="300"/>
              </a:spcBef>
              <a:spcAft>
                <a:spcPts val="1200"/>
              </a:spcAft>
            </a:pPr>
            <a:r>
              <a:rPr lang="en-GB" sz="1800" b="1" dirty="0"/>
              <a:t>CPs:</a:t>
            </a:r>
            <a:r>
              <a:rPr lang="en-GB" sz="1800" dirty="0"/>
              <a:t> </a:t>
            </a:r>
            <a:br>
              <a:rPr lang="en-GB" sz="1800" dirty="0"/>
            </a:br>
            <a:r>
              <a:rPr lang="en-GB" sz="1800" dirty="0"/>
              <a:t>European Commission, France, China, Germany, India, Japan, Norway, Netherlands, South Korea, Spain, Switzerland, UK, USA, Canada</a:t>
            </a:r>
          </a:p>
          <a:p>
            <a:pPr marL="447675" lvl="1" indent="-355600">
              <a:spcBef>
                <a:spcPts val="300"/>
              </a:spcBef>
              <a:spcAft>
                <a:spcPts val="300"/>
              </a:spcAft>
            </a:pPr>
            <a:r>
              <a:rPr lang="en-GB" sz="1800" b="1" dirty="0"/>
              <a:t>Other organisations</a:t>
            </a:r>
            <a:r>
              <a:rPr lang="en-GB" sz="1800" dirty="0"/>
              <a:t>:</a:t>
            </a:r>
            <a:br>
              <a:rPr lang="en-GB" sz="1800" dirty="0"/>
            </a:br>
            <a:r>
              <a:rPr lang="en-GB" sz="1800" dirty="0"/>
              <a:t>ADAC, AVL, ETRMA, ETRTO,  HORIBA, IDIADA, ITMA, JAMA, JATMA, LINK, OICA, SMMT, TRAC, TÜV Nord, UBA,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/>
              <a:t> </a:t>
            </a:r>
            <a:r>
              <a:rPr lang="en-GB" sz="1800" dirty="0" err="1"/>
              <a:t>UniBW</a:t>
            </a:r>
            <a:r>
              <a:rPr lang="en-GB" sz="1800" dirty="0"/>
              <a:t>., USTMA, UTAC, VTI</a:t>
            </a:r>
            <a:r>
              <a:rPr lang="en-US" sz="1800" dirty="0"/>
              <a:t>, TWMS</a:t>
            </a:r>
            <a:endParaRPr lang="fr-FR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 dirty="0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85482" y="1713931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92120" y="1703771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987A07-D61E-69E0-B1BB-69AE180EE404}"/>
              </a:ext>
            </a:extLst>
          </p:cNvPr>
          <p:cNvSpPr txBox="1"/>
          <p:nvPr/>
        </p:nvSpPr>
        <p:spPr>
          <a:xfrm>
            <a:off x="2727958" y="1327811"/>
            <a:ext cx="1468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Meetings</a:t>
            </a:r>
            <a:endParaRPr lang="en-150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EC0792-B346-15BF-716A-099AEA86F9AC}"/>
              </a:ext>
            </a:extLst>
          </p:cNvPr>
          <p:cNvSpPr txBox="1"/>
          <p:nvPr/>
        </p:nvSpPr>
        <p:spPr>
          <a:xfrm>
            <a:off x="7711442" y="1344584"/>
            <a:ext cx="2057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Attendees </a:t>
            </a:r>
            <a:r>
              <a:rPr lang="en-GB" sz="2400" b="1" dirty="0">
                <a:solidFill>
                  <a:srgbClr val="0070C0"/>
                </a:solidFill>
              </a:rPr>
              <a:t>~80</a:t>
            </a:r>
            <a:endParaRPr lang="en-150" sz="2400" b="1" dirty="0"/>
          </a:p>
        </p:txBody>
      </p:sp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0847945"/>
              </p:ext>
            </p:extLst>
          </p:nvPr>
        </p:nvGraphicFramePr>
        <p:xfrm>
          <a:off x="661182" y="1547640"/>
          <a:ext cx="10972018" cy="36303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712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98430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2391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/>
                        <a:t>Adoption of methodologies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 dirty="0"/>
                        <a:t>Test conditions and methods for C1 tyres: adopted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3"/>
                        </a:rPr>
                        <a:t>GRBP/2024/10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as amended by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4"/>
                        </a:rPr>
                        <a:t>GRBP-79-12rev2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new supplement to UNR117.04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sz="180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/>
                        <a:t>Adopted at WP.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during its 193</a:t>
                      </a:r>
                      <a:r>
                        <a:rPr lang="en-GB" baseline="30000" noProof="0" dirty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session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en-GB" noProof="0" dirty="0"/>
                        <a:t>June 2024 </a:t>
                      </a:r>
                      <a:r>
                        <a:rPr lang="en-GB" noProof="0" dirty="0">
                          <a:hlinkClick r:id="rId5"/>
                        </a:rPr>
                        <a:t>ECE/TRANS/WP.29/2024/65</a:t>
                      </a:r>
                      <a:r>
                        <a:rPr lang="en-GB" noProof="0" dirty="0"/>
                        <a:t>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800" baseline="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2513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609603"/>
                  </a:ext>
                </a:extLst>
              </a:tr>
              <a:tr h="6239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/>
                        <a:t>C1 Testing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1" noProof="0" dirty="0"/>
                        <a:t>For C1</a:t>
                      </a:r>
                      <a:r>
                        <a:rPr lang="en-GB" noProof="0" dirty="0"/>
                        <a:t>: conduct an extensive market assessment test campaign to inform abrasion limit development – 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completed March 2025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1" noProof="0" dirty="0"/>
                        <a:t>For C1</a:t>
                      </a:r>
                      <a:r>
                        <a:rPr lang="en-GB" noProof="0" dirty="0"/>
                        <a:t>: conduct a correlation/validation study of the two test methods – completed March 2025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5808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3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300" noProof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308736"/>
                  </a:ext>
                </a:extLst>
              </a:tr>
              <a:tr h="309795">
                <a:tc>
                  <a:txBody>
                    <a:bodyPr/>
                    <a:lstStyle/>
                    <a:p>
                      <a:pPr algn="ctr"/>
                      <a:r>
                        <a:rPr lang="en-US" b="1" noProof="0" dirty="0"/>
                        <a:t>C1 limits</a:t>
                      </a:r>
                      <a:endParaRPr lang="en-GB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C1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2025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an informal document addressing remaining issues in working document and targeting adoption at GRBP in Sept 2025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66270"/>
                  </a:ext>
                </a:extLst>
              </a:tr>
            </a:tbl>
          </a:graphicData>
        </a:graphic>
      </p:graphicFrame>
      <p:sp>
        <p:nvSpPr>
          <p:cNvPr id="10" name="Titre 1">
            <a:extLst>
              <a:ext uri="{FF2B5EF4-FFF2-40B4-BE49-F238E27FC236}">
                <a16:creationId xmlns:a16="http://schemas.microsoft.com/office/drawing/2014/main" id="{DFE257E4-4F34-A55B-0904-1B192B533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Task Force on Tyre Abrasion: work completed</a:t>
            </a:r>
            <a:endParaRPr lang="fr-FR" sz="4000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BF989B1-773F-DCE8-122C-1E300356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TF on Tyre Abrasion</a:t>
            </a:r>
          </a:p>
        </p:txBody>
      </p:sp>
    </p:spTree>
    <p:extLst>
      <p:ext uri="{BB962C8B-B14F-4D97-AF65-F5344CB8AC3E}">
        <p14:creationId xmlns:p14="http://schemas.microsoft.com/office/powerpoint/2010/main" val="242586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72376-C342-BB1E-D2C7-470DBB133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consideration by GRBP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2AF0D-B9DC-D353-EC7B-95CA62D8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740" y="1690688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en-BE" sz="2800" b="1" dirty="0"/>
              <a:t>Two working documents </a:t>
            </a:r>
            <a:r>
              <a:rPr lang="en-BE" sz="2800" dirty="0"/>
              <a:t>submitted for the consideration of GRBP in September 2025:</a:t>
            </a:r>
          </a:p>
          <a:p>
            <a:pPr marL="457200" lvl="1" indent="0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/>
            </a:pPr>
            <a:r>
              <a:rPr lang="en-BE" sz="2800" u="sng" dirty="0"/>
              <a:t>Draft UN Regulation on tyre abrasion</a:t>
            </a:r>
            <a:r>
              <a:rPr lang="en-US" sz="2800" dirty="0"/>
              <a:t> (</a:t>
            </a:r>
            <a:r>
              <a:rPr lang="en-US" sz="2800" dirty="0">
                <a:solidFill>
                  <a:schemeClr val="accent1"/>
                </a:solidFill>
              </a:rPr>
              <a:t>GRBP/2025/27</a:t>
            </a:r>
            <a:r>
              <a:rPr lang="en-US" sz="2800" dirty="0"/>
              <a:t>)</a:t>
            </a:r>
            <a:r>
              <a:rPr lang="en-BE" sz="2800" dirty="0"/>
              <a:t>:</a:t>
            </a:r>
            <a:r>
              <a:rPr lang="en-US" sz="2800" dirty="0"/>
              <a:t> </a:t>
            </a:r>
            <a:r>
              <a:rPr lang="en-BE" sz="2800" dirty="0"/>
              <a:t>p</a:t>
            </a:r>
            <a:r>
              <a:rPr lang="en-GB" sz="2800" dirty="0" err="1"/>
              <a:t>roposal</a:t>
            </a:r>
            <a:r>
              <a:rPr lang="en-GB" sz="2800" dirty="0"/>
              <a:t> for a new UN Regulation on the uniform provisions concerning the approval of tyres with regard to abrasion performance</a:t>
            </a:r>
            <a:r>
              <a:rPr lang="en-BE" sz="2800" dirty="0"/>
              <a:t>, following mandate given to TF TA at 81st GRBP session.</a:t>
            </a:r>
          </a:p>
          <a:p>
            <a:pPr marL="457200" lvl="1" indent="0" algn="just">
              <a:buNone/>
            </a:pPr>
            <a:endParaRPr lang="en-BE" sz="2800" dirty="0"/>
          </a:p>
          <a:p>
            <a:pPr marL="971550" lvl="1" indent="-514350" algn="just">
              <a:buFont typeface="+mj-lt"/>
              <a:buAutoNum type="arabicPeriod" startAt="2"/>
            </a:pPr>
            <a:r>
              <a:rPr lang="en-BE" sz="2800" u="sng" dirty="0"/>
              <a:t>Amendments to UNR 117</a:t>
            </a:r>
            <a:r>
              <a:rPr lang="en-US" sz="2800" dirty="0"/>
              <a:t> (</a:t>
            </a:r>
            <a:r>
              <a:rPr lang="en-US" sz="2800" dirty="0">
                <a:solidFill>
                  <a:schemeClr val="accent1"/>
                </a:solidFill>
              </a:rPr>
              <a:t>GRBP/2025/28</a:t>
            </a:r>
            <a:r>
              <a:rPr lang="en-US" sz="2800" dirty="0"/>
              <a:t>)</a:t>
            </a:r>
            <a:r>
              <a:rPr lang="en-BE" sz="2800" dirty="0"/>
              <a:t>: </a:t>
            </a:r>
            <a:r>
              <a:rPr lang="en-GB" sz="2800" dirty="0"/>
              <a:t>proposal for a new supplement to UNR 117.04. The main aim of this proposal will be to remove the provisions related to tyre abrasion from UNR 117</a:t>
            </a:r>
            <a:r>
              <a:rPr lang="en-BE" sz="2800" dirty="0"/>
              <a:t>.</a:t>
            </a:r>
            <a:endParaRPr lang="en-US" sz="2800" dirty="0"/>
          </a:p>
          <a:p>
            <a:pPr marL="971550" lvl="1" indent="-514350" algn="just">
              <a:buFont typeface="+mj-lt"/>
              <a:buAutoNum type="arabicPeriod" startAt="2"/>
            </a:pPr>
            <a:endParaRPr lang="en-US" sz="2800" dirty="0"/>
          </a:p>
          <a:p>
            <a:pPr marL="457200" lvl="1" indent="0" algn="just">
              <a:buNone/>
            </a:pPr>
            <a:r>
              <a:rPr lang="en-US" sz="2800" b="1" dirty="0"/>
              <a:t>Two informal documents</a:t>
            </a:r>
            <a:r>
              <a:rPr lang="en-US" sz="2800" dirty="0"/>
              <a:t> submitted for the consideration of GRBP in September 2025:</a:t>
            </a:r>
          </a:p>
          <a:p>
            <a:pPr marL="457200" lvl="1" indent="0" algn="just">
              <a:buNone/>
            </a:pPr>
            <a:endParaRPr lang="en-US" sz="2800" dirty="0"/>
          </a:p>
          <a:p>
            <a:pPr marL="971550" lvl="1" indent="-514350" algn="just">
              <a:buAutoNum type="arabicPeriod"/>
            </a:pPr>
            <a:r>
              <a:rPr lang="en-US" sz="2800" dirty="0"/>
              <a:t>(</a:t>
            </a:r>
            <a:r>
              <a:rPr lang="en-US" sz="2800" dirty="0">
                <a:solidFill>
                  <a:schemeClr val="accent1"/>
                </a:solidFill>
              </a:rPr>
              <a:t>GRBP-82-</a:t>
            </a:r>
            <a:r>
              <a:rPr lang="en-US" sz="2800" dirty="0">
                <a:solidFill>
                  <a:schemeClr val="accent1"/>
                </a:solidFill>
                <a:highlight>
                  <a:srgbClr val="FFFF00"/>
                </a:highlight>
              </a:rPr>
              <a:t>xx</a:t>
            </a:r>
            <a:r>
              <a:rPr lang="en-US" sz="2800" dirty="0"/>
              <a:t>) Amendments to working document </a:t>
            </a:r>
            <a:r>
              <a:rPr lang="en-US" sz="2800" dirty="0">
                <a:solidFill>
                  <a:schemeClr val="accent1"/>
                </a:solidFill>
              </a:rPr>
              <a:t>GRBP/2025/27</a:t>
            </a:r>
            <a:r>
              <a:rPr lang="en-US" sz="2800" dirty="0"/>
              <a:t> to address areas in square brackets and introduce initial test method improvements aimed at reducing measurement uncertainty.</a:t>
            </a:r>
          </a:p>
          <a:p>
            <a:pPr marL="971550" lvl="1" indent="-514350" algn="just">
              <a:buAutoNum type="arabicPeriod"/>
            </a:pPr>
            <a:endParaRPr lang="en-US" sz="2800" dirty="0"/>
          </a:p>
          <a:p>
            <a:pPr marL="971550" lvl="1" indent="-514350" algn="just">
              <a:buAutoNum type="arabicPeriod"/>
            </a:pPr>
            <a:r>
              <a:rPr lang="en-US" sz="2800" dirty="0"/>
              <a:t>(</a:t>
            </a:r>
            <a:r>
              <a:rPr lang="en-US" sz="2800" dirty="0">
                <a:solidFill>
                  <a:schemeClr val="accent1"/>
                </a:solidFill>
              </a:rPr>
              <a:t>GRBP-82-</a:t>
            </a:r>
            <a:r>
              <a:rPr lang="en-US" sz="2800" dirty="0">
                <a:solidFill>
                  <a:schemeClr val="accent1"/>
                </a:solidFill>
                <a:highlight>
                  <a:srgbClr val="FFFF00"/>
                </a:highlight>
              </a:rPr>
              <a:t>xx</a:t>
            </a:r>
            <a:r>
              <a:rPr lang="en-US" sz="2800" dirty="0"/>
              <a:t>) Amendments to the TF TA terms of reference.</a:t>
            </a:r>
            <a:endParaRPr lang="en-BE" sz="28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76820A-7A7B-51F8-BD4E-A473570B6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BCE92-CD0C-BE5C-4522-7F24E37B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996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>
                <a:latin typeface="+mj-lt"/>
              </a:rPr>
              <a:t>New</a:t>
            </a:r>
            <a:r>
              <a:rPr lang="en-BE" sz="3600" dirty="0">
                <a:latin typeface="+mj-lt"/>
              </a:rPr>
              <a:t> UN Regulation on tyre abrasion</a:t>
            </a:r>
            <a:r>
              <a:rPr lang="en-US" sz="3600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(GRBP/2025/27)</a:t>
            </a:r>
            <a:endParaRPr lang="en-BE" sz="3600" b="1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9078"/>
            <a:ext cx="67938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BE" sz="2000" b="1" dirty="0"/>
              <a:t>Overview</a:t>
            </a:r>
          </a:p>
          <a:p>
            <a:endParaRPr lang="en-BE" sz="2000" dirty="0"/>
          </a:p>
          <a:p>
            <a:r>
              <a:rPr lang="en-US" sz="2000" dirty="0"/>
              <a:t>The new UN</a:t>
            </a:r>
            <a:r>
              <a:rPr lang="en-BE" sz="2000" dirty="0"/>
              <a:t> </a:t>
            </a:r>
            <a:r>
              <a:rPr lang="en-US" sz="2000" dirty="0"/>
              <a:t>Regulation introduces </a:t>
            </a:r>
            <a:r>
              <a:rPr lang="en-US" sz="2000" b="1" dirty="0"/>
              <a:t>a dedicated abrasion regulation</a:t>
            </a:r>
            <a:r>
              <a:rPr lang="en-US" sz="2000" dirty="0"/>
              <a:t> for C1 </a:t>
            </a:r>
            <a:r>
              <a:rPr lang="en-US" sz="2000" dirty="0" err="1"/>
              <a:t>tyres</a:t>
            </a:r>
            <a:r>
              <a:rPr lang="en-US" sz="2000" dirty="0"/>
              <a:t> </a:t>
            </a:r>
            <a:r>
              <a:rPr lang="en-BE" sz="2000" dirty="0"/>
              <a:t>(C2 and C3 will be added in the future);</a:t>
            </a:r>
          </a:p>
          <a:p>
            <a:r>
              <a:rPr lang="en-US" sz="2000" dirty="0"/>
              <a:t>Defines </a:t>
            </a:r>
            <a:r>
              <a:rPr lang="en-BE" sz="2000" dirty="0"/>
              <a:t>two </a:t>
            </a:r>
            <a:r>
              <a:rPr lang="en-US" sz="2000" dirty="0"/>
              <a:t>test methods</a:t>
            </a:r>
            <a:r>
              <a:rPr lang="en-BE" sz="2000" dirty="0"/>
              <a:t>: </a:t>
            </a:r>
            <a:r>
              <a:rPr lang="en-US" sz="2000" dirty="0"/>
              <a:t>laboratory</a:t>
            </a:r>
            <a:r>
              <a:rPr lang="en-BE" sz="2000" dirty="0"/>
              <a:t> (drum)</a:t>
            </a:r>
            <a:r>
              <a:rPr lang="en-US" sz="2000" dirty="0"/>
              <a:t> and on-road</a:t>
            </a:r>
            <a:r>
              <a:rPr lang="en-BE" sz="2000" dirty="0"/>
              <a:t> (vehicle) method;</a:t>
            </a:r>
            <a:endParaRPr lang="en-US" sz="2000" dirty="0"/>
          </a:p>
          <a:p>
            <a:r>
              <a:rPr lang="en-US" sz="2000" dirty="0"/>
              <a:t>Establishes marking requirements</a:t>
            </a:r>
            <a:r>
              <a:rPr lang="en-BE" sz="2000" dirty="0"/>
              <a:t>;</a:t>
            </a:r>
          </a:p>
          <a:p>
            <a:r>
              <a:rPr lang="en-BE" sz="2000" dirty="0"/>
              <a:t>Includes</a:t>
            </a:r>
            <a:r>
              <a:rPr lang="en-US" sz="2000" dirty="0"/>
              <a:t> limits</a:t>
            </a:r>
            <a:r>
              <a:rPr lang="en-BE" sz="2000" dirty="0"/>
              <a:t> for C1 tyres</a:t>
            </a:r>
            <a:r>
              <a:rPr lang="en-US" sz="2000" dirty="0"/>
              <a:t>, and </a:t>
            </a:r>
            <a:r>
              <a:rPr lang="en-BE" sz="2000" dirty="0"/>
              <a:t>proposes a</a:t>
            </a:r>
            <a:r>
              <a:rPr lang="en-US" sz="2000" dirty="0"/>
              <a:t> </a:t>
            </a:r>
            <a:r>
              <a:rPr lang="en-BE" sz="2000" dirty="0"/>
              <a:t>two-</a:t>
            </a:r>
            <a:r>
              <a:rPr lang="en-BE" sz="2000" dirty="0" err="1"/>
              <a:t>st</a:t>
            </a:r>
            <a:r>
              <a:rPr lang="en-US" sz="2000" dirty="0"/>
              <a:t>age</a:t>
            </a:r>
            <a:r>
              <a:rPr lang="en-BE" sz="2000" dirty="0"/>
              <a:t> </a:t>
            </a:r>
            <a:r>
              <a:rPr lang="en-BE" sz="2000" dirty="0" err="1"/>
              <a:t>approac</a:t>
            </a:r>
            <a:r>
              <a:rPr lang="en-IE" sz="2000" dirty="0"/>
              <a:t>h</a:t>
            </a:r>
            <a:r>
              <a:rPr lang="en-BE" sz="2000" dirty="0"/>
              <a:t>;</a:t>
            </a:r>
            <a:endParaRPr lang="en-US" sz="2000" dirty="0"/>
          </a:p>
          <a:p>
            <a:r>
              <a:rPr lang="en-US" sz="2000" dirty="0"/>
              <a:t>Enables systematic control and verification of </a:t>
            </a:r>
            <a:r>
              <a:rPr lang="en-US" sz="2000" dirty="0" err="1"/>
              <a:t>tyre</a:t>
            </a:r>
            <a:r>
              <a:rPr lang="en-US" sz="2000" dirty="0"/>
              <a:t> abrasion across Contracting Parties.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6BF970-51FD-01B3-6B26-06615DAE671F}"/>
              </a:ext>
            </a:extLst>
          </p:cNvPr>
          <p:cNvSpPr txBox="1"/>
          <p:nvPr/>
        </p:nvSpPr>
        <p:spPr>
          <a:xfrm>
            <a:off x="8600791" y="2209046"/>
            <a:ext cx="200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Summary of working document </a:t>
            </a:r>
          </a:p>
          <a:p>
            <a:pPr algn="ctr"/>
            <a:r>
              <a:rPr lang="en-US" dirty="0"/>
              <a:t>GRBP/2025/27 shown in </a:t>
            </a:r>
            <a:r>
              <a:rPr lang="en-US" b="1" dirty="0"/>
              <a:t>black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87BDD-4F11-B98C-B7C1-F3028C78AB12}"/>
              </a:ext>
            </a:extLst>
          </p:cNvPr>
          <p:cNvSpPr txBox="1"/>
          <p:nvPr/>
        </p:nvSpPr>
        <p:spPr>
          <a:xfrm>
            <a:off x="8600790" y="3927733"/>
            <a:ext cx="2009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Changes within informal document 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GRBP-82-</a:t>
            </a:r>
            <a:r>
              <a:rPr lang="en-US" dirty="0">
                <a:solidFill>
                  <a:schemeClr val="accent1"/>
                </a:solidFill>
                <a:highlight>
                  <a:srgbClr val="FFFF00"/>
                </a:highlight>
              </a:rPr>
              <a:t>xx</a:t>
            </a:r>
            <a:r>
              <a:rPr lang="en-US" dirty="0">
                <a:solidFill>
                  <a:schemeClr val="accent1"/>
                </a:solidFill>
              </a:rPr>
              <a:t> shown in </a:t>
            </a:r>
            <a:r>
              <a:rPr lang="en-US" b="1" dirty="0">
                <a:solidFill>
                  <a:schemeClr val="accent1"/>
                </a:solidFill>
              </a:rPr>
              <a:t>blue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918360-015A-460D-E200-59627A4D2BDE}"/>
              </a:ext>
            </a:extLst>
          </p:cNvPr>
          <p:cNvSpPr/>
          <p:nvPr/>
        </p:nvSpPr>
        <p:spPr>
          <a:xfrm>
            <a:off x="8600790" y="2046083"/>
            <a:ext cx="2009869" cy="150287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7F2AA7-45A7-F9A2-A6C4-84ABD76E84CB}"/>
              </a:ext>
            </a:extLst>
          </p:cNvPr>
          <p:cNvSpPr/>
          <p:nvPr/>
        </p:nvSpPr>
        <p:spPr>
          <a:xfrm>
            <a:off x="8600789" y="3776459"/>
            <a:ext cx="2009869" cy="15028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924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BE" sz="2000" b="1" dirty="0"/>
              <a:t>Scope, tyre exclusions</a:t>
            </a:r>
          </a:p>
          <a:p>
            <a:endParaRPr lang="en-BE" sz="2000" dirty="0"/>
          </a:p>
          <a:p>
            <a:r>
              <a:rPr lang="en-BE" sz="2000" dirty="0"/>
              <a:t>Applies to new pneumatic tyres of class C1 </a:t>
            </a:r>
            <a:r>
              <a:rPr lang="en-BE" sz="2000" i="1" dirty="0"/>
              <a:t>that conform to UNR 117</a:t>
            </a:r>
            <a:r>
              <a:rPr lang="en-BE" sz="2000" dirty="0"/>
              <a:t> with regard to their abrasion performance.</a:t>
            </a:r>
          </a:p>
          <a:p>
            <a:pPr>
              <a:spcBef>
                <a:spcPts val="1200"/>
              </a:spcBef>
            </a:pPr>
            <a:r>
              <a:rPr lang="en-BE" sz="2000" dirty="0"/>
              <a:t>Exclusions*:</a:t>
            </a:r>
          </a:p>
          <a:p>
            <a:pPr lvl="1"/>
            <a:r>
              <a:rPr lang="en-BE" sz="2000" dirty="0"/>
              <a:t>Tyres designed for competition, </a:t>
            </a:r>
            <a:r>
              <a:rPr lang="en-BE" sz="2000" strike="sngStrike" dirty="0">
                <a:solidFill>
                  <a:schemeClr val="accent1"/>
                </a:solidFill>
              </a:rPr>
              <a:t>[</a:t>
            </a:r>
            <a:r>
              <a:rPr lang="en-BE" sz="2000" dirty="0"/>
              <a:t>road legal race tyres (new definition)</a:t>
            </a:r>
            <a:r>
              <a:rPr lang="en-BE" sz="2000" strike="sngStrike" dirty="0">
                <a:solidFill>
                  <a:schemeClr val="accent1"/>
                </a:solidFill>
              </a:rPr>
              <a:t>]</a:t>
            </a:r>
            <a:r>
              <a:rPr lang="en-BE" sz="2000" dirty="0"/>
              <a:t>;</a:t>
            </a:r>
          </a:p>
          <a:p>
            <a:pPr lvl="1"/>
            <a:r>
              <a:rPr lang="en-BE" sz="2000" dirty="0"/>
              <a:t>Ice grip tyres, studded tyres</a:t>
            </a:r>
            <a:r>
              <a:rPr lang="en-US" sz="2000" dirty="0"/>
              <a:t>, professional off-road </a:t>
            </a:r>
            <a:r>
              <a:rPr lang="en-US" sz="2000" dirty="0" err="1"/>
              <a:t>tyres</a:t>
            </a:r>
            <a:r>
              <a:rPr lang="en-BE" sz="2000" dirty="0"/>
              <a:t>;</a:t>
            </a:r>
          </a:p>
          <a:p>
            <a:pPr lvl="1"/>
            <a:r>
              <a:rPr lang="en-GB" sz="2000" strike="sngStrike" dirty="0">
                <a:solidFill>
                  <a:schemeClr val="accent1"/>
                </a:solidFill>
              </a:rPr>
              <a:t>[Tyres for use in severe snow conditions with a speed category less than or equal to 160 km/h (speed category symbol Q)]</a:t>
            </a:r>
            <a:r>
              <a:rPr lang="en-BE" sz="2000" dirty="0"/>
              <a:t>.</a:t>
            </a:r>
            <a:endParaRPr lang="en-US" sz="2000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002466-90E0-F48B-5729-9BBD2D51A654}"/>
              </a:ext>
            </a:extLst>
          </p:cNvPr>
          <p:cNvSpPr txBox="1"/>
          <p:nvPr/>
        </p:nvSpPr>
        <p:spPr>
          <a:xfrm>
            <a:off x="4668696" y="6373640"/>
            <a:ext cx="732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BE" dirty="0"/>
              <a:t>*Non-exhaustive</a:t>
            </a:r>
            <a:endParaRPr lang="en-I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41D5C1-A735-316A-632F-E5FA79DB6E9C}"/>
              </a:ext>
            </a:extLst>
          </p:cNvPr>
          <p:cNvSpPr txBox="1"/>
          <p:nvPr/>
        </p:nvSpPr>
        <p:spPr>
          <a:xfrm>
            <a:off x="316871" y="6373640"/>
            <a:ext cx="153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Update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1973CD-2888-3BE2-66DE-2C951DF6AC07}"/>
              </a:ext>
            </a:extLst>
          </p:cNvPr>
          <p:cNvSpPr txBox="1"/>
          <p:nvPr/>
        </p:nvSpPr>
        <p:spPr>
          <a:xfrm>
            <a:off x="9641439" y="2722364"/>
            <a:ext cx="2009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Informal document removes square brackets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5F4A372-D795-4501-5A49-A70EBD33C72E}"/>
              </a:ext>
            </a:extLst>
          </p:cNvPr>
          <p:cNvCxnSpPr>
            <a:cxnSpLocks/>
          </p:cNvCxnSpPr>
          <p:nvPr/>
        </p:nvCxnSpPr>
        <p:spPr>
          <a:xfrm flipH="1">
            <a:off x="8881450" y="3005750"/>
            <a:ext cx="832918" cy="353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0C67C91-3D10-6EE0-56D5-6DE4A97080A9}"/>
              </a:ext>
            </a:extLst>
          </p:cNvPr>
          <p:cNvSpPr txBox="1"/>
          <p:nvPr/>
        </p:nvSpPr>
        <p:spPr>
          <a:xfrm>
            <a:off x="6607019" y="4712507"/>
            <a:ext cx="2009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Informal document removes this exemption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8770E7-91C1-42E0-C220-25A99A506FE2}"/>
              </a:ext>
            </a:extLst>
          </p:cNvPr>
          <p:cNvCxnSpPr>
            <a:cxnSpLocks/>
          </p:cNvCxnSpPr>
          <p:nvPr/>
        </p:nvCxnSpPr>
        <p:spPr>
          <a:xfrm flipH="1" flipV="1">
            <a:off x="5884752" y="4418634"/>
            <a:ext cx="722267" cy="443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317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BE" sz="2000" b="1" dirty="0"/>
              <a:t>Testing methods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BBB04-9E08-431B-41BE-6CBBF222A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99" y="1908030"/>
            <a:ext cx="8361617" cy="423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92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14AE-F556-49AB-8209-65C439C63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CEE1-D8F0-94EB-064B-DDEBE45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BE" sz="3600" dirty="0">
                <a:latin typeface="+mj-lt"/>
              </a:rPr>
              <a:t>Draft UN Regulation on tyre abrasion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9BBE0-B4C1-D27E-3E44-1E17161A5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BE" sz="2900" b="1" dirty="0"/>
              <a:t>Testing methods</a:t>
            </a:r>
          </a:p>
          <a:p>
            <a:endParaRPr lang="en-BE" sz="2900" dirty="0"/>
          </a:p>
          <a:p>
            <a:r>
              <a:rPr lang="en-BE" sz="2900" dirty="0"/>
              <a:t>‘</a:t>
            </a:r>
            <a:r>
              <a:rPr lang="en-US" sz="2900" dirty="0"/>
              <a:t>Indoor d</a:t>
            </a:r>
            <a:r>
              <a:rPr lang="en-BE" sz="2900" dirty="0"/>
              <a:t>rum’ and ‘</a:t>
            </a:r>
            <a:r>
              <a:rPr lang="en-US" sz="2900" dirty="0"/>
              <a:t>On-road v</a:t>
            </a:r>
            <a:r>
              <a:rPr lang="en-BE" sz="2900" dirty="0"/>
              <a:t>ehicle’ methods </a:t>
            </a:r>
            <a:r>
              <a:rPr lang="en-US" sz="2900" dirty="0"/>
              <a:t>included</a:t>
            </a:r>
            <a:r>
              <a:rPr lang="en-BE" sz="2900" dirty="0"/>
              <a:t> on equal footing in draft UNR</a:t>
            </a:r>
          </a:p>
          <a:p>
            <a:pPr>
              <a:spcBef>
                <a:spcPts val="1200"/>
              </a:spcBef>
            </a:pPr>
            <a:r>
              <a:rPr lang="en-BE" sz="2900" dirty="0"/>
              <a:t>A low level of correlation between the methods presently observed from the market assessment data, with much better results from the dedicated </a:t>
            </a:r>
            <a:r>
              <a:rPr lang="en-US" sz="2900" dirty="0"/>
              <a:t>correlation-validation (</a:t>
            </a:r>
            <a:r>
              <a:rPr lang="en-BE" sz="2900" dirty="0"/>
              <a:t>COVA</a:t>
            </a:r>
            <a:r>
              <a:rPr lang="en-US" sz="2900" dirty="0"/>
              <a:t>)</a:t>
            </a:r>
            <a:r>
              <a:rPr lang="en-BE" sz="2900" dirty="0"/>
              <a:t> testing campaign </a:t>
            </a:r>
          </a:p>
          <a:p>
            <a:pPr>
              <a:spcBef>
                <a:spcPts val="1200"/>
              </a:spcBef>
            </a:pPr>
            <a:r>
              <a:rPr lang="en-BE" sz="2900" dirty="0"/>
              <a:t>Abrasion results for a </a:t>
            </a:r>
            <a:r>
              <a:rPr lang="en-US" sz="2900" dirty="0"/>
              <a:t>significant number </a:t>
            </a:r>
            <a:r>
              <a:rPr lang="en-BE" sz="2900" dirty="0"/>
              <a:t>of tyres exhibit high levels of ‘</a:t>
            </a:r>
            <a:r>
              <a:rPr lang="en-BE" sz="2900" b="1" dirty="0"/>
              <a:t>inversion</a:t>
            </a:r>
            <a:r>
              <a:rPr lang="en-BE" sz="2900" dirty="0"/>
              <a:t>’</a:t>
            </a:r>
            <a:r>
              <a:rPr lang="en-US" sz="2900" dirty="0"/>
              <a:t> (see next slide)</a:t>
            </a:r>
            <a:endParaRPr lang="en-BE" sz="2900" dirty="0"/>
          </a:p>
          <a:p>
            <a:pPr>
              <a:spcBef>
                <a:spcPts val="1200"/>
              </a:spcBef>
            </a:pPr>
            <a:r>
              <a:rPr lang="en-BE" sz="2900" dirty="0"/>
              <a:t>No systematic biases observed for any of the methods (average of pairwise differences </a:t>
            </a:r>
            <a:r>
              <a:rPr lang="en-BE" sz="2900" dirty="0">
                <a:latin typeface="Cambria Math" panose="02040503050406030204" pitchFamily="18" charset="0"/>
                <a:ea typeface="Cambria Math" panose="02040503050406030204" pitchFamily="18" charset="0"/>
              </a:rPr>
              <a:t>≈ 0.)</a:t>
            </a:r>
            <a:endParaRPr lang="en-BE" sz="2900" dirty="0"/>
          </a:p>
          <a:p>
            <a:pPr>
              <a:spcBef>
                <a:spcPts val="1200"/>
              </a:spcBef>
            </a:pPr>
            <a:r>
              <a:rPr lang="en-BE" sz="2900" dirty="0"/>
              <a:t>Some TF TA members proposed to delay the limit setting exercise for the ‘drum’ method by </a:t>
            </a:r>
            <a:r>
              <a:rPr lang="en-US" sz="2900" dirty="0"/>
              <a:t>nine</a:t>
            </a:r>
            <a:r>
              <a:rPr lang="en-BE" sz="2900" dirty="0"/>
              <a:t> months</a:t>
            </a:r>
            <a:r>
              <a:rPr lang="en-US" sz="2900" dirty="0"/>
              <a:t> (two WP.29 sessions) – </a:t>
            </a:r>
            <a:r>
              <a:rPr lang="en-US" sz="2900" u="sng" dirty="0"/>
              <a:t>square brackets therefore remain in the document</a:t>
            </a:r>
            <a:endParaRPr lang="en-BE" sz="2900" u="sng" dirty="0"/>
          </a:p>
          <a:p>
            <a:pPr>
              <a:spcBef>
                <a:spcPts val="1200"/>
              </a:spcBef>
            </a:pPr>
            <a:r>
              <a:rPr lang="en-BE" sz="2900" dirty="0"/>
              <a:t>TF TA consensus that technical improvements (tighter specification of key parameters) and dedicated testing to improve correlation will be needed.</a:t>
            </a:r>
            <a:endParaRPr lang="en-US" sz="2900" dirty="0"/>
          </a:p>
          <a:p>
            <a:pPr>
              <a:spcBef>
                <a:spcPts val="1200"/>
              </a:spcBef>
            </a:pPr>
            <a:r>
              <a:rPr lang="en-US" sz="2900" dirty="0"/>
              <a:t>Several initial proposals for improving the test accuracy of the drum test method have been made and have already been incorporated into the working document and informal document.</a:t>
            </a:r>
            <a:endParaRPr lang="en-IE" sz="2900" dirty="0"/>
          </a:p>
          <a:p>
            <a:pPr lvl="1">
              <a:spcBef>
                <a:spcPts val="1200"/>
              </a:spcBef>
            </a:pPr>
            <a:endParaRPr lang="en-BE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713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7" ma:contentTypeDescription="Create a new document." ma:contentTypeScope="" ma:versionID="b66761e8e75428d41fc2dbcdb7db83ea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434599a46eed15354922547380a0b3ef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3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e6f50a-bf2d-471a-9b58-a8885246c773">
      <Terms xmlns="http://schemas.microsoft.com/office/infopath/2007/PartnerControls"/>
    </lcf76f155ced4ddcb4097134ff3c332f>
    <TaxCatchAll xmlns="15ff3d39-6e7b-4d70-9b7c-8d9fe85d0f29" xsi:nil="true"/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5723EE-DBF6-4D3C-9CD8-E8D72EA475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7e6f50a-bf2d-471a-9b58-a8885246c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FA39D1-91C4-4C74-B717-4E82E8DEE3FE}">
  <ds:schemaRefs>
    <ds:schemaRef ds:uri="15ff3d39-6e7b-4d70-9b7c-8d9fe85d0f29"/>
    <ds:schemaRef ds:uri="4b4a1c0d-4a69-4996-a84a-fc699b9f49de"/>
    <ds:schemaRef ds:uri="4fea251c-3bdd-4d50-962b-ffa2ae250ba0"/>
    <ds:schemaRef ds:uri="77e6f50a-bf2d-471a-9b58-a8885246c773"/>
    <ds:schemaRef ds:uri="985ec44e-1bab-4c0b-9df0-6ba128686fc9"/>
    <ds:schemaRef ds:uri="acccb6d4-dbe5-46d2-b4d3-5733603d8cc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0f9e35db-544f-4f60-bdcc-5ea416e6dc70}" enabled="0" method="" siteId="{0f9e35db-544f-4f60-bdcc-5ea416e6dc70}" removed="1"/>
  <clbl:label id="{acff5881-7115-48df-9cd6-e99e771d283f}" enabled="1" method="Privileged" siteId="{28b782fb-41e1-48ea-bfc3-ad7558ce713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5570</TotalTime>
  <Words>2931</Words>
  <Application>Microsoft Office PowerPoint</Application>
  <PresentationFormat>Widescreen</PresentationFormat>
  <Paragraphs>278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</vt:lpstr>
      <vt:lpstr>Calibri (body)</vt:lpstr>
      <vt:lpstr>Calibri Light</vt:lpstr>
      <vt:lpstr>Cambria Math</vt:lpstr>
      <vt:lpstr>Wingdings</vt:lpstr>
      <vt:lpstr>Thème Office</vt:lpstr>
      <vt:lpstr>Status report to 82nd GRBP  (September 2025)</vt:lpstr>
      <vt:lpstr>Task Force on Tyre Abrasion</vt:lpstr>
      <vt:lpstr>Task Force on Tyre Abrasion: facts and figures</vt:lpstr>
      <vt:lpstr>Task Force on Tyre Abrasion: work completed</vt:lpstr>
      <vt:lpstr>Documents for consideration by GRBP</vt:lpstr>
      <vt:lpstr>New UN Regulation on tyre abrasion (GRBP/2025/27)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Draft UN Regulation on tyre abrasion</vt:lpstr>
      <vt:lpstr>PowerPoint Presentation</vt:lpstr>
      <vt:lpstr>PowerPoint Presentation</vt:lpstr>
      <vt:lpstr>PowerPoint Presentation</vt:lpstr>
      <vt:lpstr>Draft UN Regulation on tyre abrasion</vt:lpstr>
      <vt:lpstr>Further changes introduced by GRBP-82-XX</vt:lpstr>
      <vt:lpstr>New UNR - what is still to be agreed?</vt:lpstr>
      <vt:lpstr>New UNR - what is still to be agreed?</vt:lpstr>
      <vt:lpstr>New UNR - what is still to be agreed?</vt:lpstr>
      <vt:lpstr>New UNR - what is still to be agreed?</vt:lpstr>
      <vt:lpstr>Amendments to UNR 117 (GRBP/2025/28)</vt:lpstr>
      <vt:lpstr>Task Force on Tyre Abrasion: next steps</vt:lpstr>
      <vt:lpstr>Terms of reference update (GRBP-82-XX)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David Miles</cp:lastModifiedBy>
  <cp:revision>23</cp:revision>
  <cp:lastPrinted>2023-08-17T07:59:41Z</cp:lastPrinted>
  <dcterms:created xsi:type="dcterms:W3CDTF">2022-05-20T09:13:50Z</dcterms:created>
  <dcterms:modified xsi:type="dcterms:W3CDTF">2025-08-29T08:43:10Z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2023-08-04T09:02:07Z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ad2523ed-03ee-470c-84f4-86eb4d138ce2</vt:lpwstr>
  </property>
  <property fmtid="{D5CDD505-2E9C-101B-9397-08002B2CF9AE}" pid="8" name="MSIP_Label_6bd9ddd1-4d20-43f6-abfa-fc3c07406f94_ContentBits">
    <vt:lpwstr>0</vt:lpwstr>
  </property>
  <property fmtid="{D5CDD505-2E9C-101B-9397-08002B2CF9AE}" pid="9" name="MediaServiceImageTags">
    <vt:lpwstr/>
  </property>
  <property fmtid="{D5CDD505-2E9C-101B-9397-08002B2CF9AE}" pid="10" name="gba66df640194346a5267c50f24d4797">
    <vt:lpwstr/>
  </property>
  <property fmtid="{D5CDD505-2E9C-101B-9397-08002B2CF9AE}" pid="11" name="Office_x0020_of_x0020_Origin">
    <vt:lpwstr/>
  </property>
  <property fmtid="{D5CDD505-2E9C-101B-9397-08002B2CF9AE}" pid="12" name="MSIP_Label_02ffc28e-b571-4281-a4cf-1d6fb2578044_Enabled">
    <vt:lpwstr>true</vt:lpwstr>
  </property>
  <property fmtid="{D5CDD505-2E9C-101B-9397-08002B2CF9AE}" pid="13" name="MSIP_Label_02ffc28e-b571-4281-a4cf-1d6fb2578044_SetDate">
    <vt:lpwstr>2024-02-06T09:45:37Z</vt:lpwstr>
  </property>
  <property fmtid="{D5CDD505-2E9C-101B-9397-08002B2CF9AE}" pid="14" name="MSIP_Label_02ffc28e-b571-4281-a4cf-1d6fb2578044_Method">
    <vt:lpwstr>Privileged</vt:lpwstr>
  </property>
  <property fmtid="{D5CDD505-2E9C-101B-9397-08002B2CF9AE}" pid="15" name="MSIP_Label_02ffc28e-b571-4281-a4cf-1d6fb2578044_Name">
    <vt:lpwstr>Public - No Markings</vt:lpwstr>
  </property>
  <property fmtid="{D5CDD505-2E9C-101B-9397-08002B2CF9AE}" pid="16" name="MSIP_Label_02ffc28e-b571-4281-a4cf-1d6fb2578044_SiteId">
    <vt:lpwstr>95579480-b619-4d86-9f0d-74f0cdef4bfb</vt:lpwstr>
  </property>
  <property fmtid="{D5CDD505-2E9C-101B-9397-08002B2CF9AE}" pid="17" name="MSIP_Label_02ffc28e-b571-4281-a4cf-1d6fb2578044_ActionId">
    <vt:lpwstr>40161cf4-746f-40e4-9714-5251fcbd9459</vt:lpwstr>
  </property>
  <property fmtid="{D5CDD505-2E9C-101B-9397-08002B2CF9AE}" pid="18" name="MSIP_Label_02ffc28e-b571-4281-a4cf-1d6fb2578044_ContentBits">
    <vt:lpwstr>0</vt:lpwstr>
  </property>
  <property fmtid="{D5CDD505-2E9C-101B-9397-08002B2CF9AE}" pid="19" name="Office of Origin">
    <vt:lpwstr/>
  </property>
  <property fmtid="{D5CDD505-2E9C-101B-9397-08002B2CF9AE}" pid="20" name="CustomTag">
    <vt:lpwstr/>
  </property>
  <property fmtid="{D5CDD505-2E9C-101B-9397-08002B2CF9AE}" pid="21" name="FinancialYear">
    <vt:lpwstr/>
  </property>
  <property fmtid="{D5CDD505-2E9C-101B-9397-08002B2CF9AE}" pid="22" name="ContentTypeId">
    <vt:lpwstr>0x01010055BE4F50F8ABE24F8646D8BF3DA14D7A</vt:lpwstr>
  </property>
</Properties>
</file>