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9"/>
  </p:notesMasterIdLst>
  <p:handoutMasterIdLst>
    <p:handoutMasterId r:id="rId10"/>
  </p:handoutMasterIdLst>
  <p:sldIdLst>
    <p:sldId id="283" r:id="rId5"/>
    <p:sldId id="289" r:id="rId6"/>
    <p:sldId id="299" r:id="rId7"/>
    <p:sldId id="30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C64EBC1-19D8-4A28-9658-4088C5BDB287}">
          <p14:sldIdLst>
            <p14:sldId id="283"/>
            <p14:sldId id="289"/>
            <p14:sldId id="299"/>
            <p14:sldId id="300"/>
          </p14:sldIdLst>
        </p14:section>
      </p14:sectionLst>
    </p:ext>
    <p:ext uri="{EFAFB233-063F-42B5-8137-9DF3F51BA10A}">
      <p15:sldGuideLst xmlns:p15="http://schemas.microsoft.com/office/powerpoint/2012/main">
        <p15:guide id="3" orient="horz" pos="2260" userDrawn="1">
          <p15:clr>
            <a:srgbClr val="A4A3A4"/>
          </p15:clr>
        </p15:guide>
        <p15:guide id="4"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A014137-8338-CF42-4CE8-6CF320514E79}" name="Ralph Bunch" initials="RB" userId="S::ralph.bunch@dft.gov.uk::51bc0f58-21a6-4eac-88ea-24a1df950389" providerId="AD"/>
  <p188:author id="{F117593B-B1C1-ED31-C90A-6EC54272E0E8}" name="Kaylisha Archer" initials="KA" userId="S::kaylisha.archer@dft.gov.uk::6c1c8748-28be-49d0-b97e-2b93af8a70f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achael Dolton" initials="RD" lastIdx="1" clrIdx="0">
    <p:extLst>
      <p:ext uri="{19B8F6BF-5375-455C-9EA6-DF929625EA0E}">
        <p15:presenceInfo xmlns:p15="http://schemas.microsoft.com/office/powerpoint/2012/main" userId="S::Rachael.Dolton@dft.gov.uk::d0146b74-5c06-48ae-a09a-bc1b48aeb8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E115F"/>
    <a:srgbClr val="006AB0"/>
    <a:srgbClr val="F99107"/>
    <a:srgbClr val="FB6637"/>
    <a:srgbClr val="FA40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44FE6F-C682-4741-9438-7CAAC6475164}" v="2" dt="2025-09-17T08:22:44.4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8" y="44"/>
      </p:cViewPr>
      <p:guideLst>
        <p:guide orient="horz" pos="22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aig Holmes" userId="d8d4b446-e479-4ce9-b4fa-9285247e2f73" providerId="ADAL" clId="{352B95D3-DF27-47C3-AC2B-D089387C5240}"/>
    <pc:docChg chg="undo custSel modSld">
      <pc:chgData name="Craig Holmes" userId="d8d4b446-e479-4ce9-b4fa-9285247e2f73" providerId="ADAL" clId="{352B95D3-DF27-47C3-AC2B-D089387C5240}" dt="2025-03-11T15:38:37.470" v="11" actId="20577"/>
      <pc:docMkLst>
        <pc:docMk/>
      </pc:docMkLst>
    </pc:docChg>
  </pc:docChgLst>
  <pc:docChgLst>
    <pc:chgData name="Craig Holmes" userId="d8d4b446-e479-4ce9-b4fa-9285247e2f73" providerId="ADAL" clId="{68EA4528-D5EA-4163-B1E7-D7B8A408A4B2}"/>
    <pc:docChg chg="undo custSel addSld delSld modSld sldOrd modSection">
      <pc:chgData name="Craig Holmes" userId="d8d4b446-e479-4ce9-b4fa-9285247e2f73" providerId="ADAL" clId="{68EA4528-D5EA-4163-B1E7-D7B8A408A4B2}" dt="2025-01-30T10:57:32.300" v="2268" actId="115"/>
      <pc:docMkLst>
        <pc:docMk/>
      </pc:docMkLst>
      <pc:sldChg chg="addSp modSp mod">
        <pc:chgData name="Craig Holmes" userId="d8d4b446-e479-4ce9-b4fa-9285247e2f73" providerId="ADAL" clId="{68EA4528-D5EA-4163-B1E7-D7B8A408A4B2}" dt="2025-01-30T10:44:24.696" v="1082" actId="20577"/>
        <pc:sldMkLst>
          <pc:docMk/>
          <pc:sldMk cId="2858284049" sldId="286"/>
        </pc:sldMkLst>
      </pc:sldChg>
      <pc:sldChg chg="del">
        <pc:chgData name="Craig Holmes" userId="d8d4b446-e479-4ce9-b4fa-9285247e2f73" providerId="ADAL" clId="{68EA4528-D5EA-4163-B1E7-D7B8A408A4B2}" dt="2025-01-30T10:44:29.626" v="1083" actId="47"/>
        <pc:sldMkLst>
          <pc:docMk/>
          <pc:sldMk cId="1193823320" sldId="287"/>
        </pc:sldMkLst>
      </pc:sldChg>
      <pc:sldChg chg="del">
        <pc:chgData name="Craig Holmes" userId="d8d4b446-e479-4ce9-b4fa-9285247e2f73" providerId="ADAL" clId="{68EA4528-D5EA-4163-B1E7-D7B8A408A4B2}" dt="2025-01-30T10:44:30.544" v="1084" actId="47"/>
        <pc:sldMkLst>
          <pc:docMk/>
          <pc:sldMk cId="3924118163" sldId="288"/>
        </pc:sldMkLst>
      </pc:sldChg>
      <pc:sldChg chg="addSp delSp modSp add mod">
        <pc:chgData name="Craig Holmes" userId="d8d4b446-e479-4ce9-b4fa-9285247e2f73" providerId="ADAL" clId="{68EA4528-D5EA-4163-B1E7-D7B8A408A4B2}" dt="2025-01-30T10:50:02.093" v="1598" actId="20577"/>
        <pc:sldMkLst>
          <pc:docMk/>
          <pc:sldMk cId="2478621695" sldId="290"/>
        </pc:sldMkLst>
      </pc:sldChg>
      <pc:sldChg chg="delSp modSp add mod ord">
        <pc:chgData name="Craig Holmes" userId="d8d4b446-e479-4ce9-b4fa-9285247e2f73" providerId="ADAL" clId="{68EA4528-D5EA-4163-B1E7-D7B8A408A4B2}" dt="2025-01-30T10:56:09.533" v="2229" actId="20577"/>
        <pc:sldMkLst>
          <pc:docMk/>
          <pc:sldMk cId="590078289" sldId="291"/>
        </pc:sldMkLst>
      </pc:sldChg>
      <pc:sldChg chg="addSp delSp modSp add mod">
        <pc:chgData name="Craig Holmes" userId="d8d4b446-e479-4ce9-b4fa-9285247e2f73" providerId="ADAL" clId="{68EA4528-D5EA-4163-B1E7-D7B8A408A4B2}" dt="2025-01-30T10:57:32.300" v="2268" actId="115"/>
        <pc:sldMkLst>
          <pc:docMk/>
          <pc:sldMk cId="2931800528" sldId="292"/>
        </pc:sldMkLst>
      </pc:sldChg>
    </pc:docChg>
  </pc:docChgLst>
  <pc:docChgLst>
    <pc:chgData name="Craig Holmes" userId="d8d4b446-e479-4ce9-b4fa-9285247e2f73" providerId="ADAL" clId="{8797C6A2-B7D5-45CE-9990-C1B0A145FB2E}"/>
    <pc:docChg chg="undo custSel addSld delSld modSld modSection">
      <pc:chgData name="Craig Holmes" userId="d8d4b446-e479-4ce9-b4fa-9285247e2f73" providerId="ADAL" clId="{8797C6A2-B7D5-45CE-9990-C1B0A145FB2E}" dt="2025-02-04T16:02:27.990" v="1476" actId="6549"/>
      <pc:docMkLst>
        <pc:docMk/>
      </pc:docMkLst>
      <pc:sldChg chg="modSp mod">
        <pc:chgData name="Craig Holmes" userId="d8d4b446-e479-4ce9-b4fa-9285247e2f73" providerId="ADAL" clId="{8797C6A2-B7D5-45CE-9990-C1B0A145FB2E}" dt="2025-02-04T15:57:34.714" v="1180" actId="20577"/>
        <pc:sldMkLst>
          <pc:docMk/>
          <pc:sldMk cId="1152547949" sldId="283"/>
        </pc:sldMkLst>
      </pc:sldChg>
      <pc:sldChg chg="addSp delSp modSp mod">
        <pc:chgData name="Craig Holmes" userId="d8d4b446-e479-4ce9-b4fa-9285247e2f73" providerId="ADAL" clId="{8797C6A2-B7D5-45CE-9990-C1B0A145FB2E}" dt="2025-02-04T15:57:24.730" v="1166" actId="20577"/>
        <pc:sldMkLst>
          <pc:docMk/>
          <pc:sldMk cId="2858284049" sldId="286"/>
        </pc:sldMkLst>
      </pc:sldChg>
      <pc:sldChg chg="modSp mod">
        <pc:chgData name="Craig Holmes" userId="d8d4b446-e479-4ce9-b4fa-9285247e2f73" providerId="ADAL" clId="{8797C6A2-B7D5-45CE-9990-C1B0A145FB2E}" dt="2025-02-04T16:02:27.990" v="1476" actId="6549"/>
        <pc:sldMkLst>
          <pc:docMk/>
          <pc:sldMk cId="3481193739" sldId="289"/>
        </pc:sldMkLst>
      </pc:sldChg>
      <pc:sldChg chg="del">
        <pc:chgData name="Craig Holmes" userId="d8d4b446-e479-4ce9-b4fa-9285247e2f73" providerId="ADAL" clId="{8797C6A2-B7D5-45CE-9990-C1B0A145FB2E}" dt="2025-02-04T09:21:11.400" v="476" actId="47"/>
        <pc:sldMkLst>
          <pc:docMk/>
          <pc:sldMk cId="2478621695" sldId="290"/>
        </pc:sldMkLst>
      </pc:sldChg>
      <pc:sldChg chg="del">
        <pc:chgData name="Craig Holmes" userId="d8d4b446-e479-4ce9-b4fa-9285247e2f73" providerId="ADAL" clId="{8797C6A2-B7D5-45CE-9990-C1B0A145FB2E}" dt="2025-02-04T09:21:13.327" v="477" actId="47"/>
        <pc:sldMkLst>
          <pc:docMk/>
          <pc:sldMk cId="590078289" sldId="291"/>
        </pc:sldMkLst>
      </pc:sldChg>
      <pc:sldChg chg="del">
        <pc:chgData name="Craig Holmes" userId="d8d4b446-e479-4ce9-b4fa-9285247e2f73" providerId="ADAL" clId="{8797C6A2-B7D5-45CE-9990-C1B0A145FB2E}" dt="2025-02-04T09:21:14.429" v="482" actId="47"/>
        <pc:sldMkLst>
          <pc:docMk/>
          <pc:sldMk cId="2931800528" sldId="292"/>
        </pc:sldMkLst>
      </pc:sldChg>
      <pc:sldChg chg="del">
        <pc:chgData name="Craig Holmes" userId="d8d4b446-e479-4ce9-b4fa-9285247e2f73" providerId="ADAL" clId="{8797C6A2-B7D5-45CE-9990-C1B0A145FB2E}" dt="2025-02-04T09:21:13.656" v="478" actId="47"/>
        <pc:sldMkLst>
          <pc:docMk/>
          <pc:sldMk cId="1744562261" sldId="293"/>
        </pc:sldMkLst>
      </pc:sldChg>
      <pc:sldChg chg="del">
        <pc:chgData name="Craig Holmes" userId="d8d4b446-e479-4ce9-b4fa-9285247e2f73" providerId="ADAL" clId="{8797C6A2-B7D5-45CE-9990-C1B0A145FB2E}" dt="2025-02-04T09:21:13.882" v="479" actId="47"/>
        <pc:sldMkLst>
          <pc:docMk/>
          <pc:sldMk cId="2242214369" sldId="294"/>
        </pc:sldMkLst>
      </pc:sldChg>
      <pc:sldChg chg="del">
        <pc:chgData name="Craig Holmes" userId="d8d4b446-e479-4ce9-b4fa-9285247e2f73" providerId="ADAL" clId="{8797C6A2-B7D5-45CE-9990-C1B0A145FB2E}" dt="2025-02-04T09:21:14.100" v="480" actId="47"/>
        <pc:sldMkLst>
          <pc:docMk/>
          <pc:sldMk cId="3608488046" sldId="296"/>
        </pc:sldMkLst>
      </pc:sldChg>
      <pc:sldChg chg="del">
        <pc:chgData name="Craig Holmes" userId="d8d4b446-e479-4ce9-b4fa-9285247e2f73" providerId="ADAL" clId="{8797C6A2-B7D5-45CE-9990-C1B0A145FB2E}" dt="2025-02-04T09:21:14.339" v="481" actId="47"/>
        <pc:sldMkLst>
          <pc:docMk/>
          <pc:sldMk cId="1435017413" sldId="297"/>
        </pc:sldMkLst>
      </pc:sldChg>
      <pc:sldChg chg="modSp add del mod">
        <pc:chgData name="Craig Holmes" userId="d8d4b446-e479-4ce9-b4fa-9285247e2f73" providerId="ADAL" clId="{8797C6A2-B7D5-45CE-9990-C1B0A145FB2E}" dt="2025-02-04T16:00:36.882" v="1464" actId="2696"/>
        <pc:sldMkLst>
          <pc:docMk/>
          <pc:sldMk cId="1794111095" sldId="298"/>
        </pc:sldMkLst>
      </pc:sldChg>
      <pc:sldChg chg="addSp delSp modSp add mod">
        <pc:chgData name="Craig Holmes" userId="d8d4b446-e479-4ce9-b4fa-9285247e2f73" providerId="ADAL" clId="{8797C6A2-B7D5-45CE-9990-C1B0A145FB2E}" dt="2025-02-04T16:00:53.090" v="1465" actId="478"/>
        <pc:sldMkLst>
          <pc:docMk/>
          <pc:sldMk cId="77179148" sldId="299"/>
        </pc:sldMkLst>
      </pc:sldChg>
      <pc:sldChg chg="modSp add del mod">
        <pc:chgData name="Craig Holmes" userId="d8d4b446-e479-4ce9-b4fa-9285247e2f73" providerId="ADAL" clId="{8797C6A2-B7D5-45CE-9990-C1B0A145FB2E}" dt="2025-02-04T16:00:34.620" v="1463" actId="2696"/>
        <pc:sldMkLst>
          <pc:docMk/>
          <pc:sldMk cId="2902268822" sldId="300"/>
        </pc:sldMkLst>
      </pc:sldChg>
    </pc:docChg>
  </pc:docChgLst>
  <pc:docChgLst>
    <pc:chgData name="Donald Macdonald" userId="96f80ed0-5e24-40ad-a4f0-f066872d1198" providerId="ADAL" clId="{965CBF01-BF6C-4017-A568-409C0287AF44}"/>
    <pc:docChg chg="modSld">
      <pc:chgData name="Donald Macdonald" userId="96f80ed0-5e24-40ad-a4f0-f066872d1198" providerId="ADAL" clId="{965CBF01-BF6C-4017-A568-409C0287AF44}" dt="2025-03-11T15:06:48.214" v="77" actId="20577"/>
      <pc:docMkLst>
        <pc:docMk/>
      </pc:docMkLst>
      <pc:sldChg chg="modSp mod">
        <pc:chgData name="Donald Macdonald" userId="96f80ed0-5e24-40ad-a4f0-f066872d1198" providerId="ADAL" clId="{965CBF01-BF6C-4017-A568-409C0287AF44}" dt="2025-03-11T15:04:02.566" v="12" actId="20577"/>
        <pc:sldMkLst>
          <pc:docMk/>
          <pc:sldMk cId="1152547949" sldId="283"/>
        </pc:sldMkLst>
      </pc:sldChg>
      <pc:sldChg chg="modSp mod">
        <pc:chgData name="Donald Macdonald" userId="96f80ed0-5e24-40ad-a4f0-f066872d1198" providerId="ADAL" clId="{965CBF01-BF6C-4017-A568-409C0287AF44}" dt="2025-03-11T15:06:48.214" v="77" actId="20577"/>
        <pc:sldMkLst>
          <pc:docMk/>
          <pc:sldMk cId="3481193739" sldId="289"/>
        </pc:sldMkLst>
      </pc:sldChg>
    </pc:docChg>
  </pc:docChgLst>
  <pc:docChgLst>
    <pc:chgData name="Craig Holmes" userId="d8d4b446-e479-4ce9-b4fa-9285247e2f73" providerId="ADAL" clId="{4F9B204A-7A0C-4E3E-8DB7-9A778949F4A5}"/>
    <pc:docChg chg="custSel delSld modSld modSection">
      <pc:chgData name="Craig Holmes" userId="d8d4b446-e479-4ce9-b4fa-9285247e2f73" providerId="ADAL" clId="{4F9B204A-7A0C-4E3E-8DB7-9A778949F4A5}" dt="2025-05-28T14:31:50.735" v="283" actId="20577"/>
      <pc:docMkLst>
        <pc:docMk/>
      </pc:docMkLst>
      <pc:sldChg chg="del">
        <pc:chgData name="Craig Holmes" userId="d8d4b446-e479-4ce9-b4fa-9285247e2f73" providerId="ADAL" clId="{4F9B204A-7A0C-4E3E-8DB7-9A778949F4A5}" dt="2025-05-28T14:27:02.443" v="40" actId="47"/>
        <pc:sldMkLst>
          <pc:docMk/>
          <pc:sldMk cId="2858284049" sldId="286"/>
        </pc:sldMkLst>
      </pc:sldChg>
      <pc:sldChg chg="addSp delSp modSp mod">
        <pc:chgData name="Craig Holmes" userId="d8d4b446-e479-4ce9-b4fa-9285247e2f73" providerId="ADAL" clId="{4F9B204A-7A0C-4E3E-8DB7-9A778949F4A5}" dt="2025-05-28T14:31:50.735" v="283" actId="20577"/>
        <pc:sldMkLst>
          <pc:docMk/>
          <pc:sldMk cId="77179148" sldId="299"/>
        </pc:sldMkLst>
      </pc:sldChg>
      <pc:sldChg chg="del">
        <pc:chgData name="Craig Holmes" userId="d8d4b446-e479-4ce9-b4fa-9285247e2f73" providerId="ADAL" clId="{4F9B204A-7A0C-4E3E-8DB7-9A778949F4A5}" dt="2025-05-28T14:27:07.495" v="42" actId="47"/>
        <pc:sldMkLst>
          <pc:docMk/>
          <pc:sldMk cId="508956532" sldId="301"/>
        </pc:sldMkLst>
      </pc:sldChg>
      <pc:sldChg chg="del">
        <pc:chgData name="Craig Holmes" userId="d8d4b446-e479-4ce9-b4fa-9285247e2f73" providerId="ADAL" clId="{4F9B204A-7A0C-4E3E-8DB7-9A778949F4A5}" dt="2025-05-28T14:27:04.304" v="41" actId="47"/>
        <pc:sldMkLst>
          <pc:docMk/>
          <pc:sldMk cId="2301546351" sldId="302"/>
        </pc:sldMkLst>
      </pc:sldChg>
    </pc:docChg>
  </pc:docChgLst>
  <pc:docChgLst>
    <pc:chgData name="Craig Holmes" userId="d8d4b446-e479-4ce9-b4fa-9285247e2f73" providerId="ADAL" clId="{045FAE01-063E-45EE-BED6-4FB51E1C54EE}"/>
    <pc:docChg chg="undo redo custSel addSld delSld modSld modSection">
      <pc:chgData name="Craig Holmes" userId="d8d4b446-e479-4ce9-b4fa-9285247e2f73" providerId="ADAL" clId="{045FAE01-063E-45EE-BED6-4FB51E1C54EE}" dt="2024-06-13T14:43:43.807" v="6197" actId="113"/>
      <pc:docMkLst>
        <pc:docMk/>
      </pc:docMkLst>
      <pc:sldChg chg="del">
        <pc:chgData name="Craig Holmes" userId="d8d4b446-e479-4ce9-b4fa-9285247e2f73" providerId="ADAL" clId="{045FAE01-063E-45EE-BED6-4FB51E1C54EE}" dt="2024-06-12T10:18:35.767" v="72" actId="47"/>
        <pc:sldMkLst>
          <pc:docMk/>
          <pc:sldMk cId="4092277582" sldId="267"/>
        </pc:sldMkLst>
      </pc:sldChg>
      <pc:sldChg chg="del">
        <pc:chgData name="Craig Holmes" userId="d8d4b446-e479-4ce9-b4fa-9285247e2f73" providerId="ADAL" clId="{045FAE01-063E-45EE-BED6-4FB51E1C54EE}" dt="2024-06-12T10:18:36.717" v="73" actId="47"/>
        <pc:sldMkLst>
          <pc:docMk/>
          <pc:sldMk cId="3192037242" sldId="284"/>
        </pc:sldMkLst>
      </pc:sldChg>
      <pc:sldChg chg="addSp delSp modSp mod">
        <pc:chgData name="Craig Holmes" userId="d8d4b446-e479-4ce9-b4fa-9285247e2f73" providerId="ADAL" clId="{045FAE01-063E-45EE-BED6-4FB51E1C54EE}" dt="2024-06-13T12:54:19.025" v="5212" actId="20577"/>
        <pc:sldMkLst>
          <pc:docMk/>
          <pc:sldMk cId="2858284049" sldId="286"/>
        </pc:sldMkLst>
      </pc:sldChg>
      <pc:sldChg chg="addSp delSp modSp add mod">
        <pc:chgData name="Craig Holmes" userId="d8d4b446-e479-4ce9-b4fa-9285247e2f73" providerId="ADAL" clId="{045FAE01-063E-45EE-BED6-4FB51E1C54EE}" dt="2024-06-13T13:12:03.770" v="5281" actId="20577"/>
        <pc:sldMkLst>
          <pc:docMk/>
          <pc:sldMk cId="1193823320" sldId="287"/>
        </pc:sldMkLst>
      </pc:sldChg>
      <pc:sldChg chg="del">
        <pc:chgData name="Craig Holmes" userId="d8d4b446-e479-4ce9-b4fa-9285247e2f73" providerId="ADAL" clId="{045FAE01-063E-45EE-BED6-4FB51E1C54EE}" dt="2024-06-12T10:18:37.531" v="74" actId="47"/>
        <pc:sldMkLst>
          <pc:docMk/>
          <pc:sldMk cId="1669202629" sldId="288"/>
        </pc:sldMkLst>
      </pc:sldChg>
      <pc:sldChg chg="addSp delSp modSp add mod modNotesTx">
        <pc:chgData name="Craig Holmes" userId="d8d4b446-e479-4ce9-b4fa-9285247e2f73" providerId="ADAL" clId="{045FAE01-063E-45EE-BED6-4FB51E1C54EE}" dt="2024-06-13T14:41:06.370" v="6162" actId="20577"/>
        <pc:sldMkLst>
          <pc:docMk/>
          <pc:sldMk cId="3922919643" sldId="288"/>
        </pc:sldMkLst>
      </pc:sldChg>
      <pc:sldChg chg="modSp add mod">
        <pc:chgData name="Craig Holmes" userId="d8d4b446-e479-4ce9-b4fa-9285247e2f73" providerId="ADAL" clId="{045FAE01-063E-45EE-BED6-4FB51E1C54EE}" dt="2024-06-13T14:43:43.807" v="6197" actId="113"/>
        <pc:sldMkLst>
          <pc:docMk/>
          <pc:sldMk cId="3561446393" sldId="289"/>
        </pc:sldMkLst>
      </pc:sldChg>
      <pc:sldChg chg="modSp add mod modNotesTx">
        <pc:chgData name="Craig Holmes" userId="d8d4b446-e479-4ce9-b4fa-9285247e2f73" providerId="ADAL" clId="{045FAE01-063E-45EE-BED6-4FB51E1C54EE}" dt="2024-06-13T13:48:49.983" v="6147" actId="20577"/>
        <pc:sldMkLst>
          <pc:docMk/>
          <pc:sldMk cId="2378610488" sldId="290"/>
        </pc:sldMkLst>
      </pc:sldChg>
      <pc:sldChg chg="modSp add mod modNotesTx">
        <pc:chgData name="Craig Holmes" userId="d8d4b446-e479-4ce9-b4fa-9285247e2f73" providerId="ADAL" clId="{045FAE01-063E-45EE-BED6-4FB51E1C54EE}" dt="2024-06-13T13:41:44.235" v="6007" actId="20577"/>
        <pc:sldMkLst>
          <pc:docMk/>
          <pc:sldMk cId="890080233" sldId="291"/>
        </pc:sldMkLst>
      </pc:sldChg>
      <pc:sldChg chg="modSp add mod modNotesTx">
        <pc:chgData name="Craig Holmes" userId="d8d4b446-e479-4ce9-b4fa-9285247e2f73" providerId="ADAL" clId="{045FAE01-063E-45EE-BED6-4FB51E1C54EE}" dt="2024-06-13T13:47:42.632" v="6102" actId="20577"/>
        <pc:sldMkLst>
          <pc:docMk/>
          <pc:sldMk cId="3832578547" sldId="292"/>
        </pc:sldMkLst>
      </pc:sldChg>
      <pc:sldChg chg="add del">
        <pc:chgData name="Craig Holmes" userId="d8d4b446-e479-4ce9-b4fa-9285247e2f73" providerId="ADAL" clId="{045FAE01-063E-45EE-BED6-4FB51E1C54EE}" dt="2024-06-13T12:55:08.140" v="5219" actId="47"/>
        <pc:sldMkLst>
          <pc:docMk/>
          <pc:sldMk cId="2067153760" sldId="293"/>
        </pc:sldMkLst>
      </pc:sldChg>
      <pc:sldChg chg="addSp delSp modSp add mod modNotesTx">
        <pc:chgData name="Craig Holmes" userId="d8d4b446-e479-4ce9-b4fa-9285247e2f73" providerId="ADAL" clId="{045FAE01-063E-45EE-BED6-4FB51E1C54EE}" dt="2024-06-13T09:20:24.934" v="4403" actId="20577"/>
        <pc:sldMkLst>
          <pc:docMk/>
          <pc:sldMk cId="2902402741" sldId="294"/>
        </pc:sldMkLst>
      </pc:sldChg>
    </pc:docChg>
  </pc:docChgLst>
  <pc:docChgLst>
    <pc:chgData name="Donald Macdonald" userId="S::donald.macdonald@dft.gov.uk::96f80ed0-5e24-40ad-a4f0-f066872d1198" providerId="AD" clId="Web-{13326B20-9174-808D-344B-F90ABB8C7840}"/>
    <pc:docChg chg="modSld">
      <pc:chgData name="Donald Macdonald" userId="S::donald.macdonald@dft.gov.uk::96f80ed0-5e24-40ad-a4f0-f066872d1198" providerId="AD" clId="Web-{13326B20-9174-808D-344B-F90ABB8C7840}" dt="2025-03-11T15:03:40.797" v="1" actId="20577"/>
      <pc:docMkLst>
        <pc:docMk/>
      </pc:docMkLst>
      <pc:sldChg chg="modSp">
        <pc:chgData name="Donald Macdonald" userId="S::donald.macdonald@dft.gov.uk::96f80ed0-5e24-40ad-a4f0-f066872d1198" providerId="AD" clId="Web-{13326B20-9174-808D-344B-F90ABB8C7840}" dt="2025-03-11T15:03:40.797" v="1" actId="20577"/>
        <pc:sldMkLst>
          <pc:docMk/>
          <pc:sldMk cId="3481193739" sldId="289"/>
        </pc:sldMkLst>
      </pc:sldChg>
    </pc:docChg>
  </pc:docChgLst>
  <pc:docChgLst>
    <pc:chgData name="Craig Holmes" userId="d8d4b446-e479-4ce9-b4fa-9285247e2f73" providerId="ADAL" clId="{124D9A39-D521-4488-B8B9-0F65BBB69F2C}"/>
    <pc:docChg chg="undo custSel addSld delSld modSld modSection">
      <pc:chgData name="Craig Holmes" userId="d8d4b446-e479-4ce9-b4fa-9285247e2f73" providerId="ADAL" clId="{124D9A39-D521-4488-B8B9-0F65BBB69F2C}" dt="2025-02-03T17:25:28.490" v="2023" actId="20577"/>
      <pc:docMkLst>
        <pc:docMk/>
      </pc:docMkLst>
      <pc:sldChg chg="modSp mod">
        <pc:chgData name="Craig Holmes" userId="d8d4b446-e479-4ce9-b4fa-9285247e2f73" providerId="ADAL" clId="{124D9A39-D521-4488-B8B9-0F65BBB69F2C}" dt="2025-02-03T17:16:57.498" v="1784" actId="20577"/>
        <pc:sldMkLst>
          <pc:docMk/>
          <pc:sldMk cId="1152547949" sldId="283"/>
        </pc:sldMkLst>
      </pc:sldChg>
      <pc:sldChg chg="modSp mod">
        <pc:chgData name="Craig Holmes" userId="d8d4b446-e479-4ce9-b4fa-9285247e2f73" providerId="ADAL" clId="{124D9A39-D521-4488-B8B9-0F65BBB69F2C}" dt="2025-02-03T17:22:07.533" v="1955" actId="121"/>
        <pc:sldMkLst>
          <pc:docMk/>
          <pc:sldMk cId="2858284049" sldId="286"/>
        </pc:sldMkLst>
      </pc:sldChg>
      <pc:sldChg chg="modSp mod">
        <pc:chgData name="Craig Holmes" userId="d8d4b446-e479-4ce9-b4fa-9285247e2f73" providerId="ADAL" clId="{124D9A39-D521-4488-B8B9-0F65BBB69F2C}" dt="2025-02-03T17:18:19.506" v="1788" actId="6549"/>
        <pc:sldMkLst>
          <pc:docMk/>
          <pc:sldMk cId="3481193739" sldId="289"/>
        </pc:sldMkLst>
      </pc:sldChg>
      <pc:sldChg chg="modSp mod">
        <pc:chgData name="Craig Holmes" userId="d8d4b446-e479-4ce9-b4fa-9285247e2f73" providerId="ADAL" clId="{124D9A39-D521-4488-B8B9-0F65BBB69F2C}" dt="2025-02-03T17:23:10.406" v="1976" actId="20577"/>
        <pc:sldMkLst>
          <pc:docMk/>
          <pc:sldMk cId="2478621695" sldId="290"/>
        </pc:sldMkLst>
      </pc:sldChg>
      <pc:sldChg chg="addSp delSp modSp mod">
        <pc:chgData name="Craig Holmes" userId="d8d4b446-e479-4ce9-b4fa-9285247e2f73" providerId="ADAL" clId="{124D9A39-D521-4488-B8B9-0F65BBB69F2C}" dt="2025-02-03T17:12:41.767" v="1652" actId="14100"/>
        <pc:sldMkLst>
          <pc:docMk/>
          <pc:sldMk cId="590078289" sldId="291"/>
        </pc:sldMkLst>
      </pc:sldChg>
      <pc:sldChg chg="addSp delSp modSp mod">
        <pc:chgData name="Craig Holmes" userId="d8d4b446-e479-4ce9-b4fa-9285247e2f73" providerId="ADAL" clId="{124D9A39-D521-4488-B8B9-0F65BBB69F2C}" dt="2025-02-03T17:12:03.477" v="1647" actId="113"/>
        <pc:sldMkLst>
          <pc:docMk/>
          <pc:sldMk cId="2931800528" sldId="292"/>
        </pc:sldMkLst>
      </pc:sldChg>
      <pc:sldChg chg="addSp delSp modSp add mod">
        <pc:chgData name="Craig Holmes" userId="d8d4b446-e479-4ce9-b4fa-9285247e2f73" providerId="ADAL" clId="{124D9A39-D521-4488-B8B9-0F65BBB69F2C}" dt="2025-02-03T17:24:20.199" v="2001" actId="20577"/>
        <pc:sldMkLst>
          <pc:docMk/>
          <pc:sldMk cId="1744562261" sldId="293"/>
        </pc:sldMkLst>
      </pc:sldChg>
      <pc:sldChg chg="addSp delSp modSp add mod">
        <pc:chgData name="Craig Holmes" userId="d8d4b446-e479-4ce9-b4fa-9285247e2f73" providerId="ADAL" clId="{124D9A39-D521-4488-B8B9-0F65BBB69F2C}" dt="2025-02-03T17:13:23.916" v="1717" actId="14100"/>
        <pc:sldMkLst>
          <pc:docMk/>
          <pc:sldMk cId="2242214369" sldId="294"/>
        </pc:sldMkLst>
      </pc:sldChg>
      <pc:sldChg chg="addSp delSp modSp add del mod">
        <pc:chgData name="Craig Holmes" userId="d8d4b446-e479-4ce9-b4fa-9285247e2f73" providerId="ADAL" clId="{124D9A39-D521-4488-B8B9-0F65BBB69F2C}" dt="2025-02-03T16:49:57.177" v="1030" actId="47"/>
        <pc:sldMkLst>
          <pc:docMk/>
          <pc:sldMk cId="4128399834" sldId="295"/>
        </pc:sldMkLst>
      </pc:sldChg>
      <pc:sldChg chg="addSp delSp modSp add mod">
        <pc:chgData name="Craig Holmes" userId="d8d4b446-e479-4ce9-b4fa-9285247e2f73" providerId="ADAL" clId="{124D9A39-D521-4488-B8B9-0F65BBB69F2C}" dt="2025-02-03T17:24:57.900" v="2021" actId="20577"/>
        <pc:sldMkLst>
          <pc:docMk/>
          <pc:sldMk cId="3608488046" sldId="296"/>
        </pc:sldMkLst>
      </pc:sldChg>
      <pc:sldChg chg="addSp delSp modSp add mod">
        <pc:chgData name="Craig Holmes" userId="d8d4b446-e479-4ce9-b4fa-9285247e2f73" providerId="ADAL" clId="{124D9A39-D521-4488-B8B9-0F65BBB69F2C}" dt="2025-02-03T17:25:28.490" v="2023" actId="20577"/>
        <pc:sldMkLst>
          <pc:docMk/>
          <pc:sldMk cId="1435017413" sldId="297"/>
        </pc:sldMkLst>
      </pc:sldChg>
    </pc:docChg>
  </pc:docChgLst>
  <pc:docChgLst>
    <pc:chgData name="Craig Holmes" userId="d8d4b446-e479-4ce9-b4fa-9285247e2f73" providerId="ADAL" clId="{45839ED5-4141-40DB-B985-5D929966B364}"/>
    <pc:docChg chg="custSel modSld">
      <pc:chgData name="Craig Holmes" userId="d8d4b446-e479-4ce9-b4fa-9285247e2f73" providerId="ADAL" clId="{45839ED5-4141-40DB-B985-5D929966B364}" dt="2025-08-11T12:59:05.430" v="39" actId="27918"/>
      <pc:docMkLst>
        <pc:docMk/>
      </pc:docMkLst>
      <pc:sldChg chg="addSp delSp modSp mod">
        <pc:chgData name="Craig Holmes" userId="d8d4b446-e479-4ce9-b4fa-9285247e2f73" providerId="ADAL" clId="{45839ED5-4141-40DB-B985-5D929966B364}" dt="2025-08-11T12:59:05.430" v="39" actId="27918"/>
        <pc:sldMkLst>
          <pc:docMk/>
          <pc:sldMk cId="77179148" sldId="299"/>
        </pc:sldMkLst>
      </pc:sldChg>
      <pc:sldChg chg="addSp delSp modSp mod">
        <pc:chgData name="Craig Holmes" userId="d8d4b446-e479-4ce9-b4fa-9285247e2f73" providerId="ADAL" clId="{45839ED5-4141-40DB-B985-5D929966B364}" dt="2025-08-11T12:54:40.569" v="21" actId="1076"/>
        <pc:sldMkLst>
          <pc:docMk/>
          <pc:sldMk cId="3512531506" sldId="300"/>
        </pc:sldMkLst>
      </pc:sldChg>
    </pc:docChg>
  </pc:docChgLst>
  <pc:docChgLst>
    <pc:chgData name="Craig Holmes" userId="d8d4b446-e479-4ce9-b4fa-9285247e2f73" providerId="ADAL" clId="{9CC21E9B-7576-4FEB-918B-6B532EC0DD48}"/>
    <pc:docChg chg="undo redo custSel addSld modSld modSection">
      <pc:chgData name="Craig Holmes" userId="d8d4b446-e479-4ce9-b4fa-9285247e2f73" providerId="ADAL" clId="{9CC21E9B-7576-4FEB-918B-6B532EC0DD48}" dt="2025-06-26T07:51:00.595" v="604" actId="20577"/>
      <pc:docMkLst>
        <pc:docMk/>
      </pc:docMkLst>
      <pc:sldChg chg="modSp mod">
        <pc:chgData name="Craig Holmes" userId="d8d4b446-e479-4ce9-b4fa-9285247e2f73" providerId="ADAL" clId="{9CC21E9B-7576-4FEB-918B-6B532EC0DD48}" dt="2025-06-26T07:51:00.595" v="604" actId="20577"/>
        <pc:sldMkLst>
          <pc:docMk/>
          <pc:sldMk cId="3481193739" sldId="289"/>
        </pc:sldMkLst>
      </pc:sldChg>
      <pc:sldChg chg="addSp delSp modSp mod">
        <pc:chgData name="Craig Holmes" userId="d8d4b446-e479-4ce9-b4fa-9285247e2f73" providerId="ADAL" clId="{9CC21E9B-7576-4FEB-918B-6B532EC0DD48}" dt="2025-06-26T07:50:32.210" v="601" actId="1076"/>
        <pc:sldMkLst>
          <pc:docMk/>
          <pc:sldMk cId="77179148" sldId="299"/>
        </pc:sldMkLst>
      </pc:sldChg>
      <pc:sldChg chg="addSp delSp modSp add mod">
        <pc:chgData name="Craig Holmes" userId="d8d4b446-e479-4ce9-b4fa-9285247e2f73" providerId="ADAL" clId="{9CC21E9B-7576-4FEB-918B-6B532EC0DD48}" dt="2025-06-26T07:50:27.357" v="600" actId="1076"/>
        <pc:sldMkLst>
          <pc:docMk/>
          <pc:sldMk cId="3512531506" sldId="300"/>
        </pc:sldMkLst>
      </pc:sldChg>
    </pc:docChg>
  </pc:docChgLst>
  <pc:docChgLst>
    <pc:chgData name="Craig Holmes" userId="S::craig.holmes@dft.gov.uk::d8d4b446-e479-4ce9-b4fa-9285247e2f73" providerId="AD" clId="Web-{A90CE65D-FA90-ED74-2065-641923CB3F4D}"/>
    <pc:docChg chg="modSld">
      <pc:chgData name="Craig Holmes" userId="S::craig.holmes@dft.gov.uk::d8d4b446-e479-4ce9-b4fa-9285247e2f73" providerId="AD" clId="Web-{A90CE65D-FA90-ED74-2065-641923CB3F4D}" dt="2025-09-11T15:56:56.698" v="62" actId="20577"/>
      <pc:docMkLst>
        <pc:docMk/>
      </pc:docMkLst>
      <pc:sldChg chg="modSp">
        <pc:chgData name="Craig Holmes" userId="S::craig.holmes@dft.gov.uk::d8d4b446-e479-4ce9-b4fa-9285247e2f73" providerId="AD" clId="Web-{A90CE65D-FA90-ED74-2065-641923CB3F4D}" dt="2025-09-11T15:56:56.698" v="62" actId="20577"/>
        <pc:sldMkLst>
          <pc:docMk/>
          <pc:sldMk cId="3481193739" sldId="289"/>
        </pc:sldMkLst>
        <pc:spChg chg="mod">
          <ac:chgData name="Craig Holmes" userId="S::craig.holmes@dft.gov.uk::d8d4b446-e479-4ce9-b4fa-9285247e2f73" providerId="AD" clId="Web-{A90CE65D-FA90-ED74-2065-641923CB3F4D}" dt="2025-09-11T15:56:56.698" v="62" actId="20577"/>
          <ac:spMkLst>
            <pc:docMk/>
            <pc:sldMk cId="3481193739" sldId="289"/>
            <ac:spMk id="2" creationId="{95A8B428-FB29-0337-B84A-D2EB3891C032}"/>
          </ac:spMkLst>
        </pc:spChg>
      </pc:sldChg>
    </pc:docChg>
  </pc:docChgLst>
  <pc:docChgLst>
    <pc:chgData name="Craig Holmes" userId="d8d4b446-e479-4ce9-b4fa-9285247e2f73" providerId="ADAL" clId="{DB155826-F1E2-41C3-8F7A-8123EDCF3B04}"/>
    <pc:docChg chg="undo custSel addSld modSld modSection">
      <pc:chgData name="Craig Holmes" userId="d8d4b446-e479-4ce9-b4fa-9285247e2f73" providerId="ADAL" clId="{DB155826-F1E2-41C3-8F7A-8123EDCF3B04}" dt="2025-03-11T14:33:58.411" v="531" actId="20577"/>
      <pc:docMkLst>
        <pc:docMk/>
      </pc:docMkLst>
      <pc:sldChg chg="addSp delSp modSp mod">
        <pc:chgData name="Craig Holmes" userId="d8d4b446-e479-4ce9-b4fa-9285247e2f73" providerId="ADAL" clId="{DB155826-F1E2-41C3-8F7A-8123EDCF3B04}" dt="2025-03-11T13:28:48.313" v="192" actId="478"/>
        <pc:sldMkLst>
          <pc:docMk/>
          <pc:sldMk cId="2858284049" sldId="286"/>
        </pc:sldMkLst>
      </pc:sldChg>
      <pc:sldChg chg="addSp delSp modSp add mod">
        <pc:chgData name="Craig Holmes" userId="d8d4b446-e479-4ce9-b4fa-9285247e2f73" providerId="ADAL" clId="{DB155826-F1E2-41C3-8F7A-8123EDCF3B04}" dt="2025-03-11T13:32:06.451" v="239" actId="20577"/>
        <pc:sldMkLst>
          <pc:docMk/>
          <pc:sldMk cId="148809037" sldId="300"/>
        </pc:sldMkLst>
      </pc:sldChg>
      <pc:sldChg chg="addSp delSp modSp add mod">
        <pc:chgData name="Craig Holmes" userId="d8d4b446-e479-4ce9-b4fa-9285247e2f73" providerId="ADAL" clId="{DB155826-F1E2-41C3-8F7A-8123EDCF3B04}" dt="2025-03-11T14:32:56.490" v="529" actId="1076"/>
        <pc:sldMkLst>
          <pc:docMk/>
          <pc:sldMk cId="508956532" sldId="301"/>
        </pc:sldMkLst>
      </pc:sldChg>
    </pc:docChg>
  </pc:docChgLst>
  <pc:docChgLst>
    <pc:chgData name="Craig Holmes" userId="d8d4b446-e479-4ce9-b4fa-9285247e2f73" providerId="ADAL" clId="{4275B83C-3D95-43A2-96D4-DFDFF01AC823}"/>
    <pc:docChg chg="modSld">
      <pc:chgData name="Craig Holmes" userId="d8d4b446-e479-4ce9-b4fa-9285247e2f73" providerId="ADAL" clId="{4275B83C-3D95-43A2-96D4-DFDFF01AC823}" dt="2025-06-26T08:03:59.533" v="1" actId="20577"/>
      <pc:docMkLst>
        <pc:docMk/>
      </pc:docMkLst>
    </pc:docChg>
  </pc:docChgLst>
  <pc:docChgLst>
    <pc:chgData name="Donald Macdonald" userId="96f80ed0-5e24-40ad-a4f0-f066872d1198" providerId="ADAL" clId="{7019273D-745E-4450-B157-54C9ECA92FF2}"/>
    <pc:docChg chg="modSld">
      <pc:chgData name="Donald Macdonald" userId="96f80ed0-5e24-40ad-a4f0-f066872d1198" providerId="ADAL" clId="{7019273D-745E-4450-B157-54C9ECA92FF2}" dt="2025-06-26T08:00:21.386" v="5" actId="20577"/>
      <pc:docMkLst>
        <pc:docMk/>
      </pc:docMkLst>
    </pc:docChg>
  </pc:docChgLst>
  <pc:docChgLst>
    <pc:chgData name="Donald Macdonald" userId="96f80ed0-5e24-40ad-a4f0-f066872d1198" providerId="ADAL" clId="{D8EB921A-9E22-4FD6-A026-7DB81D4644CB}"/>
    <pc:docChg chg="modSld">
      <pc:chgData name="Donald Macdonald" userId="96f80ed0-5e24-40ad-a4f0-f066872d1198" providerId="ADAL" clId="{D8EB921A-9E22-4FD6-A026-7DB81D4644CB}" dt="2025-08-12T08:41:12.184" v="164" actId="20577"/>
      <pc:docMkLst>
        <pc:docMk/>
      </pc:docMkLst>
      <pc:sldChg chg="modSp mod">
        <pc:chgData name="Donald Macdonald" userId="96f80ed0-5e24-40ad-a4f0-f066872d1198" providerId="ADAL" clId="{D8EB921A-9E22-4FD6-A026-7DB81D4644CB}" dt="2025-08-12T08:35:42.964" v="1" actId="14100"/>
        <pc:sldMkLst>
          <pc:docMk/>
          <pc:sldMk cId="1152547949" sldId="283"/>
        </pc:sldMkLst>
      </pc:sldChg>
      <pc:sldChg chg="modSp mod">
        <pc:chgData name="Donald Macdonald" userId="96f80ed0-5e24-40ad-a4f0-f066872d1198" providerId="ADAL" clId="{D8EB921A-9E22-4FD6-A026-7DB81D4644CB}" dt="2025-08-12T08:38:26.618" v="111" actId="20577"/>
        <pc:sldMkLst>
          <pc:docMk/>
          <pc:sldMk cId="3481193739" sldId="289"/>
        </pc:sldMkLst>
      </pc:sldChg>
      <pc:sldChg chg="modSp mod">
        <pc:chgData name="Donald Macdonald" userId="96f80ed0-5e24-40ad-a4f0-f066872d1198" providerId="ADAL" clId="{D8EB921A-9E22-4FD6-A026-7DB81D4644CB}" dt="2025-08-12T08:40:30.107" v="150" actId="20577"/>
        <pc:sldMkLst>
          <pc:docMk/>
          <pc:sldMk cId="77179148" sldId="299"/>
        </pc:sldMkLst>
      </pc:sldChg>
      <pc:sldChg chg="modSp mod">
        <pc:chgData name="Donald Macdonald" userId="96f80ed0-5e24-40ad-a4f0-f066872d1198" providerId="ADAL" clId="{D8EB921A-9E22-4FD6-A026-7DB81D4644CB}" dt="2025-08-12T08:41:12.184" v="164" actId="20577"/>
        <pc:sldMkLst>
          <pc:docMk/>
          <pc:sldMk cId="3512531506" sldId="300"/>
        </pc:sldMkLst>
      </pc:sldChg>
    </pc:docChg>
  </pc:docChgLst>
  <pc:docChgLst>
    <pc:chgData name="Craig Holmes" userId="d8d4b446-e479-4ce9-b4fa-9285247e2f73" providerId="ADAL" clId="{C16AC568-5407-4235-9727-B8F17DEE69CB}"/>
    <pc:docChg chg="custSel addSld delSld modSld modSection">
      <pc:chgData name="Craig Holmes" userId="d8d4b446-e479-4ce9-b4fa-9285247e2f73" providerId="ADAL" clId="{C16AC568-5407-4235-9727-B8F17DEE69CB}" dt="2025-03-13T13:23:49.255" v="579" actId="6549"/>
      <pc:docMkLst>
        <pc:docMk/>
      </pc:docMkLst>
      <pc:sldChg chg="modSp mod">
        <pc:chgData name="Craig Holmes" userId="d8d4b446-e479-4ce9-b4fa-9285247e2f73" providerId="ADAL" clId="{C16AC568-5407-4235-9727-B8F17DEE69CB}" dt="2025-03-13T12:59:54.793" v="525" actId="6549"/>
        <pc:sldMkLst>
          <pc:docMk/>
          <pc:sldMk cId="1152547949" sldId="283"/>
        </pc:sldMkLst>
      </pc:sldChg>
      <pc:sldChg chg="modSp mod">
        <pc:chgData name="Craig Holmes" userId="d8d4b446-e479-4ce9-b4fa-9285247e2f73" providerId="ADAL" clId="{C16AC568-5407-4235-9727-B8F17DEE69CB}" dt="2025-03-13T13:00:08.738" v="540" actId="20577"/>
        <pc:sldMkLst>
          <pc:docMk/>
          <pc:sldMk cId="2858284049" sldId="286"/>
        </pc:sldMkLst>
      </pc:sldChg>
      <pc:sldChg chg="modSp mod">
        <pc:chgData name="Craig Holmes" userId="d8d4b446-e479-4ce9-b4fa-9285247e2f73" providerId="ADAL" clId="{C16AC568-5407-4235-9727-B8F17DEE69CB}" dt="2025-03-13T13:00:01.953" v="528" actId="6549"/>
        <pc:sldMkLst>
          <pc:docMk/>
          <pc:sldMk cId="3481193739" sldId="289"/>
        </pc:sldMkLst>
      </pc:sldChg>
      <pc:sldChg chg="modSp mod">
        <pc:chgData name="Craig Holmes" userId="d8d4b446-e479-4ce9-b4fa-9285247e2f73" providerId="ADAL" clId="{C16AC568-5407-4235-9727-B8F17DEE69CB}" dt="2025-03-13T13:23:49.255" v="579" actId="6549"/>
        <pc:sldMkLst>
          <pc:docMk/>
          <pc:sldMk cId="77179148" sldId="299"/>
        </pc:sldMkLst>
      </pc:sldChg>
      <pc:sldChg chg="del">
        <pc:chgData name="Craig Holmes" userId="d8d4b446-e479-4ce9-b4fa-9285247e2f73" providerId="ADAL" clId="{C16AC568-5407-4235-9727-B8F17DEE69CB}" dt="2025-03-11T15:39:45.767" v="15" actId="2696"/>
        <pc:sldMkLst>
          <pc:docMk/>
          <pc:sldMk cId="148809037" sldId="300"/>
        </pc:sldMkLst>
      </pc:sldChg>
      <pc:sldChg chg="addSp delSp modSp mod">
        <pc:chgData name="Craig Holmes" userId="d8d4b446-e479-4ce9-b4fa-9285247e2f73" providerId="ADAL" clId="{C16AC568-5407-4235-9727-B8F17DEE69CB}" dt="2025-03-13T13:23:42.249" v="566" actId="6549"/>
        <pc:sldMkLst>
          <pc:docMk/>
          <pc:sldMk cId="508956532" sldId="301"/>
        </pc:sldMkLst>
      </pc:sldChg>
      <pc:sldChg chg="addSp delSp modSp add mod">
        <pc:chgData name="Craig Holmes" userId="d8d4b446-e479-4ce9-b4fa-9285247e2f73" providerId="ADAL" clId="{C16AC568-5407-4235-9727-B8F17DEE69CB}" dt="2025-03-13T13:23:34.578" v="553" actId="6549"/>
        <pc:sldMkLst>
          <pc:docMk/>
          <pc:sldMk cId="2301546351" sldId="302"/>
        </pc:sldMkLst>
      </pc:sldChg>
    </pc:docChg>
  </pc:docChgLst>
  <pc:docChgLst>
    <pc:chgData name="Johan Broeders" userId="b75809dd-f2de-4da2-9aff-d3bdf67db9af" providerId="ADAL" clId="{586A5812-0549-42BD-9BDE-6CA06B9E729B}"/>
    <pc:docChg chg="mod modSld">
      <pc:chgData name="Johan Broeders" userId="b75809dd-f2de-4da2-9aff-d3bdf67db9af" providerId="ADAL" clId="{586A5812-0549-42BD-9BDE-6CA06B9E729B}" dt="2025-09-17T08:22:54.446" v="3" actId="1076"/>
      <pc:docMkLst>
        <pc:docMk/>
      </pc:docMkLst>
      <pc:sldChg chg="addSp modSp mod">
        <pc:chgData name="Johan Broeders" userId="b75809dd-f2de-4da2-9aff-d3bdf67db9af" providerId="ADAL" clId="{586A5812-0549-42BD-9BDE-6CA06B9E729B}" dt="2025-09-17T08:22:54.446" v="3" actId="1076"/>
        <pc:sldMkLst>
          <pc:docMk/>
          <pc:sldMk cId="1152547949" sldId="283"/>
        </pc:sldMkLst>
        <pc:spChg chg="add mod">
          <ac:chgData name="Johan Broeders" userId="b75809dd-f2de-4da2-9aff-d3bdf67db9af" providerId="ADAL" clId="{586A5812-0549-42BD-9BDE-6CA06B9E729B}" dt="2025-09-17T08:22:54.446" v="3" actId="1076"/>
          <ac:spMkLst>
            <pc:docMk/>
            <pc:sldMk cId="1152547949" sldId="283"/>
            <ac:spMk id="2" creationId="{216927AB-6A9B-8AF5-1A00-1A4A97FF506F}"/>
          </ac:spMkLst>
        </pc:spChg>
      </pc:sldChg>
    </pc:docChg>
  </pc:docChgLst>
  <pc:docChgLst>
    <pc:chgData name="Craig Holmes" userId="S::craig.holmes@dft.gov.uk::d8d4b446-e479-4ce9-b4fa-9285247e2f73" providerId="AD" clId="Web-{7F3245C2-6B64-69C0-CD75-991E30637A9A}"/>
    <pc:docChg chg="modSld">
      <pc:chgData name="Craig Holmes" userId="S::craig.holmes@dft.gov.uk::d8d4b446-e479-4ce9-b4fa-9285247e2f73" providerId="AD" clId="Web-{7F3245C2-6B64-69C0-CD75-991E30637A9A}" dt="2025-08-11T13:02:22.372" v="1" actId="20577"/>
      <pc:docMkLst>
        <pc:docMk/>
      </pc:docMkLst>
      <pc:sldChg chg="modSp">
        <pc:chgData name="Craig Holmes" userId="S::craig.holmes@dft.gov.uk::d8d4b446-e479-4ce9-b4fa-9285247e2f73" providerId="AD" clId="Web-{7F3245C2-6B64-69C0-CD75-991E30637A9A}" dt="2025-08-11T13:02:22.372" v="1" actId="20577"/>
        <pc:sldMkLst>
          <pc:docMk/>
          <pc:sldMk cId="1152547949" sldId="283"/>
        </pc:sldMkLst>
      </pc:sldChg>
    </pc:docChg>
  </pc:docChgLst>
  <pc:docChgLst>
    <pc:chgData name="Donald Macdonald" userId="96f80ed0-5e24-40ad-a4f0-f066872d1198" providerId="ADAL" clId="{3657C4C0-05D3-4DB5-916C-20177EB4843B}"/>
    <pc:docChg chg="undo custSel modSld">
      <pc:chgData name="Donald Macdonald" userId="96f80ed0-5e24-40ad-a4f0-f066872d1198" providerId="ADAL" clId="{3657C4C0-05D3-4DB5-916C-20177EB4843B}" dt="2025-09-10T16:22:28.168" v="78" actId="20577"/>
      <pc:docMkLst>
        <pc:docMk/>
      </pc:docMkLst>
      <pc:sldChg chg="modSp mod">
        <pc:chgData name="Donald Macdonald" userId="96f80ed0-5e24-40ad-a4f0-f066872d1198" providerId="ADAL" clId="{3657C4C0-05D3-4DB5-916C-20177EB4843B}" dt="2025-09-09T15:04:44.042" v="21" actId="20577"/>
        <pc:sldMkLst>
          <pc:docMk/>
          <pc:sldMk cId="1152547949" sldId="283"/>
        </pc:sldMkLst>
        <pc:spChg chg="mod">
          <ac:chgData name="Donald Macdonald" userId="96f80ed0-5e24-40ad-a4f0-f066872d1198" providerId="ADAL" clId="{3657C4C0-05D3-4DB5-916C-20177EB4843B}" dt="2025-09-09T15:04:44.042" v="21" actId="20577"/>
          <ac:spMkLst>
            <pc:docMk/>
            <pc:sldMk cId="1152547949" sldId="283"/>
            <ac:spMk id="10" creationId="{AFE37609-772E-4EE4-B788-C9116DCBB357}"/>
          </ac:spMkLst>
        </pc:spChg>
      </pc:sldChg>
      <pc:sldChg chg="modSp mod">
        <pc:chgData name="Donald Macdonald" userId="96f80ed0-5e24-40ad-a4f0-f066872d1198" providerId="ADAL" clId="{3657C4C0-05D3-4DB5-916C-20177EB4843B}" dt="2025-09-10T16:19:52.398" v="69" actId="20577"/>
        <pc:sldMkLst>
          <pc:docMk/>
          <pc:sldMk cId="3481193739" sldId="289"/>
        </pc:sldMkLst>
        <pc:spChg chg="mod">
          <ac:chgData name="Donald Macdonald" userId="96f80ed0-5e24-40ad-a4f0-f066872d1198" providerId="ADAL" clId="{3657C4C0-05D3-4DB5-916C-20177EB4843B}" dt="2025-09-10T16:19:52.398" v="69" actId="20577"/>
          <ac:spMkLst>
            <pc:docMk/>
            <pc:sldMk cId="3481193739" sldId="289"/>
            <ac:spMk id="2" creationId="{95A8B428-FB29-0337-B84A-D2EB3891C032}"/>
          </ac:spMkLst>
        </pc:spChg>
      </pc:sldChg>
      <pc:sldChg chg="modSp mod">
        <pc:chgData name="Donald Macdonald" userId="96f80ed0-5e24-40ad-a4f0-f066872d1198" providerId="ADAL" clId="{3657C4C0-05D3-4DB5-916C-20177EB4843B}" dt="2025-09-10T16:22:28.168" v="78" actId="20577"/>
        <pc:sldMkLst>
          <pc:docMk/>
          <pc:sldMk cId="77179148" sldId="299"/>
        </pc:sldMkLst>
        <pc:spChg chg="mod">
          <ac:chgData name="Donald Macdonald" userId="96f80ed0-5e24-40ad-a4f0-f066872d1198" providerId="ADAL" clId="{3657C4C0-05D3-4DB5-916C-20177EB4843B}" dt="2025-09-10T16:22:28.168" v="78" actId="20577"/>
          <ac:spMkLst>
            <pc:docMk/>
            <pc:sldMk cId="77179148" sldId="299"/>
            <ac:spMk id="7" creationId="{3715812E-CDF3-96F8-ECE9-6AE78F2F9970}"/>
          </ac:spMkLst>
        </pc:spChg>
      </pc:sldChg>
    </pc:docChg>
  </pc:docChgLst>
  <pc:docChgLst>
    <pc:chgData name="Craig Holmes" userId="d8d4b446-e479-4ce9-b4fa-9285247e2f73" providerId="ADAL" clId="{D07409B4-5DD8-403C-9948-CC8FDD298234}"/>
    <pc:docChg chg="custSel addSld delSld modSld modSection">
      <pc:chgData name="Craig Holmes" userId="d8d4b446-e479-4ce9-b4fa-9285247e2f73" providerId="ADAL" clId="{D07409B4-5DD8-403C-9948-CC8FDD298234}" dt="2025-09-11T07:11:37.644" v="2083" actId="6549"/>
      <pc:docMkLst>
        <pc:docMk/>
      </pc:docMkLst>
      <pc:sldChg chg="addSp delSp modSp mod">
        <pc:chgData name="Craig Holmes" userId="d8d4b446-e479-4ce9-b4fa-9285247e2f73" providerId="ADAL" clId="{D07409B4-5DD8-403C-9948-CC8FDD298234}" dt="2025-09-08T13:44:41.538" v="2000" actId="255"/>
        <pc:sldMkLst>
          <pc:docMk/>
          <pc:sldMk cId="77179148" sldId="299"/>
        </pc:sldMkLst>
        <pc:spChg chg="mod">
          <ac:chgData name="Craig Holmes" userId="d8d4b446-e479-4ce9-b4fa-9285247e2f73" providerId="ADAL" clId="{D07409B4-5DD8-403C-9948-CC8FDD298234}" dt="2025-09-08T11:05:54.629" v="579" actId="20577"/>
          <ac:spMkLst>
            <pc:docMk/>
            <pc:sldMk cId="77179148" sldId="299"/>
            <ac:spMk id="4" creationId="{575F3D74-86B7-B57A-295D-2694FF1BAE0F}"/>
          </ac:spMkLst>
        </pc:spChg>
        <pc:spChg chg="add mod">
          <ac:chgData name="Craig Holmes" userId="d8d4b446-e479-4ce9-b4fa-9285247e2f73" providerId="ADAL" clId="{D07409B4-5DD8-403C-9948-CC8FDD298234}" dt="2025-09-08T13:44:41.538" v="2000" actId="255"/>
          <ac:spMkLst>
            <pc:docMk/>
            <pc:sldMk cId="77179148" sldId="299"/>
            <ac:spMk id="7" creationId="{3715812E-CDF3-96F8-ECE9-6AE78F2F9970}"/>
          </ac:spMkLst>
        </pc:spChg>
      </pc:sldChg>
      <pc:sldChg chg="del">
        <pc:chgData name="Craig Holmes" userId="d8d4b446-e479-4ce9-b4fa-9285247e2f73" providerId="ADAL" clId="{D07409B4-5DD8-403C-9948-CC8FDD298234}" dt="2025-09-08T10:48:12.423" v="38" actId="2696"/>
        <pc:sldMkLst>
          <pc:docMk/>
          <pc:sldMk cId="3512531506" sldId="300"/>
        </pc:sldMkLst>
      </pc:sldChg>
      <pc:sldChg chg="addSp delSp modSp add mod">
        <pc:chgData name="Craig Holmes" userId="d8d4b446-e479-4ce9-b4fa-9285247e2f73" providerId="ADAL" clId="{D07409B4-5DD8-403C-9948-CC8FDD298234}" dt="2025-09-08T11:14:02.236" v="604" actId="1076"/>
        <pc:sldMkLst>
          <pc:docMk/>
          <pc:sldMk cId="4032309510" sldId="300"/>
        </pc:sldMkLst>
        <pc:spChg chg="mod">
          <ac:chgData name="Craig Holmes" userId="d8d4b446-e479-4ce9-b4fa-9285247e2f73" providerId="ADAL" clId="{D07409B4-5DD8-403C-9948-CC8FDD298234}" dt="2025-09-08T11:09:38.731" v="590" actId="20577"/>
          <ac:spMkLst>
            <pc:docMk/>
            <pc:sldMk cId="4032309510" sldId="300"/>
            <ac:spMk id="4" creationId="{7A355E16-9996-15B5-2434-1F69B8BBEFAA}"/>
          </ac:spMkLst>
        </pc:spChg>
        <pc:picChg chg="add mod">
          <ac:chgData name="Craig Holmes" userId="d8d4b446-e479-4ce9-b4fa-9285247e2f73" providerId="ADAL" clId="{D07409B4-5DD8-403C-9948-CC8FDD298234}" dt="2025-09-08T11:14:02.236" v="604" actId="1076"/>
          <ac:picMkLst>
            <pc:docMk/>
            <pc:sldMk cId="4032309510" sldId="300"/>
            <ac:picMk id="9" creationId="{7C354944-AFA8-5BBF-AA1E-EFD3F07D1DE7}"/>
          </ac:picMkLst>
        </pc:picChg>
      </pc:sldChg>
    </pc:docChg>
  </pc:docChgLst>
  <pc:docChgLst>
    <pc:chgData name="Craig Holmes" userId="S::craig.holmes@dft.gov.uk::d8d4b446-e479-4ce9-b4fa-9285247e2f73" providerId="AD" clId="Web-{2721A52C-7DDE-C2E2-55AC-FF7EDEAA143E}"/>
    <pc:docChg chg="modSld">
      <pc:chgData name="Craig Holmes" userId="S::craig.holmes@dft.gov.uk::d8d4b446-e479-4ce9-b4fa-9285247e2f73" providerId="AD" clId="Web-{2721A52C-7DDE-C2E2-55AC-FF7EDEAA143E}" dt="2025-09-10T18:43:05.692" v="15" actId="20577"/>
      <pc:docMkLst>
        <pc:docMk/>
      </pc:docMkLst>
      <pc:sldChg chg="modSp">
        <pc:chgData name="Craig Holmes" userId="S::craig.holmes@dft.gov.uk::d8d4b446-e479-4ce9-b4fa-9285247e2f73" providerId="AD" clId="Web-{2721A52C-7DDE-C2E2-55AC-FF7EDEAA143E}" dt="2025-09-10T18:43:05.692" v="15" actId="20577"/>
        <pc:sldMkLst>
          <pc:docMk/>
          <pc:sldMk cId="77179148" sldId="299"/>
        </pc:sldMkLst>
        <pc:spChg chg="mod">
          <ac:chgData name="Craig Holmes" userId="S::craig.holmes@dft.gov.uk::d8d4b446-e479-4ce9-b4fa-9285247e2f73" providerId="AD" clId="Web-{2721A52C-7DDE-C2E2-55AC-FF7EDEAA143E}" dt="2025-09-10T18:43:05.692" v="15" actId="20577"/>
          <ac:spMkLst>
            <pc:docMk/>
            <pc:sldMk cId="77179148" sldId="299"/>
            <ac:spMk id="7" creationId="{3715812E-CDF3-96F8-ECE9-6AE78F2F9970}"/>
          </ac:spMkLst>
        </pc:spChg>
      </pc:sldChg>
    </pc:docChg>
  </pc:docChgLst>
  <pc:docChgLst>
    <pc:chgData name="Craig Holmes" userId="S::craig.holmes@dft.gov.uk::d8d4b446-e479-4ce9-b4fa-9285247e2f73" providerId="AD" clId="Web-{8786F8D4-DA92-3E4D-1E3F-ABD7F9493626}"/>
    <pc:docChg chg="modSld">
      <pc:chgData name="Craig Holmes" userId="S::craig.holmes@dft.gov.uk::d8d4b446-e479-4ce9-b4fa-9285247e2f73" providerId="AD" clId="Web-{8786F8D4-DA92-3E4D-1E3F-ABD7F9493626}" dt="2025-09-10T08:29:19.526" v="22" actId="20577"/>
      <pc:docMkLst>
        <pc:docMk/>
      </pc:docMkLst>
    </pc:docChg>
  </pc:docChgLst>
  <pc:docChgLst>
    <pc:chgData name="Craig Holmes" userId="d8d4b446-e479-4ce9-b4fa-9285247e2f73" providerId="ADAL" clId="{FBEBB563-3D03-470E-AC98-571FE176A52B}"/>
    <pc:docChg chg="undo custSel addSld delSld modSld modSection">
      <pc:chgData name="Craig Holmes" userId="d8d4b446-e479-4ce9-b4fa-9285247e2f73" providerId="ADAL" clId="{FBEBB563-3D03-470E-AC98-571FE176A52B}" dt="2024-11-12T13:52:06.272" v="1405" actId="20577"/>
      <pc:docMkLst>
        <pc:docMk/>
      </pc:docMkLst>
      <pc:sldChg chg="modSp mod">
        <pc:chgData name="Craig Holmes" userId="d8d4b446-e479-4ce9-b4fa-9285247e2f73" providerId="ADAL" clId="{FBEBB563-3D03-470E-AC98-571FE176A52B}" dt="2024-11-11T16:54:01.077" v="85" actId="20577"/>
        <pc:sldMkLst>
          <pc:docMk/>
          <pc:sldMk cId="1152547949" sldId="283"/>
        </pc:sldMkLst>
      </pc:sldChg>
      <pc:sldChg chg="delSp modSp mod">
        <pc:chgData name="Craig Holmes" userId="d8d4b446-e479-4ce9-b4fa-9285247e2f73" providerId="ADAL" clId="{FBEBB563-3D03-470E-AC98-571FE176A52B}" dt="2024-11-11T16:54:17.486" v="98"/>
        <pc:sldMkLst>
          <pc:docMk/>
          <pc:sldMk cId="2858284049" sldId="286"/>
        </pc:sldMkLst>
      </pc:sldChg>
      <pc:sldChg chg="addSp delSp modSp mod modNotesTx">
        <pc:chgData name="Craig Holmes" userId="d8d4b446-e479-4ce9-b4fa-9285247e2f73" providerId="ADAL" clId="{FBEBB563-3D03-470E-AC98-571FE176A52B}" dt="2024-11-12T13:52:06.272" v="1405" actId="20577"/>
        <pc:sldMkLst>
          <pc:docMk/>
          <pc:sldMk cId="1193823320" sldId="287"/>
        </pc:sldMkLst>
      </pc:sldChg>
      <pc:sldChg chg="del">
        <pc:chgData name="Craig Holmes" userId="d8d4b446-e479-4ce9-b4fa-9285247e2f73" providerId="ADAL" clId="{FBEBB563-3D03-470E-AC98-571FE176A52B}" dt="2024-11-11T17:09:22.033" v="496" actId="47"/>
        <pc:sldMkLst>
          <pc:docMk/>
          <pc:sldMk cId="3922919643" sldId="288"/>
        </pc:sldMkLst>
      </pc:sldChg>
      <pc:sldChg chg="modSp add mod modNotesTx">
        <pc:chgData name="Craig Holmes" userId="d8d4b446-e479-4ce9-b4fa-9285247e2f73" providerId="ADAL" clId="{FBEBB563-3D03-470E-AC98-571FE176A52B}" dt="2024-11-11T17:12:22.035" v="617" actId="20577"/>
        <pc:sldMkLst>
          <pc:docMk/>
          <pc:sldMk cId="3924118163" sldId="288"/>
        </pc:sldMkLst>
      </pc:sldChg>
      <pc:sldChg chg="del">
        <pc:chgData name="Craig Holmes" userId="d8d4b446-e479-4ce9-b4fa-9285247e2f73" providerId="ADAL" clId="{FBEBB563-3D03-470E-AC98-571FE176A52B}" dt="2024-11-11T17:09:25.109" v="498" actId="47"/>
        <pc:sldMkLst>
          <pc:docMk/>
          <pc:sldMk cId="3561446393" sldId="289"/>
        </pc:sldMkLst>
      </pc:sldChg>
      <pc:sldChg chg="del">
        <pc:chgData name="Craig Holmes" userId="d8d4b446-e479-4ce9-b4fa-9285247e2f73" providerId="ADAL" clId="{FBEBB563-3D03-470E-AC98-571FE176A52B}" dt="2024-11-11T17:09:21.509" v="495" actId="47"/>
        <pc:sldMkLst>
          <pc:docMk/>
          <pc:sldMk cId="2378610488" sldId="290"/>
        </pc:sldMkLst>
      </pc:sldChg>
      <pc:sldChg chg="del modNotesTx">
        <pc:chgData name="Craig Holmes" userId="d8d4b446-e479-4ce9-b4fa-9285247e2f73" providerId="ADAL" clId="{FBEBB563-3D03-470E-AC98-571FE176A52B}" dt="2024-11-11T17:09:20.745" v="493" actId="47"/>
        <pc:sldMkLst>
          <pc:docMk/>
          <pc:sldMk cId="890080233" sldId="291"/>
        </pc:sldMkLst>
      </pc:sldChg>
      <pc:sldChg chg="del">
        <pc:chgData name="Craig Holmes" userId="d8d4b446-e479-4ce9-b4fa-9285247e2f73" providerId="ADAL" clId="{FBEBB563-3D03-470E-AC98-571FE176A52B}" dt="2024-11-11T17:09:21.224" v="494" actId="47"/>
        <pc:sldMkLst>
          <pc:docMk/>
          <pc:sldMk cId="3832578547" sldId="292"/>
        </pc:sldMkLst>
      </pc:sldChg>
      <pc:sldChg chg="del">
        <pc:chgData name="Craig Holmes" userId="d8d4b446-e479-4ce9-b4fa-9285247e2f73" providerId="ADAL" clId="{FBEBB563-3D03-470E-AC98-571FE176A52B}" dt="2024-11-11T17:09:22.312" v="497" actId="47"/>
        <pc:sldMkLst>
          <pc:docMk/>
          <pc:sldMk cId="2902402741" sldId="29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940B8F-7671-4FF5-8553-45043ADE6F4B}" type="datetimeFigureOut">
              <a:rPr lang="en-GB" smtClean="0"/>
              <a:t>17/09/2025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29E0186-9C2B-4EBD-8BA8-0AEC0B94EAB2}" type="slidenum">
              <a:rPr lang="en-GB" smtClean="0"/>
              <a:t>‹nr.›</a:t>
            </a:fld>
            <a:endParaRPr lang="en-GB"/>
          </a:p>
        </p:txBody>
      </p:sp>
    </p:spTree>
    <p:extLst>
      <p:ext uri="{BB962C8B-B14F-4D97-AF65-F5344CB8AC3E}">
        <p14:creationId xmlns:p14="http://schemas.microsoft.com/office/powerpoint/2010/main" val="3000450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733A0-398B-4BAF-BD25-169F4A83029D}" type="datetimeFigureOut">
              <a:rPr lang="en-GB" smtClean="0"/>
              <a:t>17/09/2025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F6594-2178-41A6-A524-8B4506A022E8}" type="slidenum">
              <a:rPr lang="en-GB" smtClean="0"/>
              <a:t>‹nr.›</a:t>
            </a:fld>
            <a:endParaRPr lang="en-GB"/>
          </a:p>
        </p:txBody>
      </p:sp>
    </p:spTree>
    <p:extLst>
      <p:ext uri="{BB962C8B-B14F-4D97-AF65-F5344CB8AC3E}">
        <p14:creationId xmlns:p14="http://schemas.microsoft.com/office/powerpoint/2010/main" val="419864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79F6594-2178-41A6-A524-8B4506A022E8}" type="slidenum">
              <a:rPr lang="en-GB" smtClean="0"/>
              <a:t>1</a:t>
            </a:fld>
            <a:endParaRPr lang="en-GB"/>
          </a:p>
        </p:txBody>
      </p:sp>
    </p:spTree>
    <p:extLst>
      <p:ext uri="{BB962C8B-B14F-4D97-AF65-F5344CB8AC3E}">
        <p14:creationId xmlns:p14="http://schemas.microsoft.com/office/powerpoint/2010/main" val="1197329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224837-107E-6E62-45E4-2F5E915DDA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31AB96-1677-3599-25EF-4D8B2975CA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DB74A5-5E48-44F0-DAFD-1D511AC79D8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180A66B-38EA-7533-D25B-E66B1F62F2D2}"/>
              </a:ext>
            </a:extLst>
          </p:cNvPr>
          <p:cNvSpPr>
            <a:spLocks noGrp="1"/>
          </p:cNvSpPr>
          <p:nvPr>
            <p:ph type="sldNum" sz="quarter" idx="5"/>
          </p:nvPr>
        </p:nvSpPr>
        <p:spPr/>
        <p:txBody>
          <a:bodyPr/>
          <a:lstStyle/>
          <a:p>
            <a:fld id="{279F6594-2178-41A6-A524-8B4506A022E8}" type="slidenum">
              <a:rPr lang="en-GB" smtClean="0"/>
              <a:t>3</a:t>
            </a:fld>
            <a:endParaRPr lang="en-GB"/>
          </a:p>
        </p:txBody>
      </p:sp>
    </p:spTree>
    <p:extLst>
      <p:ext uri="{BB962C8B-B14F-4D97-AF65-F5344CB8AC3E}">
        <p14:creationId xmlns:p14="http://schemas.microsoft.com/office/powerpoint/2010/main" val="448445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FAA73-348F-8B3A-A4C6-7F80080128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EBEF4D-11CC-7240-78C9-CD0E55A05B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0586C1-4F20-2052-8B68-866F89CBC4C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C2D82A7-83D1-06AF-B61F-23A63DC6C5FB}"/>
              </a:ext>
            </a:extLst>
          </p:cNvPr>
          <p:cNvSpPr>
            <a:spLocks noGrp="1"/>
          </p:cNvSpPr>
          <p:nvPr>
            <p:ph type="sldNum" sz="quarter" idx="5"/>
          </p:nvPr>
        </p:nvSpPr>
        <p:spPr/>
        <p:txBody>
          <a:bodyPr/>
          <a:lstStyle/>
          <a:p>
            <a:fld id="{279F6594-2178-41A6-A524-8B4506A022E8}" type="slidenum">
              <a:rPr lang="en-GB" smtClean="0"/>
              <a:t>4</a:t>
            </a:fld>
            <a:endParaRPr lang="en-GB"/>
          </a:p>
        </p:txBody>
      </p:sp>
    </p:spTree>
    <p:extLst>
      <p:ext uri="{BB962C8B-B14F-4D97-AF65-F5344CB8AC3E}">
        <p14:creationId xmlns:p14="http://schemas.microsoft.com/office/powerpoint/2010/main" val="1135673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B5DADFC6-EF2F-4971-84DD-7BFA32FCDEE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188" y="3719246"/>
            <a:ext cx="10467445" cy="656474"/>
          </a:xfrm>
        </p:spPr>
        <p:txBody>
          <a:bodyPr anchor="t" anchorCtr="0">
            <a:noAutofit/>
          </a:bodyPr>
          <a:lstStyle>
            <a:lvl1pPr algn="l">
              <a:lnSpc>
                <a:spcPct val="90000"/>
              </a:lnSpc>
              <a:defRPr sz="48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81" y="4391091"/>
            <a:ext cx="10481825" cy="698347"/>
          </a:xfrm>
        </p:spPr>
        <p:txBody>
          <a:bodyPr/>
          <a:lstStyle>
            <a:lvl1pPr marL="0" indent="0" algn="l">
              <a:lnSpc>
                <a:spcPct val="90000"/>
              </a:lnSpc>
              <a:buNone/>
              <a:defRPr sz="4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5F366616-B188-450C-BAB2-3030F0AA724E}" type="datetime1">
              <a:rPr lang="en-GB" smtClean="0"/>
              <a:t>17/09/2025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‹nr.›</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90" y="5153955"/>
            <a:ext cx="4849812" cy="698347"/>
          </a:xfrm>
        </p:spPr>
        <p:txBody>
          <a:bodyPr/>
          <a:lstStyle>
            <a:lvl1pPr>
              <a:buNone/>
              <a:defRPr sz="14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90" y="6302066"/>
            <a:ext cx="5383212"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2" name="Picture 11" descr="A picture containing graphical user interface&#10;&#10;Description automatically generated">
            <a:extLst>
              <a:ext uri="{FF2B5EF4-FFF2-40B4-BE49-F238E27FC236}">
                <a16:creationId xmlns:a16="http://schemas.microsoft.com/office/drawing/2014/main" id="{978F5D85-5589-4053-B6C0-5BD4170A397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8" y="351802"/>
            <a:ext cx="1386495" cy="660201"/>
          </a:xfrm>
          <a:prstGeom prst="rect">
            <a:avLst/>
          </a:prstGeom>
        </p:spPr>
      </p:pic>
    </p:spTree>
    <p:extLst>
      <p:ext uri="{BB962C8B-B14F-4D97-AF65-F5344CB8AC3E}">
        <p14:creationId xmlns:p14="http://schemas.microsoft.com/office/powerpoint/2010/main" val="3154961558"/>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5304" y="325972"/>
            <a:ext cx="9201149"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5304" y="1845359"/>
            <a:ext cx="9201149"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E3AA5382-FC0A-455E-A89E-8B1F53700E52}" type="datetime1">
              <a:rPr lang="en-GB" smtClean="0"/>
              <a:t>17/09/2025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‹nr.›</a:t>
            </a:fld>
            <a:endParaRPr lang="en-GB"/>
          </a:p>
        </p:txBody>
      </p:sp>
      <p:pic>
        <p:nvPicPr>
          <p:cNvPr id="27" name="Graphic 26">
            <a:extLst>
              <a:ext uri="{FF2B5EF4-FFF2-40B4-BE49-F238E27FC236}">
                <a16:creationId xmlns:a16="http://schemas.microsoft.com/office/drawing/2014/main" id="{0017D056-3CEF-421A-A6DA-BA71EC03A92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28283" y="5798330"/>
            <a:ext cx="2705100" cy="1009650"/>
          </a:xfrm>
          <a:prstGeom prst="rect">
            <a:avLst/>
          </a:prstGeom>
        </p:spPr>
      </p:pic>
      <p:sp>
        <p:nvSpPr>
          <p:cNvPr id="28" name="Footer Placeholder 2">
            <a:extLst>
              <a:ext uri="{FF2B5EF4-FFF2-40B4-BE49-F238E27FC236}">
                <a16:creationId xmlns:a16="http://schemas.microsoft.com/office/drawing/2014/main" id="{BF7A9F51-6B68-4D0B-B5EA-03D7710331BC}"/>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016007512"/>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5301" y="325972"/>
            <a:ext cx="9920816"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5305" y="1845359"/>
            <a:ext cx="9920815"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20D8E300-7FE6-40F3-9D0C-5C32EC1DDCD8}" type="datetime1">
              <a:rPr lang="en-GB" smtClean="0"/>
              <a:t>17/09/2025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‹nr.›</a:t>
            </a:fld>
            <a:endParaRPr lang="en-GB"/>
          </a:p>
        </p:txBody>
      </p:sp>
      <p:sp>
        <p:nvSpPr>
          <p:cNvPr id="7" name="Footer Placeholder 2">
            <a:extLst>
              <a:ext uri="{FF2B5EF4-FFF2-40B4-BE49-F238E27FC236}">
                <a16:creationId xmlns:a16="http://schemas.microsoft.com/office/drawing/2014/main" id="{62ABA2DC-BE55-4F57-AD65-907CB102197D}"/>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2811245430"/>
      </p:ext>
    </p:extLst>
  </p:cSld>
  <p:clrMapOvr>
    <a:masterClrMapping/>
  </p:clrMapOvr>
  <p:hf sldNum="0" hdr="0" dt="0"/>
  <p:extLst>
    <p:ext uri="{DCECCB84-F9BA-43D5-87BE-67443E8EF086}">
      <p15:sldGuideLst xmlns:p15="http://schemas.microsoft.com/office/powerpoint/2012/main">
        <p15:guide id="1" pos="656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88D60EED-12C1-41CF-BC4E-30A456F62A54}" type="datetime1">
              <a:rPr lang="en-GB" smtClean="0"/>
              <a:t>17/09/2025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a:xfrm>
            <a:off x="9077323" y="7190043"/>
            <a:ext cx="2743200" cy="365125"/>
          </a:xfrm>
        </p:spPr>
        <p:txBody>
          <a:bodyPr/>
          <a:lstStyle/>
          <a:p>
            <a:fld id="{2F83CBB2-9ABF-4D19-8234-691D70D0F573}" type="slidenum">
              <a:rPr lang="en-GB" smtClean="0"/>
              <a:t>‹nr.›</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494402"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6227865"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Graphic 6">
            <a:extLst>
              <a:ext uri="{FF2B5EF4-FFF2-40B4-BE49-F238E27FC236}">
                <a16:creationId xmlns:a16="http://schemas.microsoft.com/office/drawing/2014/main" id="{6567EFFA-DEF9-42D2-8468-5849DB2B934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6561" y="5798330"/>
            <a:ext cx="2705100" cy="1009650"/>
          </a:xfrm>
          <a:prstGeom prst="rect">
            <a:avLst/>
          </a:prstGeom>
        </p:spPr>
      </p:pic>
      <p:sp>
        <p:nvSpPr>
          <p:cNvPr id="14" name="Footer Placeholder 2">
            <a:extLst>
              <a:ext uri="{FF2B5EF4-FFF2-40B4-BE49-F238E27FC236}">
                <a16:creationId xmlns:a16="http://schemas.microsoft.com/office/drawing/2014/main" id="{8D6268C4-321B-4681-94C1-DBA65DF0B3AF}"/>
              </a:ext>
            </a:extLst>
          </p:cNvPr>
          <p:cNvSpPr>
            <a:spLocks noGrp="1"/>
          </p:cNvSpPr>
          <p:nvPr>
            <p:ph type="ftr" sz="quarter" idx="11"/>
          </p:nvPr>
        </p:nvSpPr>
        <p:spPr>
          <a:xfrm>
            <a:off x="3548014"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207898015"/>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88D60EED-12C1-41CF-BC4E-30A456F62A54}" type="datetime1">
              <a:rPr lang="en-GB" smtClean="0"/>
              <a:t>17/09/2025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a:xfrm>
            <a:off x="9077323" y="7190045"/>
            <a:ext cx="2743200" cy="365125"/>
          </a:xfrm>
        </p:spPr>
        <p:txBody>
          <a:bodyPr/>
          <a:lstStyle/>
          <a:p>
            <a:fld id="{2F83CBB2-9ABF-4D19-8234-691D70D0F573}" type="slidenum">
              <a:rPr lang="en-GB" smtClean="0"/>
              <a:t>‹nr.›</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494403"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6227866"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Graphic 6">
            <a:extLst>
              <a:ext uri="{FF2B5EF4-FFF2-40B4-BE49-F238E27FC236}">
                <a16:creationId xmlns:a16="http://schemas.microsoft.com/office/drawing/2014/main" id="{6567EFFA-DEF9-42D2-8468-5849DB2B934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6562" y="5798330"/>
            <a:ext cx="2705100" cy="1009650"/>
          </a:xfrm>
          <a:prstGeom prst="rect">
            <a:avLst/>
          </a:prstGeom>
        </p:spPr>
      </p:pic>
      <p:sp>
        <p:nvSpPr>
          <p:cNvPr id="14" name="Footer Placeholder 2">
            <a:extLst>
              <a:ext uri="{FF2B5EF4-FFF2-40B4-BE49-F238E27FC236}">
                <a16:creationId xmlns:a16="http://schemas.microsoft.com/office/drawing/2014/main" id="{8D6268C4-321B-4681-94C1-DBA65DF0B3AF}"/>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207898015"/>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1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67D-BE75-4AEB-96F6-7AE96935C57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95F3791-E2DC-4FFD-A9A9-C659A370C8D7}"/>
              </a:ext>
            </a:extLst>
          </p:cNvPr>
          <p:cNvSpPr>
            <a:spLocks noGrp="1"/>
          </p:cNvSpPr>
          <p:nvPr>
            <p:ph type="dt" sz="half" idx="10"/>
          </p:nvPr>
        </p:nvSpPr>
        <p:spPr/>
        <p:txBody>
          <a:bodyPr/>
          <a:lstStyle/>
          <a:p>
            <a:fld id="{060BB355-404C-4AF6-BDB2-312240D61649}" type="datetime1">
              <a:rPr lang="en-GB" smtClean="0"/>
              <a:t>17/09/2025</a:t>
            </a:fld>
            <a:endParaRPr lang="en-GB"/>
          </a:p>
        </p:txBody>
      </p:sp>
      <p:sp>
        <p:nvSpPr>
          <p:cNvPr id="5" name="Slide Number Placeholder 4">
            <a:extLst>
              <a:ext uri="{FF2B5EF4-FFF2-40B4-BE49-F238E27FC236}">
                <a16:creationId xmlns:a16="http://schemas.microsoft.com/office/drawing/2014/main" id="{9CE28250-E1AC-406D-9BC5-B5FA1DCFB348}"/>
              </a:ext>
            </a:extLst>
          </p:cNvPr>
          <p:cNvSpPr>
            <a:spLocks noGrp="1"/>
          </p:cNvSpPr>
          <p:nvPr>
            <p:ph type="sldNum" sz="quarter" idx="12"/>
          </p:nvPr>
        </p:nvSpPr>
        <p:spPr/>
        <p:txBody>
          <a:bodyPr/>
          <a:lstStyle/>
          <a:p>
            <a:fld id="{2F83CBB2-9ABF-4D19-8234-691D70D0F573}" type="slidenum">
              <a:rPr lang="en-GB" smtClean="0"/>
              <a:t>‹nr.›</a:t>
            </a:fld>
            <a:endParaRPr lang="en-GB"/>
          </a:p>
        </p:txBody>
      </p:sp>
      <p:sp>
        <p:nvSpPr>
          <p:cNvPr id="12" name="Content Placeholder 11">
            <a:extLst>
              <a:ext uri="{FF2B5EF4-FFF2-40B4-BE49-F238E27FC236}">
                <a16:creationId xmlns:a16="http://schemas.microsoft.com/office/drawing/2014/main" id="{BF84AFD1-9DC2-4E9B-9358-4E185F12FE4D}"/>
              </a:ext>
            </a:extLst>
          </p:cNvPr>
          <p:cNvSpPr>
            <a:spLocks noGrp="1"/>
          </p:cNvSpPr>
          <p:nvPr>
            <p:ph sz="quarter" idx="13"/>
          </p:nvPr>
        </p:nvSpPr>
        <p:spPr>
          <a:xfrm>
            <a:off x="494403"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Content Placeholder 11">
            <a:extLst>
              <a:ext uri="{FF2B5EF4-FFF2-40B4-BE49-F238E27FC236}">
                <a16:creationId xmlns:a16="http://schemas.microsoft.com/office/drawing/2014/main" id="{E4888925-22DC-41C7-9D24-D2779003AB70}"/>
              </a:ext>
            </a:extLst>
          </p:cNvPr>
          <p:cNvSpPr>
            <a:spLocks noGrp="1"/>
          </p:cNvSpPr>
          <p:nvPr>
            <p:ph sz="quarter" idx="14"/>
          </p:nvPr>
        </p:nvSpPr>
        <p:spPr>
          <a:xfrm>
            <a:off x="6227866" y="1846800"/>
            <a:ext cx="5483655" cy="3916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2">
            <a:extLst>
              <a:ext uri="{FF2B5EF4-FFF2-40B4-BE49-F238E27FC236}">
                <a16:creationId xmlns:a16="http://schemas.microsoft.com/office/drawing/2014/main" id="{0C9F65BC-1794-4791-ACA6-661E658933B8}"/>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4081178099"/>
      </p:ext>
    </p:extLst>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7" descr="Chart, pie chart&#10;&#10;Description automatically generated">
            <a:extLst>
              <a:ext uri="{FF2B5EF4-FFF2-40B4-BE49-F238E27FC236}">
                <a16:creationId xmlns:a16="http://schemas.microsoft.com/office/drawing/2014/main" id="{77642FBD-813B-4D67-AA77-0B8917FCE30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109397" y="1777496"/>
            <a:ext cx="5606379" cy="2659724"/>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71D88FD4-01A8-44BE-8732-CCD1250A470F}" type="datetime1">
              <a:rPr lang="en-GB" smtClean="0"/>
              <a:t>17/09/2025</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a:xfrm>
            <a:off x="4017555" y="7372601"/>
            <a:ext cx="4114800" cy="180908"/>
          </a:xfrm>
          <a:prstGeom prst="rect">
            <a:avLst/>
          </a:prstGeom>
        </p:spPr>
        <p:txBody>
          <a:bodyPr/>
          <a:lstStyle/>
          <a:p>
            <a:r>
              <a:rPr lang="en-GB"/>
              <a:t>OFFICIAL SENSITIVE - NOT GOVERNMENT POLICY </a:t>
            </a:r>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‹nr.›</a:t>
            </a:fld>
            <a:endParaRPr lang="en-GB"/>
          </a:p>
        </p:txBody>
      </p:sp>
      <p:pic>
        <p:nvPicPr>
          <p:cNvPr id="9" name="Picture 8">
            <a:extLst>
              <a:ext uri="{FF2B5EF4-FFF2-40B4-BE49-F238E27FC236}">
                <a16:creationId xmlns:a16="http://schemas.microsoft.com/office/drawing/2014/main" id="{CA90F33A-7D18-4FA9-A901-8BB8C139A91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82180" y="6325596"/>
            <a:ext cx="2220873" cy="178081"/>
          </a:xfrm>
          <a:prstGeom prst="rect">
            <a:avLst/>
          </a:prstGeom>
        </p:spPr>
      </p:pic>
    </p:spTree>
    <p:extLst>
      <p:ext uri="{BB962C8B-B14F-4D97-AF65-F5344CB8AC3E}">
        <p14:creationId xmlns:p14="http://schemas.microsoft.com/office/powerpoint/2010/main" val="474520580"/>
      </p:ext>
    </p:extLst>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1">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595D3F65-BB59-4DCE-819B-6E3955A89B3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736880" y="462230"/>
            <a:ext cx="4729424" cy="3647546"/>
          </a:xfrm>
        </p:spPr>
        <p:txBody>
          <a:bodyPr anchor="t" anchorCtr="0"/>
          <a:lstStyle>
            <a:lvl1pPr>
              <a:lnSpc>
                <a:spcPct val="100000"/>
              </a:lnSpc>
              <a:defRPr sz="48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56C48C0B-FC96-46FA-B715-E456578206FA}" type="datetime1">
              <a:rPr lang="en-GB" smtClean="0"/>
              <a:t>17/09/2025</a:t>
            </a:fld>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‹nr.›</a:t>
            </a:fld>
            <a:endParaRPr lang="en-GB"/>
          </a:p>
        </p:txBody>
      </p:sp>
    </p:spTree>
    <p:extLst>
      <p:ext uri="{BB962C8B-B14F-4D97-AF65-F5344CB8AC3E}">
        <p14:creationId xmlns:p14="http://schemas.microsoft.com/office/powerpoint/2010/main" val="1052346847"/>
      </p:ext>
    </p:extLst>
  </p:cSld>
  <p:clrMapOvr>
    <a:masterClrMapping/>
  </p:clrMapOvr>
  <p:hf sldNum="0"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7822B-8636-4D6C-A236-88D01E832609}"/>
              </a:ext>
            </a:extLst>
          </p:cNvPr>
          <p:cNvSpPr>
            <a:spLocks noGrp="1"/>
          </p:cNvSpPr>
          <p:nvPr>
            <p:ph type="title" hasCustomPrompt="1"/>
          </p:nvPr>
        </p:nvSpPr>
        <p:spPr/>
        <p:txBody>
          <a:bodyPr/>
          <a:lstStyle/>
          <a:p>
            <a:r>
              <a:rPr lang="en-US"/>
              <a:t>Click to edit title</a:t>
            </a:r>
            <a:endParaRPr lang="en-GB"/>
          </a:p>
        </p:txBody>
      </p:sp>
      <p:sp>
        <p:nvSpPr>
          <p:cNvPr id="3" name="Date Placeholder 2">
            <a:extLst>
              <a:ext uri="{FF2B5EF4-FFF2-40B4-BE49-F238E27FC236}">
                <a16:creationId xmlns:a16="http://schemas.microsoft.com/office/drawing/2014/main" id="{7399AF1C-01C0-42A8-9C4B-1E9C27828846}"/>
              </a:ext>
            </a:extLst>
          </p:cNvPr>
          <p:cNvSpPr>
            <a:spLocks noGrp="1"/>
          </p:cNvSpPr>
          <p:nvPr>
            <p:ph type="dt" sz="half" idx="10"/>
          </p:nvPr>
        </p:nvSpPr>
        <p:spPr/>
        <p:txBody>
          <a:bodyPr/>
          <a:lstStyle/>
          <a:p>
            <a:fld id="{3B3B92F7-D9A4-4443-A672-E0404C9D86F0}" type="datetime1">
              <a:rPr lang="en-GB" smtClean="0"/>
              <a:t>17/09/2025</a:t>
            </a:fld>
            <a:endParaRPr lang="en-GB"/>
          </a:p>
        </p:txBody>
      </p:sp>
      <p:sp>
        <p:nvSpPr>
          <p:cNvPr id="5" name="Slide Number Placeholder 4">
            <a:extLst>
              <a:ext uri="{FF2B5EF4-FFF2-40B4-BE49-F238E27FC236}">
                <a16:creationId xmlns:a16="http://schemas.microsoft.com/office/drawing/2014/main" id="{764E2B16-C39C-474E-9069-5E9A3570FD29}"/>
              </a:ext>
            </a:extLst>
          </p:cNvPr>
          <p:cNvSpPr>
            <a:spLocks noGrp="1"/>
          </p:cNvSpPr>
          <p:nvPr>
            <p:ph type="sldNum" sz="quarter" idx="12"/>
          </p:nvPr>
        </p:nvSpPr>
        <p:spPr>
          <a:xfrm>
            <a:off x="9077323" y="7190045"/>
            <a:ext cx="2743200" cy="365125"/>
          </a:xfrm>
        </p:spPr>
        <p:txBody>
          <a:bodyPr/>
          <a:lstStyle/>
          <a:p>
            <a:fld id="{2F83CBB2-9ABF-4D19-8234-691D70D0F573}" type="slidenum">
              <a:rPr lang="en-GB" smtClean="0"/>
              <a:t>‹nr.›</a:t>
            </a:fld>
            <a:endParaRPr lang="en-GB"/>
          </a:p>
        </p:txBody>
      </p:sp>
      <p:sp>
        <p:nvSpPr>
          <p:cNvPr id="6" name="Footer Placeholder 2">
            <a:extLst>
              <a:ext uri="{FF2B5EF4-FFF2-40B4-BE49-F238E27FC236}">
                <a16:creationId xmlns:a16="http://schemas.microsoft.com/office/drawing/2014/main" id="{EFEC188D-1F85-47D4-B59D-5EE959E26D7B}"/>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836992706"/>
      </p:ext>
    </p:extLst>
  </p:cSld>
  <p:clrMapOvr>
    <a:masterClrMapping/>
  </p:clrMapOvr>
  <p:hf sldNum="0"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B4A999-34D9-4A4D-B40E-FD064B1319CF}"/>
              </a:ext>
            </a:extLst>
          </p:cNvPr>
          <p:cNvSpPr>
            <a:spLocks noGrp="1"/>
          </p:cNvSpPr>
          <p:nvPr>
            <p:ph type="dt" sz="half" idx="10"/>
          </p:nvPr>
        </p:nvSpPr>
        <p:spPr/>
        <p:txBody>
          <a:bodyPr/>
          <a:lstStyle/>
          <a:p>
            <a:fld id="{6A014C6C-B2E7-4EB9-AEDD-693BC1BEA31E}" type="datetime1">
              <a:rPr lang="en-GB" smtClean="0"/>
              <a:t>17/09/2025</a:t>
            </a:fld>
            <a:endParaRPr lang="en-GB"/>
          </a:p>
        </p:txBody>
      </p:sp>
      <p:sp>
        <p:nvSpPr>
          <p:cNvPr id="4" name="Slide Number Placeholder 3">
            <a:extLst>
              <a:ext uri="{FF2B5EF4-FFF2-40B4-BE49-F238E27FC236}">
                <a16:creationId xmlns:a16="http://schemas.microsoft.com/office/drawing/2014/main" id="{C4F0A2D9-B2DC-4447-BE4B-97055C9A8466}"/>
              </a:ext>
            </a:extLst>
          </p:cNvPr>
          <p:cNvSpPr>
            <a:spLocks noGrp="1"/>
          </p:cNvSpPr>
          <p:nvPr>
            <p:ph type="sldNum" sz="quarter" idx="12"/>
          </p:nvPr>
        </p:nvSpPr>
        <p:spPr/>
        <p:txBody>
          <a:bodyPr/>
          <a:lstStyle/>
          <a:p>
            <a:fld id="{2F83CBB2-9ABF-4D19-8234-691D70D0F573}" type="slidenum">
              <a:rPr lang="en-GB" smtClean="0"/>
              <a:t>‹nr.›</a:t>
            </a:fld>
            <a:endParaRPr lang="en-GB"/>
          </a:p>
        </p:txBody>
      </p:sp>
      <p:sp>
        <p:nvSpPr>
          <p:cNvPr id="5" name="Footer Placeholder 2">
            <a:extLst>
              <a:ext uri="{FF2B5EF4-FFF2-40B4-BE49-F238E27FC236}">
                <a16:creationId xmlns:a16="http://schemas.microsoft.com/office/drawing/2014/main" id="{8F152448-4503-4931-BD73-3291571EFF8F}"/>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440154569"/>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_1">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064FAC4D-7EA4-4C89-B256-340F0CCB38E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991" y="35988"/>
            <a:ext cx="12081196" cy="6822012"/>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60777" y="3130967"/>
            <a:ext cx="10468800" cy="655200"/>
          </a:xfrm>
        </p:spPr>
        <p:txBody>
          <a:bodyPr anchor="t" anchorCtr="0">
            <a:noAutofit/>
          </a:bodyPr>
          <a:lstStyle>
            <a:lvl1pPr algn="l">
              <a:lnSpc>
                <a:spcPct val="90000"/>
              </a:lnSpc>
              <a:defRPr sz="4800">
                <a:solidFill>
                  <a:srgbClr val="002060"/>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7" y="3793767"/>
            <a:ext cx="10483200" cy="698400"/>
          </a:xfrm>
        </p:spPr>
        <p:txBody>
          <a:bodyPr/>
          <a:lstStyle>
            <a:lvl1pPr marL="0" indent="0" algn="l">
              <a:lnSpc>
                <a:spcPct val="90000"/>
              </a:lnSpc>
              <a:buNone/>
              <a:defRPr sz="4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7CF143C2-6A9C-4132-96D3-F2B09A27DB6D}" type="datetime1">
              <a:rPr lang="en-GB" smtClean="0"/>
              <a:t>17/09/2025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‹nr.›</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60778" y="4499768"/>
            <a:ext cx="4849812" cy="698347"/>
          </a:xfrm>
        </p:spPr>
        <p:txBody>
          <a:bodyPr/>
          <a:lstStyle>
            <a:lvl1pPr>
              <a:buNone/>
              <a:defRPr sz="1400">
                <a:solidFill>
                  <a:srgbClr val="002060"/>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7" y="6302066"/>
            <a:ext cx="5385600" cy="298760"/>
          </a:xfrm>
        </p:spPr>
        <p:txBody>
          <a:bodyPr anchor="ctr" anchorCtr="0"/>
          <a:lstStyle>
            <a:lvl1pPr>
              <a:buNone/>
              <a:defRPr sz="1200">
                <a:solidFill>
                  <a:srgbClr val="002060"/>
                </a:solidFill>
              </a:defRPr>
            </a:lvl1pPr>
          </a:lstStyle>
          <a:p>
            <a:pPr lvl="0"/>
            <a:r>
              <a:rPr lang="en-GB"/>
              <a:t>INSERT SECURITY CLASSIFICATION / DRAFT STATUS</a:t>
            </a:r>
          </a:p>
        </p:txBody>
      </p:sp>
      <p:pic>
        <p:nvPicPr>
          <p:cNvPr id="11" name="Picture 10" descr="A picture containing graphical user interface&#10;&#10;Description automatically generated">
            <a:extLst>
              <a:ext uri="{FF2B5EF4-FFF2-40B4-BE49-F238E27FC236}">
                <a16:creationId xmlns:a16="http://schemas.microsoft.com/office/drawing/2014/main" id="{29F0BCD9-869C-4272-A0CC-B359DA152458}"/>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7" y="351800"/>
            <a:ext cx="1386495" cy="660201"/>
          </a:xfrm>
          <a:prstGeom prst="rect">
            <a:avLst/>
          </a:prstGeom>
        </p:spPr>
      </p:pic>
    </p:spTree>
    <p:extLst>
      <p:ext uri="{BB962C8B-B14F-4D97-AF65-F5344CB8AC3E}">
        <p14:creationId xmlns:p14="http://schemas.microsoft.com/office/powerpoint/2010/main" val="1706400457"/>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B5DADFC6-EF2F-4971-84DD-7BFA32FCDEE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188" y="3719246"/>
            <a:ext cx="10467445" cy="656474"/>
          </a:xfrm>
        </p:spPr>
        <p:txBody>
          <a:bodyPr anchor="t" anchorCtr="0">
            <a:noAutofit/>
          </a:bodyPr>
          <a:lstStyle>
            <a:lvl1pPr algn="l">
              <a:lnSpc>
                <a:spcPct val="90000"/>
              </a:lnSpc>
              <a:defRPr sz="48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82" y="4391093"/>
            <a:ext cx="10481825" cy="698347"/>
          </a:xfrm>
        </p:spPr>
        <p:txBody>
          <a:bodyPr/>
          <a:lstStyle>
            <a:lvl1pPr marL="0" indent="0" algn="l">
              <a:lnSpc>
                <a:spcPct val="90000"/>
              </a:lnSpc>
              <a:buNone/>
              <a:defRPr sz="4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5F366616-B188-450C-BAB2-3030F0AA724E}" type="datetime1">
              <a:rPr lang="en-GB" smtClean="0"/>
              <a:t>17/09/2025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‹nr.›</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91" y="5153957"/>
            <a:ext cx="4849812" cy="698347"/>
          </a:xfrm>
        </p:spPr>
        <p:txBody>
          <a:bodyPr/>
          <a:lstStyle>
            <a:lvl1pPr>
              <a:buNone/>
              <a:defRPr sz="14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91" y="6302066"/>
            <a:ext cx="5383212"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2" name="Picture 11" descr="A picture containing graphical user interface&#10;&#10;Description automatically generated">
            <a:extLst>
              <a:ext uri="{FF2B5EF4-FFF2-40B4-BE49-F238E27FC236}">
                <a16:creationId xmlns:a16="http://schemas.microsoft.com/office/drawing/2014/main" id="{978F5D85-5589-4053-B6C0-5BD4170A397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9" y="351804"/>
            <a:ext cx="1386495" cy="660201"/>
          </a:xfrm>
          <a:prstGeom prst="rect">
            <a:avLst/>
          </a:prstGeom>
        </p:spPr>
      </p:pic>
    </p:spTree>
    <p:extLst>
      <p:ext uri="{BB962C8B-B14F-4D97-AF65-F5344CB8AC3E}">
        <p14:creationId xmlns:p14="http://schemas.microsoft.com/office/powerpoint/2010/main" val="3154961558"/>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Title Slide_1">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064FAC4D-7EA4-4C89-B256-340F0CCB38E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991" y="35988"/>
            <a:ext cx="12081196" cy="6822012"/>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60777" y="3130967"/>
            <a:ext cx="10468800" cy="655200"/>
          </a:xfrm>
        </p:spPr>
        <p:txBody>
          <a:bodyPr anchor="t" anchorCtr="0">
            <a:noAutofit/>
          </a:bodyPr>
          <a:lstStyle>
            <a:lvl1pPr algn="l">
              <a:lnSpc>
                <a:spcPct val="90000"/>
              </a:lnSpc>
              <a:defRPr sz="4800">
                <a:solidFill>
                  <a:srgbClr val="002060"/>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7" y="3793767"/>
            <a:ext cx="10483200" cy="698400"/>
          </a:xfrm>
        </p:spPr>
        <p:txBody>
          <a:bodyPr/>
          <a:lstStyle>
            <a:lvl1pPr marL="0" indent="0" algn="l">
              <a:lnSpc>
                <a:spcPct val="90000"/>
              </a:lnSpc>
              <a:buNone/>
              <a:defRPr sz="4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7CF143C2-6A9C-4132-96D3-F2B09A27DB6D}" type="datetime1">
              <a:rPr lang="en-GB" smtClean="0"/>
              <a:t>17/09/2025</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‹nr.›</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60779" y="4499770"/>
            <a:ext cx="4849812" cy="698347"/>
          </a:xfrm>
        </p:spPr>
        <p:txBody>
          <a:bodyPr/>
          <a:lstStyle>
            <a:lvl1pPr>
              <a:buNone/>
              <a:defRPr sz="1400">
                <a:solidFill>
                  <a:srgbClr val="002060"/>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7" y="6302066"/>
            <a:ext cx="5385600" cy="298760"/>
          </a:xfrm>
        </p:spPr>
        <p:txBody>
          <a:bodyPr anchor="ctr" anchorCtr="0"/>
          <a:lstStyle>
            <a:lvl1pPr>
              <a:buNone/>
              <a:defRPr sz="1200">
                <a:solidFill>
                  <a:srgbClr val="002060"/>
                </a:solidFill>
              </a:defRPr>
            </a:lvl1pPr>
          </a:lstStyle>
          <a:p>
            <a:pPr lvl="0"/>
            <a:r>
              <a:rPr lang="en-GB"/>
              <a:t>INSERT SECURITY CLASSIFICATION / DRAFT STATUS</a:t>
            </a:r>
          </a:p>
        </p:txBody>
      </p:sp>
      <p:pic>
        <p:nvPicPr>
          <p:cNvPr id="11" name="Picture 10" descr="A picture containing graphical user interface&#10;&#10;Description automatically generated">
            <a:extLst>
              <a:ext uri="{FF2B5EF4-FFF2-40B4-BE49-F238E27FC236}">
                <a16:creationId xmlns:a16="http://schemas.microsoft.com/office/drawing/2014/main" id="{29F0BCD9-869C-4272-A0CC-B359DA152458}"/>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5238" y="351802"/>
            <a:ext cx="1386495" cy="660201"/>
          </a:xfrm>
          <a:prstGeom prst="rect">
            <a:avLst/>
          </a:prstGeom>
        </p:spPr>
      </p:pic>
    </p:spTree>
    <p:extLst>
      <p:ext uri="{BB962C8B-B14F-4D97-AF65-F5344CB8AC3E}">
        <p14:creationId xmlns:p14="http://schemas.microsoft.com/office/powerpoint/2010/main" val="1706400457"/>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D3DFFE83-0961-4318-A35C-805620F4353F}" type="datetime1">
              <a:rPr lang="en-GB" smtClean="0"/>
              <a:t>17/09/2025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‹nr.›</a:t>
            </a:fld>
            <a:endParaRPr lang="en-GB"/>
          </a:p>
        </p:txBody>
      </p:sp>
      <p:sp>
        <p:nvSpPr>
          <p:cNvPr id="7" name="Footer Placeholder 2">
            <a:extLst>
              <a:ext uri="{FF2B5EF4-FFF2-40B4-BE49-F238E27FC236}">
                <a16:creationId xmlns:a16="http://schemas.microsoft.com/office/drawing/2014/main" id="{33574F97-95D5-4883-830F-08AEA21B54A1}"/>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556745987"/>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and graphic">
    <p:spTree>
      <p:nvGrpSpPr>
        <p:cNvPr id="1" name=""/>
        <p:cNvGrpSpPr/>
        <p:nvPr/>
      </p:nvGrpSpPr>
      <p:grpSpPr>
        <a:xfrm>
          <a:off x="0" y="0"/>
          <a:ext cx="0" cy="0"/>
          <a:chOff x="0" y="0"/>
          <a:chExt cx="0" cy="0"/>
        </a:xfrm>
      </p:grpSpPr>
      <p:pic>
        <p:nvPicPr>
          <p:cNvPr id="13" name="Picture 12" descr="Shape, arrow&#10;&#10;Description automatically generated">
            <a:extLst>
              <a:ext uri="{FF2B5EF4-FFF2-40B4-BE49-F238E27FC236}">
                <a16:creationId xmlns:a16="http://schemas.microsoft.com/office/drawing/2014/main" id="{B628AF11-C2ED-46B5-88F4-2C7834C710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42646"/>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4403" y="327600"/>
            <a:ext cx="7281183"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4400" y="2889255"/>
            <a:ext cx="5572125" cy="284624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25EA7C98-CEDF-402B-AE7F-D4A58D530CE4}" type="datetime1">
              <a:rPr lang="en-GB" smtClean="0"/>
              <a:t>17/09/2025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‹nr.›</a:t>
            </a:fld>
            <a:endParaRPr lang="en-GB"/>
          </a:p>
        </p:txBody>
      </p:sp>
      <p:sp>
        <p:nvSpPr>
          <p:cNvPr id="8" name="Footer Placeholder 2">
            <a:extLst>
              <a:ext uri="{FF2B5EF4-FFF2-40B4-BE49-F238E27FC236}">
                <a16:creationId xmlns:a16="http://schemas.microsoft.com/office/drawing/2014/main" id="{D8D95ED8-70CD-4D23-B175-A0052CD288FE}"/>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3876077525"/>
      </p:ext>
    </p:extLst>
  </p:cSld>
  <p:clrMapOvr>
    <a:masterClrMapping/>
  </p:clrMapOvr>
  <p:hf sldNum="0" hdr="0" dt="0"/>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Content and picture">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953792BD-2562-4997-8624-67C7F7EEC3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1"/>
            <a:ext cx="12279985" cy="7090117"/>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4402" y="327600"/>
            <a:ext cx="7281183"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4400" y="1846803"/>
            <a:ext cx="5552917"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648B75C5-B92C-45C0-928F-7ADF99673E64}" type="datetime1">
              <a:rPr lang="en-GB" smtClean="0"/>
              <a:t>17/09/2025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‹nr.›</a:t>
            </a:fld>
            <a:endParaRPr lang="en-GB"/>
          </a:p>
        </p:txBody>
      </p:sp>
      <p:pic>
        <p:nvPicPr>
          <p:cNvPr id="10" name="Picture 9">
            <a:extLst>
              <a:ext uri="{FF2B5EF4-FFF2-40B4-BE49-F238E27FC236}">
                <a16:creationId xmlns:a16="http://schemas.microsoft.com/office/drawing/2014/main" id="{3109E40A-2A35-42C0-A550-F2C34C341B0E}"/>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2178" y="6325594"/>
            <a:ext cx="2220873" cy="178081"/>
          </a:xfrm>
          <a:prstGeom prst="rect">
            <a:avLst/>
          </a:prstGeom>
        </p:spPr>
      </p:pic>
      <p:sp>
        <p:nvSpPr>
          <p:cNvPr id="11" name="Footer Placeholder 2">
            <a:extLst>
              <a:ext uri="{FF2B5EF4-FFF2-40B4-BE49-F238E27FC236}">
                <a16:creationId xmlns:a16="http://schemas.microsoft.com/office/drawing/2014/main" id="{6D6AC201-2028-4726-9DE0-F5EF994D8F13}"/>
              </a:ext>
            </a:extLst>
          </p:cNvPr>
          <p:cNvSpPr>
            <a:spLocks noGrp="1"/>
          </p:cNvSpPr>
          <p:nvPr>
            <p:ph type="ftr" sz="quarter" idx="11"/>
          </p:nvPr>
        </p:nvSpPr>
        <p:spPr>
          <a:xfrm>
            <a:off x="3548014"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17752523"/>
      </p:ext>
    </p:extLst>
  </p:cSld>
  <p:clrMapOvr>
    <a:masterClrMapping/>
  </p:clrMapOvr>
  <p:hf sldNum="0" hd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5303" y="325971"/>
            <a:ext cx="9201149"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5304" y="1845358"/>
            <a:ext cx="9201149"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E3AA5382-FC0A-455E-A89E-8B1F53700E52}" type="datetime1">
              <a:rPr lang="en-GB" smtClean="0"/>
              <a:t>17/09/2025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‹nr.›</a:t>
            </a:fld>
            <a:endParaRPr lang="en-GB"/>
          </a:p>
        </p:txBody>
      </p:sp>
      <p:pic>
        <p:nvPicPr>
          <p:cNvPr id="27" name="Graphic 26">
            <a:extLst>
              <a:ext uri="{FF2B5EF4-FFF2-40B4-BE49-F238E27FC236}">
                <a16:creationId xmlns:a16="http://schemas.microsoft.com/office/drawing/2014/main" id="{0017D056-3CEF-421A-A6DA-BA71EC03A92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28283" y="5798330"/>
            <a:ext cx="2705100" cy="1009650"/>
          </a:xfrm>
          <a:prstGeom prst="rect">
            <a:avLst/>
          </a:prstGeom>
        </p:spPr>
      </p:pic>
      <p:sp>
        <p:nvSpPr>
          <p:cNvPr id="28" name="Footer Placeholder 2">
            <a:extLst>
              <a:ext uri="{FF2B5EF4-FFF2-40B4-BE49-F238E27FC236}">
                <a16:creationId xmlns:a16="http://schemas.microsoft.com/office/drawing/2014/main" id="{BF7A9F51-6B68-4D0B-B5EA-03D7710331BC}"/>
              </a:ext>
            </a:extLst>
          </p:cNvPr>
          <p:cNvSpPr>
            <a:spLocks noGrp="1"/>
          </p:cNvSpPr>
          <p:nvPr>
            <p:ph type="ftr" sz="quarter" idx="11"/>
          </p:nvPr>
        </p:nvSpPr>
        <p:spPr>
          <a:xfrm>
            <a:off x="3548014"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016007512"/>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Content and picture">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953792BD-2562-4997-8624-67C7F7EEC3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1"/>
            <a:ext cx="12279985" cy="7090117"/>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494403" y="327600"/>
            <a:ext cx="7281183" cy="1249200"/>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a:xfrm>
            <a:off x="494400" y="1846805"/>
            <a:ext cx="5552917" cy="3888695"/>
          </a:xfrm>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648B75C5-B92C-45C0-928F-7ADF99673E64}" type="datetime1">
              <a:rPr lang="en-GB" smtClean="0"/>
              <a:t>17/09/2025</a:t>
            </a:fld>
            <a:endParaRPr lang="en-GB"/>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‹nr.›</a:t>
            </a:fld>
            <a:endParaRPr lang="en-GB"/>
          </a:p>
        </p:txBody>
      </p:sp>
      <p:pic>
        <p:nvPicPr>
          <p:cNvPr id="10" name="Picture 9">
            <a:extLst>
              <a:ext uri="{FF2B5EF4-FFF2-40B4-BE49-F238E27FC236}">
                <a16:creationId xmlns:a16="http://schemas.microsoft.com/office/drawing/2014/main" id="{3109E40A-2A35-42C0-A550-F2C34C341B0E}"/>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82180" y="6325596"/>
            <a:ext cx="2220873" cy="178081"/>
          </a:xfrm>
          <a:prstGeom prst="rect">
            <a:avLst/>
          </a:prstGeom>
        </p:spPr>
      </p:pic>
      <p:sp>
        <p:nvSpPr>
          <p:cNvPr id="11" name="Footer Placeholder 2">
            <a:extLst>
              <a:ext uri="{FF2B5EF4-FFF2-40B4-BE49-F238E27FC236}">
                <a16:creationId xmlns:a16="http://schemas.microsoft.com/office/drawing/2014/main" id="{6D6AC201-2028-4726-9DE0-F5EF994D8F13}"/>
              </a:ext>
            </a:extLst>
          </p:cNvPr>
          <p:cNvSpPr>
            <a:spLocks noGrp="1"/>
          </p:cNvSpPr>
          <p:nvPr>
            <p:ph type="ftr" sz="quarter" idx="11"/>
          </p:nvPr>
        </p:nvSpPr>
        <p:spPr>
          <a:xfrm>
            <a:off x="3548015" y="6340155"/>
            <a:ext cx="5104988" cy="180908"/>
          </a:xfrm>
          <a:prstGeom prst="rect">
            <a:avLst/>
          </a:prstGeom>
        </p:spPr>
        <p:txBody>
          <a:bodyPr/>
          <a:lstStyle/>
          <a:p>
            <a:r>
              <a:rPr lang="en-GB"/>
              <a:t>OFFICIAL SENSITIVE - NOT GOVERNMENT POLICY </a:t>
            </a:r>
          </a:p>
        </p:txBody>
      </p:sp>
    </p:spTree>
    <p:extLst>
      <p:ext uri="{BB962C8B-B14F-4D97-AF65-F5344CB8AC3E}">
        <p14:creationId xmlns:p14="http://schemas.microsoft.com/office/powerpoint/2010/main" val="117752523"/>
      </p:ext>
    </p:extLst>
  </p:cSld>
  <p:clrMapOvr>
    <a:masterClrMapping/>
  </p:clrMapOvr>
  <p:hf sldNum="0" hdr="0" dt="0"/>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6D5C50-436E-4229-BA72-2D200375BB51}"/>
              </a:ext>
            </a:extLst>
          </p:cNvPr>
          <p:cNvSpPr>
            <a:spLocks noGrp="1"/>
          </p:cNvSpPr>
          <p:nvPr>
            <p:ph type="title"/>
          </p:nvPr>
        </p:nvSpPr>
        <p:spPr>
          <a:xfrm>
            <a:off x="495301" y="325972"/>
            <a:ext cx="11216216" cy="1250421"/>
          </a:xfrm>
          <a:prstGeom prst="rect">
            <a:avLst/>
          </a:prstGeom>
        </p:spPr>
        <p:txBody>
          <a:bodyPr vert="horz" lIns="0" tIns="0" rIns="0" bIns="0" rtlCol="0" anchor="t" anchorCtr="0">
            <a:noAutofit/>
          </a:bodyPr>
          <a:lstStyle/>
          <a:p>
            <a:r>
              <a:rPr lang="en-US"/>
              <a:t>Click to edit title</a:t>
            </a:r>
            <a:endParaRPr lang="en-GB"/>
          </a:p>
        </p:txBody>
      </p:sp>
      <p:sp>
        <p:nvSpPr>
          <p:cNvPr id="3" name="Text Placeholder 2">
            <a:extLst>
              <a:ext uri="{FF2B5EF4-FFF2-40B4-BE49-F238E27FC236}">
                <a16:creationId xmlns:a16="http://schemas.microsoft.com/office/drawing/2014/main" id="{563FA3E5-0B93-495B-AE27-AE619B1C7957}"/>
              </a:ext>
            </a:extLst>
          </p:cNvPr>
          <p:cNvSpPr>
            <a:spLocks noGrp="1"/>
          </p:cNvSpPr>
          <p:nvPr>
            <p:ph type="body" idx="1"/>
          </p:nvPr>
        </p:nvSpPr>
        <p:spPr>
          <a:xfrm>
            <a:off x="495305" y="1845359"/>
            <a:ext cx="11231033" cy="3888695"/>
          </a:xfrm>
          <a:prstGeom prst="rect">
            <a:avLst/>
          </a:prstGeom>
        </p:spPr>
        <p:txBody>
          <a:bodyPr vert="horz" lIns="0" tIns="0" rIns="0" bIns="0" rtlCol="0">
            <a:noAutofit/>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4DBB6F-9A36-441D-9BB9-1F32FE541879}"/>
              </a:ext>
            </a:extLst>
          </p:cNvPr>
          <p:cNvSpPr>
            <a:spLocks noGrp="1"/>
          </p:cNvSpPr>
          <p:nvPr>
            <p:ph type="dt" sz="half" idx="2"/>
          </p:nvPr>
        </p:nvSpPr>
        <p:spPr>
          <a:xfrm>
            <a:off x="371475" y="722227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F9B7A7-9C1B-4ACB-8202-62F33A480A9B}" type="datetime1">
              <a:rPr lang="en-GB" smtClean="0"/>
              <a:t>17/09/2025</a:t>
            </a:fld>
            <a:endParaRPr lang="en-GB"/>
          </a:p>
        </p:txBody>
      </p:sp>
      <p:sp>
        <p:nvSpPr>
          <p:cNvPr id="6" name="Slide Number Placeholder 5">
            <a:extLst>
              <a:ext uri="{FF2B5EF4-FFF2-40B4-BE49-F238E27FC236}">
                <a16:creationId xmlns:a16="http://schemas.microsoft.com/office/drawing/2014/main" id="{A7999B28-17A1-4609-80B9-FC51E4DD889D}"/>
              </a:ext>
            </a:extLst>
          </p:cNvPr>
          <p:cNvSpPr>
            <a:spLocks noGrp="1"/>
          </p:cNvSpPr>
          <p:nvPr>
            <p:ph type="sldNum" sz="quarter" idx="4"/>
          </p:nvPr>
        </p:nvSpPr>
        <p:spPr>
          <a:xfrm>
            <a:off x="9077323" y="719004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3CBB2-9ABF-4D19-8234-691D70D0F573}" type="slidenum">
              <a:rPr lang="en-GB" smtClean="0"/>
              <a:t>‹nr.›</a:t>
            </a:fld>
            <a:endParaRPr lang="en-GB"/>
          </a:p>
        </p:txBody>
      </p:sp>
      <p:pic>
        <p:nvPicPr>
          <p:cNvPr id="8" name="Picture 7">
            <a:extLst>
              <a:ext uri="{FF2B5EF4-FFF2-40B4-BE49-F238E27FC236}">
                <a16:creationId xmlns:a16="http://schemas.microsoft.com/office/drawing/2014/main" id="{FE72C7D8-3A20-40D8-ADE2-400DF8B0937B}"/>
              </a:ext>
            </a:extLst>
          </p:cNvPr>
          <p:cNvPicPr>
            <a:picLocks noChangeAspect="1"/>
          </p:cNvPicPr>
          <p:nvPr userDrawn="1"/>
        </p:nvPicPr>
        <p:blipFill>
          <a:blip r:embed="rId20">
            <a:extLst>
              <a:ext uri="{28A0092B-C50C-407E-A947-70E740481C1C}">
                <a14:useLocalDpi xmlns:a14="http://schemas.microsoft.com/office/drawing/2010/main"/>
              </a:ext>
            </a:extLst>
          </a:blip>
          <a:stretch>
            <a:fillRect/>
          </a:stretch>
        </p:blipFill>
        <p:spPr>
          <a:xfrm>
            <a:off x="482180" y="6325596"/>
            <a:ext cx="2220873" cy="178081"/>
          </a:xfrm>
          <a:prstGeom prst="rect">
            <a:avLst/>
          </a:prstGeom>
        </p:spPr>
      </p:pic>
      <p:sp>
        <p:nvSpPr>
          <p:cNvPr id="10" name="Footer Placeholder 4">
            <a:extLst>
              <a:ext uri="{FF2B5EF4-FFF2-40B4-BE49-F238E27FC236}">
                <a16:creationId xmlns:a16="http://schemas.microsoft.com/office/drawing/2014/main" id="{EE237163-917B-445E-8DDC-3ACC2CF491E3}"/>
              </a:ext>
            </a:extLst>
          </p:cNvPr>
          <p:cNvSpPr>
            <a:spLocks noGrp="1"/>
          </p:cNvSpPr>
          <p:nvPr>
            <p:ph type="ftr" sz="quarter" idx="3"/>
          </p:nvPr>
        </p:nvSpPr>
        <p:spPr>
          <a:xfrm>
            <a:off x="3548015" y="6340155"/>
            <a:ext cx="5104988" cy="180908"/>
          </a:xfrm>
          <a:prstGeom prst="rect">
            <a:avLst/>
          </a:prstGeom>
        </p:spPr>
        <p:txBody>
          <a:bodyPr vert="horz" lIns="0" tIns="0" rIns="0" bIns="0" rtlCol="0" anchor="ctr"/>
          <a:lstStyle>
            <a:lvl1pPr algn="ctr">
              <a:defRPr sz="800">
                <a:solidFill>
                  <a:schemeClr val="tx1"/>
                </a:solidFill>
              </a:defRPr>
            </a:lvl1pPr>
          </a:lstStyle>
          <a:p>
            <a:r>
              <a:rPr lang="en-GB"/>
              <a:t>OFFICIAL SENSITIVE - NOT GOVERNMENT POLICY </a:t>
            </a:r>
            <a:endParaRPr lang="en-GB" sz="800"/>
          </a:p>
        </p:txBody>
      </p:sp>
    </p:spTree>
    <p:extLst>
      <p:ext uri="{BB962C8B-B14F-4D97-AF65-F5344CB8AC3E}">
        <p14:creationId xmlns:p14="http://schemas.microsoft.com/office/powerpoint/2010/main" val="37155030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49" r:id="rId3"/>
    <p:sldLayoutId id="2147483678" r:id="rId4"/>
    <p:sldLayoutId id="2147483650" r:id="rId5"/>
    <p:sldLayoutId id="2147483666" r:id="rId6"/>
    <p:sldLayoutId id="2147483681" r:id="rId7"/>
    <p:sldLayoutId id="2147483682" r:id="rId8"/>
    <p:sldLayoutId id="2147483671" r:id="rId9"/>
    <p:sldLayoutId id="2147483673" r:id="rId10"/>
    <p:sldLayoutId id="2147483674" r:id="rId11"/>
    <p:sldLayoutId id="2147483683" r:id="rId12"/>
    <p:sldLayoutId id="2147483675" r:id="rId13"/>
    <p:sldLayoutId id="2147483676" r:id="rId14"/>
    <p:sldLayoutId id="2147483651" r:id="rId15"/>
    <p:sldLayoutId id="2147483669" r:id="rId16"/>
    <p:sldLayoutId id="2147483654" r:id="rId17"/>
    <p:sldLayoutId id="2147483655" r:id="rId18"/>
  </p:sldLayoutIdLst>
  <p:hf sldNum="0" hdr="0" dt="0"/>
  <p:txStyles>
    <p:titleStyle>
      <a:lvl1pPr algn="l" defTabSz="914400" rtl="0" eaLnBrk="1" latinLnBrk="0" hangingPunct="1">
        <a:lnSpc>
          <a:spcPct val="90000"/>
        </a:lnSpc>
        <a:spcBef>
          <a:spcPct val="0"/>
        </a:spcBef>
        <a:buNone/>
        <a:defRPr sz="3800" b="1" kern="1200">
          <a:solidFill>
            <a:srgbClr val="0E115F"/>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600"/>
        </a:spcAft>
        <a:buSzPct val="110000"/>
        <a:buFont typeface="Arial" panose="020B0604020202020204" pitchFamily="34" charset="0"/>
        <a:buChar char="•"/>
        <a:defRPr sz="1800" b="1" kern="1200">
          <a:solidFill>
            <a:srgbClr val="006AB0"/>
          </a:solidFill>
          <a:latin typeface="+mn-lt"/>
          <a:ea typeface="+mn-ea"/>
          <a:cs typeface="+mn-cs"/>
        </a:defRPr>
      </a:lvl1pPr>
      <a:lvl2pPr marL="230400" indent="-23040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2pPr>
      <a:lvl3pPr marL="627063" indent="-38100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862013" indent="-234950" algn="l" defTabSz="914400" rtl="0" eaLnBrk="1" latinLnBrk="0" hangingPunct="1">
        <a:lnSpc>
          <a:spcPct val="90000"/>
        </a:lnSpc>
        <a:spcBef>
          <a:spcPts val="0"/>
        </a:spcBef>
        <a:spcAft>
          <a:spcPts val="600"/>
        </a:spcAft>
        <a:buSzPct val="110000"/>
        <a:buFont typeface="Arial" panose="020B0604020202020204" pitchFamily="34" charset="0"/>
        <a:buChar char="•"/>
        <a:defRPr sz="1600" kern="1200">
          <a:solidFill>
            <a:schemeClr val="tx1"/>
          </a:solidFill>
          <a:latin typeface="+mn-lt"/>
          <a:ea typeface="+mn-ea"/>
          <a:cs typeface="+mn-cs"/>
        </a:defRPr>
      </a:lvl4pPr>
      <a:lvl5pPr marL="1260475" indent="-398463"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1" userDrawn="1">
          <p15:clr>
            <a:srgbClr val="F26B43"/>
          </p15:clr>
        </p15:guide>
        <p15:guide id="2" pos="7379" userDrawn="1">
          <p15:clr>
            <a:srgbClr val="F26B43"/>
          </p15:clr>
        </p15:guide>
        <p15:guide id="3" pos="3840" userDrawn="1">
          <p15:clr>
            <a:srgbClr val="F26B43"/>
          </p15:clr>
        </p15:guide>
        <p15:guide id="4" orient="horz" pos="4072" userDrawn="1">
          <p15:clr>
            <a:srgbClr val="F26B43"/>
          </p15:clr>
        </p15:guide>
        <p15:guide id="5" orient="horz" pos="1145" userDrawn="1">
          <p15:clr>
            <a:srgbClr val="F26B43"/>
          </p15:clr>
        </p15:guide>
        <p15:guide id="6" orient="horz" pos="3612" userDrawn="1">
          <p15:clr>
            <a:srgbClr val="F26B43"/>
          </p15:clr>
        </p15:guide>
        <p15:guide id="7" pos="610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78E82F10-F38D-4362-9F73-78F10CCA2F18}"/>
              </a:ext>
            </a:extLst>
          </p:cNvPr>
          <p:cNvSpPr>
            <a:spLocks noGrp="1"/>
          </p:cNvSpPr>
          <p:nvPr>
            <p:ph type="body" sz="quarter" idx="14"/>
          </p:nvPr>
        </p:nvSpPr>
        <p:spPr/>
        <p:txBody>
          <a:bodyPr/>
          <a:lstStyle/>
          <a:p>
            <a:r>
              <a:rPr lang="en-GB"/>
              <a:t> </a:t>
            </a:r>
          </a:p>
          <a:p>
            <a:r>
              <a:rPr lang="en-GB"/>
              <a:t>NOT GOVERNMENT POLICY</a:t>
            </a:r>
          </a:p>
        </p:txBody>
      </p:sp>
      <p:sp>
        <p:nvSpPr>
          <p:cNvPr id="10" name="Title 5">
            <a:extLst>
              <a:ext uri="{FF2B5EF4-FFF2-40B4-BE49-F238E27FC236}">
                <a16:creationId xmlns:a16="http://schemas.microsoft.com/office/drawing/2014/main" id="{AFE37609-772E-4EE4-B788-C9116DCBB357}"/>
              </a:ext>
            </a:extLst>
          </p:cNvPr>
          <p:cNvSpPr>
            <a:spLocks noGrp="1"/>
          </p:cNvSpPr>
          <p:nvPr>
            <p:ph type="ctrTitle"/>
          </p:nvPr>
        </p:nvSpPr>
        <p:spPr>
          <a:xfrm>
            <a:off x="1404259" y="2584105"/>
            <a:ext cx="9595702" cy="1689790"/>
          </a:xfrm>
        </p:spPr>
        <p:txBody>
          <a:bodyPr/>
          <a:lstStyle/>
          <a:p>
            <a:r>
              <a:rPr lang="en-US">
                <a:cs typeface="Arial"/>
              </a:rPr>
              <a:t>UK and EU top ten selling cars and reverse detection systems</a:t>
            </a:r>
            <a:br>
              <a:rPr lang="en-US">
                <a:cs typeface="Arial"/>
              </a:rPr>
            </a:br>
            <a:endParaRPr lang="en-GB">
              <a:cs typeface="Arial"/>
            </a:endParaRPr>
          </a:p>
        </p:txBody>
      </p:sp>
      <p:sp>
        <p:nvSpPr>
          <p:cNvPr id="11" name="Subtitle 6">
            <a:extLst>
              <a:ext uri="{FF2B5EF4-FFF2-40B4-BE49-F238E27FC236}">
                <a16:creationId xmlns:a16="http://schemas.microsoft.com/office/drawing/2014/main" id="{A5A880AA-60ED-41BA-BB6E-B4644DFBECDD}"/>
              </a:ext>
            </a:extLst>
          </p:cNvPr>
          <p:cNvSpPr>
            <a:spLocks noGrp="1"/>
          </p:cNvSpPr>
          <p:nvPr>
            <p:ph type="subTitle" idx="1"/>
          </p:nvPr>
        </p:nvSpPr>
        <p:spPr>
          <a:xfrm>
            <a:off x="1404259" y="4749858"/>
            <a:ext cx="8622426" cy="698347"/>
          </a:xfrm>
        </p:spPr>
        <p:txBody>
          <a:bodyPr vert="horz" lIns="0" tIns="0" rIns="0" bIns="0" rtlCol="0" anchor="t">
            <a:noAutofit/>
          </a:bodyPr>
          <a:lstStyle/>
          <a:p>
            <a:r>
              <a:rPr lang="en-GB">
                <a:cs typeface="Arial"/>
              </a:rPr>
              <a:t>11 September 2025</a:t>
            </a:r>
            <a:endParaRPr lang="en-US"/>
          </a:p>
        </p:txBody>
      </p:sp>
      <p:sp>
        <p:nvSpPr>
          <p:cNvPr id="2" name="Tekstvak 1">
            <a:extLst>
              <a:ext uri="{FF2B5EF4-FFF2-40B4-BE49-F238E27FC236}">
                <a16:creationId xmlns:a16="http://schemas.microsoft.com/office/drawing/2014/main" id="{216927AB-6A9B-8AF5-1A00-1A4A97FF506F}"/>
              </a:ext>
            </a:extLst>
          </p:cNvPr>
          <p:cNvSpPr txBox="1"/>
          <p:nvPr/>
        </p:nvSpPr>
        <p:spPr>
          <a:xfrm>
            <a:off x="8202703" y="6302066"/>
            <a:ext cx="3989297" cy="369332"/>
          </a:xfrm>
          <a:prstGeom prst="rect">
            <a:avLst/>
          </a:prstGeom>
          <a:noFill/>
        </p:spPr>
        <p:txBody>
          <a:bodyPr wrap="none" rtlCol="0">
            <a:spAutoFit/>
          </a:bodyPr>
          <a:lstStyle/>
          <a:p>
            <a:r>
              <a:rPr lang="en-US" dirty="0"/>
              <a:t>VRU-</a:t>
            </a:r>
            <a:r>
              <a:rPr lang="en-US" dirty="0" err="1"/>
              <a:t>Proxi</a:t>
            </a:r>
            <a:r>
              <a:rPr lang="en-US" dirty="0"/>
              <a:t> TF_REV_DETECT-01-02 </a:t>
            </a:r>
          </a:p>
        </p:txBody>
      </p:sp>
    </p:spTree>
    <p:extLst>
      <p:ext uri="{BB962C8B-B14F-4D97-AF65-F5344CB8AC3E}">
        <p14:creationId xmlns:p14="http://schemas.microsoft.com/office/powerpoint/2010/main" val="1152547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46132-8364-730D-B623-EC0D36FAD8C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8B223BA-E4B3-ADBD-CDB1-B222FAC532D3}"/>
              </a:ext>
            </a:extLst>
          </p:cNvPr>
          <p:cNvSpPr>
            <a:spLocks noGrp="1"/>
          </p:cNvSpPr>
          <p:nvPr>
            <p:ph type="title"/>
          </p:nvPr>
        </p:nvSpPr>
        <p:spPr>
          <a:xfrm>
            <a:off x="495301" y="325973"/>
            <a:ext cx="9920816" cy="636554"/>
          </a:xfrm>
        </p:spPr>
        <p:txBody>
          <a:bodyPr vert="horz" lIns="0" tIns="0" rIns="0" bIns="0" rtlCol="0" anchor="t" anchorCtr="0">
            <a:normAutofit/>
          </a:bodyPr>
          <a:lstStyle/>
          <a:p>
            <a:r>
              <a:rPr lang="en-GB"/>
              <a:t>Background</a:t>
            </a:r>
          </a:p>
        </p:txBody>
      </p:sp>
      <p:sp>
        <p:nvSpPr>
          <p:cNvPr id="3" name="Footer Placeholder 2">
            <a:extLst>
              <a:ext uri="{FF2B5EF4-FFF2-40B4-BE49-F238E27FC236}">
                <a16:creationId xmlns:a16="http://schemas.microsoft.com/office/drawing/2014/main" id="{F1457B61-0373-A42B-F7DF-4278FE554B2A}"/>
              </a:ext>
            </a:extLst>
          </p:cNvPr>
          <p:cNvSpPr>
            <a:spLocks noGrp="1"/>
          </p:cNvSpPr>
          <p:nvPr>
            <p:ph type="ftr" sz="quarter" idx="11"/>
          </p:nvPr>
        </p:nvSpPr>
        <p:spPr/>
        <p:txBody>
          <a:bodyPr/>
          <a:lstStyle/>
          <a:p>
            <a:r>
              <a:rPr lang="en-GB"/>
              <a:t>NOT GOVERNMENT POLICY </a:t>
            </a:r>
          </a:p>
        </p:txBody>
      </p:sp>
      <p:sp>
        <p:nvSpPr>
          <p:cNvPr id="2" name="TextBox 1">
            <a:extLst>
              <a:ext uri="{FF2B5EF4-FFF2-40B4-BE49-F238E27FC236}">
                <a16:creationId xmlns:a16="http://schemas.microsoft.com/office/drawing/2014/main" id="{95A8B428-FB29-0337-B84A-D2EB3891C032}"/>
              </a:ext>
            </a:extLst>
          </p:cNvPr>
          <p:cNvSpPr txBox="1"/>
          <p:nvPr/>
        </p:nvSpPr>
        <p:spPr>
          <a:xfrm>
            <a:off x="454478" y="1212509"/>
            <a:ext cx="11283043" cy="347787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2000"/>
              <a:t>To help understand what reverse detecting equipment is currently fitted to new car models, analysis of the top 10 selling models of 2024 in the UK and EU was performed.</a:t>
            </a:r>
          </a:p>
          <a:p>
            <a:pPr marL="285750" indent="-285750">
              <a:buFont typeface="Arial" panose="020B0604020202020204" pitchFamily="34" charset="0"/>
              <a:buChar char="•"/>
            </a:pPr>
            <a:endParaRPr lang="en-US" sz="2000"/>
          </a:p>
          <a:p>
            <a:pPr marL="285750" indent="-285750">
              <a:buFont typeface="Arial" panose="020B0604020202020204" pitchFamily="34" charset="0"/>
              <a:buChar char="•"/>
            </a:pPr>
            <a:r>
              <a:rPr lang="en-US" sz="2000"/>
              <a:t>Each car was assessed on whether they are fitted with parking sensors or a reversing camera or both, and how this changes for different trim levels. Full analysis can be viewed on slide 4.</a:t>
            </a:r>
            <a:endParaRPr lang="en-US" sz="2000">
              <a:cs typeface="Arial"/>
            </a:endParaRPr>
          </a:p>
          <a:p>
            <a:pPr marL="285750" indent="-285750">
              <a:buFont typeface="Arial" panose="020B0604020202020204" pitchFamily="34" charset="0"/>
              <a:buChar char="•"/>
            </a:pPr>
            <a:endParaRPr lang="en-US" sz="2000">
              <a:cs typeface="Arial"/>
            </a:endParaRPr>
          </a:p>
          <a:p>
            <a:pPr marL="285750" indent="-285750">
              <a:buFont typeface="Arial" panose="020B0604020202020204" pitchFamily="34" charset="0"/>
              <a:buChar char="•"/>
            </a:pPr>
            <a:r>
              <a:rPr lang="en-US" sz="2000" dirty="0">
                <a:cs typeface="Arial"/>
              </a:rPr>
              <a:t>All information used is from open source.</a:t>
            </a:r>
          </a:p>
          <a:p>
            <a:pPr marL="285750" indent="-285750">
              <a:buFont typeface="Arial" panose="020B0604020202020204" pitchFamily="34" charset="0"/>
              <a:buChar char="•"/>
            </a:pPr>
            <a:endParaRPr lang="en-US" sz="2000" dirty="0">
              <a:cs typeface="Arial"/>
            </a:endParaRPr>
          </a:p>
          <a:p>
            <a:pPr marL="285750" indent="-285750">
              <a:buFont typeface="Arial" panose="020B0604020202020204" pitchFamily="34" charset="0"/>
              <a:buChar char="•"/>
            </a:pPr>
            <a:r>
              <a:rPr lang="en-US" sz="2000" dirty="0">
                <a:cs typeface="Arial"/>
              </a:rPr>
              <a:t>All </a:t>
            </a:r>
            <a:r>
              <a:rPr lang="en-US" sz="2000">
                <a:cs typeface="Arial"/>
              </a:rPr>
              <a:t>vehicle</a:t>
            </a:r>
            <a:r>
              <a:rPr lang="en-US" sz="2000" dirty="0">
                <a:cs typeface="Arial"/>
              </a:rPr>
              <a:t> specifications were checked via UK dealer websites. What is available in the EU might be different and country specific.</a:t>
            </a:r>
          </a:p>
          <a:p>
            <a:pPr marL="285750" indent="-285750">
              <a:buFont typeface="Arial" panose="020B0604020202020204" pitchFamily="34" charset="0"/>
              <a:buChar char="•"/>
            </a:pPr>
            <a:endParaRPr lang="en-US" sz="2000">
              <a:cs typeface="Arial"/>
            </a:endParaRPr>
          </a:p>
        </p:txBody>
      </p:sp>
    </p:spTree>
    <p:extLst>
      <p:ext uri="{BB962C8B-B14F-4D97-AF65-F5344CB8AC3E}">
        <p14:creationId xmlns:p14="http://schemas.microsoft.com/office/powerpoint/2010/main" val="3481193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339B53-F440-AAA9-843E-4210FC6B81A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75F3D74-86B7-B57A-295D-2694FF1BAE0F}"/>
              </a:ext>
            </a:extLst>
          </p:cNvPr>
          <p:cNvSpPr>
            <a:spLocks noGrp="1"/>
          </p:cNvSpPr>
          <p:nvPr>
            <p:ph type="title"/>
          </p:nvPr>
        </p:nvSpPr>
        <p:spPr>
          <a:xfrm>
            <a:off x="310244" y="325973"/>
            <a:ext cx="11524190" cy="636554"/>
          </a:xfrm>
        </p:spPr>
        <p:txBody>
          <a:bodyPr vert="horz" lIns="0" tIns="0" rIns="0" bIns="0" rtlCol="0" anchor="t" anchorCtr="0">
            <a:normAutofit/>
          </a:bodyPr>
          <a:lstStyle/>
          <a:p>
            <a:r>
              <a:rPr lang="en-US"/>
              <a:t>Findings</a:t>
            </a:r>
            <a:endParaRPr lang="en-GB"/>
          </a:p>
        </p:txBody>
      </p:sp>
      <p:sp>
        <p:nvSpPr>
          <p:cNvPr id="3" name="Footer Placeholder 2">
            <a:extLst>
              <a:ext uri="{FF2B5EF4-FFF2-40B4-BE49-F238E27FC236}">
                <a16:creationId xmlns:a16="http://schemas.microsoft.com/office/drawing/2014/main" id="{B9383A5E-3ADD-F1F3-CC3E-668A38A6864E}"/>
              </a:ext>
            </a:extLst>
          </p:cNvPr>
          <p:cNvSpPr>
            <a:spLocks noGrp="1"/>
          </p:cNvSpPr>
          <p:nvPr>
            <p:ph type="ftr" sz="quarter" idx="11"/>
          </p:nvPr>
        </p:nvSpPr>
        <p:spPr/>
        <p:txBody>
          <a:bodyPr/>
          <a:lstStyle/>
          <a:p>
            <a:r>
              <a:rPr lang="en-GB"/>
              <a:t>NOT GOVERNMENT POLICY </a:t>
            </a:r>
          </a:p>
        </p:txBody>
      </p:sp>
      <p:sp>
        <p:nvSpPr>
          <p:cNvPr id="7" name="TextBox 6">
            <a:extLst>
              <a:ext uri="{FF2B5EF4-FFF2-40B4-BE49-F238E27FC236}">
                <a16:creationId xmlns:a16="http://schemas.microsoft.com/office/drawing/2014/main" id="{3715812E-CDF3-96F8-ECE9-6AE78F2F9970}"/>
              </a:ext>
            </a:extLst>
          </p:cNvPr>
          <p:cNvSpPr txBox="1"/>
          <p:nvPr/>
        </p:nvSpPr>
        <p:spPr>
          <a:xfrm>
            <a:off x="310244" y="1078502"/>
            <a:ext cx="11668424" cy="563231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2000"/>
              <a:t>All but one (Volvo XC40) of the models assessed were fitted with either a reversing camera or parking sensors on the base model. </a:t>
            </a:r>
            <a:r>
              <a:rPr lang="en-US" sz="2000" i="1"/>
              <a:t>It was possible to fit both or either, as optional extras to the Volvo XC40</a:t>
            </a:r>
            <a:r>
              <a:rPr lang="en-US" sz="2000"/>
              <a:t>.</a:t>
            </a:r>
          </a:p>
          <a:p>
            <a:pPr marL="285750" indent="-285750">
              <a:buFont typeface="Arial" panose="020B0604020202020204" pitchFamily="34" charset="0"/>
              <a:buChar char="•"/>
            </a:pPr>
            <a:endParaRPr lang="en-US" sz="2000"/>
          </a:p>
          <a:p>
            <a:pPr marL="285750" indent="-285750">
              <a:buFont typeface="Arial" panose="020B0604020202020204" pitchFamily="34" charset="0"/>
              <a:buChar char="•"/>
            </a:pPr>
            <a:r>
              <a:rPr lang="en-US" sz="2000"/>
              <a:t>60% of the UK models were fitted with both systems at the base trim level, compared to only 10% of the EU models.</a:t>
            </a:r>
            <a:endParaRPr lang="en-US">
              <a:cs typeface="Arial"/>
            </a:endParaRPr>
          </a:p>
          <a:p>
            <a:pPr marL="285750" indent="-285750">
              <a:buFont typeface="Arial" panose="020B0604020202020204" pitchFamily="34" charset="0"/>
              <a:buChar char="•"/>
            </a:pPr>
            <a:endParaRPr lang="en-US" sz="2000">
              <a:ea typeface="+mn-lt"/>
              <a:cs typeface="+mn-lt"/>
            </a:endParaRPr>
          </a:p>
          <a:p>
            <a:pPr marL="285750" indent="-285750">
              <a:buFont typeface="Arial" panose="020B0604020202020204" pitchFamily="34" charset="0"/>
              <a:buChar char="•"/>
            </a:pPr>
            <a:r>
              <a:rPr lang="en-US" sz="2000">
                <a:ea typeface="+mn-lt"/>
                <a:cs typeface="+mn-lt"/>
              </a:rPr>
              <a:t>All but one (Volvo XC40) of the UK models had both systems fitted one trim level up from basic. In the EU both systems were only fitted higher up the trim levels.</a:t>
            </a:r>
            <a:endParaRPr lang="en-US">
              <a:ea typeface="+mn-lt"/>
              <a:cs typeface="+mn-lt"/>
            </a:endParaRPr>
          </a:p>
          <a:p>
            <a:pPr marL="285750" indent="-285750">
              <a:buFont typeface="Arial" panose="020B0604020202020204" pitchFamily="34" charset="0"/>
              <a:buChar char="•"/>
            </a:pPr>
            <a:endParaRPr lang="en-US" sz="2000">
              <a:ea typeface="+mn-lt"/>
              <a:cs typeface="+mn-lt"/>
            </a:endParaRPr>
          </a:p>
          <a:p>
            <a:pPr marL="285750" indent="-285750">
              <a:buFont typeface="Arial" panose="020B0604020202020204" pitchFamily="34" charset="0"/>
              <a:buChar char="•"/>
            </a:pPr>
            <a:r>
              <a:rPr lang="en-US" sz="2000">
                <a:ea typeface="+mn-lt"/>
                <a:cs typeface="+mn-lt"/>
              </a:rPr>
              <a:t>It is possible to get both systems fitted on all models if you go high enough up the trim levels except for the Toyota Yaris, where it is not possible to have parking sensors.</a:t>
            </a:r>
            <a:endParaRPr lang="en-US">
              <a:ea typeface="+mn-lt"/>
              <a:cs typeface="+mn-lt"/>
            </a:endParaRPr>
          </a:p>
          <a:p>
            <a:pPr marL="285750" indent="-285750">
              <a:buFont typeface="Arial" panose="020B0604020202020204" pitchFamily="34" charset="0"/>
              <a:buChar char="•"/>
            </a:pPr>
            <a:endParaRPr lang="en-US" sz="2000">
              <a:cs typeface="Arial"/>
            </a:endParaRPr>
          </a:p>
          <a:p>
            <a:pPr marL="285750" indent="-285750">
              <a:buFont typeface="Arial" panose="020B0604020202020204" pitchFamily="34" charset="0"/>
              <a:buChar char="•"/>
            </a:pPr>
            <a:endParaRPr lang="en-US" sz="2000"/>
          </a:p>
          <a:p>
            <a:pPr marL="285750" indent="-285750">
              <a:buFont typeface="Arial" panose="020B0604020202020204" pitchFamily="34" charset="0"/>
              <a:buChar char="•"/>
            </a:pPr>
            <a:endParaRPr lang="en-US" sz="2000"/>
          </a:p>
          <a:p>
            <a:pPr marL="285750" indent="-285750">
              <a:buFont typeface="Arial" panose="020B0604020202020204" pitchFamily="34" charset="0"/>
              <a:buChar char="•"/>
            </a:pPr>
            <a:endParaRPr lang="en-US" sz="2000"/>
          </a:p>
          <a:p>
            <a:pPr marL="285750" indent="-285750">
              <a:buFont typeface="Arial" panose="020B0604020202020204" pitchFamily="34" charset="0"/>
              <a:buChar char="•"/>
            </a:pPr>
            <a:endParaRPr lang="en-US" sz="2000"/>
          </a:p>
          <a:p>
            <a:pPr marL="285750" indent="-285750">
              <a:buFont typeface="Arial" panose="020B0604020202020204" pitchFamily="34" charset="0"/>
              <a:buChar char="•"/>
            </a:pPr>
            <a:endParaRPr lang="en-US" sz="2000"/>
          </a:p>
        </p:txBody>
      </p:sp>
    </p:spTree>
    <p:extLst>
      <p:ext uri="{BB962C8B-B14F-4D97-AF65-F5344CB8AC3E}">
        <p14:creationId xmlns:p14="http://schemas.microsoft.com/office/powerpoint/2010/main" val="77179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F0EE60-B753-9594-CCD6-114C6833EFD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A355E16-9996-15B5-2434-1F69B8BBEFAA}"/>
              </a:ext>
            </a:extLst>
          </p:cNvPr>
          <p:cNvSpPr>
            <a:spLocks noGrp="1"/>
          </p:cNvSpPr>
          <p:nvPr>
            <p:ph type="title"/>
          </p:nvPr>
        </p:nvSpPr>
        <p:spPr>
          <a:xfrm>
            <a:off x="310244" y="325973"/>
            <a:ext cx="11524190" cy="636554"/>
          </a:xfrm>
        </p:spPr>
        <p:txBody>
          <a:bodyPr vert="horz" lIns="0" tIns="0" rIns="0" bIns="0" rtlCol="0" anchor="t" anchorCtr="0">
            <a:normAutofit/>
          </a:bodyPr>
          <a:lstStyle/>
          <a:p>
            <a:r>
              <a:rPr lang="en-US"/>
              <a:t>Analysis</a:t>
            </a:r>
            <a:endParaRPr lang="en-GB"/>
          </a:p>
        </p:txBody>
      </p:sp>
      <p:sp>
        <p:nvSpPr>
          <p:cNvPr id="3" name="Footer Placeholder 2">
            <a:extLst>
              <a:ext uri="{FF2B5EF4-FFF2-40B4-BE49-F238E27FC236}">
                <a16:creationId xmlns:a16="http://schemas.microsoft.com/office/drawing/2014/main" id="{ACC87619-0B9B-6D46-2D5A-BECA877AF222}"/>
              </a:ext>
            </a:extLst>
          </p:cNvPr>
          <p:cNvSpPr>
            <a:spLocks noGrp="1"/>
          </p:cNvSpPr>
          <p:nvPr>
            <p:ph type="ftr" sz="quarter" idx="11"/>
          </p:nvPr>
        </p:nvSpPr>
        <p:spPr/>
        <p:txBody>
          <a:bodyPr/>
          <a:lstStyle/>
          <a:p>
            <a:r>
              <a:rPr lang="en-GB"/>
              <a:t>NOT GOVERNMENT POLICY </a:t>
            </a:r>
          </a:p>
        </p:txBody>
      </p:sp>
      <p:pic>
        <p:nvPicPr>
          <p:cNvPr id="9" name="Picture 8">
            <a:extLst>
              <a:ext uri="{FF2B5EF4-FFF2-40B4-BE49-F238E27FC236}">
                <a16:creationId xmlns:a16="http://schemas.microsoft.com/office/drawing/2014/main" id="{7C354944-AFA8-5BBF-AA1E-EFD3F07D1DE7}"/>
              </a:ext>
            </a:extLst>
          </p:cNvPr>
          <p:cNvPicPr>
            <a:picLocks noChangeAspect="1"/>
          </p:cNvPicPr>
          <p:nvPr/>
        </p:nvPicPr>
        <p:blipFill>
          <a:blip r:embed="rId3"/>
          <a:stretch>
            <a:fillRect/>
          </a:stretch>
        </p:blipFill>
        <p:spPr>
          <a:xfrm>
            <a:off x="1787975" y="859220"/>
            <a:ext cx="8616049" cy="5352394"/>
          </a:xfrm>
          <a:prstGeom prst="rect">
            <a:avLst/>
          </a:prstGeom>
        </p:spPr>
      </p:pic>
    </p:spTree>
    <p:extLst>
      <p:ext uri="{BB962C8B-B14F-4D97-AF65-F5344CB8AC3E}">
        <p14:creationId xmlns:p14="http://schemas.microsoft.com/office/powerpoint/2010/main" val="4032309510"/>
      </p:ext>
    </p:extLst>
  </p:cSld>
  <p:clrMapOvr>
    <a:masterClrMapping/>
  </p:clrMapOvr>
</p:sld>
</file>

<file path=ppt/theme/theme1.xml><?xml version="1.0" encoding="utf-8"?>
<a:theme xmlns:a="http://schemas.openxmlformats.org/drawingml/2006/main" name="Office Theme">
  <a:themeElements>
    <a:clrScheme name="DfT_Set 1">
      <a:dk1>
        <a:srgbClr val="161616"/>
      </a:dk1>
      <a:lt1>
        <a:sysClr val="window" lastClr="FFFFFF"/>
      </a:lt1>
      <a:dk2>
        <a:srgbClr val="161616"/>
      </a:dk2>
      <a:lt2>
        <a:srgbClr val="EEF1F2"/>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fontScheme name="D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fT_set1">
        <a:dk1>
          <a:sysClr val="windowText" lastClr="000000"/>
        </a:dk1>
        <a:lt1>
          <a:sysClr val="window" lastClr="FFFFFF"/>
        </a:lt1>
        <a:dk2>
          <a:srgbClr val="44546A"/>
        </a:dk2>
        <a:lt2>
          <a:srgbClr val="E7E6E6"/>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extraClrScheme>
    <a:extraClrScheme>
      <a:clrScheme name="DfT_Set2">
        <a:dk1>
          <a:srgbClr val="161616"/>
        </a:dk1>
        <a:lt1>
          <a:sysClr val="window" lastClr="FFFFFF"/>
        </a:lt1>
        <a:dk2>
          <a:srgbClr val="161616"/>
        </a:dk2>
        <a:lt2>
          <a:srgbClr val="EEF1F2"/>
        </a:lt2>
        <a:accent1>
          <a:srgbClr val="15B542"/>
        </a:accent1>
        <a:accent2>
          <a:srgbClr val="88EF1B"/>
        </a:accent2>
        <a:accent3>
          <a:srgbClr val="9D98C9"/>
        </a:accent3>
        <a:accent4>
          <a:srgbClr val="0E115F"/>
        </a:accent4>
        <a:accent5>
          <a:srgbClr val="EEF1F2"/>
        </a:accent5>
        <a:accent6>
          <a:srgbClr val="626262"/>
        </a:accent6>
        <a:hlink>
          <a:srgbClr val="0082CA"/>
        </a:hlink>
        <a:folHlink>
          <a:srgbClr val="006AB0"/>
        </a:folHlink>
      </a:clrScheme>
    </a:extraClrScheme>
    <a:extraClrScheme>
      <a:clrScheme name="DfT_Set3">
        <a:dk1>
          <a:srgbClr val="161616"/>
        </a:dk1>
        <a:lt1>
          <a:sysClr val="window" lastClr="FFFFFF"/>
        </a:lt1>
        <a:dk2>
          <a:srgbClr val="161616"/>
        </a:dk2>
        <a:lt2>
          <a:srgbClr val="EEF1F2"/>
        </a:lt2>
        <a:accent1>
          <a:srgbClr val="FF5500"/>
        </a:accent1>
        <a:accent2>
          <a:srgbClr val="161616"/>
        </a:accent2>
        <a:accent3>
          <a:srgbClr val="EEF1F2"/>
        </a:accent3>
        <a:accent4>
          <a:srgbClr val="FDBB8B"/>
        </a:accent4>
        <a:accent5>
          <a:srgbClr val="626262"/>
        </a:accent5>
        <a:accent6>
          <a:srgbClr val="161616"/>
        </a:accent6>
        <a:hlink>
          <a:srgbClr val="0082CA"/>
        </a:hlink>
        <a:folHlink>
          <a:srgbClr val="006AB0"/>
        </a:folHlink>
      </a:clrScheme>
    </a:extraClrScheme>
    <a:extraClrScheme>
      <a:clrScheme name="DfT_Set 4">
        <a:dk1>
          <a:srgbClr val="161616"/>
        </a:dk1>
        <a:lt1>
          <a:sysClr val="window" lastClr="FFFFFF"/>
        </a:lt1>
        <a:dk2>
          <a:srgbClr val="161616"/>
        </a:dk2>
        <a:lt2>
          <a:srgbClr val="EEF1F2"/>
        </a:lt2>
        <a:accent1>
          <a:srgbClr val="FFD833"/>
        </a:accent1>
        <a:accent2>
          <a:srgbClr val="0E115F"/>
        </a:accent2>
        <a:accent3>
          <a:srgbClr val="F8FB9E"/>
        </a:accent3>
        <a:accent4>
          <a:srgbClr val="0E115F"/>
        </a:accent4>
        <a:accent5>
          <a:srgbClr val="EEF1F2"/>
        </a:accent5>
        <a:accent6>
          <a:srgbClr val="626262"/>
        </a:accent6>
        <a:hlink>
          <a:srgbClr val="0082CA"/>
        </a:hlink>
        <a:folHlink>
          <a:srgbClr val="006AB0"/>
        </a:folHlink>
      </a:clrScheme>
    </a:extraClrScheme>
  </a:extraClrSchemeLst>
  <a:extLst>
    <a:ext uri="{05A4C25C-085E-4340-85A3-A5531E510DB2}">
      <thm15:themeFamily xmlns:thm15="http://schemas.microsoft.com/office/thememl/2012/main" name="DfT Standard_Plain" id="{F7F6DD7D-BF60-4107-A09F-49F89FEC3BCF}" vid="{86F97DFD-6676-4E43-9E01-D32C283A54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lc_EmailTo xmlns="15ff3d39-6e7b-4d70-9b7c-8d9fe85d0f29" xsi:nil="true"/>
    <TaxCatchAll xmlns="15ff3d39-6e7b-4d70-9b7c-8d9fe85d0f29">
      <Value>2066</Value>
    </TaxCatchAll>
    <dlc_EmailSubject xmlns="15ff3d39-6e7b-4d70-9b7c-8d9fe85d0f29" xsi:nil="true"/>
    <dlc_EmailCC xmlns="15ff3d39-6e7b-4d70-9b7c-8d9fe85d0f29" xsi:nil="true"/>
    <Historical_x0020_Importance xmlns="15ff3d39-6e7b-4d70-9b7c-8d9fe85d0f29">false</Historical_x0020_Importance>
    <dlc_EmailBCC xmlns="15ff3d39-6e7b-4d70-9b7c-8d9fe85d0f29" xsi:nil="true"/>
    <dlc_EmailFrom xmlns="15ff3d39-6e7b-4d70-9b7c-8d9fe85d0f29" xsi:nil="true"/>
    <Security_x0020_Classification xmlns="15ff3d39-6e7b-4d70-9b7c-8d9fe85d0f29">Official</Security_x0020_Classification>
    <dlc_EmailReceivedUTC xmlns="15ff3d39-6e7b-4d70-9b7c-8d9fe85d0f29" xsi:nil="true"/>
    <dlc_EmailSentUTC xmlns="15ff3d39-6e7b-4d70-9b7c-8d9fe85d0f29" xsi:nil="true"/>
    <lcf76f155ced4ddcb4097134ff3c332f xmlns="43cc401e-c64b-49fd-9ce5-5ef70cc4ed37">
      <Terms xmlns="http://schemas.microsoft.com/office/infopath/2007/PartnerControls"/>
    </lcf76f155ced4ddcb4097134ff3c332f>
    <d28f1dd39ca44d93a9ba0d339cd2cfbc xmlns="4fea251c-3bdd-4d50-962b-ffa2ae250ba0">
      <Terms xmlns="http://schemas.microsoft.com/office/infopath/2007/PartnerControls">
        <TermInfo xmlns="http://schemas.microsoft.com/office/infopath/2007/PartnerControls">
          <TermName xmlns="http://schemas.microsoft.com/office/infopath/2007/PartnerControls">2022-23</TermName>
          <TermId xmlns="http://schemas.microsoft.com/office/infopath/2007/PartnerControls">974dddb6-23b0-4966-9f2c-cfd180ee2040</TermId>
        </TermInfo>
      </Terms>
    </d28f1dd39ca44d93a9ba0d339cd2cfbc>
    <n30081d4a6394f3798cc88be69ab51c8 xmlns="4fea251c-3bdd-4d50-962b-ffa2ae250ba0">
      <Terms xmlns="http://schemas.microsoft.com/office/infopath/2007/PartnerControls"/>
    </n30081d4a6394f3798cc88be69ab51c8>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8459A306991D543AF5708A53F3D42C2" ma:contentTypeVersion="16" ma:contentTypeDescription="Create a new document." ma:contentTypeScope="" ma:versionID="40d1683d4f9907e12f6e5ac2315b9daa">
  <xsd:schema xmlns:xsd="http://www.w3.org/2001/XMLSchema" xmlns:xs="http://www.w3.org/2001/XMLSchema" xmlns:p="http://schemas.microsoft.com/office/2006/metadata/properties" xmlns:ns2="4fea251c-3bdd-4d50-962b-ffa2ae250ba0" xmlns:ns3="15ff3d39-6e7b-4d70-9b7c-8d9fe85d0f29" xmlns:ns4="a6b29006-9d77-4fe3-aa03-c8f2cc84fb38" xmlns:ns5="43cc401e-c64b-49fd-9ce5-5ef70cc4ed37" targetNamespace="http://schemas.microsoft.com/office/2006/metadata/properties" ma:root="true" ma:fieldsID="aec8f972e76c0a2d0ac653217139ec04" ns2:_="" ns3:_="" ns4:_="" ns5:_="">
    <xsd:import namespace="4fea251c-3bdd-4d50-962b-ffa2ae250ba0"/>
    <xsd:import namespace="15ff3d39-6e7b-4d70-9b7c-8d9fe85d0f29"/>
    <xsd:import namespace="a6b29006-9d77-4fe3-aa03-c8f2cc84fb38"/>
    <xsd:import namespace="43cc401e-c64b-49fd-9ce5-5ef70cc4ed37"/>
    <xsd:element name="properties">
      <xsd:complexType>
        <xsd:sequence>
          <xsd:element name="documentManagement">
            <xsd:complexType>
              <xsd:all>
                <xsd:element ref="ns2:n30081d4a6394f3798cc88be69ab51c8" minOccurs="0"/>
                <xsd:element ref="ns3:TaxCatchAll" minOccurs="0"/>
                <xsd:element ref="ns3:TaxCatchAllLabel" minOccurs="0"/>
                <xsd:element ref="ns2:d28f1dd39ca44d93a9ba0d339cd2cfbc"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2:SharedWithUsers" minOccurs="0"/>
                <xsd:element ref="ns2:SharedWithDetails" minOccurs="0"/>
                <xsd:element ref="ns5:MediaServiceAutoKeyPoints" minOccurs="0"/>
                <xsd:element ref="ns5:MediaServiceKeyPoints" minOccurs="0"/>
                <xsd:element ref="ns5:MediaServiceAutoTags" minOccurs="0"/>
                <xsd:element ref="ns5:MediaServiceOCR" minOccurs="0"/>
                <xsd:element ref="ns5:MediaServiceGenerationTime" minOccurs="0"/>
                <xsd:element ref="ns5:MediaServiceEventHashCode" minOccurs="0"/>
                <xsd:element ref="ns5:lcf76f155ced4ddcb4097134ff3c332f" minOccurs="0"/>
                <xsd:element ref="ns5:MediaServiceObjectDetectorVersions" minOccurs="0"/>
                <xsd:element ref="ns5:MediaLengthInSeconds" minOccurs="0"/>
                <xsd:element ref="ns5:MediaServiceSearchProperties" minOccurs="0"/>
                <xsd:element ref="ns5: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a251c-3bdd-4d50-962b-ffa2ae250ba0" elementFormDefault="qualified">
    <xsd:import namespace="http://schemas.microsoft.com/office/2006/documentManagement/types"/>
    <xsd:import namespace="http://schemas.microsoft.com/office/infopath/2007/PartnerControls"/>
    <xsd:element name="n30081d4a6394f3798cc88be69ab51c8" ma:index="8" nillable="true" ma:taxonomy="true" ma:internalName="n30081d4a6394f3798cc88be69ab51c8" ma:taxonomyFieldName="CustomTag" ma:displayName="Custom Tag" ma:default="" ma:fieldId="{730081d4-a639-4f37-98cc-88be69ab51c8}" ma:sspId="5de26ec3-896b-4bef-bed1-ad194f885b2b" ma:termSetId="1fda0bda-7382-4997-83fd-c032905b4fa4" ma:anchorId="00000000-0000-0000-0000-000000000000" ma:open="true" ma:isKeyword="false">
      <xsd:complexType>
        <xsd:sequence>
          <xsd:element ref="pc:Terms" minOccurs="0" maxOccurs="1"/>
        </xsd:sequence>
      </xsd:complexType>
    </xsd:element>
    <xsd:element name="d28f1dd39ca44d93a9ba0d339cd2cfbc" ma:index="12" nillable="true" ma:taxonomy="true" ma:internalName="d28f1dd39ca44d93a9ba0d339cd2cfbc" ma:taxonomyFieldName="FinancialYear" ma:displayName="Financial Year" ma:fieldId="{d28f1dd3-9ca4-4d93-a9ba-0d339cd2cfbc}"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2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5e0d90b-24ab-4bde-ad7e-6e63d4e76866}" ma:internalName="TaxCatchAll" ma:showField="CatchAllData"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e0d90b-24ab-4bde-ad7e-6e63d4e76866}" ma:internalName="TaxCatchAllLabel" ma:readOnly="true" ma:showField="CatchAllDataLabel"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6b29006-9d77-4fe3-aa03-c8f2cc84fb38"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cc401e-c64b-49fd-9ce5-5ef70cc4ed37" elementFormDefault="qualified">
    <xsd:import namespace="http://schemas.microsoft.com/office/2006/documentManagement/types"/>
    <xsd:import namespace="http://schemas.microsoft.com/office/infopath/2007/PartnerControls"/>
    <xsd:element name="MediaServiceAutoKeyPoints" ma:index="27" nillable="true" ma:displayName="MediaServiceAutoKeyPoints" ma:hidden="true" ma:internalName="MediaServiceAutoKeyPoints" ma:readOnly="true">
      <xsd:simpleType>
        <xsd:restriction base="dms:Note"/>
      </xsd:simpleType>
    </xsd:element>
    <xsd:element name="MediaServiceKeyPoints" ma:index="28" nillable="true" ma:displayName="KeyPoints" ma:internalName="MediaServiceKeyPoints" ma:readOnly="true">
      <xsd:simpleType>
        <xsd:restriction base="dms:Note">
          <xsd:maxLength value="255"/>
        </xsd:restriction>
      </xsd:simpleType>
    </xsd:element>
    <xsd:element name="MediaServiceAutoTags" ma:index="29" nillable="true" ma:displayName="Tags" ma:internalName="MediaServiceAutoTags" ma:readOnly="true">
      <xsd:simpleType>
        <xsd:restriction base="dms:Text"/>
      </xsd:simpleType>
    </xsd:element>
    <xsd:element name="MediaServiceOCR" ma:index="30" nillable="true" ma:displayName="Extracted Text" ma:internalName="MediaServiceOCR" ma:readOnly="true">
      <xsd:simpleType>
        <xsd:restriction base="dms:Note">
          <xsd:maxLength value="255"/>
        </xsd:restriction>
      </xsd:simpleType>
    </xsd:element>
    <xsd:element name="MediaServiceGenerationTime" ma:index="31" nillable="true" ma:displayName="MediaServiceGenerationTime" ma:hidden="true" ma:internalName="MediaServiceGenerationTime" ma:readOnly="true">
      <xsd:simpleType>
        <xsd:restriction base="dms:Text"/>
      </xsd:simpleType>
    </xsd:element>
    <xsd:element name="MediaServiceEventHashCode" ma:index="32" nillable="true" ma:displayName="MediaServiceEventHashCode" ma:hidden="true" ma:internalName="MediaServiceEventHashCode" ma:readOnly="true">
      <xsd:simpleType>
        <xsd:restriction base="dms:Text"/>
      </xsd:simpleType>
    </xsd:element>
    <xsd:element name="lcf76f155ced4ddcb4097134ff3c332f" ma:index="34" nillable="true" ma:taxonomy="true" ma:internalName="lcf76f155ced4ddcb4097134ff3c332f" ma:taxonomyFieldName="MediaServiceImageTags" ma:displayName="Image Tags" ma:readOnly="false" ma:fieldId="{5cf76f15-5ced-4ddc-b409-7134ff3c332f}" ma:taxonomyMulti="true" ma:sspId="5de26ec3-896b-4bef-bed1-ad194f885b2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5" nillable="true" ma:displayName="MediaServiceObjectDetectorVersions" ma:hidden="true" ma:indexed="true" ma:internalName="MediaServiceObjectDetectorVersions" ma:readOnly="true">
      <xsd:simpleType>
        <xsd:restriction base="dms:Text"/>
      </xsd:simpleType>
    </xsd:element>
    <xsd:element name="MediaLengthInSeconds" ma:index="36" nillable="true" ma:displayName="MediaLengthInSeconds" ma:hidden="true" ma:internalName="MediaLengthInSeconds" ma:readOnly="true">
      <xsd:simpleType>
        <xsd:restriction base="dms:Unknown"/>
      </xsd:simpleType>
    </xsd:element>
    <xsd:element name="MediaServiceSearchProperties" ma:index="37" nillable="true" ma:displayName="MediaServiceSearchProperties" ma:hidden="true" ma:internalName="MediaServiceSearchProperties" ma:readOnly="true">
      <xsd:simpleType>
        <xsd:restriction base="dms:Note"/>
      </xsd:simpleType>
    </xsd:element>
    <xsd:element name="MediaServiceDateTaken" ma:index="38" nillable="true" ma:displayName="MediaServiceDateTaken" ma:description="" ma:hidden="true" ma:indexed="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BBFA4A0-2AF9-44E9-B228-E8539ED59967}">
  <ds:schemaRefs>
    <ds:schemaRef ds:uri="15ff3d39-6e7b-4d70-9b7c-8d9fe85d0f29"/>
    <ds:schemaRef ds:uri="43cc401e-c64b-49fd-9ce5-5ef70cc4ed37"/>
    <ds:schemaRef ds:uri="4fea251c-3bdd-4d50-962b-ffa2ae250ba0"/>
    <ds:schemaRef ds:uri="a6b29006-9d77-4fe3-aa03-c8f2cc84fb3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EE20BD5-9B0C-4516-9808-16190A136BFE}">
  <ds:schemaRefs>
    <ds:schemaRef ds:uri="15ff3d39-6e7b-4d70-9b7c-8d9fe85d0f29"/>
    <ds:schemaRef ds:uri="43cc401e-c64b-49fd-9ce5-5ef70cc4ed37"/>
    <ds:schemaRef ds:uri="4fea251c-3bdd-4d50-962b-ffa2ae250ba0"/>
    <ds:schemaRef ds:uri="a6b29006-9d77-4fe3-aa03-c8f2cc84fb3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484C2AE-B79E-4B2F-8B1C-A976041AA6EC}">
  <ds:schemaRefs>
    <ds:schemaRef ds:uri="http://schemas.microsoft.com/sharepoint/v3/contenttype/forms"/>
  </ds:schemaRefs>
</ds:datastoreItem>
</file>

<file path=docMetadata/LabelInfo.xml><?xml version="1.0" encoding="utf-8"?>
<clbl:labelList xmlns:clbl="http://schemas.microsoft.com/office/2020/mipLabelMetadata">
  <clbl:label id="{acff5881-7115-48df-9cd6-e99e771d283f}" enabled="1" method="Privileged" siteId="{28b782fb-41e1-48ea-bfc3-ad7558ce7136}" removed="0"/>
</clbl:labelList>
</file>

<file path=docProps/app.xml><?xml version="1.0" encoding="utf-8"?>
<Properties xmlns="http://schemas.openxmlformats.org/officeDocument/2006/extended-properties" xmlns:vt="http://schemas.openxmlformats.org/officeDocument/2006/docPropsVTypes">
  <TotalTime>0</TotalTime>
  <Words>282</Words>
  <Application>Microsoft Office PowerPoint</Application>
  <PresentationFormat>Breedbeeld</PresentationFormat>
  <Paragraphs>32</Paragraphs>
  <Slides>4</Slides>
  <Notes>3</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4</vt:i4>
      </vt:variant>
    </vt:vector>
  </HeadingPairs>
  <TitlesOfParts>
    <vt:vector size="7" baseType="lpstr">
      <vt:lpstr>Arial</vt:lpstr>
      <vt:lpstr>Calibri</vt:lpstr>
      <vt:lpstr>Office Theme</vt:lpstr>
      <vt:lpstr>UK and EU top ten selling cars and reverse detection systems </vt:lpstr>
      <vt:lpstr>Background</vt:lpstr>
      <vt:lpstr>Findings</vt:lpstr>
      <vt:lpstr>Analysis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Divisional Performance Report – Local Infrastructure Delivery</dc:title>
  <dc:creator>Barbara Magloire</dc:creator>
  <cp:lastModifiedBy>Johan Broeders</cp:lastModifiedBy>
  <cp:revision>26</cp:revision>
  <dcterms:created xsi:type="dcterms:W3CDTF">2022-09-07T11:29:44Z</dcterms:created>
  <dcterms:modified xsi:type="dcterms:W3CDTF">2025-09-17T08:22:55Z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ustomTag">
    <vt:lpwstr/>
  </property>
  <property fmtid="{D5CDD505-2E9C-101B-9397-08002B2CF9AE}" pid="4" name="FinancialYear">
    <vt:lpwstr>2066;#2022-23|974dddb6-23b0-4966-9f2c-cfd180ee2040</vt:lpwstr>
  </property>
  <property fmtid="{D5CDD505-2E9C-101B-9397-08002B2CF9AE}" pid="5" name="ContentTypeId">
    <vt:lpwstr>0x010100B8459A306991D543AF5708A53F3D42C2</vt:lpwstr>
  </property>
  <property fmtid="{D5CDD505-2E9C-101B-9397-08002B2CF9AE}" pid="6" name="MSIP_Label_ed2ad905-a8c6-4fac-a274-fc3a9e0c7e11_Enabled">
    <vt:lpwstr>true</vt:lpwstr>
  </property>
  <property fmtid="{D5CDD505-2E9C-101B-9397-08002B2CF9AE}" pid="7" name="MSIP_Label_ed2ad905-a8c6-4fac-a274-fc3a9e0c7e11_SetDate">
    <vt:lpwstr>2025-09-17T08:22:38Z</vt:lpwstr>
  </property>
  <property fmtid="{D5CDD505-2E9C-101B-9397-08002B2CF9AE}" pid="8" name="MSIP_Label_ed2ad905-a8c6-4fac-a274-fc3a9e0c7e11_Method">
    <vt:lpwstr>Privileged</vt:lpwstr>
  </property>
  <property fmtid="{D5CDD505-2E9C-101B-9397-08002B2CF9AE}" pid="9" name="MSIP_Label_ed2ad905-a8c6-4fac-a274-fc3a9e0c7e11_Name">
    <vt:lpwstr>ed2ad905-a8c6-4fac-a274-fc3a9e0c7e11</vt:lpwstr>
  </property>
  <property fmtid="{D5CDD505-2E9C-101B-9397-08002B2CF9AE}" pid="10" name="MSIP_Label_ed2ad905-a8c6-4fac-a274-fc3a9e0c7e11_SiteId">
    <vt:lpwstr>e201abf9-c5a3-43f8-8e29-135d4fe67e6b</vt:lpwstr>
  </property>
  <property fmtid="{D5CDD505-2E9C-101B-9397-08002B2CF9AE}" pid="11" name="MSIP_Label_ed2ad905-a8c6-4fac-a274-fc3a9e0c7e11_ActionId">
    <vt:lpwstr>d831ed64-0630-43e5-8253-8f234e6c8873</vt:lpwstr>
  </property>
  <property fmtid="{D5CDD505-2E9C-101B-9397-08002B2CF9AE}" pid="12" name="MSIP_Label_ed2ad905-a8c6-4fac-a274-fc3a9e0c7e11_ContentBits">
    <vt:lpwstr>0</vt:lpwstr>
  </property>
  <property fmtid="{D5CDD505-2E9C-101B-9397-08002B2CF9AE}" pid="13" name="MSIP_Label_ed2ad905-a8c6-4fac-a274-fc3a9e0c7e11_Tag">
    <vt:lpwstr>10, 0, 1, 1</vt:lpwstr>
  </property>
</Properties>
</file>