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handoutMasterIdLst>
    <p:handoutMasterId r:id="rId10"/>
  </p:handoutMasterIdLst>
  <p:sldIdLst>
    <p:sldId id="256" r:id="rId5"/>
    <p:sldId id="300" r:id="rId6"/>
    <p:sldId id="296" r:id="rId7"/>
    <p:sldId id="299" r:id="rId8"/>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mas Goldbach" initials="TG" lastIdx="1" clrIdx="0">
    <p:extLst>
      <p:ext uri="{19B8F6BF-5375-455C-9EA6-DF929625EA0E}">
        <p15:presenceInfo xmlns:p15="http://schemas.microsoft.com/office/powerpoint/2012/main" userId="S-1-5-21-931465972-612652166-91179645-15617" providerId="AD"/>
      </p:ext>
    </p:extLst>
  </p:cmAuthor>
  <p:cmAuthor id="2" name="BERTHEL Aurelie" initials="BA" lastIdx="4" clrIdx="1">
    <p:extLst>
      <p:ext uri="{19B8F6BF-5375-455C-9EA6-DF929625EA0E}">
        <p15:presenceInfo xmlns:p15="http://schemas.microsoft.com/office/powerpoint/2012/main" userId="S::aurelie.a.berthel@renault.com::93f5d5d4-8cc1-4d16-af29-9a970af641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45CB80-2D44-426A-A070-03B759F13505}" v="13" dt="2025-09-03T14:09:13.9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4" autoAdjust="0"/>
    <p:restoredTop sz="94737" autoAdjust="0"/>
  </p:normalViewPr>
  <p:slideViewPr>
    <p:cSldViewPr>
      <p:cViewPr varScale="1">
        <p:scale>
          <a:sx n="110" d="100"/>
          <a:sy n="110" d="100"/>
        </p:scale>
        <p:origin x="564" y="9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k Grainger" userId="a62d85f8-a6c0-4c06-a5af-abcf86bf0fc6" providerId="ADAL" clId="{80AA0DE9-0A87-44AA-B688-429EAC36F218}"/>
    <pc:docChg chg="undo custSel addSld modSld sldOrd">
      <pc:chgData name="Mark Grainger" userId="a62d85f8-a6c0-4c06-a5af-abcf86bf0fc6" providerId="ADAL" clId="{80AA0DE9-0A87-44AA-B688-429EAC36F218}" dt="2025-08-05T08:39:31.162" v="2435" actId="20577"/>
      <pc:docMkLst>
        <pc:docMk/>
      </pc:docMkLst>
      <pc:sldChg chg="modSp mod">
        <pc:chgData name="Mark Grainger" userId="a62d85f8-a6c0-4c06-a5af-abcf86bf0fc6" providerId="ADAL" clId="{80AA0DE9-0A87-44AA-B688-429EAC36F218}" dt="2025-08-04T14:06:32.600" v="825" actId="20577"/>
        <pc:sldMkLst>
          <pc:docMk/>
          <pc:sldMk cId="0" sldId="256"/>
        </pc:sldMkLst>
        <pc:spChg chg="mod">
          <ac:chgData name="Mark Grainger" userId="a62d85f8-a6c0-4c06-a5af-abcf86bf0fc6" providerId="ADAL" clId="{80AA0DE9-0A87-44AA-B688-429EAC36F218}" dt="2025-08-04T14:06:32.600" v="825" actId="20577"/>
          <ac:spMkLst>
            <pc:docMk/>
            <pc:sldMk cId="0" sldId="256"/>
            <ac:spMk id="3" creationId="{9837ED70-104E-03FD-7439-DF40DFF6AFA8}"/>
          </ac:spMkLst>
        </pc:spChg>
        <pc:spChg chg="mod">
          <ac:chgData name="Mark Grainger" userId="a62d85f8-a6c0-4c06-a5af-abcf86bf0fc6" providerId="ADAL" clId="{80AA0DE9-0A87-44AA-B688-429EAC36F218}" dt="2025-08-04T14:06:25.637" v="823" actId="20577"/>
          <ac:spMkLst>
            <pc:docMk/>
            <pc:sldMk cId="0" sldId="256"/>
            <ac:spMk id="4" creationId="{4CF181AD-2138-4110-A5E2-8649EDB84903}"/>
          </ac:spMkLst>
        </pc:spChg>
        <pc:spChg chg="mod">
          <ac:chgData name="Mark Grainger" userId="a62d85f8-a6c0-4c06-a5af-abcf86bf0fc6" providerId="ADAL" clId="{80AA0DE9-0A87-44AA-B688-429EAC36F218}" dt="2025-08-04T13:03:42.756" v="22" actId="6549"/>
          <ac:spMkLst>
            <pc:docMk/>
            <pc:sldMk cId="0" sldId="256"/>
            <ac:spMk id="5" creationId="{15054904-277D-4336-8282-11732B047032}"/>
          </ac:spMkLst>
        </pc:spChg>
      </pc:sldChg>
      <pc:sldChg chg="modSp mod">
        <pc:chgData name="Mark Grainger" userId="a62d85f8-a6c0-4c06-a5af-abcf86bf0fc6" providerId="ADAL" clId="{80AA0DE9-0A87-44AA-B688-429EAC36F218}" dt="2025-08-05T08:10:25.429" v="2277" actId="1076"/>
        <pc:sldMkLst>
          <pc:docMk/>
          <pc:sldMk cId="1427303803" sldId="296"/>
        </pc:sldMkLst>
        <pc:spChg chg="mod">
          <ac:chgData name="Mark Grainger" userId="a62d85f8-a6c0-4c06-a5af-abcf86bf0fc6" providerId="ADAL" clId="{80AA0DE9-0A87-44AA-B688-429EAC36F218}" dt="2025-08-04T13:07:09.427" v="53" actId="20577"/>
          <ac:spMkLst>
            <pc:docMk/>
            <pc:sldMk cId="1427303803" sldId="296"/>
            <ac:spMk id="2" creationId="{CB52E3E5-B8D4-4623-EA62-6CF3C87D723C}"/>
          </ac:spMkLst>
        </pc:spChg>
        <pc:spChg chg="mod">
          <ac:chgData name="Mark Grainger" userId="a62d85f8-a6c0-4c06-a5af-abcf86bf0fc6" providerId="ADAL" clId="{80AA0DE9-0A87-44AA-B688-429EAC36F218}" dt="2025-08-05T08:09:31.475" v="2270" actId="179"/>
          <ac:spMkLst>
            <pc:docMk/>
            <pc:sldMk cId="1427303803" sldId="296"/>
            <ac:spMk id="3" creationId="{BEA710A2-3528-3A4C-A490-E9CAF58B5D69}"/>
          </ac:spMkLst>
        </pc:spChg>
        <pc:spChg chg="mod">
          <ac:chgData name="Mark Grainger" userId="a62d85f8-a6c0-4c06-a5af-abcf86bf0fc6" providerId="ADAL" clId="{80AA0DE9-0A87-44AA-B688-429EAC36F218}" dt="2025-08-05T08:10:25.429" v="2277" actId="1076"/>
          <ac:spMkLst>
            <pc:docMk/>
            <pc:sldMk cId="1427303803" sldId="296"/>
            <ac:spMk id="5" creationId="{BA83AEC2-B3B5-4570-6D3D-D12F93D0A936}"/>
          </ac:spMkLst>
        </pc:spChg>
        <pc:spChg chg="mod">
          <ac:chgData name="Mark Grainger" userId="a62d85f8-a6c0-4c06-a5af-abcf86bf0fc6" providerId="ADAL" clId="{80AA0DE9-0A87-44AA-B688-429EAC36F218}" dt="2025-08-05T08:10:00.406" v="2275" actId="179"/>
          <ac:spMkLst>
            <pc:docMk/>
            <pc:sldMk cId="1427303803" sldId="296"/>
            <ac:spMk id="8" creationId="{83AA8E14-206D-EFBC-E723-A4CDBB29F02F}"/>
          </ac:spMkLst>
        </pc:spChg>
        <pc:picChg chg="mod modCrop">
          <ac:chgData name="Mark Grainger" userId="a62d85f8-a6c0-4c06-a5af-abcf86bf0fc6" providerId="ADAL" clId="{80AA0DE9-0A87-44AA-B688-429EAC36F218}" dt="2025-08-05T08:10:16.323" v="2276" actId="732"/>
          <ac:picMkLst>
            <pc:docMk/>
            <pc:sldMk cId="1427303803" sldId="296"/>
            <ac:picMk id="6" creationId="{EE12DE5A-24C4-DDED-6BF5-6E1BA5AC8DC9}"/>
          </ac:picMkLst>
        </pc:picChg>
      </pc:sldChg>
      <pc:sldChg chg="modSp mod">
        <pc:chgData name="Mark Grainger" userId="a62d85f8-a6c0-4c06-a5af-abcf86bf0fc6" providerId="ADAL" clId="{80AA0DE9-0A87-44AA-B688-429EAC36F218}" dt="2025-08-05T08:39:31.162" v="2435" actId="20577"/>
        <pc:sldMkLst>
          <pc:docMk/>
          <pc:sldMk cId="1768563079" sldId="299"/>
        </pc:sldMkLst>
        <pc:spChg chg="mod">
          <ac:chgData name="Mark Grainger" userId="a62d85f8-a6c0-4c06-a5af-abcf86bf0fc6" providerId="ADAL" clId="{80AA0DE9-0A87-44AA-B688-429EAC36F218}" dt="2025-08-04T14:21:40.965" v="1029" actId="20577"/>
          <ac:spMkLst>
            <pc:docMk/>
            <pc:sldMk cId="1768563079" sldId="299"/>
            <ac:spMk id="2" creationId="{CB52E3E5-B8D4-4623-EA62-6CF3C87D723C}"/>
          </ac:spMkLst>
        </pc:spChg>
        <pc:spChg chg="mod">
          <ac:chgData name="Mark Grainger" userId="a62d85f8-a6c0-4c06-a5af-abcf86bf0fc6" providerId="ADAL" clId="{80AA0DE9-0A87-44AA-B688-429EAC36F218}" dt="2025-08-05T08:39:31.162" v="2435" actId="20577"/>
          <ac:spMkLst>
            <pc:docMk/>
            <pc:sldMk cId="1768563079" sldId="299"/>
            <ac:spMk id="4" creationId="{CB12D5B4-39D9-FA7B-91BE-8489F1B7FEF6}"/>
          </ac:spMkLst>
        </pc:spChg>
        <pc:spChg chg="mod">
          <ac:chgData name="Mark Grainger" userId="a62d85f8-a6c0-4c06-a5af-abcf86bf0fc6" providerId="ADAL" clId="{80AA0DE9-0A87-44AA-B688-429EAC36F218}" dt="2025-08-05T08:05:19.711" v="2221" actId="404"/>
          <ac:spMkLst>
            <pc:docMk/>
            <pc:sldMk cId="1768563079" sldId="299"/>
            <ac:spMk id="16" creationId="{7FBFB31C-31FF-1C9E-0668-99A49244C598}"/>
          </ac:spMkLst>
        </pc:spChg>
      </pc:sldChg>
      <pc:sldChg chg="addSp delSp modSp new mod ord">
        <pc:chgData name="Mark Grainger" userId="a62d85f8-a6c0-4c06-a5af-abcf86bf0fc6" providerId="ADAL" clId="{80AA0DE9-0A87-44AA-B688-429EAC36F218}" dt="2025-08-04T14:06:43.643" v="826" actId="1076"/>
        <pc:sldMkLst>
          <pc:docMk/>
          <pc:sldMk cId="1689146300" sldId="300"/>
        </pc:sldMkLst>
        <pc:spChg chg="add mod">
          <ac:chgData name="Mark Grainger" userId="a62d85f8-a6c0-4c06-a5af-abcf86bf0fc6" providerId="ADAL" clId="{80AA0DE9-0A87-44AA-B688-429EAC36F218}" dt="2025-08-04T13:05:58.072" v="40" actId="1036"/>
          <ac:spMkLst>
            <pc:docMk/>
            <pc:sldMk cId="1689146300" sldId="300"/>
            <ac:spMk id="5" creationId="{C76F899E-0956-C936-4932-2FBC02698132}"/>
          </ac:spMkLst>
        </pc:spChg>
        <pc:spChg chg="add mod">
          <ac:chgData name="Mark Grainger" userId="a62d85f8-a6c0-4c06-a5af-abcf86bf0fc6" providerId="ADAL" clId="{80AA0DE9-0A87-44AA-B688-429EAC36F218}" dt="2025-08-04T13:06:26.839" v="47" actId="400"/>
          <ac:spMkLst>
            <pc:docMk/>
            <pc:sldMk cId="1689146300" sldId="300"/>
            <ac:spMk id="6" creationId="{8E267AAA-63CB-B07C-A782-B8B397811044}"/>
          </ac:spMkLst>
        </pc:spChg>
        <pc:spChg chg="add mod">
          <ac:chgData name="Mark Grainger" userId="a62d85f8-a6c0-4c06-a5af-abcf86bf0fc6" providerId="ADAL" clId="{80AA0DE9-0A87-44AA-B688-429EAC36F218}" dt="2025-08-04T13:06:11.269" v="42" actId="20577"/>
          <ac:spMkLst>
            <pc:docMk/>
            <pc:sldMk cId="1689146300" sldId="300"/>
            <ac:spMk id="7" creationId="{FC3598FC-C19E-C5FA-F670-96A5D76E4146}"/>
          </ac:spMkLst>
        </pc:spChg>
        <pc:spChg chg="add mod">
          <ac:chgData name="Mark Grainger" userId="a62d85f8-a6c0-4c06-a5af-abcf86bf0fc6" providerId="ADAL" clId="{80AA0DE9-0A87-44AA-B688-429EAC36F218}" dt="2025-08-04T13:05:58.072" v="40" actId="1036"/>
          <ac:spMkLst>
            <pc:docMk/>
            <pc:sldMk cId="1689146300" sldId="300"/>
            <ac:spMk id="8" creationId="{5133B988-96FD-4223-5AA6-3465878A1A3F}"/>
          </ac:spMkLst>
        </pc:spChg>
        <pc:spChg chg="add mod">
          <ac:chgData name="Mark Grainger" userId="a62d85f8-a6c0-4c06-a5af-abcf86bf0fc6" providerId="ADAL" clId="{80AA0DE9-0A87-44AA-B688-429EAC36F218}" dt="2025-08-04T13:05:58.072" v="40" actId="1036"/>
          <ac:spMkLst>
            <pc:docMk/>
            <pc:sldMk cId="1689146300" sldId="300"/>
            <ac:spMk id="9" creationId="{2A3B74CD-6E3F-D5D7-016E-C741C0C85277}"/>
          </ac:spMkLst>
        </pc:spChg>
        <pc:spChg chg="add mod">
          <ac:chgData name="Mark Grainger" userId="a62d85f8-a6c0-4c06-a5af-abcf86bf0fc6" providerId="ADAL" clId="{80AA0DE9-0A87-44AA-B688-429EAC36F218}" dt="2025-08-04T13:05:58.072" v="40" actId="1036"/>
          <ac:spMkLst>
            <pc:docMk/>
            <pc:sldMk cId="1689146300" sldId="300"/>
            <ac:spMk id="10" creationId="{C325838C-B0D1-2CCD-A9A3-38FCCB5D1CBA}"/>
          </ac:spMkLst>
        </pc:spChg>
        <pc:spChg chg="add mod">
          <ac:chgData name="Mark Grainger" userId="a62d85f8-a6c0-4c06-a5af-abcf86bf0fc6" providerId="ADAL" clId="{80AA0DE9-0A87-44AA-B688-429EAC36F218}" dt="2025-08-04T13:05:58.072" v="40" actId="1036"/>
          <ac:spMkLst>
            <pc:docMk/>
            <pc:sldMk cId="1689146300" sldId="300"/>
            <ac:spMk id="11" creationId="{020DE5BF-BBBB-640D-2004-B68F90482705}"/>
          </ac:spMkLst>
        </pc:spChg>
        <pc:spChg chg="add mod">
          <ac:chgData name="Mark Grainger" userId="a62d85f8-a6c0-4c06-a5af-abcf86bf0fc6" providerId="ADAL" clId="{80AA0DE9-0A87-44AA-B688-429EAC36F218}" dt="2025-08-04T14:06:43.643" v="826" actId="1076"/>
          <ac:spMkLst>
            <pc:docMk/>
            <pc:sldMk cId="1689146300" sldId="300"/>
            <ac:spMk id="12" creationId="{DD817A5E-29A4-4856-0AB9-5892FC2C4F09}"/>
          </ac:spMkLst>
        </pc:spChg>
      </pc:sldChg>
    </pc:docChg>
  </pc:docChgLst>
  <pc:docChgLst>
    <pc:chgData name="Mark Grainger" userId="a62d85f8-a6c0-4c06-a5af-abcf86bf0fc6" providerId="ADAL" clId="{1845CB80-2D44-426A-A070-03B759F13505}"/>
    <pc:docChg chg="undo custSel modSld">
      <pc:chgData name="Mark Grainger" userId="a62d85f8-a6c0-4c06-a5af-abcf86bf0fc6" providerId="ADAL" clId="{1845CB80-2D44-426A-A070-03B759F13505}" dt="2025-09-03T14:12:54.127" v="843" actId="20577"/>
      <pc:docMkLst>
        <pc:docMk/>
      </pc:docMkLst>
      <pc:sldChg chg="modSp mod">
        <pc:chgData name="Mark Grainger" userId="a62d85f8-a6c0-4c06-a5af-abcf86bf0fc6" providerId="ADAL" clId="{1845CB80-2D44-426A-A070-03B759F13505}" dt="2025-09-03T12:51:31.689" v="428" actId="20577"/>
        <pc:sldMkLst>
          <pc:docMk/>
          <pc:sldMk cId="0" sldId="256"/>
        </pc:sldMkLst>
        <pc:spChg chg="mod">
          <ac:chgData name="Mark Grainger" userId="a62d85f8-a6c0-4c06-a5af-abcf86bf0fc6" providerId="ADAL" clId="{1845CB80-2D44-426A-A070-03B759F13505}" dt="2025-09-03T12:51:31.689" v="428" actId="20577"/>
          <ac:spMkLst>
            <pc:docMk/>
            <pc:sldMk cId="0" sldId="256"/>
            <ac:spMk id="5" creationId="{15054904-277D-4336-8282-11732B047032}"/>
          </ac:spMkLst>
        </pc:spChg>
      </pc:sldChg>
      <pc:sldChg chg="addSp modSp mod modAnim">
        <pc:chgData name="Mark Grainger" userId="a62d85f8-a6c0-4c06-a5af-abcf86bf0fc6" providerId="ADAL" clId="{1845CB80-2D44-426A-A070-03B759F13505}" dt="2025-09-03T14:12:54.127" v="843" actId="20577"/>
        <pc:sldMkLst>
          <pc:docMk/>
          <pc:sldMk cId="1427303803" sldId="296"/>
        </pc:sldMkLst>
        <pc:spChg chg="mod">
          <ac:chgData name="Mark Grainger" userId="a62d85f8-a6c0-4c06-a5af-abcf86bf0fc6" providerId="ADAL" clId="{1845CB80-2D44-426A-A070-03B759F13505}" dt="2025-09-03T12:51:07.329" v="402" actId="14100"/>
          <ac:spMkLst>
            <pc:docMk/>
            <pc:sldMk cId="1427303803" sldId="296"/>
            <ac:spMk id="2" creationId="{CB52E3E5-B8D4-4623-EA62-6CF3C87D723C}"/>
          </ac:spMkLst>
        </pc:spChg>
        <pc:spChg chg="mod">
          <ac:chgData name="Mark Grainger" userId="a62d85f8-a6c0-4c06-a5af-abcf86bf0fc6" providerId="ADAL" clId="{1845CB80-2D44-426A-A070-03B759F13505}" dt="2025-09-03T12:55:09.281" v="445" actId="1076"/>
          <ac:spMkLst>
            <pc:docMk/>
            <pc:sldMk cId="1427303803" sldId="296"/>
            <ac:spMk id="3" creationId="{BEA710A2-3528-3A4C-A490-E9CAF58B5D69}"/>
          </ac:spMkLst>
        </pc:spChg>
        <pc:spChg chg="add mod">
          <ac:chgData name="Mark Grainger" userId="a62d85f8-a6c0-4c06-a5af-abcf86bf0fc6" providerId="ADAL" clId="{1845CB80-2D44-426A-A070-03B759F13505}" dt="2025-09-03T12:50:53.810" v="401" actId="20577"/>
          <ac:spMkLst>
            <pc:docMk/>
            <pc:sldMk cId="1427303803" sldId="296"/>
            <ac:spMk id="4" creationId="{54D44E88-3868-368D-C4C2-2AD0EF29E95E}"/>
          </ac:spMkLst>
        </pc:spChg>
        <pc:spChg chg="mod">
          <ac:chgData name="Mark Grainger" userId="a62d85f8-a6c0-4c06-a5af-abcf86bf0fc6" providerId="ADAL" clId="{1845CB80-2D44-426A-A070-03B759F13505}" dt="2025-09-03T12:41:41.714" v="255" actId="1076"/>
          <ac:spMkLst>
            <pc:docMk/>
            <pc:sldMk cId="1427303803" sldId="296"/>
            <ac:spMk id="5" creationId="{BA83AEC2-B3B5-4570-6D3D-D12F93D0A936}"/>
          </ac:spMkLst>
        </pc:spChg>
        <pc:spChg chg="mod">
          <ac:chgData name="Mark Grainger" userId="a62d85f8-a6c0-4c06-a5af-abcf86bf0fc6" providerId="ADAL" clId="{1845CB80-2D44-426A-A070-03B759F13505}" dt="2025-09-03T14:12:54.127" v="843" actId="20577"/>
          <ac:spMkLst>
            <pc:docMk/>
            <pc:sldMk cId="1427303803" sldId="296"/>
            <ac:spMk id="8" creationId="{83AA8E14-206D-EFBC-E723-A4CDBB29F02F}"/>
          </ac:spMkLst>
        </pc:spChg>
        <pc:spChg chg="add mod">
          <ac:chgData name="Mark Grainger" userId="a62d85f8-a6c0-4c06-a5af-abcf86bf0fc6" providerId="ADAL" clId="{1845CB80-2D44-426A-A070-03B759F13505}" dt="2025-09-03T12:55:43.946" v="452" actId="20577"/>
          <ac:spMkLst>
            <pc:docMk/>
            <pc:sldMk cId="1427303803" sldId="296"/>
            <ac:spMk id="9" creationId="{7139F1BD-BC76-116D-2DB4-0F3DF0510321}"/>
          </ac:spMkLst>
        </pc:spChg>
        <pc:spChg chg="add mod">
          <ac:chgData name="Mark Grainger" userId="a62d85f8-a6c0-4c06-a5af-abcf86bf0fc6" providerId="ADAL" clId="{1845CB80-2D44-426A-A070-03B759F13505}" dt="2025-09-03T12:44:02.604" v="311" actId="113"/>
          <ac:spMkLst>
            <pc:docMk/>
            <pc:sldMk cId="1427303803" sldId="296"/>
            <ac:spMk id="10" creationId="{A61014CA-5855-D959-1B8A-578B45BBAC81}"/>
          </ac:spMkLst>
        </pc:spChg>
        <pc:spChg chg="add mod">
          <ac:chgData name="Mark Grainger" userId="a62d85f8-a6c0-4c06-a5af-abcf86bf0fc6" providerId="ADAL" clId="{1845CB80-2D44-426A-A070-03B759F13505}" dt="2025-09-03T12:39:37.377" v="235" actId="164"/>
          <ac:spMkLst>
            <pc:docMk/>
            <pc:sldMk cId="1427303803" sldId="296"/>
            <ac:spMk id="12" creationId="{223B7B2F-B764-B3CE-B598-D536B22B67CA}"/>
          </ac:spMkLst>
        </pc:spChg>
        <pc:spChg chg="add mod">
          <ac:chgData name="Mark Grainger" userId="a62d85f8-a6c0-4c06-a5af-abcf86bf0fc6" providerId="ADAL" clId="{1845CB80-2D44-426A-A070-03B759F13505}" dt="2025-09-03T12:39:37.377" v="235" actId="164"/>
          <ac:spMkLst>
            <pc:docMk/>
            <pc:sldMk cId="1427303803" sldId="296"/>
            <ac:spMk id="14" creationId="{26D6EFDD-3826-A8DB-AD6E-F31102980BAE}"/>
          </ac:spMkLst>
        </pc:spChg>
        <pc:spChg chg="add mod">
          <ac:chgData name="Mark Grainger" userId="a62d85f8-a6c0-4c06-a5af-abcf86bf0fc6" providerId="ADAL" clId="{1845CB80-2D44-426A-A070-03B759F13505}" dt="2025-09-03T12:39:37.377" v="235" actId="164"/>
          <ac:spMkLst>
            <pc:docMk/>
            <pc:sldMk cId="1427303803" sldId="296"/>
            <ac:spMk id="21" creationId="{44EEFAC1-D0B6-498A-0EB5-33C8C4D8CEFB}"/>
          </ac:spMkLst>
        </pc:spChg>
        <pc:spChg chg="add mod">
          <ac:chgData name="Mark Grainger" userId="a62d85f8-a6c0-4c06-a5af-abcf86bf0fc6" providerId="ADAL" clId="{1845CB80-2D44-426A-A070-03B759F13505}" dt="2025-09-03T12:39:37.377" v="235" actId="164"/>
          <ac:spMkLst>
            <pc:docMk/>
            <pc:sldMk cId="1427303803" sldId="296"/>
            <ac:spMk id="23" creationId="{B0B9A2D8-FC4D-99CF-FA24-309C7995CA64}"/>
          </ac:spMkLst>
        </pc:spChg>
        <pc:spChg chg="add mod">
          <ac:chgData name="Mark Grainger" userId="a62d85f8-a6c0-4c06-a5af-abcf86bf0fc6" providerId="ADAL" clId="{1845CB80-2D44-426A-A070-03B759F13505}" dt="2025-09-03T12:39:37.377" v="235" actId="164"/>
          <ac:spMkLst>
            <pc:docMk/>
            <pc:sldMk cId="1427303803" sldId="296"/>
            <ac:spMk id="24" creationId="{7BB058CE-EB1F-1E1B-84A3-5E74C1D18DA1}"/>
          </ac:spMkLst>
        </pc:spChg>
        <pc:spChg chg="add mod">
          <ac:chgData name="Mark Grainger" userId="a62d85f8-a6c0-4c06-a5af-abcf86bf0fc6" providerId="ADAL" clId="{1845CB80-2D44-426A-A070-03B759F13505}" dt="2025-09-03T12:39:37.377" v="235" actId="164"/>
          <ac:spMkLst>
            <pc:docMk/>
            <pc:sldMk cId="1427303803" sldId="296"/>
            <ac:spMk id="26" creationId="{8B1C7607-50FE-5A02-8BD5-75C9FAB368B7}"/>
          </ac:spMkLst>
        </pc:spChg>
        <pc:spChg chg="add mod">
          <ac:chgData name="Mark Grainger" userId="a62d85f8-a6c0-4c06-a5af-abcf86bf0fc6" providerId="ADAL" clId="{1845CB80-2D44-426A-A070-03B759F13505}" dt="2025-09-03T12:39:37.377" v="235" actId="164"/>
          <ac:spMkLst>
            <pc:docMk/>
            <pc:sldMk cId="1427303803" sldId="296"/>
            <ac:spMk id="29" creationId="{10233C28-15FA-9175-2F31-04214638981A}"/>
          </ac:spMkLst>
        </pc:spChg>
        <pc:spChg chg="add mod">
          <ac:chgData name="Mark Grainger" userId="a62d85f8-a6c0-4c06-a5af-abcf86bf0fc6" providerId="ADAL" clId="{1845CB80-2D44-426A-A070-03B759F13505}" dt="2025-09-03T12:39:37.377" v="235" actId="164"/>
          <ac:spMkLst>
            <pc:docMk/>
            <pc:sldMk cId="1427303803" sldId="296"/>
            <ac:spMk id="30" creationId="{33AACC18-8C75-CFF3-586B-AA1CDA895E12}"/>
          </ac:spMkLst>
        </pc:spChg>
        <pc:spChg chg="add mod">
          <ac:chgData name="Mark Grainger" userId="a62d85f8-a6c0-4c06-a5af-abcf86bf0fc6" providerId="ADAL" clId="{1845CB80-2D44-426A-A070-03B759F13505}" dt="2025-09-03T12:39:37.377" v="235" actId="164"/>
          <ac:spMkLst>
            <pc:docMk/>
            <pc:sldMk cId="1427303803" sldId="296"/>
            <ac:spMk id="32" creationId="{484FFDEE-8D05-AADC-CAA4-209B8C56B544}"/>
          </ac:spMkLst>
        </pc:spChg>
        <pc:spChg chg="add mod">
          <ac:chgData name="Mark Grainger" userId="a62d85f8-a6c0-4c06-a5af-abcf86bf0fc6" providerId="ADAL" clId="{1845CB80-2D44-426A-A070-03B759F13505}" dt="2025-09-03T12:39:37.377" v="235" actId="164"/>
          <ac:spMkLst>
            <pc:docMk/>
            <pc:sldMk cId="1427303803" sldId="296"/>
            <ac:spMk id="34" creationId="{9493AF59-5900-8F87-ECD9-9F60354F913A}"/>
          </ac:spMkLst>
        </pc:spChg>
        <pc:spChg chg="add mod ord">
          <ac:chgData name="Mark Grainger" userId="a62d85f8-a6c0-4c06-a5af-abcf86bf0fc6" providerId="ADAL" clId="{1845CB80-2D44-426A-A070-03B759F13505}" dt="2025-09-03T12:41:13.482" v="253" actId="164"/>
          <ac:spMkLst>
            <pc:docMk/>
            <pc:sldMk cId="1427303803" sldId="296"/>
            <ac:spMk id="39" creationId="{5488D86E-3C77-45E8-57DD-6EB07E09865F}"/>
          </ac:spMkLst>
        </pc:spChg>
        <pc:grpChg chg="mod">
          <ac:chgData name="Mark Grainger" userId="a62d85f8-a6c0-4c06-a5af-abcf86bf0fc6" providerId="ADAL" clId="{1845CB80-2D44-426A-A070-03B759F13505}" dt="2025-09-03T12:41:13.482" v="253" actId="164"/>
          <ac:grpSpMkLst>
            <pc:docMk/>
            <pc:sldMk cId="1427303803" sldId="296"/>
            <ac:grpSpMk id="38" creationId="{CF4EB3BA-330B-72AE-7FA5-F0FBFA9528B4}"/>
          </ac:grpSpMkLst>
        </pc:grpChg>
        <pc:grpChg chg="add mod">
          <ac:chgData name="Mark Grainger" userId="a62d85f8-a6c0-4c06-a5af-abcf86bf0fc6" providerId="ADAL" clId="{1845CB80-2D44-426A-A070-03B759F13505}" dt="2025-09-03T12:42:12.892" v="270" actId="1036"/>
          <ac:grpSpMkLst>
            <pc:docMk/>
            <pc:sldMk cId="1427303803" sldId="296"/>
            <ac:grpSpMk id="40" creationId="{814FD5E8-6A55-0B93-B8C6-5A95D97D9D71}"/>
          </ac:grpSpMkLst>
        </pc:grpChg>
        <pc:picChg chg="mod">
          <ac:chgData name="Mark Grainger" userId="a62d85f8-a6c0-4c06-a5af-abcf86bf0fc6" providerId="ADAL" clId="{1845CB80-2D44-426A-A070-03B759F13505}" dt="2025-09-03T12:40:31.365" v="245" actId="1076"/>
          <ac:picMkLst>
            <pc:docMk/>
            <pc:sldMk cId="1427303803" sldId="296"/>
            <ac:picMk id="6" creationId="{EE12DE5A-24C4-DDED-6BF5-6E1BA5AC8DC9}"/>
          </ac:picMkLst>
        </pc:picChg>
      </pc:sldChg>
      <pc:sldChg chg="addSp delSp modSp mod">
        <pc:chgData name="Mark Grainger" userId="a62d85f8-a6c0-4c06-a5af-abcf86bf0fc6" providerId="ADAL" clId="{1845CB80-2D44-426A-A070-03B759F13505}" dt="2025-09-03T14:10:39.132" v="835" actId="20577"/>
        <pc:sldMkLst>
          <pc:docMk/>
          <pc:sldMk cId="1768563079" sldId="299"/>
        </pc:sldMkLst>
        <pc:spChg chg="mod">
          <ac:chgData name="Mark Grainger" userId="a62d85f8-a6c0-4c06-a5af-abcf86bf0fc6" providerId="ADAL" clId="{1845CB80-2D44-426A-A070-03B759F13505}" dt="2025-09-03T12:50:08.823" v="386" actId="14100"/>
          <ac:spMkLst>
            <pc:docMk/>
            <pc:sldMk cId="1768563079" sldId="299"/>
            <ac:spMk id="2" creationId="{CB52E3E5-B8D4-4623-EA62-6CF3C87D723C}"/>
          </ac:spMkLst>
        </pc:spChg>
        <pc:spChg chg="mod">
          <ac:chgData name="Mark Grainger" userId="a62d85f8-a6c0-4c06-a5af-abcf86bf0fc6" providerId="ADAL" clId="{1845CB80-2D44-426A-A070-03B759F13505}" dt="2025-09-03T14:10:39.132" v="835" actId="20577"/>
          <ac:spMkLst>
            <pc:docMk/>
            <pc:sldMk cId="1768563079" sldId="299"/>
            <ac:spMk id="4" creationId="{CB12D5B4-39D9-FA7B-91BE-8489F1B7FEF6}"/>
          </ac:spMkLst>
        </pc:spChg>
        <pc:spChg chg="add mod">
          <ac:chgData name="Mark Grainger" userId="a62d85f8-a6c0-4c06-a5af-abcf86bf0fc6" providerId="ADAL" clId="{1845CB80-2D44-426A-A070-03B759F13505}" dt="2025-09-03T14:09:45.334" v="829" actId="20577"/>
          <ac:spMkLst>
            <pc:docMk/>
            <pc:sldMk cId="1768563079" sldId="299"/>
            <ac:spMk id="7" creationId="{2AD9F5FA-9ADD-B250-0DD6-E63A8736FB51}"/>
          </ac:spMkLst>
        </pc:spChg>
        <pc:spChg chg="add mod">
          <ac:chgData name="Mark Grainger" userId="a62d85f8-a6c0-4c06-a5af-abcf86bf0fc6" providerId="ADAL" clId="{1845CB80-2D44-426A-A070-03B759F13505}" dt="2025-09-03T14:10:06.917" v="833" actId="20577"/>
          <ac:spMkLst>
            <pc:docMk/>
            <pc:sldMk cId="1768563079" sldId="299"/>
            <ac:spMk id="11" creationId="{002E16E7-275C-3BA4-712E-10CC83C95079}"/>
          </ac:spMkLst>
        </pc:spChg>
        <pc:spChg chg="mod topLvl">
          <ac:chgData name="Mark Grainger" userId="a62d85f8-a6c0-4c06-a5af-abcf86bf0fc6" providerId="ADAL" clId="{1845CB80-2D44-426A-A070-03B759F13505}" dt="2025-09-03T12:45:53.468" v="321" actId="1076"/>
          <ac:spMkLst>
            <pc:docMk/>
            <pc:sldMk cId="1768563079" sldId="299"/>
            <ac:spMk id="13" creationId="{8C12AE83-9C62-604F-9A51-292E69CF55F3}"/>
          </ac:spMkLst>
        </pc:spChg>
        <pc:spChg chg="mod">
          <ac:chgData name="Mark Grainger" userId="a62d85f8-a6c0-4c06-a5af-abcf86bf0fc6" providerId="ADAL" clId="{1845CB80-2D44-426A-A070-03B759F13505}" dt="2025-09-03T12:56:13.622" v="471" actId="14100"/>
          <ac:spMkLst>
            <pc:docMk/>
            <pc:sldMk cId="1768563079" sldId="299"/>
            <ac:spMk id="16" creationId="{7FBFB31C-31FF-1C9E-0668-99A49244C598}"/>
          </ac:spMkLst>
        </pc:spChg>
        <pc:grpChg chg="del mod">
          <ac:chgData name="Mark Grainger" userId="a62d85f8-a6c0-4c06-a5af-abcf86bf0fc6" providerId="ADAL" clId="{1845CB80-2D44-426A-A070-03B759F13505}" dt="2025-09-03T12:45:24.808" v="315" actId="165"/>
          <ac:grpSpMkLst>
            <pc:docMk/>
            <pc:sldMk cId="1768563079" sldId="299"/>
            <ac:grpSpMk id="14" creationId="{A15BA39F-74E6-1334-3314-AAB9D571ADC2}"/>
          </ac:grpSpMkLst>
        </pc:grpChg>
        <pc:picChg chg="mod topLvl modCrop">
          <ac:chgData name="Mark Grainger" userId="a62d85f8-a6c0-4c06-a5af-abcf86bf0fc6" providerId="ADAL" clId="{1845CB80-2D44-426A-A070-03B759F13505}" dt="2025-09-03T12:48:50.567" v="348" actId="1076"/>
          <ac:picMkLst>
            <pc:docMk/>
            <pc:sldMk cId="1768563079" sldId="299"/>
            <ac:picMk id="6" creationId="{C6009001-0DBB-ED43-5BAE-D49C424F701C}"/>
          </ac:picMkLst>
        </pc:picChg>
        <pc:picChg chg="add mod ord modCrop">
          <ac:chgData name="Mark Grainger" userId="a62d85f8-a6c0-4c06-a5af-abcf86bf0fc6" providerId="ADAL" clId="{1845CB80-2D44-426A-A070-03B759F13505}" dt="2025-09-03T14:09:06.568" v="800" actId="1035"/>
          <ac:picMkLst>
            <pc:docMk/>
            <pc:sldMk cId="1768563079" sldId="299"/>
            <ac:picMk id="8" creationId="{047A0BCD-87A5-C241-AF64-8A2ED8B49420}"/>
          </ac:picMkLst>
        </pc:picChg>
        <pc:picChg chg="add mod">
          <ac:chgData name="Mark Grainger" userId="a62d85f8-a6c0-4c06-a5af-abcf86bf0fc6" providerId="ADAL" clId="{1845CB80-2D44-426A-A070-03B759F13505}" dt="2025-09-03T14:09:06.568" v="800" actId="1035"/>
          <ac:picMkLst>
            <pc:docMk/>
            <pc:sldMk cId="1768563079" sldId="299"/>
            <ac:picMk id="10" creationId="{8BCECE4B-CD30-A64F-10A1-9159A88601F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05/09/2025</a:t>
            </a:fld>
            <a:endParaRPr lang="fr-FR" dirty="0"/>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a:t>
            </a:fld>
            <a:endParaRPr lang="fr-FR" dirty="0"/>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dirty="0"/>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dirty="0"/>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dirty="0"/>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a:t>
            </a:fld>
            <a:endParaRPr lang="fr-FR" altLang="ja-JP" dirty="0"/>
          </a:p>
        </p:txBody>
      </p:sp>
    </p:spTree>
    <p:extLst>
      <p:ext uri="{BB962C8B-B14F-4D97-AF65-F5344CB8AC3E}">
        <p14:creationId xmlns:p14="http://schemas.microsoft.com/office/powerpoint/2010/main" val="215340306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dirty="0"/>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8" name="Image 6">
            <a:extLst>
              <a:ext uri="{FF2B5EF4-FFF2-40B4-BE49-F238E27FC236}">
                <a16:creationId xmlns:a16="http://schemas.microsoft.com/office/drawing/2014/main" id="{D4E983F2-8C2C-BD8E-FCC6-83712E91FFCC}"/>
              </a:ext>
            </a:extLst>
          </p:cNvPr>
          <p:cNvPicPr>
            <a:picLocks noChangeAspect="1"/>
          </p:cNvPicPr>
          <p:nvPr userDrawn="1"/>
        </p:nvPicPr>
        <p:blipFill>
          <a:blip r:embed="rId2"/>
          <a:stretch>
            <a:fillRect/>
          </a:stretch>
        </p:blipFill>
        <p:spPr>
          <a:xfrm>
            <a:off x="1115616" y="141529"/>
            <a:ext cx="1512168" cy="1230682"/>
          </a:xfrm>
          <a:prstGeom prst="rect">
            <a:avLst/>
          </a:prstGeom>
        </p:spPr>
      </p:pic>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a:t>
            </a:fld>
            <a:endParaRPr lang="fr-FR"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a:t>
            </a:fld>
            <a:endParaRPr lang="fr-FR"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a:t>
            </a:fld>
            <a:endParaRPr lang="fr-FR"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a:t>
            </a:fld>
            <a:endParaRPr lang="fr-FR"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dirty="0"/>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a:t>
            </a:fld>
            <a:endParaRPr lang="fr-FR"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dirty="0"/>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a:t>
            </a:fld>
            <a:endParaRPr lang="fr-FR"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dirty="0"/>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a:t>
            </a:fld>
            <a:endParaRPr lang="fr-FR"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dirty="0"/>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a:t>
            </a:fld>
            <a:endParaRPr lang="fr-FR"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dirty="0"/>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a:t>
            </a:fld>
            <a:endParaRPr lang="fr-FR"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fr-FR" dirty="0"/>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dirty="0"/>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a:t>
            </a:fld>
            <a:endParaRPr lang="fr-FR"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pic>
        <p:nvPicPr>
          <p:cNvPr id="2" name="Image 6">
            <a:extLst>
              <a:ext uri="{FF2B5EF4-FFF2-40B4-BE49-F238E27FC236}">
                <a16:creationId xmlns:a16="http://schemas.microsoft.com/office/drawing/2014/main" id="{D0000015-A6D2-9687-2428-09338D0F605A}"/>
              </a:ext>
            </a:extLst>
          </p:cNvPr>
          <p:cNvPicPr>
            <a:picLocks noChangeAspect="1"/>
          </p:cNvPicPr>
          <p:nvPr userDrawn="1"/>
        </p:nvPicPr>
        <p:blipFill>
          <a:blip r:embed="rId13"/>
          <a:stretch>
            <a:fillRect/>
          </a:stretch>
        </p:blipFill>
        <p:spPr>
          <a:xfrm>
            <a:off x="191344" y="44624"/>
            <a:ext cx="884497" cy="1404789"/>
          </a:xfrm>
          <a:prstGeom prst="rect">
            <a:avLst/>
          </a:prstGeom>
        </p:spPr>
      </p:pic>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a:t>
            </a:fld>
            <a:endParaRPr lang="fr-FR" altLang="ja-JP"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a:lstStyle/>
          <a:p>
            <a:r>
              <a:rPr lang="fr-FR" dirty="0"/>
              <a:t>OICA Input to SLR-74</a:t>
            </a:r>
            <a:br>
              <a:rPr lang="fr-FR" dirty="0"/>
            </a:br>
            <a:r>
              <a:rPr lang="en-US" dirty="0"/>
              <a:t>Topic: “Prohibited if not allowed”</a:t>
            </a:r>
            <a:endParaRPr lang="fr-FR" dirty="0"/>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1828800" y="4797152"/>
            <a:ext cx="8534400" cy="1470025"/>
          </a:xfrm>
        </p:spPr>
        <p:txBody>
          <a:bodyPr/>
          <a:lstStyle/>
          <a:p>
            <a:r>
              <a:rPr lang="en-US" dirty="0"/>
              <a:t>3</a:t>
            </a:r>
            <a:r>
              <a:rPr lang="en-US" baseline="30000" dirty="0"/>
              <a:t>rd</a:t>
            </a:r>
            <a:r>
              <a:rPr lang="en-US" dirty="0"/>
              <a:t> September 2025</a:t>
            </a:r>
          </a:p>
        </p:txBody>
      </p:sp>
      <p:sp>
        <p:nvSpPr>
          <p:cNvPr id="2" name="Espace réservé du numéro de diapositive 1">
            <a:extLst>
              <a:ext uri="{FF2B5EF4-FFF2-40B4-BE49-F238E27FC236}">
                <a16:creationId xmlns:a16="http://schemas.microsoft.com/office/drawing/2014/main" id="{081A15BB-7450-A51F-52DF-68F1DEEC806E}"/>
              </a:ext>
            </a:extLst>
          </p:cNvPr>
          <p:cNvSpPr>
            <a:spLocks noGrp="1"/>
          </p:cNvSpPr>
          <p:nvPr>
            <p:ph type="sldNum" sz="quarter" idx="12"/>
          </p:nvPr>
        </p:nvSpPr>
        <p:spPr/>
        <p:txBody>
          <a:bodyPr/>
          <a:lstStyle/>
          <a:p>
            <a:r>
              <a:rPr lang="fr-FR" altLang="ja-JP" dirty="0"/>
              <a:t>1</a:t>
            </a:r>
          </a:p>
        </p:txBody>
      </p:sp>
      <p:sp>
        <p:nvSpPr>
          <p:cNvPr id="3" name="CasellaDiTesto 1">
            <a:extLst>
              <a:ext uri="{FF2B5EF4-FFF2-40B4-BE49-F238E27FC236}">
                <a16:creationId xmlns:a16="http://schemas.microsoft.com/office/drawing/2014/main" id="{9837ED70-104E-03FD-7439-DF40DFF6AFA8}"/>
              </a:ext>
            </a:extLst>
          </p:cNvPr>
          <p:cNvSpPr txBox="1"/>
          <p:nvPr/>
        </p:nvSpPr>
        <p:spPr>
          <a:xfrm>
            <a:off x="10556219" y="331616"/>
            <a:ext cx="1313180" cy="369332"/>
          </a:xfrm>
          <a:prstGeom prst="rect">
            <a:avLst/>
          </a:prstGeom>
          <a:noFill/>
          <a:ln>
            <a:solidFill>
              <a:srgbClr val="FF0000"/>
            </a:solidFill>
          </a:ln>
        </p:spPr>
        <p:txBody>
          <a:bodyPr wrap="none" rtlCol="0">
            <a:spAutoFit/>
          </a:bodyPr>
          <a:lstStyle/>
          <a:p>
            <a:r>
              <a:rPr lang="it-IT" b="1" dirty="0"/>
              <a:t>SLR-74-07</a:t>
            </a:r>
            <a:endParaRPr lang="en-GB" b="1" dirty="0">
              <a:highlight>
                <a:srgbClr val="FFFF00"/>
              </a:high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FE1347A-63EB-EC14-6DDF-0FD6C92070BF}"/>
              </a:ext>
            </a:extLst>
          </p:cNvPr>
          <p:cNvSpPr>
            <a:spLocks noGrp="1"/>
          </p:cNvSpPr>
          <p:nvPr>
            <p:ph type="sldNum" sz="quarter" idx="12"/>
          </p:nvPr>
        </p:nvSpPr>
        <p:spPr/>
        <p:txBody>
          <a:bodyPr/>
          <a:lstStyle/>
          <a:p>
            <a:fld id="{E4A5D464-134C-4C80-B41F-7081051DEBC1}" type="slidenum">
              <a:rPr lang="ja-JP" altLang="fr-FR" smtClean="0"/>
              <a:pPr/>
              <a:t>2</a:t>
            </a:fld>
            <a:endParaRPr lang="fr-FR" altLang="ja-JP" dirty="0"/>
          </a:p>
        </p:txBody>
      </p:sp>
      <p:sp>
        <p:nvSpPr>
          <p:cNvPr id="5" name="CasellaDiTesto 4">
            <a:extLst>
              <a:ext uri="{FF2B5EF4-FFF2-40B4-BE49-F238E27FC236}">
                <a16:creationId xmlns:a16="http://schemas.microsoft.com/office/drawing/2014/main" id="{C76F899E-0956-C936-4932-2FBC02698132}"/>
              </a:ext>
            </a:extLst>
          </p:cNvPr>
          <p:cNvSpPr txBox="1"/>
          <p:nvPr/>
        </p:nvSpPr>
        <p:spPr>
          <a:xfrm>
            <a:off x="250371" y="1380252"/>
            <a:ext cx="6716487" cy="3200876"/>
          </a:xfrm>
          <a:prstGeom prst="rect">
            <a:avLst/>
          </a:prstGeom>
          <a:noFill/>
        </p:spPr>
        <p:txBody>
          <a:bodyPr wrap="square">
            <a:spAutoFit/>
          </a:bodyPr>
          <a:lstStyle/>
          <a:p>
            <a:pPr marL="446088" indent="-358775">
              <a:tabLst>
                <a:tab pos="540385" algn="r"/>
              </a:tabLst>
            </a:pPr>
            <a:r>
              <a:rPr lang="en-GB" sz="1400" b="1" dirty="0">
                <a:effectLst/>
                <a:latin typeface="Times New Roman" panose="02020603050405020304" pitchFamily="18" charset="0"/>
                <a:ea typeface="Times New Roman" panose="02020603050405020304" pitchFamily="18" charset="0"/>
              </a:rPr>
              <a:t>5.		General specifications</a:t>
            </a:r>
          </a:p>
          <a:p>
            <a:pPr marL="719138" indent="-273050" algn="just"/>
            <a:endParaRPr lang="en-GB" sz="1400" dirty="0">
              <a:effectLst/>
              <a:latin typeface="Times New Roman" panose="02020603050405020304" pitchFamily="18" charset="0"/>
              <a:ea typeface="Times New Roman" panose="02020603050405020304" pitchFamily="18" charset="0"/>
            </a:endParaRPr>
          </a:p>
          <a:p>
            <a:pPr marL="446088" algn="just">
              <a:spcAft>
                <a:spcPts val="600"/>
              </a:spcAft>
            </a:pPr>
            <a:r>
              <a:rPr lang="en-GB" sz="1400" dirty="0">
                <a:effectLst/>
                <a:highlight>
                  <a:srgbClr val="00FF00"/>
                </a:highlight>
                <a:latin typeface="Times New Roman" panose="02020603050405020304" pitchFamily="18" charset="0"/>
                <a:ea typeface="Times New Roman" panose="02020603050405020304" pitchFamily="18" charset="0"/>
              </a:rPr>
              <a:t>The fitting of any lighting and light-signalling device or function, other than those mentioned in paragraph 6, is prohibited for the purposes of granting a type-approval according to this Regulation</a:t>
            </a:r>
          </a:p>
          <a:p>
            <a:pPr marL="446088" algn="just">
              <a:spcAft>
                <a:spcPts val="600"/>
              </a:spcAft>
            </a:pPr>
            <a:r>
              <a:rPr lang="en-GB" sz="1400" dirty="0">
                <a:effectLst/>
                <a:latin typeface="Times New Roman" panose="02020603050405020304" pitchFamily="18" charset="0"/>
                <a:ea typeface="Times New Roman" panose="02020603050405020304" pitchFamily="18" charset="0"/>
              </a:rPr>
              <a:t>except for:</a:t>
            </a:r>
          </a:p>
          <a:p>
            <a:pPr marL="719138" lvl="0" indent="-273050" algn="just">
              <a:spcAft>
                <a:spcPts val="600"/>
              </a:spcAft>
              <a:buFont typeface="+mj-lt"/>
              <a:buAutoNum type="alphaLcParenR"/>
            </a:pPr>
            <a:r>
              <a:rPr lang="en-GB" sz="1400" dirty="0">
                <a:highlight>
                  <a:srgbClr val="FFFF00"/>
                </a:highlight>
                <a:latin typeface="Times New Roman" panose="02020603050405020304" pitchFamily="18" charset="0"/>
              </a:rPr>
              <a:t>any special warning lamp approved in conformity with UN Regulation No. 65;</a:t>
            </a:r>
          </a:p>
          <a:p>
            <a:pPr marL="719138" lvl="0" indent="-273050" algn="just">
              <a:spcAft>
                <a:spcPts val="600"/>
              </a:spcAft>
              <a:buFont typeface="+mj-lt"/>
              <a:buAutoNum type="alphaLcParenR"/>
            </a:pPr>
            <a:r>
              <a:rPr lang="en-GB" sz="1400" dirty="0">
                <a:latin typeface="Times New Roman" panose="02020603050405020304" pitchFamily="18" charset="0"/>
              </a:rPr>
              <a:t>[approved reflecting plates according to Regs. 70 and 150 as well as green lamps used on ADR vehicles] </a:t>
            </a:r>
            <a:r>
              <a:rPr lang="en-GB" sz="1400" dirty="0">
                <a:latin typeface="Times New Roman" panose="02020603050405020304" pitchFamily="18" charset="0"/>
                <a:sym typeface="Wingdings" panose="05000000000000000000" pitchFamily="2" charset="2"/>
              </a:rPr>
              <a:t> </a:t>
            </a:r>
            <a:r>
              <a:rPr lang="en-GB" sz="1400" u="sng" dirty="0">
                <a:latin typeface="Times New Roman" panose="02020603050405020304" pitchFamily="18" charset="0"/>
                <a:sym typeface="Wingdings" panose="05000000000000000000" pitchFamily="2" charset="2"/>
              </a:rPr>
              <a:t>NEW</a:t>
            </a:r>
            <a:r>
              <a:rPr lang="en-GB" sz="1400" dirty="0">
                <a:latin typeface="Times New Roman" panose="02020603050405020304" pitchFamily="18" charset="0"/>
                <a:sym typeface="Wingdings" panose="05000000000000000000" pitchFamily="2" charset="2"/>
              </a:rPr>
              <a:t>, proposed by OICA</a:t>
            </a:r>
            <a:endParaRPr lang="en-GB" sz="1400" dirty="0">
              <a:latin typeface="Times New Roman" panose="02020603050405020304" pitchFamily="18" charset="0"/>
            </a:endParaRPr>
          </a:p>
          <a:p>
            <a:pPr marL="719138" lvl="0" indent="-273050" algn="just">
              <a:spcAft>
                <a:spcPts val="600"/>
              </a:spcAft>
              <a:buFont typeface="+mj-lt"/>
              <a:buAutoNum type="alphaLcParenR"/>
            </a:pPr>
            <a:r>
              <a:rPr lang="en-GB" sz="1400" dirty="0">
                <a:latin typeface="Times New Roman" panose="02020603050405020304" pitchFamily="18" charset="0"/>
                <a:ea typeface="Times New Roman" panose="02020603050405020304" pitchFamily="18" charset="0"/>
              </a:rPr>
              <a:t>[light-emitting rear registration plates, the service-door-lighting system according to the provisions of UN Regulation No. 107 on vehicles of categories M</a:t>
            </a:r>
            <a:r>
              <a:rPr lang="en-GB" sz="1400" baseline="-25000" dirty="0">
                <a:latin typeface="Times New Roman" panose="02020603050405020304" pitchFamily="18" charset="0"/>
                <a:ea typeface="Times New Roman" panose="02020603050405020304" pitchFamily="18" charset="0"/>
              </a:rPr>
              <a:t>2</a:t>
            </a:r>
            <a:r>
              <a:rPr lang="en-GB" sz="1400" dirty="0">
                <a:latin typeface="Times New Roman" panose="02020603050405020304" pitchFamily="18" charset="0"/>
                <a:ea typeface="Times New Roman" panose="02020603050405020304" pitchFamily="18" charset="0"/>
              </a:rPr>
              <a:t> and M</a:t>
            </a:r>
            <a:r>
              <a:rPr lang="en-GB" sz="1400" baseline="-25000" dirty="0">
                <a:latin typeface="Times New Roman" panose="02020603050405020304" pitchFamily="18" charset="0"/>
                <a:ea typeface="Times New Roman" panose="02020603050405020304" pitchFamily="18" charset="0"/>
              </a:rPr>
              <a:t>3</a:t>
            </a:r>
            <a:r>
              <a:rPr lang="en-GB" sz="1400" dirty="0">
                <a:latin typeface="Times New Roman" panose="02020603050405020304" pitchFamily="18" charset="0"/>
                <a:ea typeface="Times New Roman" panose="02020603050405020304" pitchFamily="18" charset="0"/>
              </a:rPr>
              <a:t> and external status indicator] </a:t>
            </a:r>
            <a:r>
              <a:rPr lang="en-GB" sz="1400" dirty="0">
                <a:latin typeface="Times New Roman" panose="02020603050405020304" pitchFamily="18" charset="0"/>
                <a:ea typeface="Times New Roman" panose="02020603050405020304" pitchFamily="18" charset="0"/>
                <a:sym typeface="Wingdings" panose="05000000000000000000" pitchFamily="2" charset="2"/>
              </a:rPr>
              <a:t> </a:t>
            </a:r>
            <a:r>
              <a:rPr lang="en-GB" sz="1400" u="sng" dirty="0">
                <a:latin typeface="Times New Roman" panose="02020603050405020304" pitchFamily="18" charset="0"/>
                <a:ea typeface="Times New Roman" panose="02020603050405020304" pitchFamily="18" charset="0"/>
                <a:sym typeface="Wingdings" panose="05000000000000000000" pitchFamily="2" charset="2"/>
              </a:rPr>
              <a:t>NEW</a:t>
            </a:r>
            <a:r>
              <a:rPr lang="en-GB" sz="1400" dirty="0">
                <a:latin typeface="Times New Roman" panose="02020603050405020304" pitchFamily="18" charset="0"/>
                <a:ea typeface="Times New Roman" panose="02020603050405020304" pitchFamily="18" charset="0"/>
                <a:sym typeface="Wingdings" panose="05000000000000000000" pitchFamily="2" charset="2"/>
              </a:rPr>
              <a:t>, considered during SLR-73 (text moved from Par. 2.1.5.)</a:t>
            </a:r>
            <a:endParaRPr lang="en-GB" sz="1400" dirty="0">
              <a:effectLst/>
              <a:highlight>
                <a:srgbClr val="FFFF00"/>
              </a:highlight>
              <a:latin typeface="Times New Roman" panose="02020603050405020304" pitchFamily="18" charset="0"/>
              <a:ea typeface="Times New Roman" panose="02020603050405020304" pitchFamily="18" charset="0"/>
            </a:endParaRPr>
          </a:p>
        </p:txBody>
      </p:sp>
      <p:sp>
        <p:nvSpPr>
          <p:cNvPr id="6" name="CasellaDiTesto 8">
            <a:extLst>
              <a:ext uri="{FF2B5EF4-FFF2-40B4-BE49-F238E27FC236}">
                <a16:creationId xmlns:a16="http://schemas.microsoft.com/office/drawing/2014/main" id="{8E267AAA-63CB-B07C-A782-B8B397811044}"/>
              </a:ext>
            </a:extLst>
          </p:cNvPr>
          <p:cNvSpPr txBox="1"/>
          <p:nvPr/>
        </p:nvSpPr>
        <p:spPr>
          <a:xfrm>
            <a:off x="97970" y="4883244"/>
            <a:ext cx="11702144" cy="1077218"/>
          </a:xfrm>
          <a:prstGeom prst="rect">
            <a:avLst/>
          </a:prstGeom>
          <a:noFill/>
        </p:spPr>
        <p:txBody>
          <a:bodyPr wrap="square">
            <a:spAutoFit/>
          </a:bodyPr>
          <a:lstStyle/>
          <a:p>
            <a:pPr algn="just">
              <a:buNone/>
            </a:pPr>
            <a:r>
              <a:rPr lang="en-GB" sz="1600" dirty="0">
                <a:effectLst/>
                <a:latin typeface="Times New Roman" panose="02020603050405020304" pitchFamily="18" charset="0"/>
                <a:ea typeface="Times New Roman" panose="02020603050405020304" pitchFamily="18" charset="0"/>
              </a:rPr>
              <a:t>2.1.5.	"</a:t>
            </a:r>
            <a:r>
              <a:rPr lang="en-GB" sz="1600" i="1" dirty="0">
                <a:effectLst/>
                <a:latin typeface="Times New Roman" panose="02020603050405020304" pitchFamily="18" charset="0"/>
                <a:ea typeface="Times New Roman" panose="02020603050405020304" pitchFamily="18" charset="0"/>
              </a:rPr>
              <a:t>Lamp</a:t>
            </a:r>
            <a:r>
              <a:rPr lang="en-GB" sz="1600" dirty="0">
                <a:effectLst/>
                <a:latin typeface="Times New Roman" panose="02020603050405020304" pitchFamily="18" charset="0"/>
                <a:ea typeface="Times New Roman" panose="02020603050405020304" pitchFamily="18" charset="0"/>
              </a:rPr>
              <a:t>" means a device designed to illuminate the road or to emit a light signal to other road users. Rear registration plate lamps 	and retro-reflectors are likewise to be regarded as lamps. [</a:t>
            </a:r>
            <a:r>
              <a:rPr lang="en-GB" sz="1600" strike="sngStrike" dirty="0">
                <a:effectLst/>
                <a:latin typeface="Times New Roman" panose="02020603050405020304" pitchFamily="18" charset="0"/>
                <a:ea typeface="Times New Roman" panose="02020603050405020304" pitchFamily="18" charset="0"/>
              </a:rPr>
              <a:t>For the purpose of this Regulation, light-emitting rear registration </a:t>
            </a:r>
            <a:r>
              <a:rPr lang="en-GB" sz="1600" dirty="0">
                <a:effectLst/>
                <a:latin typeface="Times New Roman" panose="02020603050405020304" pitchFamily="18" charset="0"/>
                <a:ea typeface="Times New Roman" panose="02020603050405020304" pitchFamily="18" charset="0"/>
              </a:rPr>
              <a:t>	</a:t>
            </a:r>
            <a:r>
              <a:rPr lang="en-GB" sz="1600" strike="sngStrike" dirty="0">
                <a:effectLst/>
                <a:latin typeface="Times New Roman" panose="02020603050405020304" pitchFamily="18" charset="0"/>
                <a:ea typeface="Times New Roman" panose="02020603050405020304" pitchFamily="18" charset="0"/>
              </a:rPr>
              <a:t>plates, the service-door-lighting system according to the provisions of UN Regulation No. 107 on vehicles of categories M</a:t>
            </a:r>
            <a:r>
              <a:rPr lang="en-GB" sz="1600" strike="sngStrike" baseline="-25000" dirty="0">
                <a:effectLst/>
                <a:latin typeface="Times New Roman" panose="02020603050405020304" pitchFamily="18" charset="0"/>
                <a:ea typeface="Times New Roman" panose="02020603050405020304" pitchFamily="18" charset="0"/>
              </a:rPr>
              <a:t>2</a:t>
            </a:r>
            <a:r>
              <a:rPr lang="en-GB" sz="1600" strike="sngStrike" dirty="0">
                <a:effectLst/>
                <a:latin typeface="Times New Roman" panose="02020603050405020304" pitchFamily="18" charset="0"/>
                <a:ea typeface="Times New Roman" panose="02020603050405020304" pitchFamily="18" charset="0"/>
              </a:rPr>
              <a:t> and </a:t>
            </a:r>
            <a:r>
              <a:rPr lang="en-GB" sz="1600" dirty="0">
                <a:effectLst/>
                <a:latin typeface="Times New Roman" panose="02020603050405020304" pitchFamily="18" charset="0"/>
                <a:ea typeface="Times New Roman" panose="02020603050405020304" pitchFamily="18" charset="0"/>
              </a:rPr>
              <a:t>	</a:t>
            </a:r>
            <a:r>
              <a:rPr lang="en-GB" sz="1600" strike="sngStrike" dirty="0">
                <a:effectLst/>
                <a:latin typeface="Times New Roman" panose="02020603050405020304" pitchFamily="18" charset="0"/>
                <a:ea typeface="Times New Roman" panose="02020603050405020304" pitchFamily="18" charset="0"/>
              </a:rPr>
              <a:t>M</a:t>
            </a:r>
            <a:r>
              <a:rPr lang="en-GB" sz="1600" strike="sngStrike" baseline="-25000" dirty="0">
                <a:effectLst/>
                <a:latin typeface="Times New Roman" panose="02020603050405020304" pitchFamily="18" charset="0"/>
                <a:ea typeface="Times New Roman" panose="02020603050405020304" pitchFamily="18" charset="0"/>
              </a:rPr>
              <a:t>3</a:t>
            </a:r>
            <a:r>
              <a:rPr lang="en-GB" sz="1600" strike="sngStrike" dirty="0">
                <a:effectLst/>
                <a:latin typeface="Times New Roman" panose="02020603050405020304" pitchFamily="18" charset="0"/>
                <a:ea typeface="Times New Roman" panose="02020603050405020304" pitchFamily="18" charset="0"/>
              </a:rPr>
              <a:t> and external status indicator as defined in this Regulation are not considered as lamps.</a:t>
            </a:r>
            <a:r>
              <a:rPr lang="en-GB" sz="1600" dirty="0">
                <a:effectLst/>
                <a:latin typeface="Times New Roman" panose="02020603050405020304" pitchFamily="18" charset="0"/>
                <a:ea typeface="Times New Roman" panose="02020603050405020304" pitchFamily="18" charset="0"/>
              </a:rPr>
              <a:t>] </a:t>
            </a:r>
          </a:p>
        </p:txBody>
      </p:sp>
      <p:sp>
        <p:nvSpPr>
          <p:cNvPr id="7" name="CasellaDiTesto 10">
            <a:extLst>
              <a:ext uri="{FF2B5EF4-FFF2-40B4-BE49-F238E27FC236}">
                <a16:creationId xmlns:a16="http://schemas.microsoft.com/office/drawing/2014/main" id="{FC3598FC-C19E-C5FA-F670-96A5D76E4146}"/>
              </a:ext>
            </a:extLst>
          </p:cNvPr>
          <p:cNvSpPr txBox="1"/>
          <p:nvPr/>
        </p:nvSpPr>
        <p:spPr>
          <a:xfrm>
            <a:off x="97971" y="6058687"/>
            <a:ext cx="11702143" cy="584775"/>
          </a:xfrm>
          <a:prstGeom prst="rect">
            <a:avLst/>
          </a:prstGeom>
          <a:noFill/>
        </p:spPr>
        <p:txBody>
          <a:bodyPr wrap="square">
            <a:spAutoFit/>
          </a:bodyPr>
          <a:lstStyle/>
          <a:p>
            <a:r>
              <a:rPr lang="en-GB" sz="1600" dirty="0">
                <a:effectLst/>
                <a:latin typeface="Times New Roman" panose="02020603050405020304" pitchFamily="18" charset="0"/>
                <a:ea typeface="Times New Roman" panose="02020603050405020304" pitchFamily="18" charset="0"/>
              </a:rPr>
              <a:t>5.22.	With the exception of retro-reflectors, a lamp even bearing an approval mark is deemed not to be present when it cannot be made 	to operate by the sole installation of a light source and/or a fuse.</a:t>
            </a:r>
            <a:endParaRPr lang="en-GB" sz="1600" dirty="0"/>
          </a:p>
        </p:txBody>
      </p:sp>
      <p:sp>
        <p:nvSpPr>
          <p:cNvPr id="8" name="Freccia a destra 1">
            <a:extLst>
              <a:ext uri="{FF2B5EF4-FFF2-40B4-BE49-F238E27FC236}">
                <a16:creationId xmlns:a16="http://schemas.microsoft.com/office/drawing/2014/main" id="{5133B988-96FD-4223-5AA6-3465878A1A3F}"/>
              </a:ext>
            </a:extLst>
          </p:cNvPr>
          <p:cNvSpPr/>
          <p:nvPr/>
        </p:nvSpPr>
        <p:spPr>
          <a:xfrm>
            <a:off x="7206343" y="1834652"/>
            <a:ext cx="674914" cy="51162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sellaDiTesto 2">
            <a:extLst>
              <a:ext uri="{FF2B5EF4-FFF2-40B4-BE49-F238E27FC236}">
                <a16:creationId xmlns:a16="http://schemas.microsoft.com/office/drawing/2014/main" id="{2A3B74CD-6E3F-D5D7-016E-C741C0C85277}"/>
              </a:ext>
            </a:extLst>
          </p:cNvPr>
          <p:cNvSpPr txBox="1"/>
          <p:nvPr/>
        </p:nvSpPr>
        <p:spPr>
          <a:xfrm>
            <a:off x="8044542" y="1905800"/>
            <a:ext cx="2441246" cy="369332"/>
          </a:xfrm>
          <a:prstGeom prst="rect">
            <a:avLst/>
          </a:prstGeom>
          <a:noFill/>
        </p:spPr>
        <p:txBody>
          <a:bodyPr wrap="none" rtlCol="0">
            <a:spAutoFit/>
          </a:bodyPr>
          <a:lstStyle/>
          <a:p>
            <a:r>
              <a:rPr lang="en-US" dirty="0"/>
              <a:t>“</a:t>
            </a:r>
            <a:r>
              <a:rPr lang="en-US" noProof="0" dirty="0"/>
              <a:t>Core” part to be added</a:t>
            </a:r>
          </a:p>
        </p:txBody>
      </p:sp>
      <p:sp>
        <p:nvSpPr>
          <p:cNvPr id="10" name="Parentesi graffa chiusa 3">
            <a:extLst>
              <a:ext uri="{FF2B5EF4-FFF2-40B4-BE49-F238E27FC236}">
                <a16:creationId xmlns:a16="http://schemas.microsoft.com/office/drawing/2014/main" id="{C325838C-B0D1-2CCD-A9A3-38FCCB5D1CBA}"/>
              </a:ext>
            </a:extLst>
          </p:cNvPr>
          <p:cNvSpPr/>
          <p:nvPr/>
        </p:nvSpPr>
        <p:spPr>
          <a:xfrm>
            <a:off x="7206343" y="2722371"/>
            <a:ext cx="598714" cy="1858757"/>
          </a:xfrm>
          <a:prstGeom prst="rightBrace">
            <a:avLst>
              <a:gd name="adj1" fmla="val 33788"/>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CasellaDiTesto 5">
            <a:extLst>
              <a:ext uri="{FF2B5EF4-FFF2-40B4-BE49-F238E27FC236}">
                <a16:creationId xmlns:a16="http://schemas.microsoft.com/office/drawing/2014/main" id="{020DE5BF-BBBB-640D-2004-B68F90482705}"/>
              </a:ext>
            </a:extLst>
          </p:cNvPr>
          <p:cNvSpPr txBox="1"/>
          <p:nvPr/>
        </p:nvSpPr>
        <p:spPr>
          <a:xfrm>
            <a:off x="8044542" y="3425798"/>
            <a:ext cx="3363549" cy="369332"/>
          </a:xfrm>
          <a:prstGeom prst="rect">
            <a:avLst/>
          </a:prstGeom>
          <a:noFill/>
        </p:spPr>
        <p:txBody>
          <a:bodyPr wrap="none" rtlCol="0">
            <a:spAutoFit/>
          </a:bodyPr>
          <a:lstStyle/>
          <a:p>
            <a:r>
              <a:rPr lang="en-US" noProof="0" dirty="0"/>
              <a:t>Exceptions for further discussion</a:t>
            </a:r>
          </a:p>
        </p:txBody>
      </p:sp>
      <p:sp>
        <p:nvSpPr>
          <p:cNvPr id="12" name="CasellaDiTesto 6">
            <a:extLst>
              <a:ext uri="{FF2B5EF4-FFF2-40B4-BE49-F238E27FC236}">
                <a16:creationId xmlns:a16="http://schemas.microsoft.com/office/drawing/2014/main" id="{DD817A5E-29A4-4856-0AB9-5892FC2C4F09}"/>
              </a:ext>
            </a:extLst>
          </p:cNvPr>
          <p:cNvSpPr txBox="1"/>
          <p:nvPr/>
        </p:nvSpPr>
        <p:spPr>
          <a:xfrm>
            <a:off x="3143788" y="499320"/>
            <a:ext cx="5904424" cy="369332"/>
          </a:xfrm>
          <a:prstGeom prst="rect">
            <a:avLst/>
          </a:prstGeom>
          <a:solidFill>
            <a:srgbClr val="FFFF00"/>
          </a:solidFill>
          <a:ln>
            <a:solidFill>
              <a:schemeClr val="accent1"/>
            </a:solidFill>
          </a:ln>
        </p:spPr>
        <p:txBody>
          <a:bodyPr wrap="square" rtlCol="0">
            <a:spAutoFit/>
          </a:bodyPr>
          <a:lstStyle/>
          <a:p>
            <a:r>
              <a:rPr lang="en-US" b="1" noProof="0" dirty="0"/>
              <a:t>Working document reflecting the outcome of SLR-73</a:t>
            </a:r>
          </a:p>
        </p:txBody>
      </p:sp>
    </p:spTree>
    <p:extLst>
      <p:ext uri="{BB962C8B-B14F-4D97-AF65-F5344CB8AC3E}">
        <p14:creationId xmlns:p14="http://schemas.microsoft.com/office/powerpoint/2010/main" val="1689146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2E3E5-B8D4-4623-EA62-6CF3C87D723C}"/>
              </a:ext>
            </a:extLst>
          </p:cNvPr>
          <p:cNvSpPr>
            <a:spLocks noGrp="1"/>
          </p:cNvSpPr>
          <p:nvPr>
            <p:ph type="title"/>
          </p:nvPr>
        </p:nvSpPr>
        <p:spPr>
          <a:xfrm>
            <a:off x="609600" y="274638"/>
            <a:ext cx="7569848" cy="1066130"/>
          </a:xfrm>
        </p:spPr>
        <p:txBody>
          <a:bodyPr/>
          <a:lstStyle/>
          <a:p>
            <a:r>
              <a:rPr lang="en-GB" sz="4000" b="1" dirty="0"/>
              <a:t>Problem</a:t>
            </a:r>
          </a:p>
        </p:txBody>
      </p:sp>
      <p:sp>
        <p:nvSpPr>
          <p:cNvPr id="3" name="Content Placeholder 2">
            <a:extLst>
              <a:ext uri="{FF2B5EF4-FFF2-40B4-BE49-F238E27FC236}">
                <a16:creationId xmlns:a16="http://schemas.microsoft.com/office/drawing/2014/main" id="{BEA710A2-3528-3A4C-A490-E9CAF58B5D69}"/>
              </a:ext>
            </a:extLst>
          </p:cNvPr>
          <p:cNvSpPr>
            <a:spLocks noGrp="1"/>
          </p:cNvSpPr>
          <p:nvPr>
            <p:ph idx="1"/>
          </p:nvPr>
        </p:nvSpPr>
        <p:spPr>
          <a:xfrm>
            <a:off x="119668" y="1378394"/>
            <a:ext cx="8059780" cy="5069159"/>
          </a:xfrm>
        </p:spPr>
        <p:txBody>
          <a:bodyPr/>
          <a:lstStyle/>
          <a:p>
            <a:pPr marL="357188" indent="-357188" algn="just"/>
            <a:r>
              <a:rPr lang="en-US" sz="1800" dirty="0"/>
              <a:t>The SLR group is discussing a proposal to add new requirements under paragraph 5. ‘General specifications’:</a:t>
            </a:r>
            <a:endParaRPr lang="en-US" sz="800" dirty="0"/>
          </a:p>
        </p:txBody>
      </p:sp>
      <p:pic>
        <p:nvPicPr>
          <p:cNvPr id="6" name="Picture 5" descr="A car with a taxi sign&#10;&#10;Description automatically generated">
            <a:extLst>
              <a:ext uri="{FF2B5EF4-FFF2-40B4-BE49-F238E27FC236}">
                <a16:creationId xmlns:a16="http://schemas.microsoft.com/office/drawing/2014/main" id="{EE12DE5A-24C4-DDED-6BF5-6E1BA5AC8DC9}"/>
              </a:ext>
            </a:extLst>
          </p:cNvPr>
          <p:cNvPicPr>
            <a:picLocks noChangeAspect="1"/>
          </p:cNvPicPr>
          <p:nvPr/>
        </p:nvPicPr>
        <p:blipFill>
          <a:blip r:embed="rId2" cstate="print">
            <a:extLst>
              <a:ext uri="{28A0092B-C50C-407E-A947-70E740481C1C}">
                <a14:useLocalDpi xmlns:a14="http://schemas.microsoft.com/office/drawing/2010/main" val="0"/>
              </a:ext>
            </a:extLst>
          </a:blip>
          <a:srcRect r="26476"/>
          <a:stretch>
            <a:fillRect/>
          </a:stretch>
        </p:blipFill>
        <p:spPr>
          <a:xfrm>
            <a:off x="8857484" y="635238"/>
            <a:ext cx="2684890" cy="2446865"/>
          </a:xfrm>
          <a:prstGeom prst="rect">
            <a:avLst/>
          </a:prstGeom>
        </p:spPr>
      </p:pic>
      <p:sp>
        <p:nvSpPr>
          <p:cNvPr id="5" name="TextBox 4">
            <a:extLst>
              <a:ext uri="{FF2B5EF4-FFF2-40B4-BE49-F238E27FC236}">
                <a16:creationId xmlns:a16="http://schemas.microsoft.com/office/drawing/2014/main" id="{BA83AEC2-B3B5-4570-6D3D-D12F93D0A936}"/>
              </a:ext>
            </a:extLst>
          </p:cNvPr>
          <p:cNvSpPr txBox="1"/>
          <p:nvPr/>
        </p:nvSpPr>
        <p:spPr>
          <a:xfrm>
            <a:off x="8817760" y="3109580"/>
            <a:ext cx="3961104" cy="215444"/>
          </a:xfrm>
          <a:prstGeom prst="rect">
            <a:avLst/>
          </a:prstGeom>
          <a:noFill/>
        </p:spPr>
        <p:txBody>
          <a:bodyPr wrap="square" rtlCol="0">
            <a:spAutoFit/>
          </a:bodyPr>
          <a:lstStyle/>
          <a:p>
            <a:r>
              <a:rPr lang="en-GB" sz="800" dirty="0"/>
              <a:t>Image: Copyright free. Supplied with permission from LEVC.</a:t>
            </a:r>
          </a:p>
        </p:txBody>
      </p:sp>
      <p:sp>
        <p:nvSpPr>
          <p:cNvPr id="7" name="Espace réservé du numéro de diapositive 6">
            <a:extLst>
              <a:ext uri="{FF2B5EF4-FFF2-40B4-BE49-F238E27FC236}">
                <a16:creationId xmlns:a16="http://schemas.microsoft.com/office/drawing/2014/main" id="{2A836013-6388-4846-41D0-2A302DA871D2}"/>
              </a:ext>
            </a:extLst>
          </p:cNvPr>
          <p:cNvSpPr>
            <a:spLocks noGrp="1"/>
          </p:cNvSpPr>
          <p:nvPr>
            <p:ph type="sldNum" sz="quarter" idx="12"/>
          </p:nvPr>
        </p:nvSpPr>
        <p:spPr/>
        <p:txBody>
          <a:bodyPr/>
          <a:lstStyle/>
          <a:p>
            <a:fld id="{E4A5D464-134C-4C80-B41F-7081051DEBC1}" type="slidenum">
              <a:rPr lang="ja-JP" altLang="fr-FR" smtClean="0"/>
              <a:pPr/>
              <a:t>3</a:t>
            </a:fld>
            <a:endParaRPr lang="fr-FR" altLang="ja-JP" dirty="0"/>
          </a:p>
        </p:txBody>
      </p:sp>
      <p:sp>
        <p:nvSpPr>
          <p:cNvPr id="8" name="TextBox 7">
            <a:extLst>
              <a:ext uri="{FF2B5EF4-FFF2-40B4-BE49-F238E27FC236}">
                <a16:creationId xmlns:a16="http://schemas.microsoft.com/office/drawing/2014/main" id="{83AA8E14-206D-EFBC-E723-A4CDBB29F02F}"/>
              </a:ext>
            </a:extLst>
          </p:cNvPr>
          <p:cNvSpPr txBox="1"/>
          <p:nvPr/>
        </p:nvSpPr>
        <p:spPr>
          <a:xfrm>
            <a:off x="112027" y="1940054"/>
            <a:ext cx="7848540" cy="4801314"/>
          </a:xfrm>
          <a:prstGeom prst="rect">
            <a:avLst/>
          </a:prstGeom>
          <a:noFill/>
        </p:spPr>
        <p:txBody>
          <a:bodyPr wrap="square" rtlCol="0">
            <a:spAutoFit/>
          </a:bodyPr>
          <a:lstStyle/>
          <a:p>
            <a:pPr>
              <a:tabLst>
                <a:tab pos="538163" algn="l"/>
                <a:tab pos="539750" algn="r"/>
              </a:tabLst>
            </a:pPr>
            <a:r>
              <a:rPr lang="en-GB" b="1" dirty="0">
                <a:effectLst/>
                <a:latin typeface="Times New Roman" panose="02020603050405020304" pitchFamily="18" charset="0"/>
                <a:ea typeface="Times New Roman" panose="02020603050405020304" pitchFamily="18" charset="0"/>
              </a:rPr>
              <a:t>5.		General specifications</a:t>
            </a:r>
          </a:p>
          <a:p>
            <a:pPr marL="538163" algn="just" defTabSz="538163">
              <a:spcAft>
                <a:spcPts val="600"/>
              </a:spcAft>
            </a:pPr>
            <a:r>
              <a:rPr lang="en-GB" b="1" dirty="0">
                <a:effectLst/>
                <a:latin typeface="Times New Roman" panose="02020603050405020304" pitchFamily="18" charset="0"/>
                <a:ea typeface="Times New Roman" panose="02020603050405020304" pitchFamily="18" charset="0"/>
              </a:rPr>
              <a:t>The fitting of any lighting and light-signalling device or function, other than those mentioned in paragraph 6, is prohibited for the purposes of granting a type-approval according to this Regulation, except for…</a:t>
            </a:r>
          </a:p>
          <a:p>
            <a:pPr algn="just">
              <a:spcAft>
                <a:spcPts val="600"/>
              </a:spcAft>
            </a:pPr>
            <a:endParaRPr lang="en-GB" sz="800" b="1" dirty="0">
              <a:latin typeface="Times New Roman" panose="02020603050405020304" pitchFamily="18" charset="0"/>
              <a:ea typeface="Times New Roman" panose="02020603050405020304" pitchFamily="18" charset="0"/>
            </a:endParaRPr>
          </a:p>
          <a:p>
            <a:pPr marL="357188" indent="-357188" algn="just">
              <a:spcAft>
                <a:spcPts val="600"/>
              </a:spcAft>
              <a:buFont typeface="Wingdings" panose="05000000000000000000" pitchFamily="2" charset="2"/>
              <a:buChar char="Ø"/>
            </a:pPr>
            <a:r>
              <a:rPr lang="en-US" dirty="0"/>
              <a:t>For the purpose of discussion, the exemption in paragraph 5.22. of UN Regulation No. 48 permits a taxi lamp to be installed but remain non-operational provided it is deactivated by means other than a light source and/or a fuse. The </a:t>
            </a:r>
            <a:r>
              <a:rPr lang="en-US"/>
              <a:t>lamp could </a:t>
            </a:r>
            <a:r>
              <a:rPr lang="en-US" dirty="0"/>
              <a:t>later be re-activated when it is configured for the relevant market. UN R156 prevents re-activation via software.</a:t>
            </a:r>
          </a:p>
          <a:p>
            <a:pPr marL="357188" indent="-357188" algn="just">
              <a:spcAft>
                <a:spcPts val="600"/>
              </a:spcAft>
              <a:buFont typeface="Wingdings" panose="05000000000000000000" pitchFamily="2" charset="2"/>
              <a:buChar char="Ø"/>
            </a:pPr>
            <a:endParaRPr lang="en-US" sz="800" dirty="0"/>
          </a:p>
          <a:p>
            <a:pPr marL="357188" indent="-357188" algn="just">
              <a:spcAft>
                <a:spcPts val="600"/>
              </a:spcAft>
              <a:buFont typeface="Wingdings" panose="05000000000000000000" pitchFamily="2" charset="2"/>
              <a:buChar char="Ø"/>
            </a:pPr>
            <a:r>
              <a:rPr lang="en-US" b="1" dirty="0"/>
              <a:t>OICA questions how the SLR proposal achieves the original objective of Simplification?</a:t>
            </a:r>
          </a:p>
          <a:p>
            <a:pPr marL="357188" indent="-357188" algn="just">
              <a:spcAft>
                <a:spcPts val="600"/>
              </a:spcAft>
              <a:buFont typeface="Wingdings" panose="05000000000000000000" pitchFamily="2" charset="2"/>
              <a:buChar char="Ø"/>
            </a:pPr>
            <a:endParaRPr lang="en-US" sz="800" b="1" dirty="0"/>
          </a:p>
          <a:p>
            <a:pPr marL="357188" indent="-357188" algn="just">
              <a:spcAft>
                <a:spcPts val="600"/>
              </a:spcAft>
              <a:buFont typeface="Wingdings" panose="05000000000000000000" pitchFamily="2" charset="2"/>
              <a:buChar char="Ø"/>
            </a:pPr>
            <a:r>
              <a:rPr lang="en-US" b="1" dirty="0"/>
              <a:t>OICA believes that the 1958 Agreement is not the appropriate mechanism for prohibiting the installation of non-type-approved lamps.</a:t>
            </a:r>
          </a:p>
        </p:txBody>
      </p:sp>
      <p:sp>
        <p:nvSpPr>
          <p:cNvPr id="4" name="TextBox 3">
            <a:extLst>
              <a:ext uri="{FF2B5EF4-FFF2-40B4-BE49-F238E27FC236}">
                <a16:creationId xmlns:a16="http://schemas.microsoft.com/office/drawing/2014/main" id="{54D44E88-3868-368D-C4C2-2AD0EF29E95E}"/>
              </a:ext>
            </a:extLst>
          </p:cNvPr>
          <p:cNvSpPr txBox="1"/>
          <p:nvPr/>
        </p:nvSpPr>
        <p:spPr>
          <a:xfrm>
            <a:off x="8544272" y="260648"/>
            <a:ext cx="3456384" cy="369332"/>
          </a:xfrm>
          <a:prstGeom prst="rect">
            <a:avLst/>
          </a:prstGeom>
          <a:noFill/>
        </p:spPr>
        <p:txBody>
          <a:bodyPr wrap="square" rtlCol="0">
            <a:spAutoFit/>
          </a:bodyPr>
          <a:lstStyle/>
          <a:p>
            <a:r>
              <a:rPr lang="en-GB" sz="900" b="1" dirty="0"/>
              <a:t>Example 1: </a:t>
            </a:r>
            <a:r>
              <a:rPr lang="en-GB" sz="900" dirty="0"/>
              <a:t>UK Taxi lamp permitted under the UK Road Vehicle Lighting Regulations (RVLR)</a:t>
            </a:r>
          </a:p>
        </p:txBody>
      </p:sp>
      <p:sp>
        <p:nvSpPr>
          <p:cNvPr id="9" name="TextBox 8">
            <a:extLst>
              <a:ext uri="{FF2B5EF4-FFF2-40B4-BE49-F238E27FC236}">
                <a16:creationId xmlns:a16="http://schemas.microsoft.com/office/drawing/2014/main" id="{7139F1BD-BC76-116D-2DB4-0F3DF0510321}"/>
              </a:ext>
            </a:extLst>
          </p:cNvPr>
          <p:cNvSpPr txBox="1"/>
          <p:nvPr/>
        </p:nvSpPr>
        <p:spPr>
          <a:xfrm>
            <a:off x="8857484" y="6525924"/>
            <a:ext cx="3961104" cy="215444"/>
          </a:xfrm>
          <a:prstGeom prst="rect">
            <a:avLst/>
          </a:prstGeom>
          <a:noFill/>
        </p:spPr>
        <p:txBody>
          <a:bodyPr wrap="square" rtlCol="0">
            <a:spAutoFit/>
          </a:bodyPr>
          <a:lstStyle/>
          <a:p>
            <a:r>
              <a:rPr lang="en-GB" sz="800" dirty="0"/>
              <a:t>Image: Copyright free. Supplied by Torsten Schwarz, Audi.</a:t>
            </a:r>
          </a:p>
        </p:txBody>
      </p:sp>
      <p:sp>
        <p:nvSpPr>
          <p:cNvPr id="10" name="TextBox 9">
            <a:extLst>
              <a:ext uri="{FF2B5EF4-FFF2-40B4-BE49-F238E27FC236}">
                <a16:creationId xmlns:a16="http://schemas.microsoft.com/office/drawing/2014/main" id="{A61014CA-5855-D959-1B8A-578B45BBAC81}"/>
              </a:ext>
            </a:extLst>
          </p:cNvPr>
          <p:cNvSpPr txBox="1"/>
          <p:nvPr/>
        </p:nvSpPr>
        <p:spPr>
          <a:xfrm>
            <a:off x="8520430" y="3676770"/>
            <a:ext cx="3408218" cy="369332"/>
          </a:xfrm>
          <a:prstGeom prst="rect">
            <a:avLst/>
          </a:prstGeom>
          <a:noFill/>
        </p:spPr>
        <p:txBody>
          <a:bodyPr wrap="square" rtlCol="0">
            <a:spAutoFit/>
          </a:bodyPr>
          <a:lstStyle/>
          <a:p>
            <a:r>
              <a:rPr lang="en-GB" sz="900" b="1" dirty="0"/>
              <a:t>Example 2: </a:t>
            </a:r>
            <a:r>
              <a:rPr lang="en-GB" sz="900" dirty="0"/>
              <a:t>Tail lift illumination in §53 under </a:t>
            </a:r>
            <a:r>
              <a:rPr lang="en-GB" sz="900" dirty="0" err="1"/>
              <a:t>Straßenverkehrs</a:t>
            </a:r>
            <a:r>
              <a:rPr lang="en-GB" sz="900" dirty="0"/>
              <a:t>-</a:t>
            </a:r>
            <a:r>
              <a:rPr lang="en-GB" sz="900" dirty="0" err="1"/>
              <a:t>Zulassungs</a:t>
            </a:r>
            <a:r>
              <a:rPr lang="en-GB" sz="900" dirty="0"/>
              <a:t>-Ordnung (</a:t>
            </a:r>
            <a:r>
              <a:rPr lang="en-GB" sz="900" dirty="0" err="1"/>
              <a:t>StVZO</a:t>
            </a:r>
            <a:r>
              <a:rPr lang="en-GB" sz="900" dirty="0"/>
              <a:t>)</a:t>
            </a:r>
          </a:p>
        </p:txBody>
      </p:sp>
      <p:grpSp>
        <p:nvGrpSpPr>
          <p:cNvPr id="40" name="Group 39">
            <a:extLst>
              <a:ext uri="{FF2B5EF4-FFF2-40B4-BE49-F238E27FC236}">
                <a16:creationId xmlns:a16="http://schemas.microsoft.com/office/drawing/2014/main" id="{814FD5E8-6A55-0B93-B8C6-5A95D97D9D71}"/>
              </a:ext>
            </a:extLst>
          </p:cNvPr>
          <p:cNvGrpSpPr/>
          <p:nvPr/>
        </p:nvGrpSpPr>
        <p:grpSpPr>
          <a:xfrm>
            <a:off x="8857484" y="4091646"/>
            <a:ext cx="2684890" cy="2369183"/>
            <a:chOff x="8857484" y="4094326"/>
            <a:chExt cx="2684890" cy="2369183"/>
          </a:xfrm>
        </p:grpSpPr>
        <p:sp>
          <p:nvSpPr>
            <p:cNvPr id="39" name="Rectangle 38">
              <a:extLst>
                <a:ext uri="{FF2B5EF4-FFF2-40B4-BE49-F238E27FC236}">
                  <a16:creationId xmlns:a16="http://schemas.microsoft.com/office/drawing/2014/main" id="{5488D86E-3C77-45E8-57DD-6EB07E09865F}"/>
                </a:ext>
              </a:extLst>
            </p:cNvPr>
            <p:cNvSpPr/>
            <p:nvPr/>
          </p:nvSpPr>
          <p:spPr>
            <a:xfrm>
              <a:off x="8857484" y="4094326"/>
              <a:ext cx="2684890" cy="236918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8" name="Group 37">
              <a:extLst>
                <a:ext uri="{FF2B5EF4-FFF2-40B4-BE49-F238E27FC236}">
                  <a16:creationId xmlns:a16="http://schemas.microsoft.com/office/drawing/2014/main" id="{CF4EB3BA-330B-72AE-7FA5-F0FBFA9528B4}"/>
                </a:ext>
              </a:extLst>
            </p:cNvPr>
            <p:cNvGrpSpPr/>
            <p:nvPr/>
          </p:nvGrpSpPr>
          <p:grpSpPr>
            <a:xfrm>
              <a:off x="9000910" y="4286519"/>
              <a:ext cx="2398037" cy="1882996"/>
              <a:chOff x="1022858" y="1980553"/>
              <a:chExt cx="3986638" cy="3130403"/>
            </a:xfrm>
          </p:grpSpPr>
          <p:sp>
            <p:nvSpPr>
              <p:cNvPr id="11" name="Freihandform: Form 85">
                <a:extLst>
                  <a:ext uri="{FF2B5EF4-FFF2-40B4-BE49-F238E27FC236}">
                    <a16:creationId xmlns:a16="http://schemas.microsoft.com/office/drawing/2014/main" id="{641B8CFB-D7DD-8124-6E1F-334FA058D568}"/>
                  </a:ext>
                </a:extLst>
              </p:cNvPr>
              <p:cNvSpPr/>
              <p:nvPr/>
            </p:nvSpPr>
            <p:spPr>
              <a:xfrm rot="386126">
                <a:off x="4817133" y="4493213"/>
                <a:ext cx="189308" cy="57560"/>
              </a:xfrm>
              <a:custGeom>
                <a:avLst/>
                <a:gdLst>
                  <a:gd name="connsiteX0" fmla="*/ 0 w 238125"/>
                  <a:gd name="connsiteY0" fmla="*/ 85725 h 85725"/>
                  <a:gd name="connsiteX1" fmla="*/ 238125 w 238125"/>
                  <a:gd name="connsiteY1" fmla="*/ 73025 h 85725"/>
                  <a:gd name="connsiteX2" fmla="*/ 238125 w 238125"/>
                  <a:gd name="connsiteY2" fmla="*/ 0 h 85725"/>
                  <a:gd name="connsiteX3" fmla="*/ 3175 w 238125"/>
                  <a:gd name="connsiteY3" fmla="*/ 12700 h 85725"/>
                  <a:gd name="connsiteX4" fmla="*/ 0 w 238125"/>
                  <a:gd name="connsiteY4" fmla="*/ 8572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 h="85725">
                    <a:moveTo>
                      <a:pt x="0" y="85725"/>
                    </a:moveTo>
                    <a:lnTo>
                      <a:pt x="238125" y="73025"/>
                    </a:lnTo>
                    <a:lnTo>
                      <a:pt x="238125" y="0"/>
                    </a:lnTo>
                    <a:lnTo>
                      <a:pt x="3175" y="12700"/>
                    </a:lnTo>
                    <a:lnTo>
                      <a:pt x="0" y="85725"/>
                    </a:lnTo>
                    <a:close/>
                  </a:path>
                </a:pathLst>
              </a:cu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Freihandform: Form 53">
                <a:extLst>
                  <a:ext uri="{FF2B5EF4-FFF2-40B4-BE49-F238E27FC236}">
                    <a16:creationId xmlns:a16="http://schemas.microsoft.com/office/drawing/2014/main" id="{223B7B2F-B764-B3CE-B598-D536B22B67CA}"/>
                  </a:ext>
                </a:extLst>
              </p:cNvPr>
              <p:cNvSpPr/>
              <p:nvPr/>
            </p:nvSpPr>
            <p:spPr>
              <a:xfrm>
                <a:off x="1702943" y="4515643"/>
                <a:ext cx="440531" cy="254794"/>
              </a:xfrm>
              <a:custGeom>
                <a:avLst/>
                <a:gdLst>
                  <a:gd name="connsiteX0" fmla="*/ 35719 w 440531"/>
                  <a:gd name="connsiteY0" fmla="*/ 178594 h 254794"/>
                  <a:gd name="connsiteX1" fmla="*/ 440531 w 440531"/>
                  <a:gd name="connsiteY1" fmla="*/ 254794 h 254794"/>
                  <a:gd name="connsiteX2" fmla="*/ 383381 w 440531"/>
                  <a:gd name="connsiteY2" fmla="*/ 35719 h 254794"/>
                  <a:gd name="connsiteX3" fmla="*/ 0 w 440531"/>
                  <a:gd name="connsiteY3" fmla="*/ 0 h 254794"/>
                  <a:gd name="connsiteX4" fmla="*/ 35719 w 440531"/>
                  <a:gd name="connsiteY4" fmla="*/ 178594 h 25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531" h="254794">
                    <a:moveTo>
                      <a:pt x="35719" y="178594"/>
                    </a:moveTo>
                    <a:lnTo>
                      <a:pt x="440531" y="254794"/>
                    </a:lnTo>
                    <a:lnTo>
                      <a:pt x="383381" y="35719"/>
                    </a:lnTo>
                    <a:lnTo>
                      <a:pt x="0" y="0"/>
                    </a:lnTo>
                    <a:lnTo>
                      <a:pt x="35719" y="178594"/>
                    </a:ln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54">
                <a:extLst>
                  <a:ext uri="{FF2B5EF4-FFF2-40B4-BE49-F238E27FC236}">
                    <a16:creationId xmlns:a16="http://schemas.microsoft.com/office/drawing/2014/main" id="{9B4A3BCA-C4BF-14EA-5F6B-D053368EF5F8}"/>
                  </a:ext>
                </a:extLst>
              </p:cNvPr>
              <p:cNvSpPr/>
              <p:nvPr/>
            </p:nvSpPr>
            <p:spPr>
              <a:xfrm>
                <a:off x="3155266" y="4424510"/>
                <a:ext cx="177404" cy="5429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Ellipse 55">
                <a:extLst>
                  <a:ext uri="{FF2B5EF4-FFF2-40B4-BE49-F238E27FC236}">
                    <a16:creationId xmlns:a16="http://schemas.microsoft.com/office/drawing/2014/main" id="{26D6EFDD-3826-A8DB-AD6E-F31102980BAE}"/>
                  </a:ext>
                </a:extLst>
              </p:cNvPr>
              <p:cNvSpPr/>
              <p:nvPr/>
            </p:nvSpPr>
            <p:spPr>
              <a:xfrm>
                <a:off x="3195351" y="4424510"/>
                <a:ext cx="245269" cy="542925"/>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Ellipse 56">
                <a:extLst>
                  <a:ext uri="{FF2B5EF4-FFF2-40B4-BE49-F238E27FC236}">
                    <a16:creationId xmlns:a16="http://schemas.microsoft.com/office/drawing/2014/main" id="{E9CB8A4E-B3AB-38F0-4952-66CAA400DEA3}"/>
                  </a:ext>
                </a:extLst>
              </p:cNvPr>
              <p:cNvSpPr/>
              <p:nvPr/>
            </p:nvSpPr>
            <p:spPr>
              <a:xfrm>
                <a:off x="3026282" y="4424510"/>
                <a:ext cx="245269" cy="542925"/>
              </a:xfrm>
              <a:prstGeom prst="ellipse">
                <a:avLst/>
              </a:prstGeom>
              <a:solidFill>
                <a:schemeClr val="tx1">
                  <a:lumMod val="75000"/>
                  <a:lumOff val="2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Freihandform: Form 57">
                <a:extLst>
                  <a:ext uri="{FF2B5EF4-FFF2-40B4-BE49-F238E27FC236}">
                    <a16:creationId xmlns:a16="http://schemas.microsoft.com/office/drawing/2014/main" id="{309462FF-CA7C-D049-46D9-47083B2255A1}"/>
                  </a:ext>
                </a:extLst>
              </p:cNvPr>
              <p:cNvSpPr/>
              <p:nvPr/>
            </p:nvSpPr>
            <p:spPr>
              <a:xfrm>
                <a:off x="1265746" y="2235348"/>
                <a:ext cx="1114425" cy="2343150"/>
              </a:xfrm>
              <a:custGeom>
                <a:avLst/>
                <a:gdLst>
                  <a:gd name="connsiteX0" fmla="*/ 1085850 w 1114425"/>
                  <a:gd name="connsiteY0" fmla="*/ 0 h 2343150"/>
                  <a:gd name="connsiteX1" fmla="*/ 4762 w 1114425"/>
                  <a:gd name="connsiteY1" fmla="*/ 938213 h 2343150"/>
                  <a:gd name="connsiteX2" fmla="*/ 0 w 1114425"/>
                  <a:gd name="connsiteY2" fmla="*/ 2238375 h 2343150"/>
                  <a:gd name="connsiteX3" fmla="*/ 1114425 w 1114425"/>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1114425" h="2343150">
                    <a:moveTo>
                      <a:pt x="1085850" y="0"/>
                    </a:moveTo>
                    <a:lnTo>
                      <a:pt x="4762" y="938213"/>
                    </a:lnTo>
                    <a:cubicBezTo>
                      <a:pt x="3175" y="1371600"/>
                      <a:pt x="1587" y="1804988"/>
                      <a:pt x="0" y="2238375"/>
                    </a:cubicBezTo>
                    <a:lnTo>
                      <a:pt x="1114425" y="2343150"/>
                    </a:lnTo>
                  </a:path>
                </a:pathLst>
              </a:cu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Ellipse 61">
                <a:extLst>
                  <a:ext uri="{FF2B5EF4-FFF2-40B4-BE49-F238E27FC236}">
                    <a16:creationId xmlns:a16="http://schemas.microsoft.com/office/drawing/2014/main" id="{C73FF2EE-35F8-505A-1AAB-C83334F5EA46}"/>
                  </a:ext>
                </a:extLst>
              </p:cNvPr>
              <p:cNvSpPr/>
              <p:nvPr/>
            </p:nvSpPr>
            <p:spPr>
              <a:xfrm>
                <a:off x="1937854" y="4568031"/>
                <a:ext cx="245269" cy="542925"/>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62">
                <a:extLst>
                  <a:ext uri="{FF2B5EF4-FFF2-40B4-BE49-F238E27FC236}">
                    <a16:creationId xmlns:a16="http://schemas.microsoft.com/office/drawing/2014/main" id="{6CFEF770-2E0E-CAC6-24CC-B096C368C856}"/>
                  </a:ext>
                </a:extLst>
              </p:cNvPr>
              <p:cNvSpPr/>
              <p:nvPr/>
            </p:nvSpPr>
            <p:spPr>
              <a:xfrm>
                <a:off x="1891419" y="4568031"/>
                <a:ext cx="177404" cy="5429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Ellipse 63">
                <a:extLst>
                  <a:ext uri="{FF2B5EF4-FFF2-40B4-BE49-F238E27FC236}">
                    <a16:creationId xmlns:a16="http://schemas.microsoft.com/office/drawing/2014/main" id="{BA6CE4EA-2A53-6AB9-7908-F2438AE596CA}"/>
                  </a:ext>
                </a:extLst>
              </p:cNvPr>
              <p:cNvSpPr/>
              <p:nvPr/>
            </p:nvSpPr>
            <p:spPr>
              <a:xfrm>
                <a:off x="1768785" y="4568031"/>
                <a:ext cx="245269" cy="542925"/>
              </a:xfrm>
              <a:prstGeom prst="ellipse">
                <a:avLst/>
              </a:prstGeom>
              <a:solidFill>
                <a:schemeClr val="tx1">
                  <a:lumMod val="75000"/>
                  <a:lumOff val="2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Ellipse 64">
                <a:extLst>
                  <a:ext uri="{FF2B5EF4-FFF2-40B4-BE49-F238E27FC236}">
                    <a16:creationId xmlns:a16="http://schemas.microsoft.com/office/drawing/2014/main" id="{9F31A957-05BB-A53E-03E1-B1E8825F66E1}"/>
                  </a:ext>
                </a:extLst>
              </p:cNvPr>
              <p:cNvSpPr/>
              <p:nvPr/>
            </p:nvSpPr>
            <p:spPr>
              <a:xfrm>
                <a:off x="1136563" y="4442766"/>
                <a:ext cx="105965" cy="357188"/>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65">
                <a:extLst>
                  <a:ext uri="{FF2B5EF4-FFF2-40B4-BE49-F238E27FC236}">
                    <a16:creationId xmlns:a16="http://schemas.microsoft.com/office/drawing/2014/main" id="{44EEFAC1-D0B6-498A-0EB5-33C8C4D8CEFB}"/>
                  </a:ext>
                </a:extLst>
              </p:cNvPr>
              <p:cNvSpPr/>
              <p:nvPr/>
            </p:nvSpPr>
            <p:spPr>
              <a:xfrm>
                <a:off x="1108981" y="4442766"/>
                <a:ext cx="76201" cy="357188"/>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66">
                <a:extLst>
                  <a:ext uri="{FF2B5EF4-FFF2-40B4-BE49-F238E27FC236}">
                    <a16:creationId xmlns:a16="http://schemas.microsoft.com/office/drawing/2014/main" id="{2A4D45E8-6FD6-D7C8-57D1-DA01FE379F9E}"/>
                  </a:ext>
                </a:extLst>
              </p:cNvPr>
              <p:cNvSpPr/>
              <p:nvPr/>
            </p:nvSpPr>
            <p:spPr>
              <a:xfrm>
                <a:off x="1055999" y="4442766"/>
                <a:ext cx="105965" cy="357188"/>
              </a:xfrm>
              <a:prstGeom prst="ellipse">
                <a:avLst/>
              </a:prstGeom>
              <a:solidFill>
                <a:schemeClr val="tx1">
                  <a:lumMod val="75000"/>
                  <a:lumOff val="2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Freihandform: Form 67">
                <a:extLst>
                  <a:ext uri="{FF2B5EF4-FFF2-40B4-BE49-F238E27FC236}">
                    <a16:creationId xmlns:a16="http://schemas.microsoft.com/office/drawing/2014/main" id="{B0B9A2D8-FC4D-99CF-FA24-309C7995CA64}"/>
                  </a:ext>
                </a:extLst>
              </p:cNvPr>
              <p:cNvSpPr/>
              <p:nvPr/>
            </p:nvSpPr>
            <p:spPr>
              <a:xfrm>
                <a:off x="1022858" y="3813323"/>
                <a:ext cx="762000" cy="882650"/>
              </a:xfrm>
              <a:custGeom>
                <a:avLst/>
                <a:gdLst>
                  <a:gd name="connsiteX0" fmla="*/ 228600 w 762000"/>
                  <a:gd name="connsiteY0" fmla="*/ 0 h 882650"/>
                  <a:gd name="connsiteX1" fmla="*/ 146050 w 762000"/>
                  <a:gd name="connsiteY1" fmla="*/ 25400 h 882650"/>
                  <a:gd name="connsiteX2" fmla="*/ 63500 w 762000"/>
                  <a:gd name="connsiteY2" fmla="*/ 330200 h 882650"/>
                  <a:gd name="connsiteX3" fmla="*/ 0 w 762000"/>
                  <a:gd name="connsiteY3" fmla="*/ 717550 h 882650"/>
                  <a:gd name="connsiteX4" fmla="*/ 31750 w 762000"/>
                  <a:gd name="connsiteY4" fmla="*/ 723900 h 882650"/>
                  <a:gd name="connsiteX5" fmla="*/ 50800 w 762000"/>
                  <a:gd name="connsiteY5" fmla="*/ 603250 h 882650"/>
                  <a:gd name="connsiteX6" fmla="*/ 222250 w 762000"/>
                  <a:gd name="connsiteY6" fmla="*/ 609600 h 882650"/>
                  <a:gd name="connsiteX7" fmla="*/ 241300 w 762000"/>
                  <a:gd name="connsiteY7" fmla="*/ 787400 h 882650"/>
                  <a:gd name="connsiteX8" fmla="*/ 730250 w 762000"/>
                  <a:gd name="connsiteY8" fmla="*/ 882650 h 882650"/>
                  <a:gd name="connsiteX9" fmla="*/ 762000 w 762000"/>
                  <a:gd name="connsiteY9" fmla="*/ 711200 h 882650"/>
                  <a:gd name="connsiteX10" fmla="*/ 241300 w 762000"/>
                  <a:gd name="connsiteY10" fmla="*/ 660400 h 882650"/>
                  <a:gd name="connsiteX11" fmla="*/ 228600 w 762000"/>
                  <a:gd name="connsiteY11" fmla="*/ 0 h 882650"/>
                  <a:gd name="connsiteX0" fmla="*/ 228600 w 762000"/>
                  <a:gd name="connsiteY0" fmla="*/ 0 h 882650"/>
                  <a:gd name="connsiteX1" fmla="*/ 146050 w 762000"/>
                  <a:gd name="connsiteY1" fmla="*/ 25400 h 882650"/>
                  <a:gd name="connsiteX2" fmla="*/ 63500 w 762000"/>
                  <a:gd name="connsiteY2" fmla="*/ 330200 h 882650"/>
                  <a:gd name="connsiteX3" fmla="*/ 0 w 762000"/>
                  <a:gd name="connsiteY3" fmla="*/ 717550 h 882650"/>
                  <a:gd name="connsiteX4" fmla="*/ 31750 w 762000"/>
                  <a:gd name="connsiteY4" fmla="*/ 723900 h 882650"/>
                  <a:gd name="connsiteX5" fmla="*/ 50800 w 762000"/>
                  <a:gd name="connsiteY5" fmla="*/ 603250 h 882650"/>
                  <a:gd name="connsiteX6" fmla="*/ 222250 w 762000"/>
                  <a:gd name="connsiteY6" fmla="*/ 609600 h 882650"/>
                  <a:gd name="connsiteX7" fmla="*/ 174625 w 762000"/>
                  <a:gd name="connsiteY7" fmla="*/ 792163 h 882650"/>
                  <a:gd name="connsiteX8" fmla="*/ 730250 w 762000"/>
                  <a:gd name="connsiteY8" fmla="*/ 882650 h 882650"/>
                  <a:gd name="connsiteX9" fmla="*/ 762000 w 762000"/>
                  <a:gd name="connsiteY9" fmla="*/ 711200 h 882650"/>
                  <a:gd name="connsiteX10" fmla="*/ 241300 w 762000"/>
                  <a:gd name="connsiteY10" fmla="*/ 660400 h 882650"/>
                  <a:gd name="connsiteX11" fmla="*/ 228600 w 762000"/>
                  <a:gd name="connsiteY11" fmla="*/ 0 h 882650"/>
                  <a:gd name="connsiteX0" fmla="*/ 228600 w 762000"/>
                  <a:gd name="connsiteY0" fmla="*/ 0 h 882650"/>
                  <a:gd name="connsiteX1" fmla="*/ 146050 w 762000"/>
                  <a:gd name="connsiteY1" fmla="*/ 25400 h 882650"/>
                  <a:gd name="connsiteX2" fmla="*/ 63500 w 762000"/>
                  <a:gd name="connsiteY2" fmla="*/ 330200 h 882650"/>
                  <a:gd name="connsiteX3" fmla="*/ 0 w 762000"/>
                  <a:gd name="connsiteY3" fmla="*/ 717550 h 882650"/>
                  <a:gd name="connsiteX4" fmla="*/ 31750 w 762000"/>
                  <a:gd name="connsiteY4" fmla="*/ 723900 h 882650"/>
                  <a:gd name="connsiteX5" fmla="*/ 50800 w 762000"/>
                  <a:gd name="connsiteY5" fmla="*/ 603250 h 882650"/>
                  <a:gd name="connsiteX6" fmla="*/ 153193 w 762000"/>
                  <a:gd name="connsiteY6" fmla="*/ 607219 h 882650"/>
                  <a:gd name="connsiteX7" fmla="*/ 174625 w 762000"/>
                  <a:gd name="connsiteY7" fmla="*/ 792163 h 882650"/>
                  <a:gd name="connsiteX8" fmla="*/ 730250 w 762000"/>
                  <a:gd name="connsiteY8" fmla="*/ 882650 h 882650"/>
                  <a:gd name="connsiteX9" fmla="*/ 762000 w 762000"/>
                  <a:gd name="connsiteY9" fmla="*/ 711200 h 882650"/>
                  <a:gd name="connsiteX10" fmla="*/ 241300 w 762000"/>
                  <a:gd name="connsiteY10" fmla="*/ 660400 h 882650"/>
                  <a:gd name="connsiteX11" fmla="*/ 228600 w 762000"/>
                  <a:gd name="connsiteY11" fmla="*/ 0 h 882650"/>
                  <a:gd name="connsiteX0" fmla="*/ 228600 w 762000"/>
                  <a:gd name="connsiteY0" fmla="*/ 0 h 882650"/>
                  <a:gd name="connsiteX1" fmla="*/ 146050 w 762000"/>
                  <a:gd name="connsiteY1" fmla="*/ 25400 h 882650"/>
                  <a:gd name="connsiteX2" fmla="*/ 63500 w 762000"/>
                  <a:gd name="connsiteY2" fmla="*/ 330200 h 882650"/>
                  <a:gd name="connsiteX3" fmla="*/ 0 w 762000"/>
                  <a:gd name="connsiteY3" fmla="*/ 717550 h 882650"/>
                  <a:gd name="connsiteX4" fmla="*/ 31750 w 762000"/>
                  <a:gd name="connsiteY4" fmla="*/ 723900 h 882650"/>
                  <a:gd name="connsiteX5" fmla="*/ 50800 w 762000"/>
                  <a:gd name="connsiteY5" fmla="*/ 603250 h 882650"/>
                  <a:gd name="connsiteX6" fmla="*/ 131762 w 762000"/>
                  <a:gd name="connsiteY6" fmla="*/ 609600 h 882650"/>
                  <a:gd name="connsiteX7" fmla="*/ 174625 w 762000"/>
                  <a:gd name="connsiteY7" fmla="*/ 792163 h 882650"/>
                  <a:gd name="connsiteX8" fmla="*/ 730250 w 762000"/>
                  <a:gd name="connsiteY8" fmla="*/ 882650 h 882650"/>
                  <a:gd name="connsiteX9" fmla="*/ 762000 w 762000"/>
                  <a:gd name="connsiteY9" fmla="*/ 711200 h 882650"/>
                  <a:gd name="connsiteX10" fmla="*/ 241300 w 762000"/>
                  <a:gd name="connsiteY10" fmla="*/ 660400 h 882650"/>
                  <a:gd name="connsiteX11" fmla="*/ 228600 w 762000"/>
                  <a:gd name="connsiteY11" fmla="*/ 0 h 882650"/>
                  <a:gd name="connsiteX0" fmla="*/ 228600 w 762000"/>
                  <a:gd name="connsiteY0" fmla="*/ 0 h 882650"/>
                  <a:gd name="connsiteX1" fmla="*/ 146050 w 762000"/>
                  <a:gd name="connsiteY1" fmla="*/ 25400 h 882650"/>
                  <a:gd name="connsiteX2" fmla="*/ 63500 w 762000"/>
                  <a:gd name="connsiteY2" fmla="*/ 330200 h 882650"/>
                  <a:gd name="connsiteX3" fmla="*/ 0 w 762000"/>
                  <a:gd name="connsiteY3" fmla="*/ 717550 h 882650"/>
                  <a:gd name="connsiteX4" fmla="*/ 31750 w 762000"/>
                  <a:gd name="connsiteY4" fmla="*/ 723900 h 882650"/>
                  <a:gd name="connsiteX5" fmla="*/ 50800 w 762000"/>
                  <a:gd name="connsiteY5" fmla="*/ 603250 h 882650"/>
                  <a:gd name="connsiteX6" fmla="*/ 131762 w 762000"/>
                  <a:gd name="connsiteY6" fmla="*/ 609600 h 882650"/>
                  <a:gd name="connsiteX7" fmla="*/ 160338 w 762000"/>
                  <a:gd name="connsiteY7" fmla="*/ 792163 h 882650"/>
                  <a:gd name="connsiteX8" fmla="*/ 730250 w 762000"/>
                  <a:gd name="connsiteY8" fmla="*/ 882650 h 882650"/>
                  <a:gd name="connsiteX9" fmla="*/ 762000 w 762000"/>
                  <a:gd name="connsiteY9" fmla="*/ 711200 h 882650"/>
                  <a:gd name="connsiteX10" fmla="*/ 241300 w 762000"/>
                  <a:gd name="connsiteY10" fmla="*/ 660400 h 882650"/>
                  <a:gd name="connsiteX11" fmla="*/ 228600 w 762000"/>
                  <a:gd name="connsiteY11" fmla="*/ 0 h 882650"/>
                  <a:gd name="connsiteX0" fmla="*/ 228600 w 762000"/>
                  <a:gd name="connsiteY0" fmla="*/ 0 h 882650"/>
                  <a:gd name="connsiteX1" fmla="*/ 146050 w 762000"/>
                  <a:gd name="connsiteY1" fmla="*/ 25400 h 882650"/>
                  <a:gd name="connsiteX2" fmla="*/ 11112 w 762000"/>
                  <a:gd name="connsiteY2" fmla="*/ 351631 h 882650"/>
                  <a:gd name="connsiteX3" fmla="*/ 0 w 762000"/>
                  <a:gd name="connsiteY3" fmla="*/ 717550 h 882650"/>
                  <a:gd name="connsiteX4" fmla="*/ 31750 w 762000"/>
                  <a:gd name="connsiteY4" fmla="*/ 723900 h 882650"/>
                  <a:gd name="connsiteX5" fmla="*/ 50800 w 762000"/>
                  <a:gd name="connsiteY5" fmla="*/ 603250 h 882650"/>
                  <a:gd name="connsiteX6" fmla="*/ 131762 w 762000"/>
                  <a:gd name="connsiteY6" fmla="*/ 609600 h 882650"/>
                  <a:gd name="connsiteX7" fmla="*/ 160338 w 762000"/>
                  <a:gd name="connsiteY7" fmla="*/ 792163 h 882650"/>
                  <a:gd name="connsiteX8" fmla="*/ 730250 w 762000"/>
                  <a:gd name="connsiteY8" fmla="*/ 882650 h 882650"/>
                  <a:gd name="connsiteX9" fmla="*/ 762000 w 762000"/>
                  <a:gd name="connsiteY9" fmla="*/ 711200 h 882650"/>
                  <a:gd name="connsiteX10" fmla="*/ 241300 w 762000"/>
                  <a:gd name="connsiteY10" fmla="*/ 660400 h 882650"/>
                  <a:gd name="connsiteX11" fmla="*/ 228600 w 762000"/>
                  <a:gd name="connsiteY11" fmla="*/ 0 h 882650"/>
                  <a:gd name="connsiteX0" fmla="*/ 228600 w 762000"/>
                  <a:gd name="connsiteY0" fmla="*/ 0 h 882650"/>
                  <a:gd name="connsiteX1" fmla="*/ 146050 w 762000"/>
                  <a:gd name="connsiteY1" fmla="*/ 25400 h 882650"/>
                  <a:gd name="connsiteX2" fmla="*/ 11112 w 762000"/>
                  <a:gd name="connsiteY2" fmla="*/ 351631 h 882650"/>
                  <a:gd name="connsiteX3" fmla="*/ 0 w 762000"/>
                  <a:gd name="connsiteY3" fmla="*/ 717550 h 882650"/>
                  <a:gd name="connsiteX4" fmla="*/ 31750 w 762000"/>
                  <a:gd name="connsiteY4" fmla="*/ 723900 h 882650"/>
                  <a:gd name="connsiteX5" fmla="*/ 74613 w 762000"/>
                  <a:gd name="connsiteY5" fmla="*/ 608013 h 882650"/>
                  <a:gd name="connsiteX6" fmla="*/ 131762 w 762000"/>
                  <a:gd name="connsiteY6" fmla="*/ 609600 h 882650"/>
                  <a:gd name="connsiteX7" fmla="*/ 160338 w 762000"/>
                  <a:gd name="connsiteY7" fmla="*/ 792163 h 882650"/>
                  <a:gd name="connsiteX8" fmla="*/ 730250 w 762000"/>
                  <a:gd name="connsiteY8" fmla="*/ 882650 h 882650"/>
                  <a:gd name="connsiteX9" fmla="*/ 762000 w 762000"/>
                  <a:gd name="connsiteY9" fmla="*/ 711200 h 882650"/>
                  <a:gd name="connsiteX10" fmla="*/ 241300 w 762000"/>
                  <a:gd name="connsiteY10" fmla="*/ 660400 h 882650"/>
                  <a:gd name="connsiteX11" fmla="*/ 228600 w 762000"/>
                  <a:gd name="connsiteY11" fmla="*/ 0 h 88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2000" h="882650">
                    <a:moveTo>
                      <a:pt x="228600" y="0"/>
                    </a:moveTo>
                    <a:lnTo>
                      <a:pt x="146050" y="25400"/>
                    </a:lnTo>
                    <a:lnTo>
                      <a:pt x="11112" y="351631"/>
                    </a:lnTo>
                    <a:lnTo>
                      <a:pt x="0" y="717550"/>
                    </a:lnTo>
                    <a:lnTo>
                      <a:pt x="31750" y="723900"/>
                    </a:lnTo>
                    <a:lnTo>
                      <a:pt x="74613" y="608013"/>
                    </a:lnTo>
                    <a:lnTo>
                      <a:pt x="131762" y="609600"/>
                    </a:lnTo>
                    <a:lnTo>
                      <a:pt x="160338" y="792163"/>
                    </a:lnTo>
                    <a:lnTo>
                      <a:pt x="730250" y="882650"/>
                    </a:lnTo>
                    <a:lnTo>
                      <a:pt x="762000" y="711200"/>
                    </a:lnTo>
                    <a:lnTo>
                      <a:pt x="241300" y="660400"/>
                    </a:lnTo>
                    <a:lnTo>
                      <a:pt x="228600" y="0"/>
                    </a:ln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Freihandform: Form 68">
                <a:extLst>
                  <a:ext uri="{FF2B5EF4-FFF2-40B4-BE49-F238E27FC236}">
                    <a16:creationId xmlns:a16="http://schemas.microsoft.com/office/drawing/2014/main" id="{7BB058CE-EB1F-1E1B-84A3-5E74C1D18DA1}"/>
                  </a:ext>
                </a:extLst>
              </p:cNvPr>
              <p:cNvSpPr/>
              <p:nvPr/>
            </p:nvSpPr>
            <p:spPr>
              <a:xfrm>
                <a:off x="2324608" y="4537223"/>
                <a:ext cx="1428750" cy="311150"/>
              </a:xfrm>
              <a:custGeom>
                <a:avLst/>
                <a:gdLst>
                  <a:gd name="connsiteX0" fmla="*/ 0 w 1428750"/>
                  <a:gd name="connsiteY0" fmla="*/ 50800 h 311150"/>
                  <a:gd name="connsiteX1" fmla="*/ 6350 w 1428750"/>
                  <a:gd name="connsiteY1" fmla="*/ 311150 h 311150"/>
                  <a:gd name="connsiteX2" fmla="*/ 1416050 w 1428750"/>
                  <a:gd name="connsiteY2" fmla="*/ 177800 h 311150"/>
                  <a:gd name="connsiteX3" fmla="*/ 1428750 w 1428750"/>
                  <a:gd name="connsiteY3" fmla="*/ 0 h 311150"/>
                  <a:gd name="connsiteX4" fmla="*/ 0 w 1428750"/>
                  <a:gd name="connsiteY4" fmla="*/ 50800 h 31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311150">
                    <a:moveTo>
                      <a:pt x="0" y="50800"/>
                    </a:moveTo>
                    <a:lnTo>
                      <a:pt x="6350" y="311150"/>
                    </a:lnTo>
                    <a:lnTo>
                      <a:pt x="1416050" y="177800"/>
                    </a:lnTo>
                    <a:lnTo>
                      <a:pt x="1428750" y="0"/>
                    </a:lnTo>
                    <a:lnTo>
                      <a:pt x="0" y="50800"/>
                    </a:ln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Freihandform: Form 69">
                <a:extLst>
                  <a:ext uri="{FF2B5EF4-FFF2-40B4-BE49-F238E27FC236}">
                    <a16:creationId xmlns:a16="http://schemas.microsoft.com/office/drawing/2014/main" id="{74862594-764C-E613-8F8D-DCED5117A093}"/>
                  </a:ext>
                </a:extLst>
              </p:cNvPr>
              <p:cNvSpPr/>
              <p:nvPr/>
            </p:nvSpPr>
            <p:spPr>
              <a:xfrm>
                <a:off x="1944203" y="4549923"/>
                <a:ext cx="405806" cy="295275"/>
              </a:xfrm>
              <a:custGeom>
                <a:avLst/>
                <a:gdLst>
                  <a:gd name="connsiteX0" fmla="*/ 266700 w 304800"/>
                  <a:gd name="connsiteY0" fmla="*/ 266700 h 266700"/>
                  <a:gd name="connsiteX1" fmla="*/ 88900 w 304800"/>
                  <a:gd name="connsiteY1" fmla="*/ 209550 h 266700"/>
                  <a:gd name="connsiteX2" fmla="*/ 0 w 304800"/>
                  <a:gd name="connsiteY2" fmla="*/ 0 h 266700"/>
                  <a:gd name="connsiteX3" fmla="*/ 304800 w 304800"/>
                  <a:gd name="connsiteY3" fmla="*/ 25400 h 266700"/>
                  <a:gd name="connsiteX4" fmla="*/ 266700 w 304800"/>
                  <a:gd name="connsiteY4" fmla="*/ 266700 h 266700"/>
                  <a:gd name="connsiteX0" fmla="*/ 295317 w 304800"/>
                  <a:gd name="connsiteY0" fmla="*/ 314325 h 314325"/>
                  <a:gd name="connsiteX1" fmla="*/ 88900 w 304800"/>
                  <a:gd name="connsiteY1" fmla="*/ 209550 h 314325"/>
                  <a:gd name="connsiteX2" fmla="*/ 0 w 304800"/>
                  <a:gd name="connsiteY2" fmla="*/ 0 h 314325"/>
                  <a:gd name="connsiteX3" fmla="*/ 304800 w 304800"/>
                  <a:gd name="connsiteY3" fmla="*/ 25400 h 314325"/>
                  <a:gd name="connsiteX4" fmla="*/ 295317 w 304800"/>
                  <a:gd name="connsiteY4" fmla="*/ 314325 h 314325"/>
                  <a:gd name="connsiteX0" fmla="*/ 295317 w 304800"/>
                  <a:gd name="connsiteY0" fmla="*/ 295275 h 295275"/>
                  <a:gd name="connsiteX1" fmla="*/ 88900 w 304800"/>
                  <a:gd name="connsiteY1" fmla="*/ 209550 h 295275"/>
                  <a:gd name="connsiteX2" fmla="*/ 0 w 304800"/>
                  <a:gd name="connsiteY2" fmla="*/ 0 h 295275"/>
                  <a:gd name="connsiteX3" fmla="*/ 304800 w 304800"/>
                  <a:gd name="connsiteY3" fmla="*/ 25400 h 295275"/>
                  <a:gd name="connsiteX4" fmla="*/ 295317 w 304800"/>
                  <a:gd name="connsiteY4" fmla="*/ 295275 h 295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 h="295275">
                    <a:moveTo>
                      <a:pt x="295317" y="295275"/>
                    </a:moveTo>
                    <a:lnTo>
                      <a:pt x="88900" y="209550"/>
                    </a:lnTo>
                    <a:lnTo>
                      <a:pt x="0" y="0"/>
                    </a:lnTo>
                    <a:lnTo>
                      <a:pt x="304800" y="25400"/>
                    </a:lnTo>
                    <a:lnTo>
                      <a:pt x="295317" y="295275"/>
                    </a:ln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Freihandform: Form 71">
                <a:extLst>
                  <a:ext uri="{FF2B5EF4-FFF2-40B4-BE49-F238E27FC236}">
                    <a16:creationId xmlns:a16="http://schemas.microsoft.com/office/drawing/2014/main" id="{8B1C7607-50FE-5A02-8BD5-75C9FAB368B7}"/>
                  </a:ext>
                </a:extLst>
              </p:cNvPr>
              <p:cNvSpPr/>
              <p:nvPr/>
            </p:nvSpPr>
            <p:spPr>
              <a:xfrm>
                <a:off x="2354771" y="2704453"/>
                <a:ext cx="1509713" cy="1761173"/>
              </a:xfrm>
              <a:custGeom>
                <a:avLst/>
                <a:gdLst>
                  <a:gd name="connsiteX0" fmla="*/ 0 w 1509713"/>
                  <a:gd name="connsiteY0" fmla="*/ 590550 h 1738313"/>
                  <a:gd name="connsiteX1" fmla="*/ 1457325 w 1509713"/>
                  <a:gd name="connsiteY1" fmla="*/ 0 h 1738313"/>
                  <a:gd name="connsiteX2" fmla="*/ 1509713 w 1509713"/>
                  <a:gd name="connsiteY2" fmla="*/ 1738313 h 1738313"/>
                  <a:gd name="connsiteX3" fmla="*/ 33338 w 1509713"/>
                  <a:gd name="connsiteY3" fmla="*/ 1695450 h 1738313"/>
                  <a:gd name="connsiteX4" fmla="*/ 0 w 1509713"/>
                  <a:gd name="connsiteY4" fmla="*/ 590550 h 1738313"/>
                  <a:gd name="connsiteX0" fmla="*/ 0 w 1509713"/>
                  <a:gd name="connsiteY0" fmla="*/ 590550 h 1761173"/>
                  <a:gd name="connsiteX1" fmla="*/ 1457325 w 1509713"/>
                  <a:gd name="connsiteY1" fmla="*/ 0 h 1761173"/>
                  <a:gd name="connsiteX2" fmla="*/ 1509713 w 1509713"/>
                  <a:gd name="connsiteY2" fmla="*/ 1761173 h 1761173"/>
                  <a:gd name="connsiteX3" fmla="*/ 33338 w 1509713"/>
                  <a:gd name="connsiteY3" fmla="*/ 1695450 h 1761173"/>
                  <a:gd name="connsiteX4" fmla="*/ 0 w 1509713"/>
                  <a:gd name="connsiteY4" fmla="*/ 590550 h 1761173"/>
                  <a:gd name="connsiteX0" fmla="*/ 0 w 1509713"/>
                  <a:gd name="connsiteY0" fmla="*/ 590550 h 1761173"/>
                  <a:gd name="connsiteX1" fmla="*/ 1457325 w 1509713"/>
                  <a:gd name="connsiteY1" fmla="*/ 0 h 1761173"/>
                  <a:gd name="connsiteX2" fmla="*/ 1509713 w 1509713"/>
                  <a:gd name="connsiteY2" fmla="*/ 1761173 h 1761173"/>
                  <a:gd name="connsiteX3" fmla="*/ 19051 w 1509713"/>
                  <a:gd name="connsiteY3" fmla="*/ 1695450 h 1761173"/>
                  <a:gd name="connsiteX4" fmla="*/ 0 w 1509713"/>
                  <a:gd name="connsiteY4" fmla="*/ 590550 h 1761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9713" h="1761173">
                    <a:moveTo>
                      <a:pt x="0" y="590550"/>
                    </a:moveTo>
                    <a:lnTo>
                      <a:pt x="1457325" y="0"/>
                    </a:lnTo>
                    <a:lnTo>
                      <a:pt x="1509713" y="1761173"/>
                    </a:lnTo>
                    <a:lnTo>
                      <a:pt x="19051" y="1695450"/>
                    </a:lnTo>
                    <a:lnTo>
                      <a:pt x="0" y="590550"/>
                    </a:ln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Freihandform: Form 72">
                <a:extLst>
                  <a:ext uri="{FF2B5EF4-FFF2-40B4-BE49-F238E27FC236}">
                    <a16:creationId xmlns:a16="http://schemas.microsoft.com/office/drawing/2014/main" id="{40913D6E-1943-99C5-A80F-BE4546EAE91D}"/>
                  </a:ext>
                </a:extLst>
              </p:cNvPr>
              <p:cNvSpPr/>
              <p:nvPr/>
            </p:nvSpPr>
            <p:spPr>
              <a:xfrm>
                <a:off x="2336674" y="2261541"/>
                <a:ext cx="1476375" cy="1038225"/>
              </a:xfrm>
              <a:custGeom>
                <a:avLst/>
                <a:gdLst>
                  <a:gd name="connsiteX0" fmla="*/ 0 w 1476375"/>
                  <a:gd name="connsiteY0" fmla="*/ 0 h 1038225"/>
                  <a:gd name="connsiteX1" fmla="*/ 1476375 w 1476375"/>
                  <a:gd name="connsiteY1" fmla="*/ 438150 h 1038225"/>
                  <a:gd name="connsiteX2" fmla="*/ 19050 w 1476375"/>
                  <a:gd name="connsiteY2" fmla="*/ 1038225 h 1038225"/>
                  <a:gd name="connsiteX3" fmla="*/ 0 w 1476375"/>
                  <a:gd name="connsiteY3" fmla="*/ 0 h 1038225"/>
                </a:gdLst>
                <a:ahLst/>
                <a:cxnLst>
                  <a:cxn ang="0">
                    <a:pos x="connsiteX0" y="connsiteY0"/>
                  </a:cxn>
                  <a:cxn ang="0">
                    <a:pos x="connsiteX1" y="connsiteY1"/>
                  </a:cxn>
                  <a:cxn ang="0">
                    <a:pos x="connsiteX2" y="connsiteY2"/>
                  </a:cxn>
                  <a:cxn ang="0">
                    <a:pos x="connsiteX3" y="connsiteY3"/>
                  </a:cxn>
                </a:cxnLst>
                <a:rect l="l" t="t" r="r" b="b"/>
                <a:pathLst>
                  <a:path w="1476375" h="1038225">
                    <a:moveTo>
                      <a:pt x="0" y="0"/>
                    </a:moveTo>
                    <a:lnTo>
                      <a:pt x="1476375" y="438150"/>
                    </a:lnTo>
                    <a:lnTo>
                      <a:pt x="19050" y="1038225"/>
                    </a:lnTo>
                    <a:lnTo>
                      <a:pt x="0" y="0"/>
                    </a:ln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Freihandform: Form 73">
                <a:extLst>
                  <a:ext uri="{FF2B5EF4-FFF2-40B4-BE49-F238E27FC236}">
                    <a16:creationId xmlns:a16="http://schemas.microsoft.com/office/drawing/2014/main" id="{9B0086A2-09F4-377B-5778-2338B9F9452D}"/>
                  </a:ext>
                </a:extLst>
              </p:cNvPr>
              <p:cNvSpPr/>
              <p:nvPr/>
            </p:nvSpPr>
            <p:spPr>
              <a:xfrm>
                <a:off x="2326197" y="1980553"/>
                <a:ext cx="1838325" cy="714375"/>
              </a:xfrm>
              <a:custGeom>
                <a:avLst/>
                <a:gdLst>
                  <a:gd name="connsiteX0" fmla="*/ 0 w 1838325"/>
                  <a:gd name="connsiteY0" fmla="*/ 276225 h 714375"/>
                  <a:gd name="connsiteX1" fmla="*/ 319088 w 1838325"/>
                  <a:gd name="connsiteY1" fmla="*/ 0 h 714375"/>
                  <a:gd name="connsiteX2" fmla="*/ 1838325 w 1838325"/>
                  <a:gd name="connsiteY2" fmla="*/ 538163 h 714375"/>
                  <a:gd name="connsiteX3" fmla="*/ 1466850 w 1838325"/>
                  <a:gd name="connsiteY3" fmla="*/ 714375 h 714375"/>
                  <a:gd name="connsiteX4" fmla="*/ 0 w 1838325"/>
                  <a:gd name="connsiteY4" fmla="*/ 276225 h 714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325" h="714375">
                    <a:moveTo>
                      <a:pt x="0" y="276225"/>
                    </a:moveTo>
                    <a:lnTo>
                      <a:pt x="319088" y="0"/>
                    </a:lnTo>
                    <a:lnTo>
                      <a:pt x="1838325" y="538163"/>
                    </a:lnTo>
                    <a:lnTo>
                      <a:pt x="1466850" y="714375"/>
                    </a:lnTo>
                    <a:lnTo>
                      <a:pt x="0" y="276225"/>
                    </a:ln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Freihandform: Form 74">
                <a:extLst>
                  <a:ext uri="{FF2B5EF4-FFF2-40B4-BE49-F238E27FC236}">
                    <a16:creationId xmlns:a16="http://schemas.microsoft.com/office/drawing/2014/main" id="{10233C28-15FA-9175-2F31-04214638981A}"/>
                  </a:ext>
                </a:extLst>
              </p:cNvPr>
              <p:cNvSpPr/>
              <p:nvPr/>
            </p:nvSpPr>
            <p:spPr>
              <a:xfrm>
                <a:off x="2374615" y="4400622"/>
                <a:ext cx="1502570" cy="119063"/>
              </a:xfrm>
              <a:custGeom>
                <a:avLst/>
                <a:gdLst>
                  <a:gd name="connsiteX0" fmla="*/ 0 w 1500188"/>
                  <a:gd name="connsiteY0" fmla="*/ 119063 h 119063"/>
                  <a:gd name="connsiteX1" fmla="*/ 1500188 w 1500188"/>
                  <a:gd name="connsiteY1" fmla="*/ 57150 h 119063"/>
                  <a:gd name="connsiteX2" fmla="*/ 9525 w 1500188"/>
                  <a:gd name="connsiteY2" fmla="*/ 0 h 119063"/>
                  <a:gd name="connsiteX3" fmla="*/ 0 w 1500188"/>
                  <a:gd name="connsiteY3" fmla="*/ 119063 h 119063"/>
                  <a:gd name="connsiteX0" fmla="*/ 4763 w 1504951"/>
                  <a:gd name="connsiteY0" fmla="*/ 119063 h 119063"/>
                  <a:gd name="connsiteX1" fmla="*/ 1504951 w 1504951"/>
                  <a:gd name="connsiteY1" fmla="*/ 57150 h 119063"/>
                  <a:gd name="connsiteX2" fmla="*/ 0 w 1504951"/>
                  <a:gd name="connsiteY2" fmla="*/ 0 h 119063"/>
                  <a:gd name="connsiteX3" fmla="*/ 4763 w 1504951"/>
                  <a:gd name="connsiteY3" fmla="*/ 119063 h 119063"/>
                  <a:gd name="connsiteX0" fmla="*/ 4763 w 1502570"/>
                  <a:gd name="connsiteY0" fmla="*/ 119063 h 119063"/>
                  <a:gd name="connsiteX1" fmla="*/ 1502570 w 1502570"/>
                  <a:gd name="connsiteY1" fmla="*/ 73819 h 119063"/>
                  <a:gd name="connsiteX2" fmla="*/ 0 w 1502570"/>
                  <a:gd name="connsiteY2" fmla="*/ 0 h 119063"/>
                  <a:gd name="connsiteX3" fmla="*/ 4763 w 1502570"/>
                  <a:gd name="connsiteY3" fmla="*/ 119063 h 119063"/>
                </a:gdLst>
                <a:ahLst/>
                <a:cxnLst>
                  <a:cxn ang="0">
                    <a:pos x="connsiteX0" y="connsiteY0"/>
                  </a:cxn>
                  <a:cxn ang="0">
                    <a:pos x="connsiteX1" y="connsiteY1"/>
                  </a:cxn>
                  <a:cxn ang="0">
                    <a:pos x="connsiteX2" y="connsiteY2"/>
                  </a:cxn>
                  <a:cxn ang="0">
                    <a:pos x="connsiteX3" y="connsiteY3"/>
                  </a:cxn>
                </a:cxnLst>
                <a:rect l="l" t="t" r="r" b="b"/>
                <a:pathLst>
                  <a:path w="1502570" h="119063">
                    <a:moveTo>
                      <a:pt x="4763" y="119063"/>
                    </a:moveTo>
                    <a:lnTo>
                      <a:pt x="1502570" y="73819"/>
                    </a:lnTo>
                    <a:lnTo>
                      <a:pt x="0" y="0"/>
                    </a:lnTo>
                    <a:lnTo>
                      <a:pt x="4763" y="119063"/>
                    </a:ln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Freihandform: Form 75">
                <a:extLst>
                  <a:ext uri="{FF2B5EF4-FFF2-40B4-BE49-F238E27FC236}">
                    <a16:creationId xmlns:a16="http://schemas.microsoft.com/office/drawing/2014/main" id="{33AACC18-8C75-CFF3-586B-AA1CDA895E12}"/>
                  </a:ext>
                </a:extLst>
              </p:cNvPr>
              <p:cNvSpPr/>
              <p:nvPr/>
            </p:nvSpPr>
            <p:spPr>
              <a:xfrm>
                <a:off x="2378109" y="4529846"/>
                <a:ext cx="1171576" cy="123826"/>
              </a:xfrm>
              <a:custGeom>
                <a:avLst/>
                <a:gdLst>
                  <a:gd name="connsiteX0" fmla="*/ 0 w 1197769"/>
                  <a:gd name="connsiteY0" fmla="*/ 0 h 128588"/>
                  <a:gd name="connsiteX1" fmla="*/ 54769 w 1197769"/>
                  <a:gd name="connsiteY1" fmla="*/ 116681 h 128588"/>
                  <a:gd name="connsiteX2" fmla="*/ 1197769 w 1197769"/>
                  <a:gd name="connsiteY2" fmla="*/ 128588 h 128588"/>
                  <a:gd name="connsiteX3" fmla="*/ 0 w 1197769"/>
                  <a:gd name="connsiteY3" fmla="*/ 0 h 128588"/>
                  <a:gd name="connsiteX0" fmla="*/ 0 w 1171576"/>
                  <a:gd name="connsiteY0" fmla="*/ 0 h 123826"/>
                  <a:gd name="connsiteX1" fmla="*/ 28576 w 1171576"/>
                  <a:gd name="connsiteY1" fmla="*/ 111919 h 123826"/>
                  <a:gd name="connsiteX2" fmla="*/ 1171576 w 1171576"/>
                  <a:gd name="connsiteY2" fmla="*/ 123826 h 123826"/>
                  <a:gd name="connsiteX3" fmla="*/ 0 w 1171576"/>
                  <a:gd name="connsiteY3" fmla="*/ 0 h 123826"/>
                </a:gdLst>
                <a:ahLst/>
                <a:cxnLst>
                  <a:cxn ang="0">
                    <a:pos x="connsiteX0" y="connsiteY0"/>
                  </a:cxn>
                  <a:cxn ang="0">
                    <a:pos x="connsiteX1" y="connsiteY1"/>
                  </a:cxn>
                  <a:cxn ang="0">
                    <a:pos x="connsiteX2" y="connsiteY2"/>
                  </a:cxn>
                  <a:cxn ang="0">
                    <a:pos x="connsiteX3" y="connsiteY3"/>
                  </a:cxn>
                </a:cxnLst>
                <a:rect l="l" t="t" r="r" b="b"/>
                <a:pathLst>
                  <a:path w="1171576" h="123826">
                    <a:moveTo>
                      <a:pt x="0" y="0"/>
                    </a:moveTo>
                    <a:lnTo>
                      <a:pt x="28576" y="111919"/>
                    </a:lnTo>
                    <a:lnTo>
                      <a:pt x="1171576" y="123826"/>
                    </a:lnTo>
                    <a:lnTo>
                      <a:pt x="0" y="0"/>
                    </a:lnTo>
                    <a:close/>
                  </a:path>
                </a:pathLst>
              </a:cu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Freihandform: Form 76">
                <a:extLst>
                  <a:ext uri="{FF2B5EF4-FFF2-40B4-BE49-F238E27FC236}">
                    <a16:creationId xmlns:a16="http://schemas.microsoft.com/office/drawing/2014/main" id="{1CDD9CC6-BD48-FDFF-DBFA-6AA2D1674781}"/>
                  </a:ext>
                </a:extLst>
              </p:cNvPr>
              <p:cNvSpPr/>
              <p:nvPr/>
            </p:nvSpPr>
            <p:spPr>
              <a:xfrm>
                <a:off x="2369854" y="4473001"/>
                <a:ext cx="2633663" cy="178594"/>
              </a:xfrm>
              <a:custGeom>
                <a:avLst/>
                <a:gdLst>
                  <a:gd name="connsiteX0" fmla="*/ 0 w 2633663"/>
                  <a:gd name="connsiteY0" fmla="*/ 47625 h 178594"/>
                  <a:gd name="connsiteX1" fmla="*/ 1207294 w 2633663"/>
                  <a:gd name="connsiteY1" fmla="*/ 178594 h 178594"/>
                  <a:gd name="connsiteX2" fmla="*/ 2633663 w 2633663"/>
                  <a:gd name="connsiteY2" fmla="*/ 73819 h 178594"/>
                  <a:gd name="connsiteX3" fmla="*/ 1781175 w 2633663"/>
                  <a:gd name="connsiteY3" fmla="*/ 0 h 178594"/>
                  <a:gd name="connsiteX4" fmla="*/ 0 w 2633663"/>
                  <a:gd name="connsiteY4" fmla="*/ 47625 h 17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3663" h="178594">
                    <a:moveTo>
                      <a:pt x="0" y="47625"/>
                    </a:moveTo>
                    <a:lnTo>
                      <a:pt x="1207294" y="178594"/>
                    </a:lnTo>
                    <a:lnTo>
                      <a:pt x="2633663" y="73819"/>
                    </a:lnTo>
                    <a:lnTo>
                      <a:pt x="1781175" y="0"/>
                    </a:lnTo>
                    <a:lnTo>
                      <a:pt x="0" y="47625"/>
                    </a:lnTo>
                    <a:close/>
                  </a:path>
                </a:pathLst>
              </a:cu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Freihandform: Form 79">
                <a:extLst>
                  <a:ext uri="{FF2B5EF4-FFF2-40B4-BE49-F238E27FC236}">
                    <a16:creationId xmlns:a16="http://schemas.microsoft.com/office/drawing/2014/main" id="{484FFDEE-8D05-AADC-CAA4-209B8C56B544}"/>
                  </a:ext>
                </a:extLst>
              </p:cNvPr>
              <p:cNvSpPr/>
              <p:nvPr/>
            </p:nvSpPr>
            <p:spPr>
              <a:xfrm>
                <a:off x="3404907" y="4599781"/>
                <a:ext cx="309718" cy="70792"/>
              </a:xfrm>
              <a:custGeom>
                <a:avLst/>
                <a:gdLst>
                  <a:gd name="connsiteX0" fmla="*/ 9525 w 622300"/>
                  <a:gd name="connsiteY0" fmla="*/ 101600 h 142875"/>
                  <a:gd name="connsiteX1" fmla="*/ 330200 w 622300"/>
                  <a:gd name="connsiteY1" fmla="*/ 142875 h 142875"/>
                  <a:gd name="connsiteX2" fmla="*/ 622300 w 622300"/>
                  <a:gd name="connsiteY2" fmla="*/ 130175 h 142875"/>
                  <a:gd name="connsiteX3" fmla="*/ 619125 w 622300"/>
                  <a:gd name="connsiteY3" fmla="*/ 25400 h 142875"/>
                  <a:gd name="connsiteX4" fmla="*/ 323850 w 622300"/>
                  <a:gd name="connsiteY4" fmla="*/ 47625 h 142875"/>
                  <a:gd name="connsiteX5" fmla="*/ 0 w 622300"/>
                  <a:gd name="connsiteY5" fmla="*/ 0 h 142875"/>
                  <a:gd name="connsiteX6" fmla="*/ 9525 w 622300"/>
                  <a:gd name="connsiteY6" fmla="*/ 101600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300" h="142875">
                    <a:moveTo>
                      <a:pt x="9525" y="101600"/>
                    </a:moveTo>
                    <a:lnTo>
                      <a:pt x="330200" y="142875"/>
                    </a:lnTo>
                    <a:lnTo>
                      <a:pt x="622300" y="130175"/>
                    </a:lnTo>
                    <a:cubicBezTo>
                      <a:pt x="621242" y="95250"/>
                      <a:pt x="620183" y="60325"/>
                      <a:pt x="619125" y="25400"/>
                    </a:cubicBezTo>
                    <a:lnTo>
                      <a:pt x="323850" y="47625"/>
                    </a:lnTo>
                    <a:lnTo>
                      <a:pt x="0" y="0"/>
                    </a:lnTo>
                    <a:lnTo>
                      <a:pt x="9525" y="101600"/>
                    </a:ln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Freihandform: Form 81">
                <a:extLst>
                  <a:ext uri="{FF2B5EF4-FFF2-40B4-BE49-F238E27FC236}">
                    <a16:creationId xmlns:a16="http://schemas.microsoft.com/office/drawing/2014/main" id="{D09C9443-EAD9-D61B-9FD1-27DFDAA82BD6}"/>
                  </a:ext>
                </a:extLst>
              </p:cNvPr>
              <p:cNvSpPr/>
              <p:nvPr/>
            </p:nvSpPr>
            <p:spPr>
              <a:xfrm rot="21385266">
                <a:off x="4818151" y="4510969"/>
                <a:ext cx="189308" cy="57560"/>
              </a:xfrm>
              <a:custGeom>
                <a:avLst/>
                <a:gdLst>
                  <a:gd name="connsiteX0" fmla="*/ 0 w 238125"/>
                  <a:gd name="connsiteY0" fmla="*/ 85725 h 85725"/>
                  <a:gd name="connsiteX1" fmla="*/ 238125 w 238125"/>
                  <a:gd name="connsiteY1" fmla="*/ 73025 h 85725"/>
                  <a:gd name="connsiteX2" fmla="*/ 238125 w 238125"/>
                  <a:gd name="connsiteY2" fmla="*/ 0 h 85725"/>
                  <a:gd name="connsiteX3" fmla="*/ 3175 w 238125"/>
                  <a:gd name="connsiteY3" fmla="*/ 12700 h 85725"/>
                  <a:gd name="connsiteX4" fmla="*/ 0 w 238125"/>
                  <a:gd name="connsiteY4" fmla="*/ 8572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 h="85725">
                    <a:moveTo>
                      <a:pt x="0" y="85725"/>
                    </a:moveTo>
                    <a:lnTo>
                      <a:pt x="238125" y="73025"/>
                    </a:lnTo>
                    <a:lnTo>
                      <a:pt x="238125" y="0"/>
                    </a:lnTo>
                    <a:lnTo>
                      <a:pt x="3175" y="12700"/>
                    </a:lnTo>
                    <a:lnTo>
                      <a:pt x="0" y="85725"/>
                    </a:ln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Freihandform: Form 82">
                <a:extLst>
                  <a:ext uri="{FF2B5EF4-FFF2-40B4-BE49-F238E27FC236}">
                    <a16:creationId xmlns:a16="http://schemas.microsoft.com/office/drawing/2014/main" id="{9493AF59-5900-8F87-ECD9-9F60354F913A}"/>
                  </a:ext>
                </a:extLst>
              </p:cNvPr>
              <p:cNvSpPr/>
              <p:nvPr/>
            </p:nvSpPr>
            <p:spPr>
              <a:xfrm>
                <a:off x="4794598" y="4525317"/>
                <a:ext cx="0" cy="0"/>
              </a:xfrm>
              <a:custGeom>
                <a:avLst/>
                <a:gdLst>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5" name="Gruppieren 88">
                <a:extLst>
                  <a:ext uri="{FF2B5EF4-FFF2-40B4-BE49-F238E27FC236}">
                    <a16:creationId xmlns:a16="http://schemas.microsoft.com/office/drawing/2014/main" id="{AECCEADD-C34B-6FEF-24CD-534A8ABDA729}"/>
                  </a:ext>
                </a:extLst>
              </p:cNvPr>
              <p:cNvGrpSpPr/>
              <p:nvPr/>
            </p:nvGrpSpPr>
            <p:grpSpPr>
              <a:xfrm>
                <a:off x="3404907" y="4515964"/>
                <a:ext cx="1604589" cy="160081"/>
                <a:chOff x="8126578" y="5280991"/>
                <a:chExt cx="1604589" cy="160081"/>
              </a:xfrm>
            </p:grpSpPr>
            <p:sp>
              <p:nvSpPr>
                <p:cNvPr id="36" name="Freihandform: Form 86">
                  <a:extLst>
                    <a:ext uri="{FF2B5EF4-FFF2-40B4-BE49-F238E27FC236}">
                      <a16:creationId xmlns:a16="http://schemas.microsoft.com/office/drawing/2014/main" id="{333A1B70-7918-99BF-2FDB-16EF537F2263}"/>
                    </a:ext>
                  </a:extLst>
                </p:cNvPr>
                <p:cNvSpPr/>
                <p:nvPr/>
              </p:nvSpPr>
              <p:spPr>
                <a:xfrm>
                  <a:off x="8126578" y="5370280"/>
                  <a:ext cx="309718" cy="70792"/>
                </a:xfrm>
                <a:custGeom>
                  <a:avLst/>
                  <a:gdLst>
                    <a:gd name="connsiteX0" fmla="*/ 9525 w 622300"/>
                    <a:gd name="connsiteY0" fmla="*/ 101600 h 142875"/>
                    <a:gd name="connsiteX1" fmla="*/ 330200 w 622300"/>
                    <a:gd name="connsiteY1" fmla="*/ 142875 h 142875"/>
                    <a:gd name="connsiteX2" fmla="*/ 622300 w 622300"/>
                    <a:gd name="connsiteY2" fmla="*/ 130175 h 142875"/>
                    <a:gd name="connsiteX3" fmla="*/ 619125 w 622300"/>
                    <a:gd name="connsiteY3" fmla="*/ 25400 h 142875"/>
                    <a:gd name="connsiteX4" fmla="*/ 323850 w 622300"/>
                    <a:gd name="connsiteY4" fmla="*/ 47625 h 142875"/>
                    <a:gd name="connsiteX5" fmla="*/ 0 w 622300"/>
                    <a:gd name="connsiteY5" fmla="*/ 0 h 142875"/>
                    <a:gd name="connsiteX6" fmla="*/ 9525 w 622300"/>
                    <a:gd name="connsiteY6" fmla="*/ 101600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300" h="142875">
                      <a:moveTo>
                        <a:pt x="9525" y="101600"/>
                      </a:moveTo>
                      <a:lnTo>
                        <a:pt x="330200" y="142875"/>
                      </a:lnTo>
                      <a:lnTo>
                        <a:pt x="622300" y="130175"/>
                      </a:lnTo>
                      <a:cubicBezTo>
                        <a:pt x="621242" y="95250"/>
                        <a:pt x="620183" y="60325"/>
                        <a:pt x="619125" y="25400"/>
                      </a:cubicBezTo>
                      <a:lnTo>
                        <a:pt x="323850" y="47625"/>
                      </a:lnTo>
                      <a:lnTo>
                        <a:pt x="0" y="0"/>
                      </a:lnTo>
                      <a:lnTo>
                        <a:pt x="9525" y="101600"/>
                      </a:ln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Freihandform: Form 87">
                  <a:extLst>
                    <a:ext uri="{FF2B5EF4-FFF2-40B4-BE49-F238E27FC236}">
                      <a16:creationId xmlns:a16="http://schemas.microsoft.com/office/drawing/2014/main" id="{14DAD479-2062-39DB-801A-6CA37AA294E9}"/>
                    </a:ext>
                  </a:extLst>
                </p:cNvPr>
                <p:cNvSpPr/>
                <p:nvPr/>
              </p:nvSpPr>
              <p:spPr>
                <a:xfrm rot="21385266">
                  <a:off x="9541859" y="5280991"/>
                  <a:ext cx="189308" cy="57560"/>
                </a:xfrm>
                <a:custGeom>
                  <a:avLst/>
                  <a:gdLst>
                    <a:gd name="connsiteX0" fmla="*/ 0 w 238125"/>
                    <a:gd name="connsiteY0" fmla="*/ 85725 h 85725"/>
                    <a:gd name="connsiteX1" fmla="*/ 238125 w 238125"/>
                    <a:gd name="connsiteY1" fmla="*/ 73025 h 85725"/>
                    <a:gd name="connsiteX2" fmla="*/ 238125 w 238125"/>
                    <a:gd name="connsiteY2" fmla="*/ 0 h 85725"/>
                    <a:gd name="connsiteX3" fmla="*/ 3175 w 238125"/>
                    <a:gd name="connsiteY3" fmla="*/ 12700 h 85725"/>
                    <a:gd name="connsiteX4" fmla="*/ 0 w 238125"/>
                    <a:gd name="connsiteY4" fmla="*/ 8572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 h="85725">
                      <a:moveTo>
                        <a:pt x="0" y="85725"/>
                      </a:moveTo>
                      <a:lnTo>
                        <a:pt x="238125" y="73025"/>
                      </a:lnTo>
                      <a:lnTo>
                        <a:pt x="238125" y="0"/>
                      </a:lnTo>
                      <a:lnTo>
                        <a:pt x="3175" y="12700"/>
                      </a:lnTo>
                      <a:lnTo>
                        <a:pt x="0" y="85725"/>
                      </a:lnTo>
                      <a:close/>
                    </a:path>
                  </a:pathLst>
                </a:cu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spTree>
    <p:extLst>
      <p:ext uri="{BB962C8B-B14F-4D97-AF65-F5344CB8AC3E}">
        <p14:creationId xmlns:p14="http://schemas.microsoft.com/office/powerpoint/2010/main" val="1427303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2E3E5-B8D4-4623-EA62-6CF3C87D723C}"/>
              </a:ext>
            </a:extLst>
          </p:cNvPr>
          <p:cNvSpPr>
            <a:spLocks noGrp="1"/>
          </p:cNvSpPr>
          <p:nvPr>
            <p:ph type="title"/>
          </p:nvPr>
        </p:nvSpPr>
        <p:spPr>
          <a:xfrm>
            <a:off x="3955274" y="274638"/>
            <a:ext cx="7627125" cy="1038334"/>
          </a:xfrm>
        </p:spPr>
        <p:txBody>
          <a:bodyPr/>
          <a:lstStyle/>
          <a:p>
            <a:r>
              <a:rPr lang="en-GB" sz="4000" b="1" dirty="0"/>
              <a:t>Problem</a:t>
            </a:r>
          </a:p>
        </p:txBody>
      </p:sp>
      <p:sp>
        <p:nvSpPr>
          <p:cNvPr id="3" name="Content Placeholder 2">
            <a:extLst>
              <a:ext uri="{FF2B5EF4-FFF2-40B4-BE49-F238E27FC236}">
                <a16:creationId xmlns:a16="http://schemas.microsoft.com/office/drawing/2014/main" id="{BEA710A2-3528-3A4C-A490-E9CAF58B5D69}"/>
              </a:ext>
            </a:extLst>
          </p:cNvPr>
          <p:cNvSpPr>
            <a:spLocks noGrp="1"/>
          </p:cNvSpPr>
          <p:nvPr>
            <p:ph idx="1"/>
          </p:nvPr>
        </p:nvSpPr>
        <p:spPr>
          <a:xfrm>
            <a:off x="632429" y="1417638"/>
            <a:ext cx="11175032" cy="5069159"/>
          </a:xfrm>
        </p:spPr>
        <p:txBody>
          <a:bodyPr/>
          <a:lstStyle/>
          <a:p>
            <a:pPr algn="just"/>
            <a:endParaRPr lang="en-GB" sz="2400" dirty="0"/>
          </a:p>
          <a:p>
            <a:pPr algn="just"/>
            <a:endParaRPr lang="en-GB" sz="2400" dirty="0"/>
          </a:p>
          <a:p>
            <a:pPr algn="just"/>
            <a:endParaRPr lang="en-GB" sz="2400" dirty="0"/>
          </a:p>
          <a:p>
            <a:pPr algn="just"/>
            <a:endParaRPr lang="en-GB" sz="2400" dirty="0"/>
          </a:p>
          <a:p>
            <a:pPr algn="just"/>
            <a:endParaRPr lang="en-GB" sz="2400" dirty="0"/>
          </a:p>
        </p:txBody>
      </p:sp>
      <p:sp>
        <p:nvSpPr>
          <p:cNvPr id="4" name="TextBox 3">
            <a:extLst>
              <a:ext uri="{FF2B5EF4-FFF2-40B4-BE49-F238E27FC236}">
                <a16:creationId xmlns:a16="http://schemas.microsoft.com/office/drawing/2014/main" id="{CB12D5B4-39D9-FA7B-91BE-8489F1B7FEF6}"/>
              </a:ext>
            </a:extLst>
          </p:cNvPr>
          <p:cNvSpPr txBox="1"/>
          <p:nvPr/>
        </p:nvSpPr>
        <p:spPr>
          <a:xfrm>
            <a:off x="3955275" y="1139835"/>
            <a:ext cx="8117389" cy="5693866"/>
          </a:xfrm>
          <a:prstGeom prst="rect">
            <a:avLst/>
          </a:prstGeom>
          <a:noFill/>
        </p:spPr>
        <p:txBody>
          <a:bodyPr wrap="square">
            <a:spAutoFit/>
          </a:bodyPr>
          <a:lstStyle/>
          <a:p>
            <a:pPr marL="285750" indent="-285750" algn="just">
              <a:buFont typeface="Wingdings" panose="05000000000000000000" pitchFamily="2" charset="2"/>
              <a:buChar char="Ø"/>
            </a:pPr>
            <a:r>
              <a:rPr lang="en-US" kern="100" dirty="0">
                <a:latin typeface="+mj-lt"/>
                <a:ea typeface="Calibri" panose="020F0502020204030204" pitchFamily="34" charset="0"/>
                <a:cs typeface="Times New Roman" panose="02020603050405020304" pitchFamily="18" charset="0"/>
              </a:rPr>
              <a:t>The proposed text forces vehicle m</a:t>
            </a:r>
            <a:r>
              <a:rPr lang="en-US" kern="100" dirty="0">
                <a:effectLst/>
                <a:latin typeface="+mj-lt"/>
                <a:ea typeface="Calibri" panose="020F0502020204030204" pitchFamily="34" charset="0"/>
                <a:cs typeface="Times New Roman" panose="02020603050405020304" pitchFamily="18" charset="0"/>
              </a:rPr>
              <a:t>anufacturers to implement additional solutions only for the purpose of type approval. This adds unnecessary complexity and cost to de-activate and re-activate lamps permitted to be installed at a national level.</a:t>
            </a:r>
          </a:p>
          <a:p>
            <a:pPr algn="just"/>
            <a:endParaRPr lang="en-US" sz="1000" kern="100" dirty="0">
              <a:latin typeface="+mj-lt"/>
              <a:ea typeface="Calibri" panose="020F0502020204030204" pitchFamily="34" charset="0"/>
              <a:cs typeface="Times New Roman" panose="02020603050405020304" pitchFamily="18" charset="0"/>
            </a:endParaRPr>
          </a:p>
          <a:p>
            <a:pPr marL="285750" indent="-285750" algn="just">
              <a:buFont typeface="Wingdings" panose="05000000000000000000" pitchFamily="2" charset="2"/>
              <a:buChar char="Ø"/>
            </a:pPr>
            <a:r>
              <a:rPr lang="en-US" kern="100" dirty="0">
                <a:latin typeface="+mj-lt"/>
                <a:ea typeface="Calibri" panose="020F0502020204030204" pitchFamily="34" charset="0"/>
                <a:cs typeface="Times New Roman" panose="02020603050405020304" pitchFamily="18" charset="0"/>
              </a:rPr>
              <a:t>Otherwise, lamps only allowed at a national level would have to be installed post-registration to avoid </a:t>
            </a:r>
            <a:r>
              <a:rPr lang="en-US" kern="100" dirty="0">
                <a:ea typeface="Calibri" panose="020F0502020204030204" pitchFamily="34" charset="0"/>
                <a:cs typeface="Times New Roman" panose="02020603050405020304" pitchFamily="18" charset="0"/>
              </a:rPr>
              <a:t>invalidating </a:t>
            </a:r>
            <a:r>
              <a:rPr lang="en-US" kern="100" dirty="0">
                <a:latin typeface="+mj-lt"/>
                <a:ea typeface="Calibri" panose="020F0502020204030204" pitchFamily="34" charset="0"/>
                <a:cs typeface="Times New Roman" panose="02020603050405020304" pitchFamily="18" charset="0"/>
              </a:rPr>
              <a:t>type approvals. In the case of nationally required lamps (see Example 2), this is not possible.</a:t>
            </a:r>
          </a:p>
          <a:p>
            <a:pPr algn="just"/>
            <a:endParaRPr lang="en-US" sz="1000" kern="100" dirty="0">
              <a:effectLst/>
              <a:latin typeface="+mj-lt"/>
              <a:ea typeface="Calibri" panose="020F0502020204030204" pitchFamily="34" charset="0"/>
              <a:cs typeface="Times New Roman" panose="02020603050405020304" pitchFamily="18" charset="0"/>
            </a:endParaRPr>
          </a:p>
          <a:p>
            <a:pPr marL="265113" indent="-265113" algn="just">
              <a:buFont typeface="Wingdings" panose="05000000000000000000" pitchFamily="2" charset="2"/>
              <a:buChar char="Ø"/>
            </a:pPr>
            <a:r>
              <a:rPr lang="en-US" kern="100" dirty="0">
                <a:latin typeface="+mj-lt"/>
                <a:ea typeface="Calibri" panose="020F0502020204030204" pitchFamily="34" charset="0"/>
                <a:cs typeface="Times New Roman" panose="02020603050405020304" pitchFamily="18" charset="0"/>
              </a:rPr>
              <a:t>Considering the above options, how does this prevent the installation of lamps that are not desirable to contracting parties?</a:t>
            </a:r>
          </a:p>
          <a:p>
            <a:pPr algn="just"/>
            <a:endParaRPr lang="en-US" sz="1000" kern="100" dirty="0">
              <a:effectLst/>
              <a:latin typeface="+mj-lt"/>
              <a:ea typeface="Calibri" panose="020F0502020204030204" pitchFamily="34" charset="0"/>
              <a:cs typeface="Times New Roman" panose="02020603050405020304" pitchFamily="18" charset="0"/>
            </a:endParaRPr>
          </a:p>
          <a:p>
            <a:pPr marL="265113" indent="-265113" algn="just">
              <a:buFont typeface="Wingdings" panose="05000000000000000000" pitchFamily="2" charset="2"/>
              <a:buChar char="Ø"/>
            </a:pPr>
            <a:r>
              <a:rPr lang="en-US" kern="100" dirty="0">
                <a:latin typeface="+mj-lt"/>
                <a:ea typeface="Calibri" panose="020F0502020204030204" pitchFamily="34" charset="0"/>
                <a:cs typeface="Times New Roman" panose="02020603050405020304" pitchFamily="18" charset="0"/>
              </a:rPr>
              <a:t>This installation problem can only be managed at a national level by national enforcement.</a:t>
            </a:r>
          </a:p>
          <a:p>
            <a:pPr algn="just"/>
            <a:endParaRPr lang="en-US" sz="1000" kern="100" dirty="0">
              <a:effectLst/>
              <a:latin typeface="+mj-lt"/>
              <a:ea typeface="Calibri" panose="020F0502020204030204" pitchFamily="34" charset="0"/>
              <a:cs typeface="Times New Roman" panose="02020603050405020304" pitchFamily="18" charset="0"/>
            </a:endParaRPr>
          </a:p>
          <a:p>
            <a:pPr marL="265113" indent="-265113" algn="just">
              <a:buFont typeface="Wingdings" panose="05000000000000000000" pitchFamily="2" charset="2"/>
              <a:buChar char="Ø"/>
            </a:pPr>
            <a:r>
              <a:rPr lang="en-US" kern="100" dirty="0">
                <a:latin typeface="+mj-lt"/>
                <a:ea typeface="Calibri" panose="020F0502020204030204" pitchFamily="34" charset="0"/>
                <a:cs typeface="Times New Roman" panose="02020603050405020304" pitchFamily="18" charset="0"/>
              </a:rPr>
              <a:t>The 1958 Agreement aims to harmonize technical standards, promote innovation, and enable mutual recognition of approvals to eliminate technical barriers to trade. In line with these objectives, it provides a framework for assessing functions and technologies that can be internationally agreed upon. It is not intended to prohibit the installation of devices or functions that are not yet mutually accepted, particularly when such devices are permitted under national regulations.</a:t>
            </a:r>
            <a:endParaRPr lang="en-US" kern="100" dirty="0">
              <a:effectLst/>
              <a:latin typeface="+mj-lt"/>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7FBFB31C-31FF-1C9E-0668-99A49244C598}"/>
              </a:ext>
            </a:extLst>
          </p:cNvPr>
          <p:cNvSpPr txBox="1"/>
          <p:nvPr/>
        </p:nvSpPr>
        <p:spPr>
          <a:xfrm>
            <a:off x="1084870" y="2491618"/>
            <a:ext cx="2994906" cy="215444"/>
          </a:xfrm>
          <a:prstGeom prst="rect">
            <a:avLst/>
          </a:prstGeom>
          <a:noFill/>
        </p:spPr>
        <p:txBody>
          <a:bodyPr wrap="square" rtlCol="0">
            <a:spAutoFit/>
          </a:bodyPr>
          <a:lstStyle/>
          <a:p>
            <a:r>
              <a:rPr lang="en-GB" sz="800" dirty="0"/>
              <a:t>Photo: Copyright free, photo taken by Mark Grainger, SMMT. </a:t>
            </a:r>
          </a:p>
        </p:txBody>
      </p:sp>
      <p:pic>
        <p:nvPicPr>
          <p:cNvPr id="6" name="Picture 5" descr="A black car on a street&#10;&#10;Description automatically generated">
            <a:extLst>
              <a:ext uri="{FF2B5EF4-FFF2-40B4-BE49-F238E27FC236}">
                <a16:creationId xmlns:a16="http://schemas.microsoft.com/office/drawing/2014/main" id="{C6009001-0DBB-ED43-5BAE-D49C424F701C}"/>
              </a:ext>
            </a:extLst>
          </p:cNvPr>
          <p:cNvPicPr>
            <a:picLocks noChangeAspect="1"/>
          </p:cNvPicPr>
          <p:nvPr/>
        </p:nvPicPr>
        <p:blipFill>
          <a:blip r:embed="rId2" cstate="print">
            <a:extLst>
              <a:ext uri="{28A0092B-C50C-407E-A947-70E740481C1C}">
                <a14:useLocalDpi xmlns:a14="http://schemas.microsoft.com/office/drawing/2010/main" val="0"/>
              </a:ext>
            </a:extLst>
          </a:blip>
          <a:srcRect l="14534" t="33495" b="3858"/>
          <a:stretch>
            <a:fillRect/>
          </a:stretch>
        </p:blipFill>
        <p:spPr>
          <a:xfrm>
            <a:off x="1208806" y="168954"/>
            <a:ext cx="2674792" cy="2290624"/>
          </a:xfrm>
          <a:prstGeom prst="rect">
            <a:avLst/>
          </a:prstGeom>
        </p:spPr>
      </p:pic>
      <p:sp>
        <p:nvSpPr>
          <p:cNvPr id="13" name="Rectangle 12">
            <a:extLst>
              <a:ext uri="{FF2B5EF4-FFF2-40B4-BE49-F238E27FC236}">
                <a16:creationId xmlns:a16="http://schemas.microsoft.com/office/drawing/2014/main" id="{8C12AE83-9C62-604F-9A51-292E69CF55F3}"/>
              </a:ext>
            </a:extLst>
          </p:cNvPr>
          <p:cNvSpPr/>
          <p:nvPr/>
        </p:nvSpPr>
        <p:spPr>
          <a:xfrm rot="280531">
            <a:off x="1203209" y="2911015"/>
            <a:ext cx="551417" cy="11458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Espace réservé du numéro de diapositive 4">
            <a:extLst>
              <a:ext uri="{FF2B5EF4-FFF2-40B4-BE49-F238E27FC236}">
                <a16:creationId xmlns:a16="http://schemas.microsoft.com/office/drawing/2014/main" id="{E1F7ADA0-75DF-B91B-98C5-3A71AFA17CE4}"/>
              </a:ext>
            </a:extLst>
          </p:cNvPr>
          <p:cNvSpPr>
            <a:spLocks noGrp="1"/>
          </p:cNvSpPr>
          <p:nvPr>
            <p:ph type="sldNum" sz="quarter" idx="12"/>
          </p:nvPr>
        </p:nvSpPr>
        <p:spPr/>
        <p:txBody>
          <a:bodyPr/>
          <a:lstStyle/>
          <a:p>
            <a:fld id="{E4A5D464-134C-4C80-B41F-7081051DEBC1}" type="slidenum">
              <a:rPr lang="ja-JP" altLang="fr-FR" smtClean="0"/>
              <a:pPr/>
              <a:t>4</a:t>
            </a:fld>
            <a:endParaRPr lang="fr-FR" altLang="ja-JP" dirty="0"/>
          </a:p>
        </p:txBody>
      </p:sp>
      <p:pic>
        <p:nvPicPr>
          <p:cNvPr id="10" name="Picture 9" descr="A truck with a door open&#10;&#10;AI-generated content may be incorrect.">
            <a:extLst>
              <a:ext uri="{FF2B5EF4-FFF2-40B4-BE49-F238E27FC236}">
                <a16:creationId xmlns:a16="http://schemas.microsoft.com/office/drawing/2014/main" id="{8BCECE4B-CD30-A64F-10A1-9159A88601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363" y="2996952"/>
            <a:ext cx="2615117" cy="2450969"/>
          </a:xfrm>
          <a:prstGeom prst="rect">
            <a:avLst/>
          </a:prstGeom>
        </p:spPr>
      </p:pic>
      <p:pic>
        <p:nvPicPr>
          <p:cNvPr id="8" name="Picture 7" descr="A ramp with a metal edge&#10;&#10;AI-generated content may be incorrect.">
            <a:extLst>
              <a:ext uri="{FF2B5EF4-FFF2-40B4-BE49-F238E27FC236}">
                <a16:creationId xmlns:a16="http://schemas.microsoft.com/office/drawing/2014/main" id="{047A0BCD-87A5-C241-AF64-8A2ED8B49420}"/>
              </a:ext>
            </a:extLst>
          </p:cNvPr>
          <p:cNvPicPr>
            <a:picLocks noChangeAspect="1"/>
          </p:cNvPicPr>
          <p:nvPr/>
        </p:nvPicPr>
        <p:blipFill>
          <a:blip r:embed="rId4">
            <a:extLst>
              <a:ext uri="{28A0092B-C50C-407E-A947-70E740481C1C}">
                <a14:useLocalDpi xmlns:a14="http://schemas.microsoft.com/office/drawing/2010/main" val="0"/>
              </a:ext>
            </a:extLst>
          </a:blip>
          <a:srcRect l="29331" t="51050" r="39044" b="25850"/>
          <a:stretch>
            <a:fillRect/>
          </a:stretch>
        </p:blipFill>
        <p:spPr>
          <a:xfrm>
            <a:off x="1885126" y="5197142"/>
            <a:ext cx="2078549" cy="1584176"/>
          </a:xfrm>
          <a:prstGeom prst="rect">
            <a:avLst/>
          </a:prstGeom>
        </p:spPr>
      </p:pic>
      <p:sp>
        <p:nvSpPr>
          <p:cNvPr id="11" name="TextBox 10">
            <a:extLst>
              <a:ext uri="{FF2B5EF4-FFF2-40B4-BE49-F238E27FC236}">
                <a16:creationId xmlns:a16="http://schemas.microsoft.com/office/drawing/2014/main" id="{002E16E7-275C-3BA4-712E-10CC83C95079}"/>
              </a:ext>
            </a:extLst>
          </p:cNvPr>
          <p:cNvSpPr txBox="1"/>
          <p:nvPr/>
        </p:nvSpPr>
        <p:spPr>
          <a:xfrm>
            <a:off x="88665" y="5440868"/>
            <a:ext cx="1796461" cy="338554"/>
          </a:xfrm>
          <a:prstGeom prst="rect">
            <a:avLst/>
          </a:prstGeom>
          <a:noFill/>
        </p:spPr>
        <p:txBody>
          <a:bodyPr wrap="square" rtlCol="0">
            <a:spAutoFit/>
          </a:bodyPr>
          <a:lstStyle/>
          <a:p>
            <a:r>
              <a:rPr lang="en-GB" sz="800" dirty="0"/>
              <a:t>Photo’s: Copyright free, photos taken by Torsten Schwarz, Audi. </a:t>
            </a:r>
          </a:p>
        </p:txBody>
      </p:sp>
      <p:sp>
        <p:nvSpPr>
          <p:cNvPr id="7" name="TextBox 6">
            <a:extLst>
              <a:ext uri="{FF2B5EF4-FFF2-40B4-BE49-F238E27FC236}">
                <a16:creationId xmlns:a16="http://schemas.microsoft.com/office/drawing/2014/main" id="{2AD9F5FA-9ADD-B250-0DD6-E63A8736FB51}"/>
              </a:ext>
            </a:extLst>
          </p:cNvPr>
          <p:cNvSpPr txBox="1"/>
          <p:nvPr/>
        </p:nvSpPr>
        <p:spPr>
          <a:xfrm>
            <a:off x="73502" y="2794350"/>
            <a:ext cx="3456384" cy="230832"/>
          </a:xfrm>
          <a:prstGeom prst="rect">
            <a:avLst/>
          </a:prstGeom>
          <a:noFill/>
        </p:spPr>
        <p:txBody>
          <a:bodyPr wrap="square" rtlCol="0">
            <a:spAutoFit/>
          </a:bodyPr>
          <a:lstStyle/>
          <a:p>
            <a:r>
              <a:rPr lang="en-GB" sz="900" b="1" dirty="0"/>
              <a:t>Example 2: </a:t>
            </a:r>
            <a:r>
              <a:rPr lang="en-GB" sz="900" dirty="0"/>
              <a:t>Tail lift illumination</a:t>
            </a:r>
          </a:p>
        </p:txBody>
      </p:sp>
    </p:spTree>
    <p:extLst>
      <p:ext uri="{BB962C8B-B14F-4D97-AF65-F5344CB8AC3E}">
        <p14:creationId xmlns:p14="http://schemas.microsoft.com/office/powerpoint/2010/main" val="1768563079"/>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D173682337B1C44AFF169B14264B100" ma:contentTypeVersion="16" ma:contentTypeDescription="Create a new document." ma:contentTypeScope="" ma:versionID="68c3f47ceae7988e607ba8df8ddd792c">
  <xsd:schema xmlns:xsd="http://www.w3.org/2001/XMLSchema" xmlns:xs="http://www.w3.org/2001/XMLSchema" xmlns:p="http://schemas.microsoft.com/office/2006/metadata/properties" xmlns:ns2="55fe7849-b6e8-481a-8633-ce2d604738e4" xmlns:ns3="bdfc80f8-a1ce-4be7-b449-f0c9969cc63a" targetNamespace="http://schemas.microsoft.com/office/2006/metadata/properties" ma:root="true" ma:fieldsID="8433342ec890eb0ffab37299f2a6e0ca" ns2:_="" ns3:_="">
    <xsd:import namespace="55fe7849-b6e8-481a-8633-ce2d604738e4"/>
    <xsd:import namespace="bdfc80f8-a1ce-4be7-b449-f0c9969cc6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SearchProperties" minOccurs="0"/>
                <xsd:element ref="ns2:MediaServiceDateTaken" minOccurs="0"/>
                <xsd:element ref="ns2:MediaLengthInSeconds" minOccurs="0"/>
                <xsd:element ref="ns2:MediaServiceBillingMetadata"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fe7849-b6e8-481a-8633-ce2d604738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SearchProperties" ma:index="16" nillable="true" ma:displayName="MediaServiceSearchProperties" ma:hidden="true" ma:internalName="MediaServiceSearchProperties" ma:readOnly="true">
      <xsd:simpleType>
        <xsd:restriction base="dms:Note"/>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BillingMetadata" ma:index="19" nillable="true" ma:displayName="MediaServiceBillingMetadata" ma:hidden="true" ma:internalName="MediaServiceBillingMetadata" ma:readOnly="true">
      <xsd:simpleType>
        <xsd:restriction base="dms:Note"/>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6c5493f-5547-47cb-89d6-009cd59f947c"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fc80f8-a1ce-4be7-b449-f0c9969cc63a"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372bcaf9-3f78-4b10-a9ae-8ca1ea272b00}" ma:internalName="TaxCatchAll" ma:showField="CatchAllData" ma:web="bdfc80f8-a1ce-4be7-b449-f0c9969cc63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dfc80f8-a1ce-4be7-b449-f0c9969cc63a" xsi:nil="true"/>
    <lcf76f155ced4ddcb4097134ff3c332f xmlns="55fe7849-b6e8-481a-8633-ce2d604738e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A941702-4223-4C53-B47C-BCA8F22164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fe7849-b6e8-481a-8633-ce2d604738e4"/>
    <ds:schemaRef ds:uri="bdfc80f8-a1ce-4be7-b449-f0c9969cc6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8F65C8-ADDF-440B-A519-41EB26742E36}">
  <ds:schemaRefs>
    <ds:schemaRef ds:uri="http://schemas.microsoft.com/sharepoint/v3/contenttype/forms"/>
  </ds:schemaRefs>
</ds:datastoreItem>
</file>

<file path=customXml/itemProps3.xml><?xml version="1.0" encoding="utf-8"?>
<ds:datastoreItem xmlns:ds="http://schemas.openxmlformats.org/officeDocument/2006/customXml" ds:itemID="{9A4E1CAA-6D6A-497F-8947-D617B57CF1DB}">
  <ds:schemaRefs>
    <ds:schemaRef ds:uri="http://schemas.microsoft.com/office/2006/metadata/properties"/>
    <ds:schemaRef ds:uri="http://schemas.microsoft.com/office/infopath/2007/PartnerControls"/>
    <ds:schemaRef ds:uri="bdfc80f8-a1ce-4be7-b449-f0c9969cc63a"/>
    <ds:schemaRef ds:uri="55fe7849-b6e8-481a-8633-ce2d604738e4"/>
  </ds:schemaRefs>
</ds:datastoreItem>
</file>

<file path=docMetadata/LabelInfo.xml><?xml version="1.0" encoding="utf-8"?>
<clbl:labelList xmlns:clbl="http://schemas.microsoft.com/office/2020/mipLabelMetadata">
  <clbl:label id="{01539558-85db-458f-a2d1-52f077800fa4}" enabled="0" method="" siteId="{01539558-85db-458f-a2d1-52f077800fa4}" removed="1"/>
  <clbl:label id="{7f30fc12-c89a-4829-a476-5bf9e2086332}" enabled="1" method="Privileged" siteId="{d6b0bbee-7cd9-4d60-bce6-4a67b543e2ae}" removed="0"/>
  <clbl:label id="{7fea2623-af8f-4fb8-b1cf-b63cc8e496aa}" enabled="1" method="Standard" siteId="{81fa766e-a349-4867-8bf4-ab35e250a08f}" removed="0"/>
</clbl:labelList>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1</TotalTime>
  <Words>737</Words>
  <Application>Microsoft Office PowerPoint</Application>
  <PresentationFormat>Widescreen</PresentationFormat>
  <Paragraphs>50</Paragraphs>
  <Slides>4</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4</vt:i4>
      </vt:variant>
    </vt:vector>
  </HeadingPairs>
  <TitlesOfParts>
    <vt:vector size="10" baseType="lpstr">
      <vt:lpstr>Arial</vt:lpstr>
      <vt:lpstr>Calibri</vt:lpstr>
      <vt:lpstr>Courier New</vt:lpstr>
      <vt:lpstr>Times New Roman</vt:lpstr>
      <vt:lpstr>Wingdings</vt:lpstr>
      <vt:lpstr>Masque présentation OICA</vt:lpstr>
      <vt:lpstr>OICA Input to SLR-74 Topic: “Prohibited if not allowed”</vt:lpstr>
      <vt:lpstr>Presentazione standard di PowerPoint</vt:lpstr>
      <vt:lpstr>Problem</vt:lpstr>
      <vt:lpstr>Problem</vt:lpstr>
    </vt:vector>
  </TitlesOfParts>
  <Company>GM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TC-180</dc:title>
  <dc:creator>Thomas Goldbach</dc:creator>
  <cp:lastModifiedBy>Davide Puglisi</cp:lastModifiedBy>
  <cp:revision>177</cp:revision>
  <dcterms:created xsi:type="dcterms:W3CDTF">2019-06-03T18:41:34Z</dcterms:created>
  <dcterms:modified xsi:type="dcterms:W3CDTF">2025-09-05T16:14:19Z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etDate">
    <vt:lpwstr>2021-05-25T08:25:50Z</vt:lpwstr>
  </property>
  <property fmtid="{D5CDD505-2E9C-101B-9397-08002B2CF9AE}" pid="4" name="MSIP_Label_2fd53d93-3f4c-4b90-b511-bd6bdbb4fba9_Method">
    <vt:lpwstr>Standard</vt:lpwstr>
  </property>
  <property fmtid="{D5CDD505-2E9C-101B-9397-08002B2CF9AE}" pid="5" name="MSIP_Label_2fd53d93-3f4c-4b90-b511-bd6bdbb4fba9_Name">
    <vt:lpwstr>2fd53d93-3f4c-4b90-b511-bd6bdbb4fba9</vt:lpwstr>
  </property>
  <property fmtid="{D5CDD505-2E9C-101B-9397-08002B2CF9AE}" pid="6" name="MSIP_Label_2fd53d93-3f4c-4b90-b511-bd6bdbb4fba9_SiteId">
    <vt:lpwstr>d852d5cd-724c-4128-8812-ffa5db3f8507</vt:lpwstr>
  </property>
  <property fmtid="{D5CDD505-2E9C-101B-9397-08002B2CF9AE}" pid="7" name="MSIP_Label_2fd53d93-3f4c-4b90-b511-bd6bdbb4fba9_ActionId">
    <vt:lpwstr>abf4defd-0079-446a-9940-b264ebd88b5b</vt:lpwstr>
  </property>
  <property fmtid="{D5CDD505-2E9C-101B-9397-08002B2CF9AE}" pid="8" name="MSIP_Label_2fd53d93-3f4c-4b90-b511-bd6bdbb4fba9_ContentBits">
    <vt:lpwstr>0</vt:lpwstr>
  </property>
  <property fmtid="{D5CDD505-2E9C-101B-9397-08002B2CF9AE}" pid="9" name="MSIP_Label_fd1c0902-ed92-4fed-896d-2e7725de02d4_Enabled">
    <vt:lpwstr>true</vt:lpwstr>
  </property>
  <property fmtid="{D5CDD505-2E9C-101B-9397-08002B2CF9AE}" pid="10" name="MSIP_Label_fd1c0902-ed92-4fed-896d-2e7725de02d4_SetDate">
    <vt:lpwstr>2022-09-29T09:11:21Z</vt:lpwstr>
  </property>
  <property fmtid="{D5CDD505-2E9C-101B-9397-08002B2CF9AE}" pid="11" name="MSIP_Label_fd1c0902-ed92-4fed-896d-2e7725de02d4_Method">
    <vt:lpwstr>Standard</vt:lpwstr>
  </property>
  <property fmtid="{D5CDD505-2E9C-101B-9397-08002B2CF9AE}" pid="12" name="MSIP_Label_fd1c0902-ed92-4fed-896d-2e7725de02d4_Name">
    <vt:lpwstr>Anyone (not protected)</vt:lpwstr>
  </property>
  <property fmtid="{D5CDD505-2E9C-101B-9397-08002B2CF9AE}" pid="13" name="MSIP_Label_fd1c0902-ed92-4fed-896d-2e7725de02d4_SiteId">
    <vt:lpwstr>d6b0bbee-7cd9-4d60-bce6-4a67b543e2ae</vt:lpwstr>
  </property>
  <property fmtid="{D5CDD505-2E9C-101B-9397-08002B2CF9AE}" pid="14" name="MSIP_Label_fd1c0902-ed92-4fed-896d-2e7725de02d4_ActionId">
    <vt:lpwstr>bde4aa03-615c-4347-88ed-baac0b156715</vt:lpwstr>
  </property>
  <property fmtid="{D5CDD505-2E9C-101B-9397-08002B2CF9AE}" pid="15" name="MSIP_Label_fd1c0902-ed92-4fed-896d-2e7725de02d4_ContentBits">
    <vt:lpwstr>2</vt:lpwstr>
  </property>
  <property fmtid="{D5CDD505-2E9C-101B-9397-08002B2CF9AE}" pid="16" name="ClassificationContentMarkingFooterText">
    <vt:lpwstr>Confidential C</vt:lpwstr>
  </property>
  <property fmtid="{D5CDD505-2E9C-101B-9397-08002B2CF9AE}" pid="17" name="ContentTypeId">
    <vt:lpwstr>0x0101004D173682337B1C44AFF169B14264B100</vt:lpwstr>
  </property>
  <property fmtid="{D5CDD505-2E9C-101B-9397-08002B2CF9AE}" pid="18" name="Order">
    <vt:r8>24977200</vt:r8>
  </property>
  <property fmtid="{D5CDD505-2E9C-101B-9397-08002B2CF9AE}" pid="19" name="MediaServiceImageTags">
    <vt:lpwstr/>
  </property>
</Properties>
</file>