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69" r:id="rId5"/>
  </p:sldMasterIdLst>
  <p:notesMasterIdLst>
    <p:notesMasterId r:id="rId9"/>
  </p:notesMasterIdLst>
  <p:sldIdLst>
    <p:sldId id="2147482646" r:id="rId6"/>
    <p:sldId id="2147483565" r:id="rId7"/>
    <p:sldId id="2147483564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D383E348-39DB-4C85-8827-3EF441A0667C}">
          <p14:sldIdLst>
            <p14:sldId id="2147482646"/>
            <p14:sldId id="2147483565"/>
            <p14:sldId id="214748356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6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26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ION MISE (三瀬 史遠)" userId="1b6b481c-01c6-4ded-8485-5d72fdf4bbb2" providerId="ADAL" clId="{8420FEE9-8BC4-457A-AF9D-B1405D6A8E96}"/>
    <pc:docChg chg="undo custSel addSld delSld modSld sldOrd modSection">
      <pc:chgData name="SHION MISE (三瀬 史遠)" userId="1b6b481c-01c6-4ded-8485-5d72fdf4bbb2" providerId="ADAL" clId="{8420FEE9-8BC4-457A-AF9D-B1405D6A8E96}" dt="2025-05-29T08:55:36.435" v="212" actId="478"/>
      <pc:docMkLst>
        <pc:docMk/>
      </pc:docMkLst>
      <pc:sldChg chg="add del">
        <pc:chgData name="SHION MISE (三瀬 史遠)" userId="1b6b481c-01c6-4ded-8485-5d72fdf4bbb2" providerId="ADAL" clId="{8420FEE9-8BC4-457A-AF9D-B1405D6A8E96}" dt="2025-05-27T10:37:11.814" v="42"/>
        <pc:sldMkLst>
          <pc:docMk/>
          <pc:sldMk cId="1251518693" sldId="435"/>
        </pc:sldMkLst>
      </pc:sldChg>
      <pc:sldChg chg="add del">
        <pc:chgData name="SHION MISE (三瀬 史遠)" userId="1b6b481c-01c6-4ded-8485-5d72fdf4bbb2" providerId="ADAL" clId="{8420FEE9-8BC4-457A-AF9D-B1405D6A8E96}" dt="2025-05-27T10:37:11.814" v="42"/>
        <pc:sldMkLst>
          <pc:docMk/>
          <pc:sldMk cId="4050513437" sldId="459"/>
        </pc:sldMkLst>
      </pc:sldChg>
      <pc:sldChg chg="add del">
        <pc:chgData name="SHION MISE (三瀬 史遠)" userId="1b6b481c-01c6-4ded-8485-5d72fdf4bbb2" providerId="ADAL" clId="{8420FEE9-8BC4-457A-AF9D-B1405D6A8E96}" dt="2025-05-27T10:37:11.814" v="42"/>
        <pc:sldMkLst>
          <pc:docMk/>
          <pc:sldMk cId="2707236469" sldId="461"/>
        </pc:sldMkLst>
      </pc:sldChg>
      <pc:sldChg chg="modSp mod">
        <pc:chgData name="SHION MISE (三瀬 史遠)" userId="1b6b481c-01c6-4ded-8485-5d72fdf4bbb2" providerId="ADAL" clId="{8420FEE9-8BC4-457A-AF9D-B1405D6A8E96}" dt="2025-05-27T10:31:36.566" v="32" actId="1076"/>
        <pc:sldMkLst>
          <pc:docMk/>
          <pc:sldMk cId="3458670198" sldId="2147482646"/>
        </pc:sldMkLst>
      </pc:sldChg>
      <pc:sldChg chg="mod ord modShow">
        <pc:chgData name="SHION MISE (三瀬 史遠)" userId="1b6b481c-01c6-4ded-8485-5d72fdf4bbb2" providerId="ADAL" clId="{8420FEE9-8BC4-457A-AF9D-B1405D6A8E96}" dt="2025-05-27T11:26:30.271" v="172" actId="729"/>
        <pc:sldMkLst>
          <pc:docMk/>
          <pc:sldMk cId="1477473105" sldId="2147483559"/>
        </pc:sldMkLst>
      </pc:sldChg>
      <pc:sldChg chg="mod ord modShow">
        <pc:chgData name="SHION MISE (三瀬 史遠)" userId="1b6b481c-01c6-4ded-8485-5d72fdf4bbb2" providerId="ADAL" clId="{8420FEE9-8BC4-457A-AF9D-B1405D6A8E96}" dt="2025-05-27T11:26:30.271" v="172" actId="729"/>
        <pc:sldMkLst>
          <pc:docMk/>
          <pc:sldMk cId="23456706" sldId="2147483561"/>
        </pc:sldMkLst>
      </pc:sldChg>
      <pc:sldChg chg="mod ord modShow">
        <pc:chgData name="SHION MISE (三瀬 史遠)" userId="1b6b481c-01c6-4ded-8485-5d72fdf4bbb2" providerId="ADAL" clId="{8420FEE9-8BC4-457A-AF9D-B1405D6A8E96}" dt="2025-05-27T11:26:30.271" v="172" actId="729"/>
        <pc:sldMkLst>
          <pc:docMk/>
          <pc:sldMk cId="265111413" sldId="2147483564"/>
        </pc:sldMkLst>
      </pc:sldChg>
      <pc:sldChg chg="modSp add del mod ord modShow">
        <pc:chgData name="SHION MISE (三瀬 史遠)" userId="1b6b481c-01c6-4ded-8485-5d72fdf4bbb2" providerId="ADAL" clId="{8420FEE9-8BC4-457A-AF9D-B1405D6A8E96}" dt="2025-05-27T11:26:30.271" v="172" actId="729"/>
        <pc:sldMkLst>
          <pc:docMk/>
          <pc:sldMk cId="3649862326" sldId="2147483565"/>
        </pc:sldMkLst>
      </pc:sldChg>
      <pc:sldChg chg="mod ord modShow">
        <pc:chgData name="SHION MISE (三瀬 史遠)" userId="1b6b481c-01c6-4ded-8485-5d72fdf4bbb2" providerId="ADAL" clId="{8420FEE9-8BC4-457A-AF9D-B1405D6A8E96}" dt="2025-05-27T11:26:30.271" v="172" actId="729"/>
        <pc:sldMkLst>
          <pc:docMk/>
          <pc:sldMk cId="2276656211" sldId="2147483566"/>
        </pc:sldMkLst>
      </pc:sldChg>
      <pc:sldChg chg="mod ord modShow">
        <pc:chgData name="SHION MISE (三瀬 史遠)" userId="1b6b481c-01c6-4ded-8485-5d72fdf4bbb2" providerId="ADAL" clId="{8420FEE9-8BC4-457A-AF9D-B1405D6A8E96}" dt="2025-05-27T11:26:30.271" v="172" actId="729"/>
        <pc:sldMkLst>
          <pc:docMk/>
          <pc:sldMk cId="2555470473" sldId="2147483567"/>
        </pc:sldMkLst>
      </pc:sldChg>
      <pc:sldChg chg="mod modShow">
        <pc:chgData name="SHION MISE (三瀬 史遠)" userId="1b6b481c-01c6-4ded-8485-5d72fdf4bbb2" providerId="ADAL" clId="{8420FEE9-8BC4-457A-AF9D-B1405D6A8E96}" dt="2025-05-27T11:26:30.271" v="172" actId="729"/>
        <pc:sldMkLst>
          <pc:docMk/>
          <pc:sldMk cId="2967750260" sldId="2147483568"/>
        </pc:sldMkLst>
      </pc:sldChg>
      <pc:sldChg chg="modSp add del mod ord modShow">
        <pc:chgData name="SHION MISE (三瀬 史遠)" userId="1b6b481c-01c6-4ded-8485-5d72fdf4bbb2" providerId="ADAL" clId="{8420FEE9-8BC4-457A-AF9D-B1405D6A8E96}" dt="2025-05-27T11:26:30.271" v="172" actId="729"/>
        <pc:sldMkLst>
          <pc:docMk/>
          <pc:sldMk cId="703500911" sldId="2147483569"/>
        </pc:sldMkLst>
      </pc:sldChg>
      <pc:sldChg chg="mod ord modShow">
        <pc:chgData name="SHION MISE (三瀬 史遠)" userId="1b6b481c-01c6-4ded-8485-5d72fdf4bbb2" providerId="ADAL" clId="{8420FEE9-8BC4-457A-AF9D-B1405D6A8E96}" dt="2025-05-27T11:26:30.271" v="172" actId="729"/>
        <pc:sldMkLst>
          <pc:docMk/>
          <pc:sldMk cId="231737963" sldId="2147483570"/>
        </pc:sldMkLst>
      </pc:sldChg>
      <pc:sldChg chg="addSp delSp modSp new mod">
        <pc:chgData name="SHION MISE (三瀬 史遠)" userId="1b6b481c-01c6-4ded-8485-5d72fdf4bbb2" providerId="ADAL" clId="{8420FEE9-8BC4-457A-AF9D-B1405D6A8E96}" dt="2025-05-27T11:27:34.503" v="182" actId="20577"/>
        <pc:sldMkLst>
          <pc:docMk/>
          <pc:sldMk cId="1494715489" sldId="2147483571"/>
        </pc:sldMkLst>
      </pc:sldChg>
      <pc:sldChg chg="new del">
        <pc:chgData name="SHION MISE (三瀬 史遠)" userId="1b6b481c-01c6-4ded-8485-5d72fdf4bbb2" providerId="ADAL" clId="{8420FEE9-8BC4-457A-AF9D-B1405D6A8E96}" dt="2025-05-27T10:37:10.052" v="38" actId="680"/>
        <pc:sldMkLst>
          <pc:docMk/>
          <pc:sldMk cId="3947469366" sldId="2147483571"/>
        </pc:sldMkLst>
      </pc:sldChg>
      <pc:sldChg chg="addSp delSp modSp add del mod">
        <pc:chgData name="SHION MISE (三瀬 史遠)" userId="1b6b481c-01c6-4ded-8485-5d72fdf4bbb2" providerId="ADAL" clId="{8420FEE9-8BC4-457A-AF9D-B1405D6A8E96}" dt="2025-05-27T11:26:22.096" v="171" actId="47"/>
        <pc:sldMkLst>
          <pc:docMk/>
          <pc:sldMk cId="1167390308" sldId="2147483572"/>
        </pc:sldMkLst>
      </pc:sldChg>
      <pc:sldChg chg="addSp delSp modSp new mod">
        <pc:chgData name="SHION MISE (三瀬 史遠)" userId="1b6b481c-01c6-4ded-8485-5d72fdf4bbb2" providerId="ADAL" clId="{8420FEE9-8BC4-457A-AF9D-B1405D6A8E96}" dt="2025-05-29T08:55:36.435" v="212" actId="478"/>
        <pc:sldMkLst>
          <pc:docMk/>
          <pc:sldMk cId="330349247" sldId="2147483574"/>
        </pc:sldMkLst>
      </pc:sldChg>
    </pc:docChg>
  </pc:docChgLst>
  <pc:docChgLst>
    <pc:chgData name="TADASHI YAMAGUCHI (山口 直志)" userId="f37028fa-1e8d-4051-af93-18381ccbc706" providerId="ADAL" clId="{B5808BC6-2B7C-40BF-B72C-BDCF5D267288}"/>
    <pc:docChg chg="undo custSel addSld delSld modSld">
      <pc:chgData name="TADASHI YAMAGUCHI (山口 直志)" userId="f37028fa-1e8d-4051-af93-18381ccbc706" providerId="ADAL" clId="{B5808BC6-2B7C-40BF-B72C-BDCF5D267288}" dt="2025-03-27T14:06:30.465" v="249" actId="47"/>
      <pc:docMkLst>
        <pc:docMk/>
      </pc:docMkLst>
      <pc:sldChg chg="modSp mod">
        <pc:chgData name="TADASHI YAMAGUCHI (山口 直志)" userId="f37028fa-1e8d-4051-af93-18381ccbc706" providerId="ADAL" clId="{B5808BC6-2B7C-40BF-B72C-BDCF5D267288}" dt="2025-03-27T09:54:26.622" v="167" actId="1036"/>
        <pc:sldMkLst>
          <pc:docMk/>
          <pc:sldMk cId="3458670198" sldId="2147482646"/>
        </pc:sldMkLst>
      </pc:sldChg>
      <pc:sldChg chg="addSp delSp modSp mod">
        <pc:chgData name="TADASHI YAMAGUCHI (山口 直志)" userId="f37028fa-1e8d-4051-af93-18381ccbc706" providerId="ADAL" clId="{B5808BC6-2B7C-40BF-B72C-BDCF5D267288}" dt="2025-03-27T10:00:34.123" v="173" actId="1076"/>
        <pc:sldMkLst>
          <pc:docMk/>
          <pc:sldMk cId="1477473105" sldId="2147483559"/>
        </pc:sldMkLst>
      </pc:sldChg>
      <pc:sldChg chg="addSp delSp modSp mod">
        <pc:chgData name="TADASHI YAMAGUCHI (山口 直志)" userId="f37028fa-1e8d-4051-af93-18381ccbc706" providerId="ADAL" clId="{B5808BC6-2B7C-40BF-B72C-BDCF5D267288}" dt="2025-03-27T09:46:37.894" v="135" actId="14100"/>
        <pc:sldMkLst>
          <pc:docMk/>
          <pc:sldMk cId="2567365679" sldId="2147483560"/>
        </pc:sldMkLst>
      </pc:sldChg>
      <pc:sldChg chg="addSp delSp modSp mod">
        <pc:chgData name="TADASHI YAMAGUCHI (山口 直志)" userId="f37028fa-1e8d-4051-af93-18381ccbc706" providerId="ADAL" clId="{B5808BC6-2B7C-40BF-B72C-BDCF5D267288}" dt="2025-03-27T13:44:48.797" v="226" actId="20577"/>
        <pc:sldMkLst>
          <pc:docMk/>
          <pc:sldMk cId="23456706" sldId="2147483561"/>
        </pc:sldMkLst>
      </pc:sldChg>
      <pc:sldChg chg="addSp delSp modSp add mod">
        <pc:chgData name="TADASHI YAMAGUCHI (山口 直志)" userId="f37028fa-1e8d-4051-af93-18381ccbc706" providerId="ADAL" clId="{B5808BC6-2B7C-40BF-B72C-BDCF5D267288}" dt="2025-03-27T09:57:26.447" v="171" actId="1076"/>
        <pc:sldMkLst>
          <pc:docMk/>
          <pc:sldMk cId="97691635" sldId="2147483562"/>
        </pc:sldMkLst>
      </pc:sldChg>
      <pc:sldChg chg="addSp delSp modSp add mod modShow">
        <pc:chgData name="TADASHI YAMAGUCHI (山口 直志)" userId="f37028fa-1e8d-4051-af93-18381ccbc706" providerId="ADAL" clId="{B5808BC6-2B7C-40BF-B72C-BDCF5D267288}" dt="2025-03-27T13:53:55.993" v="233" actId="478"/>
        <pc:sldMkLst>
          <pc:docMk/>
          <pc:sldMk cId="2041329096" sldId="2147483563"/>
        </pc:sldMkLst>
      </pc:sldChg>
      <pc:sldChg chg="addSp delSp modSp add del mod">
        <pc:chgData name="TADASHI YAMAGUCHI (山口 直志)" userId="f37028fa-1e8d-4051-af93-18381ccbc706" providerId="ADAL" clId="{B5808BC6-2B7C-40BF-B72C-BDCF5D267288}" dt="2025-03-27T14:06:30.465" v="249" actId="47"/>
        <pc:sldMkLst>
          <pc:docMk/>
          <pc:sldMk cId="3039557492" sldId="2147483564"/>
        </pc:sldMkLst>
      </pc:sldChg>
    </pc:docChg>
  </pc:docChgLst>
  <pc:docChgLst>
    <pc:chgData name="TADASHI YAMAGUCHI (山口 直志)" userId="f37028fa-1e8d-4051-af93-18381ccbc706" providerId="ADAL" clId="{C10C31A7-10F3-4B16-A9A3-F090425AEC42}"/>
    <pc:docChg chg="undo custSel addSld delSld modSld sldOrd addSection modSection">
      <pc:chgData name="TADASHI YAMAGUCHI (山口 直志)" userId="f37028fa-1e8d-4051-af93-18381ccbc706" providerId="ADAL" clId="{C10C31A7-10F3-4B16-A9A3-F090425AEC42}" dt="2025-04-24T13:41:04.302" v="1350" actId="6549"/>
      <pc:docMkLst>
        <pc:docMk/>
      </pc:docMkLst>
      <pc:sldChg chg="addSp delSp modSp mod">
        <pc:chgData name="TADASHI YAMAGUCHI (山口 直志)" userId="f37028fa-1e8d-4051-af93-18381ccbc706" providerId="ADAL" clId="{C10C31A7-10F3-4B16-A9A3-F090425AEC42}" dt="2025-04-24T05:56:13.849" v="564" actId="20577"/>
        <pc:sldMkLst>
          <pc:docMk/>
          <pc:sldMk cId="3458670198" sldId="2147482646"/>
        </pc:sldMkLst>
      </pc:sldChg>
      <pc:sldChg chg="addSp delSp modSp mod ord">
        <pc:chgData name="TADASHI YAMAGUCHI (山口 直志)" userId="f37028fa-1e8d-4051-af93-18381ccbc706" providerId="ADAL" clId="{C10C31A7-10F3-4B16-A9A3-F090425AEC42}" dt="2025-04-24T13:31:29.986" v="1198" actId="478"/>
        <pc:sldMkLst>
          <pc:docMk/>
          <pc:sldMk cId="1477473105" sldId="2147483559"/>
        </pc:sldMkLst>
      </pc:sldChg>
      <pc:sldChg chg="del">
        <pc:chgData name="TADASHI YAMAGUCHI (山口 直志)" userId="f37028fa-1e8d-4051-af93-18381ccbc706" providerId="ADAL" clId="{C10C31A7-10F3-4B16-A9A3-F090425AEC42}" dt="2025-04-15T07:27:48.616" v="101" actId="47"/>
        <pc:sldMkLst>
          <pc:docMk/>
          <pc:sldMk cId="2567365679" sldId="2147483560"/>
        </pc:sldMkLst>
      </pc:sldChg>
      <pc:sldChg chg="addSp delSp modSp add del mod">
        <pc:chgData name="TADASHI YAMAGUCHI (山口 直志)" userId="f37028fa-1e8d-4051-af93-18381ccbc706" providerId="ADAL" clId="{C10C31A7-10F3-4B16-A9A3-F090425AEC42}" dt="2025-04-15T13:24:37.449" v="176" actId="1076"/>
        <pc:sldMkLst>
          <pc:docMk/>
          <pc:sldMk cId="23456706" sldId="2147483561"/>
        </pc:sldMkLst>
      </pc:sldChg>
      <pc:sldChg chg="del">
        <pc:chgData name="TADASHI YAMAGUCHI (山口 直志)" userId="f37028fa-1e8d-4051-af93-18381ccbc706" providerId="ADAL" clId="{C10C31A7-10F3-4B16-A9A3-F090425AEC42}" dt="2025-04-15T07:27:48.616" v="101" actId="47"/>
        <pc:sldMkLst>
          <pc:docMk/>
          <pc:sldMk cId="97691635" sldId="2147483562"/>
        </pc:sldMkLst>
      </pc:sldChg>
      <pc:sldChg chg="del">
        <pc:chgData name="TADASHI YAMAGUCHI (山口 直志)" userId="f37028fa-1e8d-4051-af93-18381ccbc706" providerId="ADAL" clId="{C10C31A7-10F3-4B16-A9A3-F090425AEC42}" dt="2025-04-15T07:27:44.159" v="99" actId="47"/>
        <pc:sldMkLst>
          <pc:docMk/>
          <pc:sldMk cId="2041329096" sldId="2147483563"/>
        </pc:sldMkLst>
      </pc:sldChg>
      <pc:sldChg chg="addSp delSp modSp add mod ord">
        <pc:chgData name="TADASHI YAMAGUCHI (山口 直志)" userId="f37028fa-1e8d-4051-af93-18381ccbc706" providerId="ADAL" clId="{C10C31A7-10F3-4B16-A9A3-F090425AEC42}" dt="2025-04-24T10:35:38.148" v="958" actId="478"/>
        <pc:sldMkLst>
          <pc:docMk/>
          <pc:sldMk cId="265111413" sldId="2147483564"/>
        </pc:sldMkLst>
      </pc:sldChg>
      <pc:sldChg chg="addSp delSp modSp add mod">
        <pc:chgData name="TADASHI YAMAGUCHI (山口 直志)" userId="f37028fa-1e8d-4051-af93-18381ccbc706" providerId="ADAL" clId="{C10C31A7-10F3-4B16-A9A3-F090425AEC42}" dt="2025-04-24T13:29:16.518" v="1172" actId="1035"/>
        <pc:sldMkLst>
          <pc:docMk/>
          <pc:sldMk cId="3649862326" sldId="2147483565"/>
        </pc:sldMkLst>
      </pc:sldChg>
      <pc:sldChg chg="addSp delSp modSp add mod">
        <pc:chgData name="TADASHI YAMAGUCHI (山口 直志)" userId="f37028fa-1e8d-4051-af93-18381ccbc706" providerId="ADAL" clId="{C10C31A7-10F3-4B16-A9A3-F090425AEC42}" dt="2025-04-24T07:35:03.372" v="955" actId="1076"/>
        <pc:sldMkLst>
          <pc:docMk/>
          <pc:sldMk cId="2276656211" sldId="2147483566"/>
        </pc:sldMkLst>
      </pc:sldChg>
      <pc:sldChg chg="delSp modSp add mod">
        <pc:chgData name="TADASHI YAMAGUCHI (山口 直志)" userId="f37028fa-1e8d-4051-af93-18381ccbc706" providerId="ADAL" clId="{C10C31A7-10F3-4B16-A9A3-F090425AEC42}" dt="2025-04-24T10:35:56.986" v="962" actId="1076"/>
        <pc:sldMkLst>
          <pc:docMk/>
          <pc:sldMk cId="2555470473" sldId="2147483567"/>
        </pc:sldMkLst>
      </pc:sldChg>
      <pc:sldChg chg="add ord">
        <pc:chgData name="TADASHI YAMAGUCHI (山口 直志)" userId="f37028fa-1e8d-4051-af93-18381ccbc706" providerId="ADAL" clId="{C10C31A7-10F3-4B16-A9A3-F090425AEC42}" dt="2025-04-24T13:16:33.453" v="1013"/>
        <pc:sldMkLst>
          <pc:docMk/>
          <pc:sldMk cId="2967750260" sldId="2147483568"/>
        </pc:sldMkLst>
      </pc:sldChg>
      <pc:sldChg chg="addSp delSp modSp add mod">
        <pc:chgData name="TADASHI YAMAGUCHI (山口 直志)" userId="f37028fa-1e8d-4051-af93-18381ccbc706" providerId="ADAL" clId="{C10C31A7-10F3-4B16-A9A3-F090425AEC42}" dt="2025-04-24T13:28:34.764" v="1153" actId="478"/>
        <pc:sldMkLst>
          <pc:docMk/>
          <pc:sldMk cId="703500911" sldId="2147483569"/>
        </pc:sldMkLst>
      </pc:sldChg>
      <pc:sldChg chg="addSp delSp modSp add mod">
        <pc:chgData name="TADASHI YAMAGUCHI (山口 直志)" userId="f37028fa-1e8d-4051-af93-18381ccbc706" providerId="ADAL" clId="{C10C31A7-10F3-4B16-A9A3-F090425AEC42}" dt="2025-04-24T13:41:04.302" v="1350" actId="6549"/>
        <pc:sldMkLst>
          <pc:docMk/>
          <pc:sldMk cId="231737963" sldId="2147483570"/>
        </pc:sldMkLst>
      </pc:sldChg>
    </pc:docChg>
  </pc:docChgLst>
  <pc:docChgLst>
    <pc:chgData name="TADASHI YAMAGUCHI (山口 直志)" userId="f37028fa-1e8d-4051-af93-18381ccbc706" providerId="ADAL" clId="{59A8638C-3A97-4021-AE73-2FD602E2A8AD}"/>
    <pc:docChg chg="undo custSel delSld modSld sldOrd delSection modSection">
      <pc:chgData name="TADASHI YAMAGUCHI (山口 直志)" userId="f37028fa-1e8d-4051-af93-18381ccbc706" providerId="ADAL" clId="{59A8638C-3A97-4021-AE73-2FD602E2A8AD}" dt="2025-07-23T02:17:25.307" v="240" actId="14100"/>
      <pc:docMkLst>
        <pc:docMk/>
      </pc:docMkLst>
      <pc:sldChg chg="modSp mod">
        <pc:chgData name="TADASHI YAMAGUCHI (山口 直志)" userId="f37028fa-1e8d-4051-af93-18381ccbc706" providerId="ADAL" clId="{59A8638C-3A97-4021-AE73-2FD602E2A8AD}" dt="2025-07-16T04:02:05.414" v="112" actId="20577"/>
        <pc:sldMkLst>
          <pc:docMk/>
          <pc:sldMk cId="3458670198" sldId="2147482646"/>
        </pc:sldMkLst>
      </pc:sldChg>
      <pc:sldChg chg="addSp delSp modSp mod ord modShow">
        <pc:chgData name="TADASHI YAMAGUCHI (山口 直志)" userId="f37028fa-1e8d-4051-af93-18381ccbc706" providerId="ADAL" clId="{59A8638C-3A97-4021-AE73-2FD602E2A8AD}" dt="2025-07-16T04:09:35.451" v="201" actId="20577"/>
        <pc:sldMkLst>
          <pc:docMk/>
          <pc:sldMk cId="265111413" sldId="2147483564"/>
        </pc:sldMkLst>
      </pc:sldChg>
      <pc:sldChg chg="addSp delSp modSp mod">
        <pc:chgData name="TADASHI YAMAGUCHI (山口 直志)" userId="f37028fa-1e8d-4051-af93-18381ccbc706" providerId="ADAL" clId="{59A8638C-3A97-4021-AE73-2FD602E2A8AD}" dt="2025-07-16T04:01:40.005" v="39" actId="21"/>
        <pc:sldMkLst>
          <pc:docMk/>
          <pc:sldMk cId="3649862326" sldId="2147483565"/>
        </pc:sldMkLst>
      </pc:sldChg>
      <pc:sldChg chg="addSp delSp modSp mod">
        <pc:chgData name="TADASHI YAMAGUCHI (山口 直志)" userId="f37028fa-1e8d-4051-af93-18381ccbc706" providerId="ADAL" clId="{59A8638C-3A97-4021-AE73-2FD602E2A8AD}" dt="2025-07-23T02:17:25.307" v="240" actId="14100"/>
        <pc:sldMkLst>
          <pc:docMk/>
          <pc:sldMk cId="1229340051" sldId="2147483573"/>
        </pc:sldMkLst>
      </pc:sldChg>
      <pc:sldChg chg="del">
        <pc:chgData name="TADASHI YAMAGUCHI (山口 直志)" userId="f37028fa-1e8d-4051-af93-18381ccbc706" providerId="ADAL" clId="{59A8638C-3A97-4021-AE73-2FD602E2A8AD}" dt="2025-07-16T04:08:32.349" v="200" actId="18676"/>
        <pc:sldMkLst>
          <pc:docMk/>
          <pc:sldMk cId="1955027218" sldId="2147483574"/>
        </pc:sldMkLst>
      </pc:sldChg>
    </pc:docChg>
  </pc:docChgLst>
  <pc:docChgLst>
    <pc:chgData name="TADASHI YAMAGUCHI (山口 直志)" userId="f37028fa-1e8d-4051-af93-18381ccbc706" providerId="ADAL" clId="{C2C8179D-64FF-4450-A43F-75403F3CE509}"/>
    <pc:docChg chg="custSel modSld">
      <pc:chgData name="TADASHI YAMAGUCHI (山口 直志)" userId="f37028fa-1e8d-4051-af93-18381ccbc706" providerId="ADAL" clId="{C2C8179D-64FF-4450-A43F-75403F3CE509}" dt="2025-08-22T07:26:50.008" v="68" actId="20577"/>
      <pc:docMkLst>
        <pc:docMk/>
      </pc:docMkLst>
      <pc:sldChg chg="modSp mod">
        <pc:chgData name="TADASHI YAMAGUCHI (山口 直志)" userId="f37028fa-1e8d-4051-af93-18381ccbc706" providerId="ADAL" clId="{C2C8179D-64FF-4450-A43F-75403F3CE509}" dt="2025-08-22T07:22:10.103" v="37" actId="20577"/>
        <pc:sldMkLst>
          <pc:docMk/>
          <pc:sldMk cId="3458670198" sldId="2147482646"/>
        </pc:sldMkLst>
        <pc:spChg chg="mod">
          <ac:chgData name="TADASHI YAMAGUCHI (山口 直志)" userId="f37028fa-1e8d-4051-af93-18381ccbc706" providerId="ADAL" clId="{C2C8179D-64FF-4450-A43F-75403F3CE509}" dt="2025-08-22T07:22:10.103" v="37" actId="20577"/>
          <ac:spMkLst>
            <pc:docMk/>
            <pc:sldMk cId="3458670198" sldId="2147482646"/>
            <ac:spMk id="2" creationId="{03FFBEBD-A6FC-4370-B678-3E77E110887F}"/>
          </ac:spMkLst>
        </pc:spChg>
      </pc:sldChg>
      <pc:sldChg chg="delSp mod">
        <pc:chgData name="TADASHI YAMAGUCHI (山口 直志)" userId="f37028fa-1e8d-4051-af93-18381ccbc706" providerId="ADAL" clId="{C2C8179D-64FF-4450-A43F-75403F3CE509}" dt="2025-08-22T07:20:23.397" v="0" actId="478"/>
        <pc:sldMkLst>
          <pc:docMk/>
          <pc:sldMk cId="265111413" sldId="2147483564"/>
        </pc:sldMkLst>
        <pc:spChg chg="del">
          <ac:chgData name="TADASHI YAMAGUCHI (山口 直志)" userId="f37028fa-1e8d-4051-af93-18381ccbc706" providerId="ADAL" clId="{C2C8179D-64FF-4450-A43F-75403F3CE509}" dt="2025-08-22T07:20:23.397" v="0" actId="478"/>
          <ac:spMkLst>
            <pc:docMk/>
            <pc:sldMk cId="265111413" sldId="2147483564"/>
            <ac:spMk id="5" creationId="{6F7CDB6B-3225-B557-C84C-72C10608124F}"/>
          </ac:spMkLst>
        </pc:spChg>
        <pc:picChg chg="del">
          <ac:chgData name="TADASHI YAMAGUCHI (山口 直志)" userId="f37028fa-1e8d-4051-af93-18381ccbc706" providerId="ADAL" clId="{C2C8179D-64FF-4450-A43F-75403F3CE509}" dt="2025-08-22T07:20:23.397" v="0" actId="478"/>
          <ac:picMkLst>
            <pc:docMk/>
            <pc:sldMk cId="265111413" sldId="2147483564"/>
            <ac:picMk id="7" creationId="{355AC233-E201-6E42-4B2F-EAE4C954B8DA}"/>
          </ac:picMkLst>
        </pc:picChg>
      </pc:sldChg>
      <pc:sldChg chg="addSp modSp mod">
        <pc:chgData name="TADASHI YAMAGUCHI (山口 直志)" userId="f37028fa-1e8d-4051-af93-18381ccbc706" providerId="ADAL" clId="{C2C8179D-64FF-4450-A43F-75403F3CE509}" dt="2025-08-22T07:26:50.008" v="68" actId="20577"/>
        <pc:sldMkLst>
          <pc:docMk/>
          <pc:sldMk cId="3649862326" sldId="2147483565"/>
        </pc:sldMkLst>
        <pc:spChg chg="mod">
          <ac:chgData name="TADASHI YAMAGUCHI (山口 直志)" userId="f37028fa-1e8d-4051-af93-18381ccbc706" providerId="ADAL" clId="{C2C8179D-64FF-4450-A43F-75403F3CE509}" dt="2025-08-22T07:26:50.008" v="68" actId="20577"/>
          <ac:spMkLst>
            <pc:docMk/>
            <pc:sldMk cId="3649862326" sldId="2147483565"/>
            <ac:spMk id="2" creationId="{66EA583A-2DA4-16B8-F093-6E297445A5FD}"/>
          </ac:spMkLst>
        </pc:spChg>
        <pc:spChg chg="add mod">
          <ac:chgData name="TADASHI YAMAGUCHI (山口 直志)" userId="f37028fa-1e8d-4051-af93-18381ccbc706" providerId="ADAL" clId="{C2C8179D-64FF-4450-A43F-75403F3CE509}" dt="2025-08-22T07:26:17.913" v="40" actId="14100"/>
          <ac:spMkLst>
            <pc:docMk/>
            <pc:sldMk cId="3649862326" sldId="2147483565"/>
            <ac:spMk id="9" creationId="{EB64EEA3-8C1D-B65B-4EB0-D75735A70906}"/>
          </ac:spMkLst>
        </pc:spChg>
      </pc:sldChg>
    </pc:docChg>
  </pc:docChgLst>
  <pc:docChgLst>
    <pc:chgData name="TADASHI YAMAGUCHI (山口 直志)" userId="f37028fa-1e8d-4051-af93-18381ccbc706" providerId="ADAL" clId="{CAE53C0E-8EBA-4C7D-80E0-74446212DABC}"/>
    <pc:docChg chg="undo custSel addSld delSld modSld sldOrd modSection">
      <pc:chgData name="TADASHI YAMAGUCHI (山口 直志)" userId="f37028fa-1e8d-4051-af93-18381ccbc706" providerId="ADAL" clId="{CAE53C0E-8EBA-4C7D-80E0-74446212DABC}" dt="2025-06-27T01:49:08.013" v="283" actId="1076"/>
      <pc:docMkLst>
        <pc:docMk/>
      </pc:docMkLst>
      <pc:sldChg chg="modSp mod">
        <pc:chgData name="TADASHI YAMAGUCHI (山口 直志)" userId="f37028fa-1e8d-4051-af93-18381ccbc706" providerId="ADAL" clId="{CAE53C0E-8EBA-4C7D-80E0-74446212DABC}" dt="2025-06-24T13:00:29.123" v="81" actId="313"/>
        <pc:sldMkLst>
          <pc:docMk/>
          <pc:sldMk cId="3458670198" sldId="2147482646"/>
        </pc:sldMkLst>
      </pc:sldChg>
      <pc:sldChg chg="del">
        <pc:chgData name="TADASHI YAMAGUCHI (山口 直志)" userId="f37028fa-1e8d-4051-af93-18381ccbc706" providerId="ADAL" clId="{CAE53C0E-8EBA-4C7D-80E0-74446212DABC}" dt="2025-06-24T13:00:51.895" v="83" actId="47"/>
        <pc:sldMkLst>
          <pc:docMk/>
          <pc:sldMk cId="23456706" sldId="2147483561"/>
        </pc:sldMkLst>
      </pc:sldChg>
      <pc:sldChg chg="modSp mod ord modShow">
        <pc:chgData name="TADASHI YAMAGUCHI (山口 直志)" userId="f37028fa-1e8d-4051-af93-18381ccbc706" providerId="ADAL" clId="{CAE53C0E-8EBA-4C7D-80E0-74446212DABC}" dt="2025-06-24T13:01:07.509" v="124" actId="729"/>
        <pc:sldMkLst>
          <pc:docMk/>
          <pc:sldMk cId="265111413" sldId="2147483564"/>
        </pc:sldMkLst>
      </pc:sldChg>
      <pc:sldChg chg="addSp delSp modSp mod">
        <pc:chgData name="TADASHI YAMAGUCHI (山口 直志)" userId="f37028fa-1e8d-4051-af93-18381ccbc706" providerId="ADAL" clId="{CAE53C0E-8EBA-4C7D-80E0-74446212DABC}" dt="2025-06-24T13:11:30.625" v="267" actId="14100"/>
        <pc:sldMkLst>
          <pc:docMk/>
          <pc:sldMk cId="3649862326" sldId="2147483565"/>
        </pc:sldMkLst>
      </pc:sldChg>
      <pc:sldChg chg="del">
        <pc:chgData name="TADASHI YAMAGUCHI (山口 直志)" userId="f37028fa-1e8d-4051-af93-18381ccbc706" providerId="ADAL" clId="{CAE53C0E-8EBA-4C7D-80E0-74446212DABC}" dt="2025-06-24T13:00:47.251" v="82" actId="47"/>
        <pc:sldMkLst>
          <pc:docMk/>
          <pc:sldMk cId="2276656211" sldId="2147483566"/>
        </pc:sldMkLst>
      </pc:sldChg>
      <pc:sldChg chg="del">
        <pc:chgData name="TADASHI YAMAGUCHI (山口 直志)" userId="f37028fa-1e8d-4051-af93-18381ccbc706" providerId="ADAL" clId="{CAE53C0E-8EBA-4C7D-80E0-74446212DABC}" dt="2025-06-24T13:00:47.251" v="82" actId="47"/>
        <pc:sldMkLst>
          <pc:docMk/>
          <pc:sldMk cId="703500911" sldId="2147483569"/>
        </pc:sldMkLst>
      </pc:sldChg>
      <pc:sldChg chg="del">
        <pc:chgData name="TADASHI YAMAGUCHI (山口 直志)" userId="f37028fa-1e8d-4051-af93-18381ccbc706" providerId="ADAL" clId="{CAE53C0E-8EBA-4C7D-80E0-74446212DABC}" dt="2025-06-24T13:00:47.251" v="82" actId="47"/>
        <pc:sldMkLst>
          <pc:docMk/>
          <pc:sldMk cId="1494715489" sldId="2147483571"/>
        </pc:sldMkLst>
      </pc:sldChg>
      <pc:sldChg chg="addSp delSp modSp mod">
        <pc:chgData name="TADASHI YAMAGUCHI (山口 直志)" userId="f37028fa-1e8d-4051-af93-18381ccbc706" providerId="ADAL" clId="{CAE53C0E-8EBA-4C7D-80E0-74446212DABC}" dt="2025-06-24T13:11:44.083" v="275" actId="20577"/>
        <pc:sldMkLst>
          <pc:docMk/>
          <pc:sldMk cId="1229340051" sldId="2147483573"/>
        </pc:sldMkLst>
      </pc:sldChg>
      <pc:sldChg chg="del">
        <pc:chgData name="TADASHI YAMAGUCHI (山口 直志)" userId="f37028fa-1e8d-4051-af93-18381ccbc706" providerId="ADAL" clId="{CAE53C0E-8EBA-4C7D-80E0-74446212DABC}" dt="2025-06-24T13:00:51.895" v="83" actId="47"/>
        <pc:sldMkLst>
          <pc:docMk/>
          <pc:sldMk cId="330349247" sldId="2147483574"/>
        </pc:sldMkLst>
      </pc:sldChg>
      <pc:sldChg chg="addSp delSp modSp add mod">
        <pc:chgData name="TADASHI YAMAGUCHI (山口 直志)" userId="f37028fa-1e8d-4051-af93-18381ccbc706" providerId="ADAL" clId="{CAE53C0E-8EBA-4C7D-80E0-74446212DABC}" dt="2025-06-27T01:49:08.013" v="283" actId="1076"/>
        <pc:sldMkLst>
          <pc:docMk/>
          <pc:sldMk cId="1955027218" sldId="2147483574"/>
        </pc:sldMkLst>
      </pc:sldChg>
      <pc:sldChg chg="del">
        <pc:chgData name="TADASHI YAMAGUCHI (山口 直志)" userId="f37028fa-1e8d-4051-af93-18381ccbc706" providerId="ADAL" clId="{CAE53C0E-8EBA-4C7D-80E0-74446212DABC}" dt="2025-06-24T13:00:51.895" v="83" actId="47"/>
        <pc:sldMkLst>
          <pc:docMk/>
          <pc:sldMk cId="2186745192" sldId="2147483575"/>
        </pc:sldMkLst>
      </pc:sldChg>
      <pc:sldChg chg="del">
        <pc:chgData name="TADASHI YAMAGUCHI (山口 直志)" userId="f37028fa-1e8d-4051-af93-18381ccbc706" providerId="ADAL" clId="{CAE53C0E-8EBA-4C7D-80E0-74446212DABC}" dt="2025-06-24T13:00:51.895" v="83" actId="47"/>
        <pc:sldMkLst>
          <pc:docMk/>
          <pc:sldMk cId="3393767990" sldId="2147483576"/>
        </pc:sldMkLst>
      </pc:sldChg>
    </pc:docChg>
  </pc:docChgLst>
  <pc:docChgLst>
    <pc:chgData name="TADASHI YAMAGUCHI (山口 直志)" userId="f37028fa-1e8d-4051-af93-18381ccbc706" providerId="ADAL" clId="{437AFE75-1AAB-43AD-82FE-E5C70983C5D8}"/>
    <pc:docChg chg="undo custSel addSld delSld modSld sldOrd modSection">
      <pc:chgData name="TADASHI YAMAGUCHI (山口 直志)" userId="f37028fa-1e8d-4051-af93-18381ccbc706" providerId="ADAL" clId="{437AFE75-1AAB-43AD-82FE-E5C70983C5D8}" dt="2025-05-29T12:03:29.669" v="403" actId="20577"/>
      <pc:docMkLst>
        <pc:docMk/>
      </pc:docMkLst>
      <pc:sldChg chg="modSp mod">
        <pc:chgData name="TADASHI YAMAGUCHI (山口 直志)" userId="f37028fa-1e8d-4051-af93-18381ccbc706" providerId="ADAL" clId="{437AFE75-1AAB-43AD-82FE-E5C70983C5D8}" dt="2025-05-27T12:00:57.557" v="327" actId="20577"/>
        <pc:sldMkLst>
          <pc:docMk/>
          <pc:sldMk cId="3458670198" sldId="2147482646"/>
        </pc:sldMkLst>
      </pc:sldChg>
      <pc:sldChg chg="del">
        <pc:chgData name="TADASHI YAMAGUCHI (山口 直志)" userId="f37028fa-1e8d-4051-af93-18381ccbc706" providerId="ADAL" clId="{437AFE75-1AAB-43AD-82FE-E5C70983C5D8}" dt="2025-05-27T12:03:48.320" v="347" actId="47"/>
        <pc:sldMkLst>
          <pc:docMk/>
          <pc:sldMk cId="1477473105" sldId="2147483559"/>
        </pc:sldMkLst>
      </pc:sldChg>
      <pc:sldChg chg="modSp mod ord modShow">
        <pc:chgData name="TADASHI YAMAGUCHI (山口 直志)" userId="f37028fa-1e8d-4051-af93-18381ccbc706" providerId="ADAL" clId="{437AFE75-1AAB-43AD-82FE-E5C70983C5D8}" dt="2025-05-27T12:03:29.844" v="343" actId="6549"/>
        <pc:sldMkLst>
          <pc:docMk/>
          <pc:sldMk cId="23456706" sldId="2147483561"/>
        </pc:sldMkLst>
      </pc:sldChg>
      <pc:sldChg chg="addSp delSp modSp mod ord modShow">
        <pc:chgData name="TADASHI YAMAGUCHI (山口 直志)" userId="f37028fa-1e8d-4051-af93-18381ccbc706" providerId="ADAL" clId="{437AFE75-1AAB-43AD-82FE-E5C70983C5D8}" dt="2025-05-27T12:01:44.794" v="342"/>
        <pc:sldMkLst>
          <pc:docMk/>
          <pc:sldMk cId="265111413" sldId="2147483564"/>
        </pc:sldMkLst>
      </pc:sldChg>
      <pc:sldChg chg="addSp modSp mod ord modShow">
        <pc:chgData name="TADASHI YAMAGUCHI (山口 直志)" userId="f37028fa-1e8d-4051-af93-18381ccbc706" providerId="ADAL" clId="{437AFE75-1AAB-43AD-82FE-E5C70983C5D8}" dt="2025-05-27T11:49:44.552" v="151" actId="20577"/>
        <pc:sldMkLst>
          <pc:docMk/>
          <pc:sldMk cId="3649862326" sldId="2147483565"/>
        </pc:sldMkLst>
      </pc:sldChg>
      <pc:sldChg chg="del">
        <pc:chgData name="TADASHI YAMAGUCHI (山口 直志)" userId="f37028fa-1e8d-4051-af93-18381ccbc706" providerId="ADAL" clId="{437AFE75-1AAB-43AD-82FE-E5C70983C5D8}" dt="2025-05-27T12:03:40.645" v="345" actId="47"/>
        <pc:sldMkLst>
          <pc:docMk/>
          <pc:sldMk cId="2555470473" sldId="2147483567"/>
        </pc:sldMkLst>
      </pc:sldChg>
      <pc:sldChg chg="del">
        <pc:chgData name="TADASHI YAMAGUCHI (山口 直志)" userId="f37028fa-1e8d-4051-af93-18381ccbc706" providerId="ADAL" clId="{437AFE75-1AAB-43AD-82FE-E5C70983C5D8}" dt="2025-05-27T12:03:52.202" v="348" actId="47"/>
        <pc:sldMkLst>
          <pc:docMk/>
          <pc:sldMk cId="2967750260" sldId="2147483568"/>
        </pc:sldMkLst>
      </pc:sldChg>
      <pc:sldChg chg="addSp delSp mod">
        <pc:chgData name="TADASHI YAMAGUCHI (山口 直志)" userId="f37028fa-1e8d-4051-af93-18381ccbc706" providerId="ADAL" clId="{437AFE75-1AAB-43AD-82FE-E5C70983C5D8}" dt="2025-05-29T12:01:49.581" v="367" actId="478"/>
        <pc:sldMkLst>
          <pc:docMk/>
          <pc:sldMk cId="703500911" sldId="2147483569"/>
        </pc:sldMkLst>
      </pc:sldChg>
      <pc:sldChg chg="del">
        <pc:chgData name="TADASHI YAMAGUCHI (山口 直志)" userId="f37028fa-1e8d-4051-af93-18381ccbc706" providerId="ADAL" clId="{437AFE75-1AAB-43AD-82FE-E5C70983C5D8}" dt="2025-05-27T12:03:44.481" v="346" actId="47"/>
        <pc:sldMkLst>
          <pc:docMk/>
          <pc:sldMk cId="231737963" sldId="2147483570"/>
        </pc:sldMkLst>
      </pc:sldChg>
      <pc:sldChg chg="mod ord modShow">
        <pc:chgData name="TADASHI YAMAGUCHI (山口 直志)" userId="f37028fa-1e8d-4051-af93-18381ccbc706" providerId="ADAL" clId="{437AFE75-1AAB-43AD-82FE-E5C70983C5D8}" dt="2025-05-27T12:03:37.284" v="344" actId="20578"/>
        <pc:sldMkLst>
          <pc:docMk/>
          <pc:sldMk cId="1494715489" sldId="2147483571"/>
        </pc:sldMkLst>
      </pc:sldChg>
      <pc:sldChg chg="addSp delSp modSp add del mod ord modShow">
        <pc:chgData name="TADASHI YAMAGUCHI (山口 直志)" userId="f37028fa-1e8d-4051-af93-18381ccbc706" providerId="ADAL" clId="{437AFE75-1AAB-43AD-82FE-E5C70983C5D8}" dt="2025-05-28T00:16:05.266" v="364" actId="47"/>
        <pc:sldMkLst>
          <pc:docMk/>
          <pc:sldMk cId="5052122" sldId="2147483572"/>
        </pc:sldMkLst>
      </pc:sldChg>
      <pc:sldChg chg="add">
        <pc:chgData name="TADASHI YAMAGUCHI (山口 直志)" userId="f37028fa-1e8d-4051-af93-18381ccbc706" providerId="ADAL" clId="{437AFE75-1AAB-43AD-82FE-E5C70983C5D8}" dt="2025-05-28T00:16:03.299" v="363"/>
        <pc:sldMkLst>
          <pc:docMk/>
          <pc:sldMk cId="1229340051" sldId="2147483573"/>
        </pc:sldMkLst>
      </pc:sldChg>
      <pc:sldChg chg="delSp modSp add mod modShow">
        <pc:chgData name="TADASHI YAMAGUCHI (山口 直志)" userId="f37028fa-1e8d-4051-af93-18381ccbc706" providerId="ADAL" clId="{437AFE75-1AAB-43AD-82FE-E5C70983C5D8}" dt="2025-05-29T12:02:32.130" v="385" actId="20577"/>
        <pc:sldMkLst>
          <pc:docMk/>
          <pc:sldMk cId="2186745192" sldId="2147483575"/>
        </pc:sldMkLst>
      </pc:sldChg>
      <pc:sldChg chg="modSp add mod">
        <pc:chgData name="TADASHI YAMAGUCHI (山口 直志)" userId="f37028fa-1e8d-4051-af93-18381ccbc706" providerId="ADAL" clId="{437AFE75-1AAB-43AD-82FE-E5C70983C5D8}" dt="2025-05-29T12:03:29.669" v="403" actId="20577"/>
        <pc:sldMkLst>
          <pc:docMk/>
          <pc:sldMk cId="3393767990" sldId="2147483576"/>
        </pc:sldMkLst>
      </pc:sldChg>
      <pc:sldMasterChg chg="delSldLayout">
        <pc:chgData name="TADASHI YAMAGUCHI (山口 直志)" userId="f37028fa-1e8d-4051-af93-18381ccbc706" providerId="ADAL" clId="{437AFE75-1AAB-43AD-82FE-E5C70983C5D8}" dt="2025-05-27T12:03:48.320" v="347" actId="47"/>
        <pc:sldMasterMkLst>
          <pc:docMk/>
          <pc:sldMasterMk cId="67047634" sldId="2147483660"/>
        </pc:sldMasterMkLst>
        <pc:sldLayoutChg chg="del">
          <pc:chgData name="TADASHI YAMAGUCHI (山口 直志)" userId="f37028fa-1e8d-4051-af93-18381ccbc706" providerId="ADAL" clId="{437AFE75-1AAB-43AD-82FE-E5C70983C5D8}" dt="2025-05-27T12:03:48.320" v="347" actId="47"/>
          <pc:sldLayoutMkLst>
            <pc:docMk/>
            <pc:sldMasterMk cId="67047634" sldId="2147483660"/>
            <pc:sldLayoutMk cId="3330218038" sldId="2147483675"/>
          </pc:sldLayoutMkLst>
        </pc:sldLayoutChg>
      </pc:sldMasterChg>
    </pc:docChg>
  </pc:docChgLst>
  <pc:docChgLst>
    <pc:chgData name="TADASHI YAMAGUCHI (山口 直志)" userId="f37028fa-1e8d-4051-af93-18381ccbc706" providerId="ADAL" clId="{D4CA9DCA-F007-4E7E-A0BF-A36C5679F321}"/>
    <pc:docChg chg="undo custSel addSld delSld modSld modMainMaster">
      <pc:chgData name="TADASHI YAMAGUCHI (山口 直志)" userId="f37028fa-1e8d-4051-af93-18381ccbc706" providerId="ADAL" clId="{D4CA9DCA-F007-4E7E-A0BF-A36C5679F321}" dt="2025-03-20T12:53:24.549" v="585" actId="20577"/>
      <pc:docMkLst>
        <pc:docMk/>
      </pc:docMkLst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1738957739" sldId="366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3042372923" sldId="367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296258472" sldId="378"/>
        </pc:sldMkLst>
      </pc:sldChg>
      <pc:sldChg chg="addSp delSp modSp del mod">
        <pc:chgData name="TADASHI YAMAGUCHI (山口 直志)" userId="f37028fa-1e8d-4051-af93-18381ccbc706" providerId="ADAL" clId="{D4CA9DCA-F007-4E7E-A0BF-A36C5679F321}" dt="2025-03-20T12:30:54.291" v="22" actId="47"/>
        <pc:sldMkLst>
          <pc:docMk/>
          <pc:sldMk cId="2196597762" sldId="705"/>
        </pc:sldMkLst>
      </pc:sldChg>
      <pc:sldChg chg="addSp delSp modSp mod">
        <pc:chgData name="TADASHI YAMAGUCHI (山口 直志)" userId="f37028fa-1e8d-4051-af93-18381ccbc706" providerId="ADAL" clId="{D4CA9DCA-F007-4E7E-A0BF-A36C5679F321}" dt="2025-03-20T12:33:15.065" v="96" actId="1076"/>
        <pc:sldMkLst>
          <pc:docMk/>
          <pc:sldMk cId="3458670198" sldId="2147482646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3960789263" sldId="2147482665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3327450914" sldId="2147482666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40557422" sldId="2147482667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308498048" sldId="2147482668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4234000190" sldId="2147482671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1814753852" sldId="2147482672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728104314" sldId="2147482673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641393193" sldId="2147482674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311057874" sldId="2147482675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3846527790" sldId="2147482676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1340236164" sldId="2147482677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33394942" sldId="2147482678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103828815" sldId="2147482679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915855583" sldId="2147482680"/>
        </pc:sldMkLst>
      </pc:sldChg>
      <pc:sldChg chg="addSp delSp modSp add del mod">
        <pc:chgData name="TADASHI YAMAGUCHI (山口 直志)" userId="f37028fa-1e8d-4051-af93-18381ccbc706" providerId="ADAL" clId="{D4CA9DCA-F007-4E7E-A0BF-A36C5679F321}" dt="2025-03-20T12:46:45.638" v="385" actId="1076"/>
        <pc:sldMkLst>
          <pc:docMk/>
          <pc:sldMk cId="1477473105" sldId="2147483559"/>
        </pc:sldMkLst>
      </pc:sldChg>
      <pc:sldChg chg="addSp delSp modSp add mod">
        <pc:chgData name="TADASHI YAMAGUCHI (山口 直志)" userId="f37028fa-1e8d-4051-af93-18381ccbc706" providerId="ADAL" clId="{D4CA9DCA-F007-4E7E-A0BF-A36C5679F321}" dt="2025-03-20T12:47:49.972" v="462" actId="14100"/>
        <pc:sldMkLst>
          <pc:docMk/>
          <pc:sldMk cId="2567365679" sldId="2147483560"/>
        </pc:sldMkLst>
      </pc:sldChg>
      <pc:sldChg chg="addSp delSp modSp add mod">
        <pc:chgData name="TADASHI YAMAGUCHI (山口 直志)" userId="f37028fa-1e8d-4051-af93-18381ccbc706" providerId="ADAL" clId="{D4CA9DCA-F007-4E7E-A0BF-A36C5679F321}" dt="2025-03-20T12:53:24.549" v="585" actId="20577"/>
        <pc:sldMkLst>
          <pc:docMk/>
          <pc:sldMk cId="23456706" sldId="2147483561"/>
        </pc:sldMkLst>
      </pc:sldChg>
      <pc:sldMasterChg chg="delSldLayout">
        <pc:chgData name="TADASHI YAMAGUCHI (山口 直志)" userId="f37028fa-1e8d-4051-af93-18381ccbc706" providerId="ADAL" clId="{D4CA9DCA-F007-4E7E-A0BF-A36C5679F321}" dt="2025-03-20T12:32:53.178" v="90" actId="47"/>
        <pc:sldMasterMkLst>
          <pc:docMk/>
          <pc:sldMasterMk cId="67047634" sldId="2147483660"/>
        </pc:sldMasterMkLst>
        <pc:sldLayoutChg chg="del">
          <pc:chgData name="TADASHI YAMAGUCHI (山口 直志)" userId="f37028fa-1e8d-4051-af93-18381ccbc706" providerId="ADAL" clId="{D4CA9DCA-F007-4E7E-A0BF-A36C5679F321}" dt="2025-03-20T12:32:53.178" v="90" actId="47"/>
          <pc:sldLayoutMkLst>
            <pc:docMk/>
            <pc:sldMasterMk cId="67047634" sldId="2147483660"/>
            <pc:sldLayoutMk cId="1748392286" sldId="2147483668"/>
          </pc:sldLayoutMkLst>
        </pc:sldLayoutChg>
      </pc:sldMasterChg>
      <pc:sldMasterChg chg="modSp mod">
        <pc:chgData name="TADASHI YAMAGUCHI (山口 直志)" userId="f37028fa-1e8d-4051-af93-18381ccbc706" providerId="ADAL" clId="{D4CA9DCA-F007-4E7E-A0BF-A36C5679F321}" dt="2025-03-20T12:28:58.351" v="1" actId="20577"/>
        <pc:sldMasterMkLst>
          <pc:docMk/>
          <pc:sldMasterMk cId="4030180912" sldId="2147483669"/>
        </pc:sldMasterMkLst>
      </pc:sldMasterChg>
    </pc:docChg>
  </pc:docChgLst>
  <pc:docChgLst>
    <pc:chgData name="SHION MISE (三瀬 史遠)" userId="1b6b481c-01c6-4ded-8485-5d72fdf4bbb2" providerId="ADAL" clId="{6FCBEB8B-7265-45B7-9328-45C64F393EC9}"/>
    <pc:docChg chg="undo custSel addSld delSld modSld modSection">
      <pc:chgData name="SHION MISE (三瀬 史遠)" userId="1b6b481c-01c6-4ded-8485-5d72fdf4bbb2" providerId="ADAL" clId="{6FCBEB8B-7265-45B7-9328-45C64F393EC9}" dt="2025-08-22T07:05:55.264" v="127" actId="20577"/>
      <pc:docMkLst>
        <pc:docMk/>
      </pc:docMkLst>
      <pc:sldChg chg="modSp mod">
        <pc:chgData name="SHION MISE (三瀬 史遠)" userId="1b6b481c-01c6-4ded-8485-5d72fdf4bbb2" providerId="ADAL" clId="{6FCBEB8B-7265-45B7-9328-45C64F393EC9}" dt="2025-08-22T07:05:55.264" v="127" actId="20577"/>
        <pc:sldMkLst>
          <pc:docMk/>
          <pc:sldMk cId="3458670198" sldId="2147482646"/>
        </pc:sldMkLst>
        <pc:spChg chg="mod">
          <ac:chgData name="SHION MISE (三瀬 史遠)" userId="1b6b481c-01c6-4ded-8485-5d72fdf4bbb2" providerId="ADAL" clId="{6FCBEB8B-7265-45B7-9328-45C64F393EC9}" dt="2025-08-22T07:05:55.264" v="127" actId="20577"/>
          <ac:spMkLst>
            <pc:docMk/>
            <pc:sldMk cId="3458670198" sldId="2147482646"/>
            <ac:spMk id="2" creationId="{03FFBEBD-A6FC-4370-B678-3E77E110887F}"/>
          </ac:spMkLst>
        </pc:spChg>
        <pc:spChg chg="mod">
          <ac:chgData name="SHION MISE (三瀬 史遠)" userId="1b6b481c-01c6-4ded-8485-5d72fdf4bbb2" providerId="ADAL" clId="{6FCBEB8B-7265-45B7-9328-45C64F393EC9}" dt="2025-08-22T07:01:48.756" v="12" actId="20577"/>
          <ac:spMkLst>
            <pc:docMk/>
            <pc:sldMk cId="3458670198" sldId="2147482646"/>
            <ac:spMk id="6" creationId="{00000000-0000-0000-0000-000000000000}"/>
          </ac:spMkLst>
        </pc:spChg>
      </pc:sldChg>
      <pc:sldChg chg="addSp delSp modSp mod">
        <pc:chgData name="SHION MISE (三瀬 史遠)" userId="1b6b481c-01c6-4ded-8485-5d72fdf4bbb2" providerId="ADAL" clId="{6FCBEB8B-7265-45B7-9328-45C64F393EC9}" dt="2025-08-22T07:04:51.298" v="91" actId="2711"/>
        <pc:sldMkLst>
          <pc:docMk/>
          <pc:sldMk cId="3649862326" sldId="2147483565"/>
        </pc:sldMkLst>
        <pc:spChg chg="add mod">
          <ac:chgData name="SHION MISE (三瀬 史遠)" userId="1b6b481c-01c6-4ded-8485-5d72fdf4bbb2" providerId="ADAL" clId="{6FCBEB8B-7265-45B7-9328-45C64F393EC9}" dt="2025-08-22T07:04:51.298" v="91" actId="2711"/>
          <ac:spMkLst>
            <pc:docMk/>
            <pc:sldMk cId="3649862326" sldId="2147483565"/>
            <ac:spMk id="2" creationId="{66EA583A-2DA4-16B8-F093-6E297445A5FD}"/>
          </ac:spMkLst>
        </pc:spChg>
        <pc:spChg chg="add mod">
          <ac:chgData name="SHION MISE (三瀬 史遠)" userId="1b6b481c-01c6-4ded-8485-5d72fdf4bbb2" providerId="ADAL" clId="{6FCBEB8B-7265-45B7-9328-45C64F393EC9}" dt="2025-08-22T07:04:51.298" v="91" actId="2711"/>
          <ac:spMkLst>
            <pc:docMk/>
            <pc:sldMk cId="3649862326" sldId="2147483565"/>
            <ac:spMk id="3" creationId="{02E1B00A-F0C7-ED84-AE52-21AA5FB9CC5C}"/>
          </ac:spMkLst>
        </pc:spChg>
        <pc:spChg chg="add mod">
          <ac:chgData name="SHION MISE (三瀬 史遠)" userId="1b6b481c-01c6-4ded-8485-5d72fdf4bbb2" providerId="ADAL" clId="{6FCBEB8B-7265-45B7-9328-45C64F393EC9}" dt="2025-08-22T07:04:51.298" v="91" actId="2711"/>
          <ac:spMkLst>
            <pc:docMk/>
            <pc:sldMk cId="3649862326" sldId="2147483565"/>
            <ac:spMk id="4" creationId="{BBDB3F2F-D88B-BB3E-8DBE-6C6BB7EF606B}"/>
          </ac:spMkLst>
        </pc:spChg>
        <pc:spChg chg="add mod">
          <ac:chgData name="SHION MISE (三瀬 史遠)" userId="1b6b481c-01c6-4ded-8485-5d72fdf4bbb2" providerId="ADAL" clId="{6FCBEB8B-7265-45B7-9328-45C64F393EC9}" dt="2025-08-22T07:04:51.298" v="91" actId="2711"/>
          <ac:spMkLst>
            <pc:docMk/>
            <pc:sldMk cId="3649862326" sldId="2147483565"/>
            <ac:spMk id="5" creationId="{DF8B02D2-E7B1-80D5-DBFA-00A295A460CB}"/>
          </ac:spMkLst>
        </pc:spChg>
        <pc:spChg chg="add mod">
          <ac:chgData name="SHION MISE (三瀬 史遠)" userId="1b6b481c-01c6-4ded-8485-5d72fdf4bbb2" providerId="ADAL" clId="{6FCBEB8B-7265-45B7-9328-45C64F393EC9}" dt="2025-08-22T07:04:51.298" v="91" actId="2711"/>
          <ac:spMkLst>
            <pc:docMk/>
            <pc:sldMk cId="3649862326" sldId="2147483565"/>
            <ac:spMk id="6" creationId="{B06069D3-6ACF-5082-A22A-31C1E862BD63}"/>
          </ac:spMkLst>
        </pc:spChg>
        <pc:spChg chg="add mod">
          <ac:chgData name="SHION MISE (三瀬 史遠)" userId="1b6b481c-01c6-4ded-8485-5d72fdf4bbb2" providerId="ADAL" clId="{6FCBEB8B-7265-45B7-9328-45C64F393EC9}" dt="2025-08-22T07:04:51.298" v="91" actId="2711"/>
          <ac:spMkLst>
            <pc:docMk/>
            <pc:sldMk cId="3649862326" sldId="2147483565"/>
            <ac:spMk id="10" creationId="{76255EE6-C60D-6CDC-8C57-9BECF17D2716}"/>
          </ac:spMkLst>
        </pc:spChg>
        <pc:spChg chg="add mod">
          <ac:chgData name="SHION MISE (三瀬 史遠)" userId="1b6b481c-01c6-4ded-8485-5d72fdf4bbb2" providerId="ADAL" clId="{6FCBEB8B-7265-45B7-9328-45C64F393EC9}" dt="2025-08-22T07:04:51.298" v="91" actId="2711"/>
          <ac:spMkLst>
            <pc:docMk/>
            <pc:sldMk cId="3649862326" sldId="2147483565"/>
            <ac:spMk id="11" creationId="{D381E283-2975-8B8D-B043-EE285E5C4974}"/>
          </ac:spMkLst>
        </pc:spChg>
        <pc:spChg chg="del">
          <ac:chgData name="SHION MISE (三瀬 史遠)" userId="1b6b481c-01c6-4ded-8485-5d72fdf4bbb2" providerId="ADAL" clId="{6FCBEB8B-7265-45B7-9328-45C64F393EC9}" dt="2025-08-22T07:03:52.855" v="85" actId="478"/>
          <ac:spMkLst>
            <pc:docMk/>
            <pc:sldMk cId="3649862326" sldId="2147483565"/>
            <ac:spMk id="16" creationId="{B6EC4508-6745-2F91-5CB0-21462A6F9F6A}"/>
          </ac:spMkLst>
        </pc:spChg>
        <pc:spChg chg="del">
          <ac:chgData name="SHION MISE (三瀬 史遠)" userId="1b6b481c-01c6-4ded-8485-5d72fdf4bbb2" providerId="ADAL" clId="{6FCBEB8B-7265-45B7-9328-45C64F393EC9}" dt="2025-08-22T07:03:52.855" v="85" actId="478"/>
          <ac:spMkLst>
            <pc:docMk/>
            <pc:sldMk cId="3649862326" sldId="2147483565"/>
            <ac:spMk id="19" creationId="{DB16723B-7779-B191-AF8C-D1D955B4EB04}"/>
          </ac:spMkLst>
        </pc:spChg>
        <pc:spChg chg="del">
          <ac:chgData name="SHION MISE (三瀬 史遠)" userId="1b6b481c-01c6-4ded-8485-5d72fdf4bbb2" providerId="ADAL" clId="{6FCBEB8B-7265-45B7-9328-45C64F393EC9}" dt="2025-08-22T07:03:52.855" v="85" actId="478"/>
          <ac:spMkLst>
            <pc:docMk/>
            <pc:sldMk cId="3649862326" sldId="2147483565"/>
            <ac:spMk id="35" creationId="{BE810242-CC0C-6BBC-7AB3-51D72CA8F77A}"/>
          </ac:spMkLst>
        </pc:spChg>
        <pc:spChg chg="del">
          <ac:chgData name="SHION MISE (三瀬 史遠)" userId="1b6b481c-01c6-4ded-8485-5d72fdf4bbb2" providerId="ADAL" clId="{6FCBEB8B-7265-45B7-9328-45C64F393EC9}" dt="2025-08-22T07:03:52.855" v="85" actId="478"/>
          <ac:spMkLst>
            <pc:docMk/>
            <pc:sldMk cId="3649862326" sldId="2147483565"/>
            <ac:spMk id="37" creationId="{FFEBB021-1D0C-F867-9165-C8DE89C95917}"/>
          </ac:spMkLst>
        </pc:spChg>
        <pc:spChg chg="del">
          <ac:chgData name="SHION MISE (三瀬 史遠)" userId="1b6b481c-01c6-4ded-8485-5d72fdf4bbb2" providerId="ADAL" clId="{6FCBEB8B-7265-45B7-9328-45C64F393EC9}" dt="2025-08-22T07:03:52.855" v="85" actId="478"/>
          <ac:spMkLst>
            <pc:docMk/>
            <pc:sldMk cId="3649862326" sldId="2147483565"/>
            <ac:spMk id="38" creationId="{8515BF8E-6531-A476-EC82-E700E4021933}"/>
          </ac:spMkLst>
        </pc:spChg>
        <pc:spChg chg="del">
          <ac:chgData name="SHION MISE (三瀬 史遠)" userId="1b6b481c-01c6-4ded-8485-5d72fdf4bbb2" providerId="ADAL" clId="{6FCBEB8B-7265-45B7-9328-45C64F393EC9}" dt="2025-08-22T07:03:52.855" v="85" actId="478"/>
          <ac:spMkLst>
            <pc:docMk/>
            <pc:sldMk cId="3649862326" sldId="2147483565"/>
            <ac:spMk id="40" creationId="{9A1BC83A-5570-70FF-FC20-0C5BB350B5F1}"/>
          </ac:spMkLst>
        </pc:spChg>
        <pc:spChg chg="del">
          <ac:chgData name="SHION MISE (三瀬 史遠)" userId="1b6b481c-01c6-4ded-8485-5d72fdf4bbb2" providerId="ADAL" clId="{6FCBEB8B-7265-45B7-9328-45C64F393EC9}" dt="2025-08-22T07:03:52.855" v="85" actId="478"/>
          <ac:spMkLst>
            <pc:docMk/>
            <pc:sldMk cId="3649862326" sldId="2147483565"/>
            <ac:spMk id="41" creationId="{152F0046-0248-0CAF-F433-815B6D987583}"/>
          </ac:spMkLst>
        </pc:spChg>
        <pc:spChg chg="mod">
          <ac:chgData name="SHION MISE (三瀬 史遠)" userId="1b6b481c-01c6-4ded-8485-5d72fdf4bbb2" providerId="ADAL" clId="{6FCBEB8B-7265-45B7-9328-45C64F393EC9}" dt="2025-08-22T07:04:51.298" v="91" actId="2711"/>
          <ac:spMkLst>
            <pc:docMk/>
            <pc:sldMk cId="3649862326" sldId="2147483565"/>
            <ac:spMk id="42" creationId="{F00B3108-EA17-CB2E-570E-B1D1D1C330D1}"/>
          </ac:spMkLst>
        </pc:spChg>
        <pc:spChg chg="del">
          <ac:chgData name="SHION MISE (三瀬 史遠)" userId="1b6b481c-01c6-4ded-8485-5d72fdf4bbb2" providerId="ADAL" clId="{6FCBEB8B-7265-45B7-9328-45C64F393EC9}" dt="2025-08-22T07:03:52.855" v="85" actId="478"/>
          <ac:spMkLst>
            <pc:docMk/>
            <pc:sldMk cId="3649862326" sldId="2147483565"/>
            <ac:spMk id="47" creationId="{281BD196-5FE3-E153-A623-A5B56FF0ADE7}"/>
          </ac:spMkLst>
        </pc:spChg>
        <pc:spChg chg="del">
          <ac:chgData name="SHION MISE (三瀬 史遠)" userId="1b6b481c-01c6-4ded-8485-5d72fdf4bbb2" providerId="ADAL" clId="{6FCBEB8B-7265-45B7-9328-45C64F393EC9}" dt="2025-08-22T07:03:52.855" v="85" actId="478"/>
          <ac:spMkLst>
            <pc:docMk/>
            <pc:sldMk cId="3649862326" sldId="2147483565"/>
            <ac:spMk id="64" creationId="{D4C1CE3E-1020-3ADA-DCB0-0E5D18626944}"/>
          </ac:spMkLst>
        </pc:spChg>
        <pc:graphicFrameChg chg="del">
          <ac:chgData name="SHION MISE (三瀬 史遠)" userId="1b6b481c-01c6-4ded-8485-5d72fdf4bbb2" providerId="ADAL" clId="{6FCBEB8B-7265-45B7-9328-45C64F393EC9}" dt="2025-08-22T07:03:52.855" v="85" actId="478"/>
          <ac:graphicFrameMkLst>
            <pc:docMk/>
            <pc:sldMk cId="3649862326" sldId="2147483565"/>
            <ac:graphicFrameMk id="7" creationId="{65B562F2-C151-2FBB-6D57-A650D35FBA08}"/>
          </ac:graphicFrameMkLst>
        </pc:graphicFrameChg>
        <pc:graphicFrameChg chg="add mod">
          <ac:chgData name="SHION MISE (三瀬 史遠)" userId="1b6b481c-01c6-4ded-8485-5d72fdf4bbb2" providerId="ADAL" clId="{6FCBEB8B-7265-45B7-9328-45C64F393EC9}" dt="2025-08-22T07:04:06.857" v="86"/>
          <ac:graphicFrameMkLst>
            <pc:docMk/>
            <pc:sldMk cId="3649862326" sldId="2147483565"/>
            <ac:graphicFrameMk id="8" creationId="{C49D7F8F-279E-D8EC-9EA8-D7F965B35467}"/>
          </ac:graphicFrameMkLst>
        </pc:graphicFrameChg>
        <pc:cxnChg chg="add mod">
          <ac:chgData name="SHION MISE (三瀬 史遠)" userId="1b6b481c-01c6-4ded-8485-5d72fdf4bbb2" providerId="ADAL" clId="{6FCBEB8B-7265-45B7-9328-45C64F393EC9}" dt="2025-08-22T07:04:06.857" v="86"/>
          <ac:cxnSpMkLst>
            <pc:docMk/>
            <pc:sldMk cId="3649862326" sldId="2147483565"/>
            <ac:cxnSpMk id="12" creationId="{4FFB33DC-D6B6-648A-007D-8F5912FB021D}"/>
          </ac:cxnSpMkLst>
        </pc:cxnChg>
      </pc:sldChg>
      <pc:sldChg chg="add del">
        <pc:chgData name="SHION MISE (三瀬 史遠)" userId="1b6b481c-01c6-4ded-8485-5d72fdf4bbb2" providerId="ADAL" clId="{6FCBEB8B-7265-45B7-9328-45C64F393EC9}" dt="2025-08-22T07:04:28.240" v="89" actId="47"/>
        <pc:sldMkLst>
          <pc:docMk/>
          <pc:sldMk cId="1229340051" sldId="2147483573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7B8B8A-BF43-4CA2-9D22-C8BCD096AAF8}" type="datetimeFigureOut">
              <a:rPr kumimoji="1" lang="ja-JP" altLang="en-US" smtClean="0"/>
              <a:t>2025/8/22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9278D-E771-4B43-AEF2-3772CEE114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7608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763809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000" b="1" cap="none" spc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4243484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4036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ブラン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7937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ボトム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2381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コンテンツ/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6876" y="1279712"/>
            <a:ext cx="11520000" cy="5040000"/>
          </a:xfrm>
          <a:prstGeom prst="rect">
            <a:avLst/>
          </a:prstGeo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 sz="24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 sz="2000"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>
              <a:defRPr sz="1800"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  <a:lvl4pPr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4pPr>
            <a:lvl5pPr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0078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デバイ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0532" y="2440153"/>
            <a:ext cx="9888000" cy="648000"/>
          </a:xfrm>
          <a:prstGeom prst="rect">
            <a:avLst/>
          </a:prstGeom>
        </p:spPr>
        <p:txBody>
          <a:bodyPr anchor="b"/>
          <a:lstStyle>
            <a:lvl1pPr>
              <a:defRPr sz="2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3016153"/>
            <a:ext cx="12192000" cy="72000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150852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ボトム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11"/>
          <p:cNvSpPr>
            <a:spLocks noGrp="1"/>
          </p:cNvSpPr>
          <p:nvPr>
            <p:ph type="body" sz="quarter" idx="14"/>
          </p:nvPr>
        </p:nvSpPr>
        <p:spPr>
          <a:xfrm>
            <a:off x="0" y="6282000"/>
            <a:ext cx="12192000" cy="576000"/>
          </a:xfrm>
          <a:prstGeom prst="rect">
            <a:avLst/>
          </a:prstGeom>
          <a:solidFill>
            <a:srgbClr val="8CF0F0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 sz="20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9483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ブラン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1698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763809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000" b="1" cap="none" spc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4243484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8233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コンテンツ/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6876" y="1279712"/>
            <a:ext cx="11520000" cy="5040000"/>
          </a:xfrm>
          <a:prstGeom prst="rect">
            <a:avLst/>
          </a:prstGeo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 sz="2400" b="1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4746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デバイ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0532" y="2440153"/>
            <a:ext cx="9888000" cy="648000"/>
          </a:xfrm>
          <a:prstGeom prst="rect">
            <a:avLst/>
          </a:prstGeom>
        </p:spPr>
        <p:txBody>
          <a:bodyPr anchor="b"/>
          <a:lstStyle>
            <a:lvl1pPr>
              <a:defRPr sz="2800" b="1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3016153"/>
            <a:ext cx="12192000" cy="72000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706951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ボトム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11"/>
          <p:cNvSpPr>
            <a:spLocks noGrp="1"/>
          </p:cNvSpPr>
          <p:nvPr>
            <p:ph type="body" sz="quarter" idx="14"/>
          </p:nvPr>
        </p:nvSpPr>
        <p:spPr>
          <a:xfrm>
            <a:off x="0" y="5914357"/>
            <a:ext cx="12192000" cy="576000"/>
          </a:xfrm>
          <a:prstGeom prst="rect">
            <a:avLst/>
          </a:prstGeom>
          <a:solidFill>
            <a:srgbClr val="8CF0F0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 sz="20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3152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jasic.org/j/top.htm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jasic.org/j/top.htm" TargetMode="External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0992000" y="6498000"/>
            <a:ext cx="120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25521C42-4E1A-4C54-9F7D-AF2B1AD94E9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0"/>
            <a:ext cx="12192000" cy="576000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  <p:pic>
        <p:nvPicPr>
          <p:cNvPr id="8" name="Picture 4" descr="header_r1_c1">
            <a:hlinkClick r:id="rId7"/>
          </p:cNvPr>
          <p:cNvPicPr>
            <a:picLocks noChangeAspect="1" noChangeArrowheads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6" r="-136"/>
          <a:stretch/>
        </p:blipFill>
        <p:spPr bwMode="auto">
          <a:xfrm>
            <a:off x="10266763" y="0"/>
            <a:ext cx="1925237" cy="5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047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0992000" y="6498000"/>
            <a:ext cx="120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25521C42-4E1A-4C54-9F7D-AF2B1AD94E9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0"/>
            <a:ext cx="12192000" cy="576000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  <p:pic>
        <p:nvPicPr>
          <p:cNvPr id="8" name="Picture 4" descr="header_r1_c1">
            <a:hlinkClick r:id="rId8"/>
          </p:cNvPr>
          <p:cNvPicPr>
            <a:picLocks noChangeAspect="1" noChangeArrowheads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6" r="-136"/>
          <a:stretch/>
        </p:blipFill>
        <p:spPr bwMode="auto">
          <a:xfrm>
            <a:off x="10266763" y="0"/>
            <a:ext cx="1925237" cy="5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E275F21-9B0B-6633-F3D5-42A10AC727E3}"/>
              </a:ext>
            </a:extLst>
          </p:cNvPr>
          <p:cNvSpPr txBox="1"/>
          <p:nvPr userDrawn="1"/>
        </p:nvSpPr>
        <p:spPr>
          <a:xfrm>
            <a:off x="362528" y="6498000"/>
            <a:ext cx="1146694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Copyright © 2025 JASIC, </a:t>
            </a:r>
            <a:r>
              <a:rPr lang="en-US" altLang="ja-JP" sz="1200" b="0" i="0" u="none" strike="noStrike" baseline="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all rights reserved. For reproduction permission and all other issues, please contact [jasic@jasic.org] </a:t>
            </a:r>
            <a:endParaRPr lang="ja-JP" altLang="en-US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B762405-E051-94B6-D93B-287DDBA1B0A8}"/>
              </a:ext>
            </a:extLst>
          </p:cNvPr>
          <p:cNvCxnSpPr>
            <a:cxnSpLocks/>
          </p:cNvCxnSpPr>
          <p:nvPr userDrawn="1"/>
        </p:nvCxnSpPr>
        <p:spPr>
          <a:xfrm>
            <a:off x="156000" y="6498000"/>
            <a:ext cx="11880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0180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6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unece.org/info/events/event/402308" TargetMode="External"/><Relationship Id="rId3" Type="http://schemas.openxmlformats.org/officeDocument/2006/relationships/hyperlink" Target="https://wiki.unece.org/download/attachments/313393885/250722_A-LCA_%20Working%20Document.docx?api=v2" TargetMode="External"/><Relationship Id="rId7" Type="http://schemas.openxmlformats.org/officeDocument/2006/relationships/hyperlink" Target="https://wiki.unece.org/display/trans/A-LCA%2B19th%2Bsession" TargetMode="External"/><Relationship Id="rId2" Type="http://schemas.openxmlformats.org/officeDocument/2006/relationships/hyperlink" Target="https://wiki.unece.org/x/HYCmEg" TargetMode="Externa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wiki.unece.org/display/trans/A-LCA+27th+session" TargetMode="External"/><Relationship Id="rId5" Type="http://schemas.openxmlformats.org/officeDocument/2006/relationships/hyperlink" Target="https://teams.microsoft.com/l/meetup-join/19%3ameeting_OTlhNWI1ZDktNTU4OC00ZjkyLWE5MWQtMDdkMTdkZTNlY2My%40thread.v2/0?context=%7b%22Tid%22%3a%226f4e8b14-2d43-46c6-8ab6-01dc987bc801%22%2c%22Oid%22%3a%22d86ab143-5e9a-463a-b505-ab0a3206a286%22%7d" TargetMode="External"/><Relationship Id="rId4" Type="http://schemas.openxmlformats.org/officeDocument/2006/relationships/hyperlink" Target="https://teams.microsoft.com/l/meetup-join/19%3ameeting_MWQwZTU3NmItZDBjOS00N2ViLTkxODktMGNkZTQwOGE4Nzkw%40thread.v2/0?context=%7b%22Tid%22%3a%226f4e8b14-2d43-46c6-8ab6-01dc987bc801%22%2c%22Oid%22%3a%22d86ab143-5e9a-463a-b505-ab0a3206a286%22%7d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>
          <a:xfrm>
            <a:off x="1524000" y="5499761"/>
            <a:ext cx="9144000" cy="460464"/>
          </a:xfrm>
        </p:spPr>
        <p:txBody>
          <a:bodyPr/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August 28</a:t>
            </a:r>
            <a:r>
              <a:rPr lang="en-US" altLang="ja-JP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2025</a:t>
            </a:r>
            <a:endParaRPr kumimoji="1"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521C42-4E1A-4C54-9F7D-AF2B1AD94E92}" type="slidenum">
              <a:rPr kumimoji="1" lang="ja-JP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200" b="1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8" name="タイトル 4">
            <a:extLst>
              <a:ext uri="{FF2B5EF4-FFF2-40B4-BE49-F238E27FC236}">
                <a16:creationId xmlns:a16="http://schemas.microsoft.com/office/drawing/2014/main" id="{7C8DE5BF-8730-F8B0-E8E6-00105FDEE6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63713"/>
            <a:ext cx="9144000" cy="1665287"/>
          </a:xfrm>
        </p:spPr>
        <p:txBody>
          <a:bodyPr/>
          <a:lstStyle/>
          <a:p>
            <a:r>
              <a:rPr kumimoji="1" lang="en-US" altLang="ja-JP" sz="4400" dirty="0">
                <a:latin typeface="Arial" panose="020B0604020202020204" pitchFamily="34" charset="0"/>
                <a:cs typeface="Arial" panose="020B0604020202020204" pitchFamily="34" charset="0"/>
              </a:rPr>
              <a:t>A-LCA IWG SG2 MTG</a:t>
            </a:r>
            <a:br>
              <a:rPr kumimoji="1" lang="en-US" altLang="ja-JP" sz="4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kumimoji="1" lang="ja-JP" altLang="en-US" sz="4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3FFBEBD-A6FC-4370-B678-3E77E110887F}"/>
              </a:ext>
            </a:extLst>
          </p:cNvPr>
          <p:cNvSpPr txBox="1"/>
          <p:nvPr/>
        </p:nvSpPr>
        <p:spPr>
          <a:xfrm>
            <a:off x="1688604" y="3604187"/>
            <a:ext cx="837921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>
              <a:buNone/>
            </a:pPr>
            <a:r>
              <a:rPr lang="en-US" altLang="ja-JP" sz="2400" dirty="0"/>
              <a:t>&lt;Agenda&gt;</a:t>
            </a:r>
            <a:endParaRPr lang="en-US" altLang="ja-JP" sz="2000" dirty="0"/>
          </a:p>
          <a:p>
            <a:pPr marL="514350" indent="-514350">
              <a:buAutoNum type="arabicPeriod"/>
            </a:pPr>
            <a:r>
              <a:rPr lang="en-US" altLang="ja-JP" sz="2000" dirty="0"/>
              <a:t>Confirmation of the upcoming schedule and latest document link</a:t>
            </a:r>
          </a:p>
          <a:p>
            <a:pPr marL="514350" indent="-514350">
              <a:buAutoNum type="arabicPeriod"/>
            </a:pPr>
            <a:r>
              <a:rPr lang="en-US" altLang="ja-JP" sz="2000" dirty="0"/>
              <a:t>Review of the final Drafting revisions in the SG2 section and CoC</a:t>
            </a:r>
          </a:p>
          <a:p>
            <a:r>
              <a:rPr lang="en-US" altLang="ja-JP" sz="2000" dirty="0"/>
              <a:t>Including Question from organization</a:t>
            </a:r>
          </a:p>
        </p:txBody>
      </p:sp>
    </p:spTree>
    <p:extLst>
      <p:ext uri="{BB962C8B-B14F-4D97-AF65-F5344CB8AC3E}">
        <p14:creationId xmlns:p14="http://schemas.microsoft.com/office/powerpoint/2010/main" val="3458670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F00B3108-EA17-CB2E-570E-B1D1D1C330D1}"/>
              </a:ext>
            </a:extLst>
          </p:cNvPr>
          <p:cNvSpPr txBox="1"/>
          <p:nvPr/>
        </p:nvSpPr>
        <p:spPr>
          <a:xfrm>
            <a:off x="0" y="9327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solidFill>
                  <a:schemeClr val="bg1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Schedule for GRPE drafting </a:t>
            </a:r>
          </a:p>
        </p:txBody>
      </p:sp>
      <p:sp>
        <p:nvSpPr>
          <p:cNvPr id="2" name="字幕 2">
            <a:extLst>
              <a:ext uri="{FF2B5EF4-FFF2-40B4-BE49-F238E27FC236}">
                <a16:creationId xmlns:a16="http://schemas.microsoft.com/office/drawing/2014/main" id="{66EA583A-2DA4-16B8-F093-6E297445A5FD}"/>
              </a:ext>
            </a:extLst>
          </p:cNvPr>
          <p:cNvSpPr txBox="1">
            <a:spLocks/>
          </p:cNvSpPr>
          <p:nvPr/>
        </p:nvSpPr>
        <p:spPr>
          <a:xfrm>
            <a:off x="575167" y="1385404"/>
            <a:ext cx="4908908" cy="1015663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sz="20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SG2 latest draft N6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sz="20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Working Document</a:t>
            </a:r>
            <a:r>
              <a:rPr lang="ja-JP" altLang="en-US" sz="20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 </a:t>
            </a:r>
            <a:r>
              <a:rPr lang="en-US" altLang="ja-JP" sz="20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submitted</a:t>
            </a:r>
            <a:r>
              <a:rPr lang="ja-JP" altLang="en-US" sz="20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 </a:t>
            </a:r>
            <a:r>
              <a:rPr lang="en-US" altLang="ja-JP" sz="20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22th in July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sz="20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Working Document GRPE </a:t>
            </a:r>
            <a:r>
              <a:rPr lang="en-US" altLang="ja-JP" sz="2000" dirty="0" err="1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ver</a:t>
            </a:r>
            <a:r>
              <a:rPr lang="ja-JP" altLang="en-US" sz="20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　</a:t>
            </a:r>
            <a:endParaRPr lang="en-US" altLang="ja-JP" sz="20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2E1B00A-F0C7-ED84-AE52-21AA5FB9CC5C}"/>
              </a:ext>
            </a:extLst>
          </p:cNvPr>
          <p:cNvSpPr txBox="1">
            <a:spLocks/>
          </p:cNvSpPr>
          <p:nvPr/>
        </p:nvSpPr>
        <p:spPr>
          <a:xfrm>
            <a:off x="451882" y="821299"/>
            <a:ext cx="4009431" cy="4001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AutoNum type="arabicPeriod"/>
            </a:pPr>
            <a:r>
              <a:rPr lang="en-US" altLang="ja-JP" sz="20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Schedule</a:t>
            </a:r>
            <a:r>
              <a:rPr lang="ja-JP" altLang="en-US" sz="20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 </a:t>
            </a:r>
            <a:r>
              <a:rPr lang="en-US" altLang="ja-JP" sz="20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and GRPE drafting 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BDB3F2F-D88B-BB3E-8DBE-6C6BB7EF606B}"/>
              </a:ext>
            </a:extLst>
          </p:cNvPr>
          <p:cNvSpPr txBox="1"/>
          <p:nvPr/>
        </p:nvSpPr>
        <p:spPr>
          <a:xfrm>
            <a:off x="3248591" y="1370015"/>
            <a:ext cx="40666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  <a:hlinkClick r:id="rId2"/>
              </a:rPr>
              <a:t>https://wiki.unece.org/x/HYCmEg</a:t>
            </a:r>
            <a:endParaRPr lang="ja-JP" altLang="en-US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F8B02D2-E7B1-80D5-DBFA-00A295A460CB}"/>
              </a:ext>
            </a:extLst>
          </p:cNvPr>
          <p:cNvSpPr txBox="1"/>
          <p:nvPr/>
        </p:nvSpPr>
        <p:spPr>
          <a:xfrm>
            <a:off x="6080132" y="1754736"/>
            <a:ext cx="46426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ja-JP" sz="1800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  <a:hlinkClick r:id="rId3" tooltip="ダウンロード"/>
              </a:rPr>
              <a:t>250722_A-LCA_ Working Document.docx</a:t>
            </a:r>
            <a:endParaRPr lang="ja-JP" altLang="ja-JP" sz="1800" dirty="0">
              <a:effectLst/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06069D3-6ACF-5082-A22A-31C1E862BD63}"/>
              </a:ext>
            </a:extLst>
          </p:cNvPr>
          <p:cNvSpPr txBox="1"/>
          <p:nvPr/>
        </p:nvSpPr>
        <p:spPr>
          <a:xfrm>
            <a:off x="575167" y="3694738"/>
            <a:ext cx="1051162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A-LCA 28th session: 22</a:t>
            </a:r>
            <a:r>
              <a:rPr lang="en-US" altLang="ja-JP" baseline="300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th</a:t>
            </a:r>
            <a:r>
              <a:rPr lang="en-US" altLang="ja-JP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-23</a:t>
            </a:r>
            <a:r>
              <a:rPr lang="en-US" altLang="ja-JP" baseline="300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th</a:t>
            </a:r>
            <a:r>
              <a:rPr lang="en-US" altLang="ja-JP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 September in Brussels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OICA additional session:24</a:t>
            </a:r>
            <a:r>
              <a:rPr lang="en-US" altLang="ja-JP" baseline="300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th </a:t>
            </a:r>
            <a:r>
              <a:rPr lang="en-US" altLang="ja-JP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September in Brussels(</a:t>
            </a:r>
            <a:r>
              <a:rPr lang="en-US" altLang="ja-JP" dirty="0" err="1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tbd</a:t>
            </a:r>
            <a:r>
              <a:rPr lang="en-US" altLang="ja-JP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)</a:t>
            </a: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C49D7F8F-279E-D8EC-9EA8-D7F965B354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0781624"/>
              </p:ext>
            </p:extLst>
          </p:nvPr>
        </p:nvGraphicFramePr>
        <p:xfrm>
          <a:off x="674176" y="4597397"/>
          <a:ext cx="5785485" cy="178117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717550">
                  <a:extLst>
                    <a:ext uri="{9D8B030D-6E8A-4147-A177-3AD203B41FA5}">
                      <a16:colId xmlns:a16="http://schemas.microsoft.com/office/drawing/2014/main" val="3125432055"/>
                    </a:ext>
                  </a:extLst>
                </a:gridCol>
                <a:gridCol w="5067935">
                  <a:extLst>
                    <a:ext uri="{9D8B030D-6E8A-4147-A177-3AD203B41FA5}">
                      <a16:colId xmlns:a16="http://schemas.microsoft.com/office/drawing/2014/main" val="3769294673"/>
                    </a:ext>
                  </a:extLst>
                </a:gridCol>
              </a:tblGrid>
              <a:tr h="209550">
                <a:tc gridSpan="2">
                  <a:txBody>
                    <a:bodyPr/>
                    <a:lstStyle/>
                    <a:p>
                      <a:pPr marL="9525" algn="ctr">
                        <a:lnSpc>
                          <a:spcPts val="1495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Georgia" panose="02040502050405020303" pitchFamily="18" charset="0"/>
                          <a:cs typeface="Georgia" panose="02040502050405020303" pitchFamily="18" charset="0"/>
                        </a:rPr>
                        <a:t>Meeting</a:t>
                      </a:r>
                      <a:r>
                        <a:rPr lang="en-US" sz="1400" b="1" spc="-30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Georgia" panose="02040502050405020303" pitchFamily="18" charset="0"/>
                          <a:cs typeface="Georgia" panose="02040502050405020303" pitchFamily="18" charset="0"/>
                        </a:rPr>
                        <a:t> </a:t>
                      </a:r>
                      <a:r>
                        <a:rPr lang="en-US" sz="1400" b="1" spc="-20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Georgia" panose="02040502050405020303" pitchFamily="18" charset="0"/>
                          <a:cs typeface="Georgia" panose="02040502050405020303" pitchFamily="18" charset="0"/>
                        </a:rPr>
                        <a:t>info</a:t>
                      </a:r>
                      <a:endParaRPr lang="ja-JP" sz="1100" dirty="0">
                        <a:effectLst/>
                        <a:latin typeface="Georgia" panose="02040502050405020303" pitchFamily="18" charset="0"/>
                        <a:ea typeface="Georgia" panose="02040502050405020303" pitchFamily="18" charset="0"/>
                        <a:cs typeface="Georgia" panose="02040502050405020303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7565811"/>
                  </a:ext>
                </a:extLst>
              </a:tr>
              <a:tr h="200660">
                <a:tc>
                  <a:txBody>
                    <a:bodyPr/>
                    <a:lstStyle/>
                    <a:p>
                      <a:pPr marL="6985">
                        <a:lnSpc>
                          <a:spcPts val="1480"/>
                        </a:lnSpc>
                      </a:pPr>
                      <a:r>
                        <a:rPr lang="en-US" sz="1400" spc="-2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Georgia" panose="02040502050405020303" pitchFamily="18" charset="0"/>
                          <a:cs typeface="Georgia" panose="02040502050405020303" pitchFamily="18" charset="0"/>
                        </a:rPr>
                        <a:t>Date</a:t>
                      </a:r>
                      <a:endParaRPr lang="ja-JP" sz="1100">
                        <a:effectLst/>
                        <a:latin typeface="Georgia" panose="02040502050405020303" pitchFamily="18" charset="0"/>
                        <a:ea typeface="Georgia" panose="02040502050405020303" pitchFamily="18" charset="0"/>
                        <a:cs typeface="Georgia" panose="02040502050405020303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16840">
                        <a:lnSpc>
                          <a:spcPts val="1480"/>
                        </a:lnSpc>
                      </a:pPr>
                      <a:r>
                        <a:rPr lang="en-US" sz="1400">
                          <a:effectLst/>
                          <a:latin typeface="Georgia" panose="02040502050405020303" pitchFamily="18" charset="0"/>
                          <a:ea typeface="ＭＳ 明朝" panose="02020609040205080304" pitchFamily="17" charset="-128"/>
                          <a:cs typeface="Georgia" panose="02040502050405020303" pitchFamily="18" charset="0"/>
                        </a:rPr>
                        <a:t>September</a:t>
                      </a:r>
                      <a:r>
                        <a:rPr lang="en-US" sz="1400" spc="-20">
                          <a:effectLst/>
                          <a:latin typeface="Georgia" panose="02040502050405020303" pitchFamily="18" charset="0"/>
                          <a:ea typeface="Georgia" panose="02040502050405020303" pitchFamily="18" charset="0"/>
                          <a:cs typeface="Georgia" panose="02040502050405020303" pitchFamily="18" charset="0"/>
                        </a:rPr>
                        <a:t> </a:t>
                      </a:r>
                      <a:r>
                        <a:rPr lang="en-US" sz="1400" spc="-20">
                          <a:effectLst/>
                          <a:latin typeface="Georgia" panose="02040502050405020303" pitchFamily="18" charset="0"/>
                          <a:ea typeface="ＭＳ 明朝" panose="02020609040205080304" pitchFamily="17" charset="-128"/>
                          <a:cs typeface="Georgia" panose="02040502050405020303" pitchFamily="18" charset="0"/>
                        </a:rPr>
                        <a:t>22</a:t>
                      </a:r>
                      <a:r>
                        <a:rPr lang="en-US" sz="1400" spc="-20" baseline="30000">
                          <a:effectLst/>
                          <a:latin typeface="Georgia" panose="02040502050405020303" pitchFamily="18" charset="0"/>
                          <a:ea typeface="ＭＳ 明朝" panose="02020609040205080304" pitchFamily="17" charset="-128"/>
                          <a:cs typeface="Georgia" panose="02040502050405020303" pitchFamily="18" charset="0"/>
                        </a:rPr>
                        <a:t>nd</a:t>
                      </a:r>
                      <a:r>
                        <a:rPr lang="en-US" sz="1400" spc="-20">
                          <a:effectLst/>
                          <a:latin typeface="Georgia" panose="02040502050405020303" pitchFamily="18" charset="0"/>
                          <a:ea typeface="ＭＳ 明朝" panose="02020609040205080304" pitchFamily="17" charset="-128"/>
                          <a:cs typeface="Georgia" panose="02040502050405020303" pitchFamily="18" charset="0"/>
                        </a:rPr>
                        <a:t> </a:t>
                      </a:r>
                      <a:r>
                        <a:rPr lang="en-US" sz="1400">
                          <a:effectLst/>
                          <a:latin typeface="Georgia" panose="02040502050405020303" pitchFamily="18" charset="0"/>
                          <a:ea typeface="Georgia" panose="02040502050405020303" pitchFamily="18" charset="0"/>
                          <a:cs typeface="Georgia" panose="02040502050405020303" pitchFamily="18" charset="0"/>
                        </a:rPr>
                        <a:t>and</a:t>
                      </a:r>
                      <a:r>
                        <a:rPr lang="en-US" sz="1400" spc="-25">
                          <a:effectLst/>
                          <a:latin typeface="Georgia" panose="02040502050405020303" pitchFamily="18" charset="0"/>
                          <a:ea typeface="Georgia" panose="02040502050405020303" pitchFamily="18" charset="0"/>
                          <a:cs typeface="Georgia" panose="02040502050405020303" pitchFamily="18" charset="0"/>
                        </a:rPr>
                        <a:t> </a:t>
                      </a:r>
                      <a:r>
                        <a:rPr lang="en-US" sz="1400" spc="-25">
                          <a:effectLst/>
                          <a:latin typeface="Georgia" panose="02040502050405020303" pitchFamily="18" charset="0"/>
                          <a:ea typeface="ＭＳ 明朝" panose="02020609040205080304" pitchFamily="17" charset="-128"/>
                          <a:cs typeface="Georgia" panose="02040502050405020303" pitchFamily="18" charset="0"/>
                        </a:rPr>
                        <a:t>23</a:t>
                      </a:r>
                      <a:r>
                        <a:rPr lang="en-US" sz="1400" spc="-25" baseline="30000">
                          <a:effectLst/>
                          <a:latin typeface="Georgia" panose="02040502050405020303" pitchFamily="18" charset="0"/>
                          <a:ea typeface="ＭＳ 明朝" panose="02020609040205080304" pitchFamily="17" charset="-128"/>
                          <a:cs typeface="Georgia" panose="02040502050405020303" pitchFamily="18" charset="0"/>
                        </a:rPr>
                        <a:t>rd</a:t>
                      </a:r>
                      <a:r>
                        <a:rPr lang="en-US" sz="1400">
                          <a:effectLst/>
                          <a:latin typeface="Georgia" panose="02040502050405020303" pitchFamily="18" charset="0"/>
                          <a:ea typeface="Georgia" panose="02040502050405020303" pitchFamily="18" charset="0"/>
                          <a:cs typeface="Georgia" panose="02040502050405020303" pitchFamily="18" charset="0"/>
                        </a:rPr>
                        <a:t>,</a:t>
                      </a:r>
                      <a:r>
                        <a:rPr lang="en-US" sz="1400" spc="-15">
                          <a:effectLst/>
                          <a:latin typeface="Georgia" panose="02040502050405020303" pitchFamily="18" charset="0"/>
                          <a:ea typeface="Georgia" panose="02040502050405020303" pitchFamily="18" charset="0"/>
                          <a:cs typeface="Georgia" panose="02040502050405020303" pitchFamily="18" charset="0"/>
                        </a:rPr>
                        <a:t> </a:t>
                      </a:r>
                      <a:r>
                        <a:rPr lang="en-US" sz="1400" spc="-20">
                          <a:effectLst/>
                          <a:latin typeface="Georgia" panose="02040502050405020303" pitchFamily="18" charset="0"/>
                          <a:ea typeface="Georgia" panose="02040502050405020303" pitchFamily="18" charset="0"/>
                          <a:cs typeface="Georgia" panose="02040502050405020303" pitchFamily="18" charset="0"/>
                        </a:rPr>
                        <a:t>2025</a:t>
                      </a:r>
                      <a:endParaRPr lang="ja-JP" sz="1100">
                        <a:effectLst/>
                        <a:latin typeface="Georgia" panose="02040502050405020303" pitchFamily="18" charset="0"/>
                        <a:ea typeface="Georgia" panose="02040502050405020303" pitchFamily="18" charset="0"/>
                        <a:cs typeface="Georgia" panose="02040502050405020303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5899596"/>
                  </a:ext>
                </a:extLst>
              </a:tr>
              <a:tr h="509270">
                <a:tc>
                  <a:txBody>
                    <a:bodyPr/>
                    <a:lstStyle/>
                    <a:p>
                      <a:pPr marL="6985">
                        <a:lnSpc>
                          <a:spcPts val="1580"/>
                        </a:lnSpc>
                      </a:pPr>
                      <a:r>
                        <a:rPr lang="en-US" sz="1400" spc="-2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Georgia" panose="02040502050405020303" pitchFamily="18" charset="0"/>
                          <a:cs typeface="Georgia" panose="02040502050405020303" pitchFamily="18" charset="0"/>
                        </a:rPr>
                        <a:t>Time</a:t>
                      </a:r>
                      <a:endParaRPr lang="ja-JP" sz="1100">
                        <a:effectLst/>
                        <a:latin typeface="Georgia" panose="02040502050405020303" pitchFamily="18" charset="0"/>
                        <a:ea typeface="Georgia" panose="02040502050405020303" pitchFamily="18" charset="0"/>
                        <a:cs typeface="Georgia" panose="02040502050405020303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16840">
                        <a:spcBef>
                          <a:spcPts val="14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Georgia" panose="02040502050405020303" pitchFamily="18" charset="0"/>
                          <a:ea typeface="Georgia" panose="02040502050405020303" pitchFamily="18" charset="0"/>
                          <a:cs typeface="Georgia" panose="02040502050405020303" pitchFamily="18" charset="0"/>
                        </a:rPr>
                        <a:t>Day</a:t>
                      </a:r>
                      <a:r>
                        <a:rPr lang="en-US" sz="1400" spc="-20">
                          <a:effectLst/>
                          <a:latin typeface="Georgia" panose="02040502050405020303" pitchFamily="18" charset="0"/>
                          <a:ea typeface="Georgia" panose="02040502050405020303" pitchFamily="18" charset="0"/>
                          <a:cs typeface="Georgia" panose="02040502050405020303" pitchFamily="18" charset="0"/>
                        </a:rPr>
                        <a:t> </a:t>
                      </a:r>
                      <a:r>
                        <a:rPr lang="en-US" sz="1400">
                          <a:effectLst/>
                          <a:latin typeface="Georgia" panose="02040502050405020303" pitchFamily="18" charset="0"/>
                          <a:ea typeface="Georgia" panose="02040502050405020303" pitchFamily="18" charset="0"/>
                          <a:cs typeface="Georgia" panose="02040502050405020303" pitchFamily="18" charset="0"/>
                        </a:rPr>
                        <a:t>1(</a:t>
                      </a:r>
                      <a:r>
                        <a:rPr lang="en-US" sz="1400">
                          <a:effectLst/>
                          <a:latin typeface="Georgia" panose="02040502050405020303" pitchFamily="18" charset="0"/>
                          <a:ea typeface="ＭＳ 明朝" panose="02020609040205080304" pitchFamily="17" charset="-128"/>
                          <a:cs typeface="Georgia" panose="02040502050405020303" pitchFamily="18" charset="0"/>
                        </a:rPr>
                        <a:t>22</a:t>
                      </a:r>
                      <a:r>
                        <a:rPr lang="en-US" sz="1400" baseline="30000">
                          <a:effectLst/>
                          <a:latin typeface="Georgia" panose="02040502050405020303" pitchFamily="18" charset="0"/>
                          <a:ea typeface="ＭＳ 明朝" panose="02020609040205080304" pitchFamily="17" charset="-128"/>
                          <a:cs typeface="Georgia" panose="02040502050405020303" pitchFamily="18" charset="0"/>
                        </a:rPr>
                        <a:t>nd</a:t>
                      </a:r>
                      <a:r>
                        <a:rPr lang="en-US" sz="900" spc="100">
                          <a:effectLst/>
                          <a:latin typeface="Georgia" panose="02040502050405020303" pitchFamily="18" charset="0"/>
                          <a:ea typeface="Georgia" panose="02040502050405020303" pitchFamily="18" charset="0"/>
                          <a:cs typeface="Georgia" panose="02040502050405020303" pitchFamily="18" charset="0"/>
                        </a:rPr>
                        <a:t> </a:t>
                      </a:r>
                      <a:r>
                        <a:rPr lang="en-US" sz="1400">
                          <a:effectLst/>
                          <a:latin typeface="Georgia" panose="02040502050405020303" pitchFamily="18" charset="0"/>
                          <a:ea typeface="ＭＳ 明朝" panose="02020609040205080304" pitchFamily="17" charset="-128"/>
                          <a:cs typeface="Georgia" panose="02040502050405020303" pitchFamily="18" charset="0"/>
                        </a:rPr>
                        <a:t>September</a:t>
                      </a:r>
                      <a:r>
                        <a:rPr lang="en-US" sz="1400">
                          <a:effectLst/>
                          <a:latin typeface="Georgia" panose="02040502050405020303" pitchFamily="18" charset="0"/>
                          <a:ea typeface="Georgia" panose="02040502050405020303" pitchFamily="18" charset="0"/>
                          <a:cs typeface="Georgia" panose="02040502050405020303" pitchFamily="18" charset="0"/>
                        </a:rPr>
                        <a:t>):</a:t>
                      </a:r>
                      <a:r>
                        <a:rPr lang="en-US" sz="1400" spc="-15">
                          <a:effectLst/>
                          <a:latin typeface="Georgia" panose="02040502050405020303" pitchFamily="18" charset="0"/>
                          <a:ea typeface="Georgia" panose="02040502050405020303" pitchFamily="18" charset="0"/>
                          <a:cs typeface="Georgia" panose="02040502050405020303" pitchFamily="18" charset="0"/>
                        </a:rPr>
                        <a:t> </a:t>
                      </a:r>
                      <a:r>
                        <a:rPr lang="en-US" sz="1400" b="1" u="sng">
                          <a:solidFill>
                            <a:srgbClr val="EE0000"/>
                          </a:solidFill>
                          <a:effectLst/>
                          <a:latin typeface="Georgia" panose="02040502050405020303" pitchFamily="18" charset="0"/>
                          <a:ea typeface="Georgia" panose="02040502050405020303" pitchFamily="18" charset="0"/>
                          <a:cs typeface="Georgia" panose="02040502050405020303" pitchFamily="18" charset="0"/>
                        </a:rPr>
                        <a:t>1</a:t>
                      </a:r>
                      <a:r>
                        <a:rPr lang="en-US" sz="1400" b="1" u="sng">
                          <a:solidFill>
                            <a:srgbClr val="EE0000"/>
                          </a:solidFill>
                          <a:effectLst/>
                          <a:latin typeface="Georgia" panose="02040502050405020303" pitchFamily="18" charset="0"/>
                          <a:ea typeface="ＭＳ 明朝" panose="02020609040205080304" pitchFamily="17" charset="-128"/>
                          <a:cs typeface="Georgia" panose="02040502050405020303" pitchFamily="18" charset="0"/>
                        </a:rPr>
                        <a:t>3</a:t>
                      </a:r>
                      <a:r>
                        <a:rPr lang="en-US" sz="1400" b="1" u="sng">
                          <a:solidFill>
                            <a:srgbClr val="EE0000"/>
                          </a:solidFill>
                          <a:effectLst/>
                          <a:latin typeface="Georgia" panose="02040502050405020303" pitchFamily="18" charset="0"/>
                          <a:ea typeface="Georgia" panose="02040502050405020303" pitchFamily="18" charset="0"/>
                          <a:cs typeface="Georgia" panose="02040502050405020303" pitchFamily="18" charset="0"/>
                        </a:rPr>
                        <a:t>:00</a:t>
                      </a:r>
                      <a:r>
                        <a:rPr lang="en-US" sz="1400" b="1" spc="-40">
                          <a:effectLst/>
                          <a:latin typeface="Georgia" panose="02040502050405020303" pitchFamily="18" charset="0"/>
                          <a:ea typeface="Georgia" panose="02040502050405020303" pitchFamily="18" charset="0"/>
                          <a:cs typeface="Georgia" panose="02040502050405020303" pitchFamily="18" charset="0"/>
                        </a:rPr>
                        <a:t> </a:t>
                      </a:r>
                      <a:r>
                        <a:rPr lang="en-US" sz="1400">
                          <a:effectLst/>
                          <a:latin typeface="Georgia" panose="02040502050405020303" pitchFamily="18" charset="0"/>
                          <a:ea typeface="Georgia" panose="02040502050405020303" pitchFamily="18" charset="0"/>
                          <a:cs typeface="Georgia" panose="02040502050405020303" pitchFamily="18" charset="0"/>
                        </a:rPr>
                        <a:t>~</a:t>
                      </a:r>
                      <a:r>
                        <a:rPr lang="en-US" sz="1400" spc="-20">
                          <a:effectLst/>
                          <a:latin typeface="Georgia" panose="02040502050405020303" pitchFamily="18" charset="0"/>
                          <a:ea typeface="Georgia" panose="02040502050405020303" pitchFamily="18" charset="0"/>
                          <a:cs typeface="Georgia" panose="02040502050405020303" pitchFamily="18" charset="0"/>
                        </a:rPr>
                        <a:t> 17:</a:t>
                      </a:r>
                      <a:r>
                        <a:rPr lang="en-US" sz="1400" spc="-20">
                          <a:effectLst/>
                          <a:latin typeface="Georgia" panose="02040502050405020303" pitchFamily="18" charset="0"/>
                          <a:ea typeface="ＭＳ 明朝" panose="02020609040205080304" pitchFamily="17" charset="-128"/>
                          <a:cs typeface="Georgia" panose="02040502050405020303" pitchFamily="18" charset="0"/>
                        </a:rPr>
                        <a:t>3</a:t>
                      </a:r>
                      <a:r>
                        <a:rPr lang="en-US" sz="1400" spc="-20">
                          <a:effectLst/>
                          <a:latin typeface="Georgia" panose="02040502050405020303" pitchFamily="18" charset="0"/>
                          <a:ea typeface="Georgia" panose="02040502050405020303" pitchFamily="18" charset="0"/>
                          <a:cs typeface="Georgia" panose="02040502050405020303" pitchFamily="18" charset="0"/>
                        </a:rPr>
                        <a:t>0</a:t>
                      </a:r>
                      <a:endParaRPr lang="ja-JP" sz="1100">
                        <a:effectLst/>
                        <a:latin typeface="Georgia" panose="02040502050405020303" pitchFamily="18" charset="0"/>
                        <a:ea typeface="Georgia" panose="02040502050405020303" pitchFamily="18" charset="0"/>
                        <a:cs typeface="Georgia" panose="02040502050405020303" pitchFamily="18" charset="0"/>
                      </a:endParaRPr>
                    </a:p>
                    <a:p>
                      <a:pPr marL="116840">
                        <a:lnSpc>
                          <a:spcPts val="1585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Georgia" panose="02040502050405020303" pitchFamily="18" charset="0"/>
                          <a:ea typeface="Georgia" panose="02040502050405020303" pitchFamily="18" charset="0"/>
                          <a:cs typeface="Georgia" panose="02040502050405020303" pitchFamily="18" charset="0"/>
                        </a:rPr>
                        <a:t>Day</a:t>
                      </a:r>
                      <a:r>
                        <a:rPr lang="en-US" sz="1400" spc="-20">
                          <a:effectLst/>
                          <a:latin typeface="Georgia" panose="02040502050405020303" pitchFamily="18" charset="0"/>
                          <a:ea typeface="Georgia" panose="02040502050405020303" pitchFamily="18" charset="0"/>
                          <a:cs typeface="Georgia" panose="02040502050405020303" pitchFamily="18" charset="0"/>
                        </a:rPr>
                        <a:t> </a:t>
                      </a:r>
                      <a:r>
                        <a:rPr lang="en-US" sz="1400">
                          <a:effectLst/>
                          <a:latin typeface="Georgia" panose="02040502050405020303" pitchFamily="18" charset="0"/>
                          <a:ea typeface="Georgia" panose="02040502050405020303" pitchFamily="18" charset="0"/>
                          <a:cs typeface="Georgia" panose="02040502050405020303" pitchFamily="18" charset="0"/>
                        </a:rPr>
                        <a:t>2(</a:t>
                      </a:r>
                      <a:r>
                        <a:rPr lang="en-US" sz="1400">
                          <a:effectLst/>
                          <a:latin typeface="Georgia" panose="02040502050405020303" pitchFamily="18" charset="0"/>
                          <a:ea typeface="ＭＳ 明朝" panose="02020609040205080304" pitchFamily="17" charset="-128"/>
                          <a:cs typeface="Georgia" panose="02040502050405020303" pitchFamily="18" charset="0"/>
                        </a:rPr>
                        <a:t>23</a:t>
                      </a:r>
                      <a:r>
                        <a:rPr lang="en-US" sz="1400" baseline="30000">
                          <a:effectLst/>
                          <a:latin typeface="Georgia" panose="02040502050405020303" pitchFamily="18" charset="0"/>
                          <a:ea typeface="ＭＳ 明朝" panose="02020609040205080304" pitchFamily="17" charset="-128"/>
                          <a:cs typeface="Georgia" panose="02040502050405020303" pitchFamily="18" charset="0"/>
                        </a:rPr>
                        <a:t>rd</a:t>
                      </a:r>
                      <a:r>
                        <a:rPr lang="en-US" sz="1400">
                          <a:effectLst/>
                          <a:latin typeface="Georgia" panose="02040502050405020303" pitchFamily="18" charset="0"/>
                          <a:ea typeface="ＭＳ 明朝" panose="02020609040205080304" pitchFamily="17" charset="-128"/>
                          <a:cs typeface="Georgia" panose="02040502050405020303" pitchFamily="18" charset="0"/>
                        </a:rPr>
                        <a:t> September</a:t>
                      </a:r>
                      <a:r>
                        <a:rPr lang="en-US" sz="1400">
                          <a:effectLst/>
                          <a:latin typeface="Georgia" panose="02040502050405020303" pitchFamily="18" charset="0"/>
                          <a:ea typeface="Georgia" panose="02040502050405020303" pitchFamily="18" charset="0"/>
                          <a:cs typeface="Georgia" panose="02040502050405020303" pitchFamily="18" charset="0"/>
                        </a:rPr>
                        <a:t>):</a:t>
                      </a:r>
                      <a:r>
                        <a:rPr lang="en-US" sz="1400" spc="-20">
                          <a:effectLst/>
                          <a:latin typeface="Georgia" panose="02040502050405020303" pitchFamily="18" charset="0"/>
                          <a:ea typeface="Georgia" panose="02040502050405020303" pitchFamily="18" charset="0"/>
                          <a:cs typeface="Georgia" panose="02040502050405020303" pitchFamily="18" charset="0"/>
                        </a:rPr>
                        <a:t> </a:t>
                      </a:r>
                      <a:r>
                        <a:rPr lang="en-US" sz="1400">
                          <a:effectLst/>
                          <a:latin typeface="Georgia" panose="02040502050405020303" pitchFamily="18" charset="0"/>
                          <a:ea typeface="Georgia" panose="02040502050405020303" pitchFamily="18" charset="0"/>
                          <a:cs typeface="Georgia" panose="02040502050405020303" pitchFamily="18" charset="0"/>
                        </a:rPr>
                        <a:t>9:30</a:t>
                      </a:r>
                      <a:r>
                        <a:rPr lang="en-US" sz="1400" spc="-15">
                          <a:effectLst/>
                          <a:latin typeface="Georgia" panose="02040502050405020303" pitchFamily="18" charset="0"/>
                          <a:ea typeface="Georgia" panose="02040502050405020303" pitchFamily="18" charset="0"/>
                          <a:cs typeface="Georgia" panose="02040502050405020303" pitchFamily="18" charset="0"/>
                        </a:rPr>
                        <a:t> </a:t>
                      </a:r>
                      <a:r>
                        <a:rPr lang="en-US" sz="1400">
                          <a:effectLst/>
                          <a:latin typeface="Georgia" panose="02040502050405020303" pitchFamily="18" charset="0"/>
                          <a:ea typeface="Georgia" panose="02040502050405020303" pitchFamily="18" charset="0"/>
                          <a:cs typeface="Georgia" panose="02040502050405020303" pitchFamily="18" charset="0"/>
                        </a:rPr>
                        <a:t>~</a:t>
                      </a:r>
                      <a:r>
                        <a:rPr lang="en-US" sz="1400" spc="-20">
                          <a:effectLst/>
                          <a:latin typeface="Georgia" panose="02040502050405020303" pitchFamily="18" charset="0"/>
                          <a:ea typeface="Georgia" panose="02040502050405020303" pitchFamily="18" charset="0"/>
                          <a:cs typeface="Georgia" panose="02040502050405020303" pitchFamily="18" charset="0"/>
                        </a:rPr>
                        <a:t> 17:00</a:t>
                      </a:r>
                      <a:endParaRPr lang="ja-JP" sz="1100">
                        <a:effectLst/>
                        <a:latin typeface="Georgia" panose="02040502050405020303" pitchFamily="18" charset="0"/>
                        <a:ea typeface="Georgia" panose="02040502050405020303" pitchFamily="18" charset="0"/>
                        <a:cs typeface="Georgia" panose="02040502050405020303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5402850"/>
                  </a:ext>
                </a:extLst>
              </a:tr>
              <a:tr h="434975">
                <a:tc>
                  <a:txBody>
                    <a:bodyPr/>
                    <a:lstStyle/>
                    <a:p>
                      <a:pPr marL="6985"/>
                      <a:r>
                        <a:rPr lang="en-US" sz="1400" spc="-1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Georgia" panose="02040502050405020303" pitchFamily="18" charset="0"/>
                          <a:cs typeface="Georgia" panose="02040502050405020303" pitchFamily="18" charset="0"/>
                        </a:rPr>
                        <a:t>Venue</a:t>
                      </a:r>
                      <a:endParaRPr lang="ja-JP" sz="1100">
                        <a:effectLst/>
                        <a:latin typeface="Georgia" panose="02040502050405020303" pitchFamily="18" charset="0"/>
                        <a:ea typeface="Georgia" panose="02040502050405020303" pitchFamily="18" charset="0"/>
                        <a:cs typeface="Georgia" panose="02040502050405020303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590"/>
                        </a:lnSpc>
                      </a:pPr>
                      <a:r>
                        <a:rPr lang="en-US" sz="1400" spc="-20">
                          <a:effectLst/>
                          <a:latin typeface="Georgia" panose="02040502050405020303" pitchFamily="18" charset="0"/>
                          <a:ea typeface="ＭＳ 明朝" panose="02020609040205080304" pitchFamily="17" charset="-128"/>
                          <a:cs typeface="Georgia" panose="02040502050405020303" pitchFamily="18" charset="0"/>
                        </a:rPr>
                        <a:t>Albert Borschette Congress Center, Rue Froissart 36, 1040 Brussels, Belgium</a:t>
                      </a:r>
                      <a:endParaRPr lang="ja-JP" sz="1100">
                        <a:effectLst/>
                        <a:latin typeface="Georgia" panose="02040502050405020303" pitchFamily="18" charset="0"/>
                        <a:ea typeface="Georgia" panose="02040502050405020303" pitchFamily="18" charset="0"/>
                        <a:cs typeface="Georgia" panose="02040502050405020303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8983232"/>
                  </a:ext>
                </a:extLst>
              </a:tr>
              <a:tr h="360680">
                <a:tc>
                  <a:txBody>
                    <a:bodyPr/>
                    <a:lstStyle/>
                    <a:p>
                      <a:pPr marL="6985"/>
                      <a:r>
                        <a:rPr lang="en-US" sz="1400" spc="-2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Georgia" panose="02040502050405020303" pitchFamily="18" charset="0"/>
                          <a:cs typeface="Georgia" panose="02040502050405020303" pitchFamily="18" charset="0"/>
                        </a:rPr>
                        <a:t>Link</a:t>
                      </a:r>
                      <a:endParaRPr lang="ja-JP" sz="1100">
                        <a:effectLst/>
                        <a:latin typeface="Georgia" panose="02040502050405020303" pitchFamily="18" charset="0"/>
                        <a:ea typeface="Georgia" panose="02040502050405020303" pitchFamily="18" charset="0"/>
                        <a:cs typeface="Georgia" panose="02040502050405020303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16840" marR="1700530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Georgia" panose="02040502050405020303" pitchFamily="18" charset="0"/>
                          <a:ea typeface="Georgia" panose="02040502050405020303" pitchFamily="18" charset="0"/>
                          <a:cs typeface="Georgia" panose="02040502050405020303" pitchFamily="18" charset="0"/>
                        </a:rPr>
                        <a:t>For Day 1 </a:t>
                      </a:r>
                      <a:r>
                        <a:rPr lang="en-US" sz="1400" u="sng" dirty="0">
                          <a:solidFill>
                            <a:srgbClr val="0000FF"/>
                          </a:solidFill>
                          <a:effectLst/>
                          <a:latin typeface="Georgia" panose="02040502050405020303" pitchFamily="18" charset="0"/>
                          <a:ea typeface="Georgia" panose="02040502050405020303" pitchFamily="18" charset="0"/>
                          <a:cs typeface="Georgia" panose="02040502050405020303" pitchFamily="18" charset="0"/>
                          <a:hlinkClick r:id="rId4"/>
                        </a:rPr>
                        <a:t>Click here</a:t>
                      </a:r>
                      <a:r>
                        <a:rPr lang="en-US" sz="1100" u="sng" dirty="0">
                          <a:solidFill>
                            <a:srgbClr val="0000FF"/>
                          </a:solidFill>
                          <a:effectLst/>
                          <a:latin typeface="Georgia" panose="02040502050405020303" pitchFamily="18" charset="0"/>
                          <a:ea typeface="Georgia" panose="02040502050405020303" pitchFamily="18" charset="0"/>
                          <a:cs typeface="Georgia" panose="02040502050405020303" pitchFamily="18" charset="0"/>
                          <a:hlinkClick r:id="rId4"/>
                        </a:rPr>
                        <a:t> </a:t>
                      </a:r>
                      <a:r>
                        <a:rPr lang="en-US" sz="1400" i="1" dirty="0">
                          <a:solidFill>
                            <a:srgbClr val="0462C1"/>
                          </a:solidFill>
                          <a:effectLst/>
                          <a:latin typeface="Georgia" panose="02040502050405020303" pitchFamily="18" charset="0"/>
                          <a:ea typeface="Georgia" panose="02040502050405020303" pitchFamily="18" charset="0"/>
                          <a:cs typeface="Georgia" panose="02040502050405020303" pitchFamily="18" charset="0"/>
                        </a:rPr>
                        <a:t> </a:t>
                      </a:r>
                      <a:r>
                        <a:rPr lang="en-US" sz="1400" dirty="0">
                          <a:effectLst/>
                          <a:latin typeface="Georgia" panose="02040502050405020303" pitchFamily="18" charset="0"/>
                          <a:ea typeface="Georgia" panose="02040502050405020303" pitchFamily="18" charset="0"/>
                          <a:cs typeface="Georgia" panose="02040502050405020303" pitchFamily="18" charset="0"/>
                        </a:rPr>
                        <a:t>for remote access</a:t>
                      </a:r>
                      <a:endParaRPr lang="ja-JP" sz="1100" dirty="0">
                        <a:effectLst/>
                        <a:latin typeface="Georgia" panose="02040502050405020303" pitchFamily="18" charset="0"/>
                        <a:ea typeface="Georgia" panose="02040502050405020303" pitchFamily="18" charset="0"/>
                        <a:cs typeface="Georgia" panose="02040502050405020303" pitchFamily="18" charset="0"/>
                      </a:endParaRPr>
                    </a:p>
                    <a:p>
                      <a:pPr marL="116840" marR="1700530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Georgia" panose="02040502050405020303" pitchFamily="18" charset="0"/>
                          <a:ea typeface="Georgia" panose="02040502050405020303" pitchFamily="18" charset="0"/>
                          <a:cs typeface="Georgia" panose="02040502050405020303" pitchFamily="18" charset="0"/>
                        </a:rPr>
                        <a:t>For Day 2 </a:t>
                      </a:r>
                      <a:r>
                        <a:rPr lang="en-US" sz="1400" u="sng" dirty="0">
                          <a:solidFill>
                            <a:srgbClr val="0000FF"/>
                          </a:solidFill>
                          <a:effectLst/>
                          <a:latin typeface="Georgia" panose="02040502050405020303" pitchFamily="18" charset="0"/>
                          <a:ea typeface="Georgia" panose="02040502050405020303" pitchFamily="18" charset="0"/>
                          <a:cs typeface="Georgia" panose="02040502050405020303" pitchFamily="18" charset="0"/>
                          <a:hlinkClick r:id="rId5"/>
                        </a:rPr>
                        <a:t>Click here</a:t>
                      </a:r>
                      <a:r>
                        <a:rPr lang="en-US" sz="1100" u="sng" dirty="0">
                          <a:solidFill>
                            <a:srgbClr val="0000FF"/>
                          </a:solidFill>
                          <a:effectLst/>
                          <a:latin typeface="Georgia" panose="02040502050405020303" pitchFamily="18" charset="0"/>
                          <a:ea typeface="Georgia" panose="02040502050405020303" pitchFamily="18" charset="0"/>
                          <a:cs typeface="Georgia" panose="02040502050405020303" pitchFamily="18" charset="0"/>
                          <a:hlinkClick r:id="rId5"/>
                        </a:rPr>
                        <a:t> </a:t>
                      </a:r>
                      <a:r>
                        <a:rPr lang="en-US" sz="1400" i="1" dirty="0">
                          <a:solidFill>
                            <a:srgbClr val="0462C1"/>
                          </a:solidFill>
                          <a:effectLst/>
                          <a:latin typeface="Georgia" panose="02040502050405020303" pitchFamily="18" charset="0"/>
                          <a:ea typeface="Georgia" panose="02040502050405020303" pitchFamily="18" charset="0"/>
                          <a:cs typeface="Georgia" panose="02040502050405020303" pitchFamily="18" charset="0"/>
                        </a:rPr>
                        <a:t> </a:t>
                      </a:r>
                      <a:r>
                        <a:rPr lang="en-US" sz="1400" dirty="0">
                          <a:effectLst/>
                          <a:latin typeface="Georgia" panose="02040502050405020303" pitchFamily="18" charset="0"/>
                          <a:ea typeface="Georgia" panose="02040502050405020303" pitchFamily="18" charset="0"/>
                          <a:cs typeface="Georgia" panose="02040502050405020303" pitchFamily="18" charset="0"/>
                        </a:rPr>
                        <a:t>for remote access</a:t>
                      </a:r>
                      <a:endParaRPr lang="ja-JP" sz="1100" dirty="0">
                        <a:effectLst/>
                        <a:latin typeface="Georgia" panose="02040502050405020303" pitchFamily="18" charset="0"/>
                        <a:ea typeface="Georgia" panose="02040502050405020303" pitchFamily="18" charset="0"/>
                        <a:cs typeface="Georgia" panose="02040502050405020303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1380788"/>
                  </a:ext>
                </a:extLst>
              </a:tr>
            </a:tbl>
          </a:graphicData>
        </a:graphic>
      </p:graphicFrame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6255EE6-C60D-6CDC-8C57-9BECF17D2716}"/>
              </a:ext>
            </a:extLst>
          </p:cNvPr>
          <p:cNvSpPr txBox="1"/>
          <p:nvPr/>
        </p:nvSpPr>
        <p:spPr>
          <a:xfrm>
            <a:off x="7315200" y="5472595"/>
            <a:ext cx="467650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5"/>
              </a:spcBef>
              <a:spcAft>
                <a:spcPts val="0"/>
              </a:spcAft>
            </a:pPr>
            <a:r>
              <a:rPr lang="en-US" altLang="ja-JP" sz="120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Upcoming meetings:</a:t>
            </a:r>
            <a:endParaRPr lang="ja-JP" altLang="ja-JP" sz="1200" dirty="0">
              <a:effectLst/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  <a:p>
            <a:pPr>
              <a:spcBef>
                <a:spcPts val="5"/>
              </a:spcBef>
              <a:spcAft>
                <a:spcPts val="0"/>
              </a:spcAft>
            </a:pPr>
            <a:r>
              <a:rPr lang="en-US" altLang="ja-JP" sz="120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28</a:t>
            </a:r>
            <a:r>
              <a:rPr lang="en-US" altLang="ja-JP" sz="1200" baseline="3000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th</a:t>
            </a:r>
            <a:r>
              <a:rPr lang="en-US" altLang="ja-JP" sz="120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 session: 13:00 on 8</a:t>
            </a:r>
            <a:r>
              <a:rPr lang="en-US" altLang="ja-JP" sz="1200" baseline="3000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th</a:t>
            </a:r>
            <a:r>
              <a:rPr lang="en-US" altLang="ja-JP" sz="120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 October 2025 &lt;web meeting&gt;</a:t>
            </a:r>
            <a:endParaRPr lang="ja-JP" altLang="ja-JP" sz="1200" dirty="0">
              <a:effectLst/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  <a:p>
            <a:pPr>
              <a:spcBef>
                <a:spcPts val="5"/>
              </a:spcBef>
              <a:spcAft>
                <a:spcPts val="0"/>
              </a:spcAft>
            </a:pPr>
            <a:r>
              <a:rPr lang="en-US" altLang="ja-JP" sz="120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29</a:t>
            </a:r>
            <a:r>
              <a:rPr lang="en-US" altLang="ja-JP" sz="1200" baseline="3000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th</a:t>
            </a:r>
            <a:r>
              <a:rPr lang="en-US" altLang="ja-JP" sz="120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 session: 14:30 - 17:30 CET on 13</a:t>
            </a:r>
            <a:r>
              <a:rPr lang="en-US" altLang="ja-JP" sz="1200" baseline="3000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th</a:t>
            </a:r>
            <a:r>
              <a:rPr lang="en-US" altLang="ja-JP" sz="120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 October 2025 &lt;hybrid&gt;</a:t>
            </a:r>
            <a:endParaRPr lang="ja-JP" altLang="ja-JP" sz="1200" dirty="0">
              <a:effectLst/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  <a:p>
            <a:pPr indent="899160">
              <a:spcBef>
                <a:spcPts val="5"/>
              </a:spcBef>
              <a:spcAft>
                <a:spcPts val="0"/>
              </a:spcAft>
            </a:pPr>
            <a:r>
              <a:rPr lang="en-US" altLang="ja-JP" sz="120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Venue : H.207, the United Nations in Geneva</a:t>
            </a:r>
            <a:endParaRPr lang="ja-JP" altLang="ja-JP" sz="1200" dirty="0">
              <a:effectLst/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381E283-2975-8B8D-B043-EE285E5C4974}"/>
              </a:ext>
            </a:extLst>
          </p:cNvPr>
          <p:cNvSpPr txBox="1"/>
          <p:nvPr/>
        </p:nvSpPr>
        <p:spPr>
          <a:xfrm>
            <a:off x="6853646" y="4652982"/>
            <a:ext cx="513805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62865" algn="r">
              <a:spcBef>
                <a:spcPts val="695"/>
              </a:spcBef>
              <a:spcAft>
                <a:spcPts val="0"/>
              </a:spcAft>
            </a:pPr>
            <a:r>
              <a:rPr lang="en-US" altLang="ja-JP" sz="1200" b="1" kern="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The</a:t>
            </a:r>
            <a:r>
              <a:rPr lang="en-US" altLang="ja-JP" sz="1200" b="1" kern="0" spc="-2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 </a:t>
            </a:r>
            <a:r>
              <a:rPr lang="en-US" altLang="ja-JP" sz="1200" b="1" kern="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meeting</a:t>
            </a:r>
            <a:r>
              <a:rPr lang="en-US" altLang="ja-JP" sz="1200" b="1" kern="0" spc="-1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 </a:t>
            </a:r>
            <a:r>
              <a:rPr lang="en-US" altLang="ja-JP" sz="1200" b="1" kern="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documents</a:t>
            </a:r>
            <a:r>
              <a:rPr lang="en-US" altLang="ja-JP" sz="1200" b="1" kern="0" spc="-15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 </a:t>
            </a:r>
            <a:r>
              <a:rPr lang="en-US" altLang="ja-JP" sz="1200" b="1" kern="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are</a:t>
            </a:r>
            <a:r>
              <a:rPr lang="en-US" altLang="ja-JP" sz="1200" b="1" kern="0" spc="-15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 </a:t>
            </a:r>
            <a:r>
              <a:rPr lang="en-US" altLang="ja-JP" sz="1200" b="1" kern="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available</a:t>
            </a:r>
            <a:r>
              <a:rPr lang="en-US" altLang="ja-JP" sz="1200" b="1" kern="0" spc="-2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 </a:t>
            </a:r>
            <a:r>
              <a:rPr lang="en-US" altLang="ja-JP" sz="1200" b="1" kern="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in</a:t>
            </a:r>
            <a:r>
              <a:rPr lang="en-US" altLang="ja-JP" sz="1200" b="1" kern="0" spc="-1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 </a:t>
            </a:r>
            <a:r>
              <a:rPr lang="en-US" altLang="ja-JP" sz="1200" b="1" kern="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the</a:t>
            </a:r>
            <a:r>
              <a:rPr lang="en-US" altLang="ja-JP" sz="1200" b="1" kern="0" spc="-2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 </a:t>
            </a:r>
            <a:r>
              <a:rPr lang="en-US" altLang="ja-JP" sz="1200" b="1" kern="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following</a:t>
            </a:r>
            <a:r>
              <a:rPr lang="en-US" altLang="ja-JP" sz="1200" b="1" kern="0" spc="-1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 </a:t>
            </a:r>
            <a:r>
              <a:rPr lang="en-US" altLang="ja-JP" sz="1200" b="1" kern="0" spc="-2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URL:</a:t>
            </a:r>
            <a:endParaRPr lang="ja-JP" altLang="ja-JP" sz="1200" b="1" kern="0" dirty="0">
              <a:effectLst/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  <a:p>
            <a:pPr algn="r">
              <a:spcBef>
                <a:spcPts val="5"/>
              </a:spcBef>
              <a:spcAft>
                <a:spcPts val="0"/>
              </a:spcAft>
            </a:pPr>
            <a:r>
              <a:rPr lang="en-US" altLang="ja-JP" sz="1200" spc="-1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*</a:t>
            </a:r>
            <a:r>
              <a:rPr lang="en-US" altLang="ja-JP" sz="1200" spc="27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 </a:t>
            </a:r>
            <a:r>
              <a:rPr lang="en-US" altLang="ja-JP" sz="12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  <a:hlinkClick r:id="rId6"/>
              </a:rPr>
              <a:t>A-LCA 27th session - Transport - Vehicle Regulations - UNECE Wiki</a:t>
            </a:r>
            <a:endParaRPr lang="ja-JP" altLang="ja-JP" sz="1200" dirty="0">
              <a:effectLst/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  <a:p>
            <a:pPr algn="r">
              <a:spcBef>
                <a:spcPts val="5"/>
              </a:spcBef>
              <a:spcAft>
                <a:spcPts val="0"/>
              </a:spcAft>
            </a:pPr>
            <a:r>
              <a:rPr lang="en-US" altLang="ja-JP" sz="1200" spc="-10" dirty="0"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*</a:t>
            </a:r>
            <a:r>
              <a:rPr lang="en-US" altLang="ja-JP" sz="1200" u="none" strike="noStrike" spc="-10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  <a:hlinkClick r:id="rId7"/>
              </a:rPr>
              <a:t>*</a:t>
            </a:r>
            <a:r>
              <a:rPr lang="en-US" altLang="ja-JP" sz="1200" u="none" strike="noStrike" spc="285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  <a:hlinkClick r:id="rId7"/>
              </a:rPr>
              <a:t> </a:t>
            </a:r>
            <a:r>
              <a:rPr lang="en-US" altLang="ja-JP" sz="1200" u="sng" strike="noStrike" spc="-10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  <a:hlinkClick r:id="rId7"/>
              </a:rPr>
              <a:t>A-LCA 26th session - Transport - Vehicle Regulations - UNECE Wiki</a:t>
            </a:r>
            <a:endParaRPr lang="ja-JP" altLang="ja-JP" sz="1200" dirty="0">
              <a:effectLst/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4FFB33DC-D6B6-648A-007D-8F5912FB021D}"/>
              </a:ext>
            </a:extLst>
          </p:cNvPr>
          <p:cNvCxnSpPr/>
          <p:nvPr/>
        </p:nvCxnSpPr>
        <p:spPr>
          <a:xfrm>
            <a:off x="136005" y="3443979"/>
            <a:ext cx="119199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B64EEA3-8C1D-B65B-4EB0-D75735A70906}"/>
              </a:ext>
            </a:extLst>
          </p:cNvPr>
          <p:cNvSpPr txBox="1"/>
          <p:nvPr/>
        </p:nvSpPr>
        <p:spPr>
          <a:xfrm>
            <a:off x="6096000" y="2139457"/>
            <a:ext cx="49907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800" u="sng" dirty="0">
                <a:solidFill>
                  <a:srgbClr val="467886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  <a:hlinkClick r:id="rId8"/>
              </a:rPr>
              <a:t>https://unece.org/info/events/event/402308</a:t>
            </a:r>
            <a:endParaRPr lang="ja-JP" altLang="ja-JP" sz="1800" dirty="0">
              <a:effectLst/>
              <a:latin typeface="游ゴシック" panose="020B0400000000000000" pitchFamily="50" charset="-128"/>
              <a:ea typeface="游ゴシック" panose="020B0400000000000000" pitchFamily="50" charset="-128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9862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F00B3108-EA17-CB2E-570E-B1D1D1C330D1}"/>
              </a:ext>
            </a:extLst>
          </p:cNvPr>
          <p:cNvSpPr txBox="1"/>
          <p:nvPr/>
        </p:nvSpPr>
        <p:spPr>
          <a:xfrm>
            <a:off x="0" y="9327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SG2 regular meeting</a:t>
            </a:r>
          </a:p>
        </p:txBody>
      </p:sp>
      <p:graphicFrame>
        <p:nvGraphicFramePr>
          <p:cNvPr id="39" name="表 34">
            <a:extLst>
              <a:ext uri="{FF2B5EF4-FFF2-40B4-BE49-F238E27FC236}">
                <a16:creationId xmlns:a16="http://schemas.microsoft.com/office/drawing/2014/main" id="{682669F6-2EE5-6363-AE3F-1D6BB3BFA440}"/>
              </a:ext>
            </a:extLst>
          </p:cNvPr>
          <p:cNvGraphicFramePr>
            <a:graphicFrameLocks noGrp="1"/>
          </p:cNvGraphicFramePr>
          <p:nvPr/>
        </p:nvGraphicFramePr>
        <p:xfrm>
          <a:off x="1119868" y="1357782"/>
          <a:ext cx="6081033" cy="225353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42808537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3499369743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1021108847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3427114601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4239289717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1515693268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3080096928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2516620209"/>
                    </a:ext>
                  </a:extLst>
                </a:gridCol>
              </a:tblGrid>
              <a:tr h="353619"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1600" b="1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2025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200" b="1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9016726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Apr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May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Jun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Jul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Aug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Sep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Oct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35265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week</a:t>
                      </a:r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r>
                        <a:rPr kumimoji="1" lang="en-US" altLang="ja-JP" sz="1600" baseline="30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th</a:t>
                      </a: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Thu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0548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day</a:t>
                      </a:r>
                    </a:p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67379820"/>
                  </a:ext>
                </a:extLst>
              </a:tr>
              <a:tr h="33883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time</a:t>
                      </a:r>
                    </a:p>
                  </a:txBody>
                  <a:tcPr anchor="ctr"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11-12 am CET</a:t>
                      </a:r>
                    </a:p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18-19 pm JST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4217352"/>
                  </a:ext>
                </a:extLst>
              </a:tr>
            </a:tbl>
          </a:graphicData>
        </a:graphic>
      </p:graphicFrame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8A442F0-2804-757C-0F4F-9C7BF25DECBB}"/>
              </a:ext>
            </a:extLst>
          </p:cNvPr>
          <p:cNvSpPr/>
          <p:nvPr/>
        </p:nvSpPr>
        <p:spPr>
          <a:xfrm>
            <a:off x="5783570" y="3319977"/>
            <a:ext cx="1378904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Summer time</a:t>
            </a:r>
            <a:endParaRPr kumimoji="1" lang="ja-JP" altLang="en-US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E3B7D2C3-28DB-2ED3-75E1-97A3C565DBA0}"/>
              </a:ext>
            </a:extLst>
          </p:cNvPr>
          <p:cNvSpPr/>
          <p:nvPr/>
        </p:nvSpPr>
        <p:spPr>
          <a:xfrm>
            <a:off x="5018799" y="1723046"/>
            <a:ext cx="764770" cy="133003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字幕 2">
            <a:extLst>
              <a:ext uri="{FF2B5EF4-FFF2-40B4-BE49-F238E27FC236}">
                <a16:creationId xmlns:a16="http://schemas.microsoft.com/office/drawing/2014/main" id="{AC4B3072-7079-5825-E8BD-A1C899CD5030}"/>
              </a:ext>
            </a:extLst>
          </p:cNvPr>
          <p:cNvSpPr txBox="1">
            <a:spLocks/>
          </p:cNvSpPr>
          <p:nvPr/>
        </p:nvSpPr>
        <p:spPr>
          <a:xfrm>
            <a:off x="451882" y="821299"/>
            <a:ext cx="3966150" cy="4001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AutoNum type="arabicPeriod"/>
            </a:pPr>
            <a:r>
              <a:rPr lang="en-US" altLang="ja-JP" sz="2000" dirty="0"/>
              <a:t>Schedule</a:t>
            </a:r>
            <a:r>
              <a:rPr lang="ja-JP" altLang="en-US" sz="2000" dirty="0"/>
              <a:t> </a:t>
            </a:r>
            <a:r>
              <a:rPr lang="en-US" altLang="ja-JP" sz="2000" dirty="0"/>
              <a:t>for GRPE drafting </a:t>
            </a:r>
          </a:p>
        </p:txBody>
      </p:sp>
    </p:spTree>
    <p:extLst>
      <p:ext uri="{BB962C8B-B14F-4D97-AF65-F5344CB8AC3E}">
        <p14:creationId xmlns:p14="http://schemas.microsoft.com/office/powerpoint/2010/main" val="265111413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 dirty="0" smtClean="0"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JASIC.pptx" id="{F03D903B-D3A2-4878-8023-A94F61CEB0BC}" vid="{76EC6F4E-F924-4286-B210-B22E028E4E68}"/>
    </a:ext>
  </a:extLst>
</a:theme>
</file>

<file path=ppt/theme/theme2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 dirty="0" smtClean="0"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JASIC.pptx" id="{F03D903B-D3A2-4878-8023-A94F61CEB0BC}" vid="{76EC6F4E-F924-4286-B210-B22E028E4E68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da6b1e9-d383-4652-a679-a6b5b7ae0a9a">
      <Terms xmlns="http://schemas.microsoft.com/office/infopath/2007/PartnerControls"/>
    </lcf76f155ced4ddcb4097134ff3c332f>
    <TaxCatchAll xmlns="f8b44c4c-169d-491e-8aca-e3c7720d9cff" xsi:nil="true"/>
    <PR_x65e5_ xmlns="0da6b1e9-d383-4652-a679-a6b5b7ae0a9a">2025-03-20T12:28:20+00:00</PR_x65e5_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88EE37CBB6C0BC4293A032E9F81BBD62" ma:contentTypeVersion="18" ma:contentTypeDescription="新しいドキュメントを作成します。" ma:contentTypeScope="" ma:versionID="e80b7b61e8eebd9270bfe591415b20d1">
  <xsd:schema xmlns:xsd="http://www.w3.org/2001/XMLSchema" xmlns:xs="http://www.w3.org/2001/XMLSchema" xmlns:p="http://schemas.microsoft.com/office/2006/metadata/properties" xmlns:ns2="0da6b1e9-d383-4652-a679-a6b5b7ae0a9a" xmlns:ns3="f8b44c4c-169d-491e-8aca-e3c7720d9cff" targetNamespace="http://schemas.microsoft.com/office/2006/metadata/properties" ma:root="true" ma:fieldsID="11ffc296c6e2d5f126c64a57ac0e15f7" ns2:_="" ns3:_="">
    <xsd:import namespace="0da6b1e9-d383-4652-a679-a6b5b7ae0a9a"/>
    <xsd:import namespace="f8b44c4c-169d-491e-8aca-e3c7720d9cf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DateTaken" minOccurs="0"/>
                <xsd:element ref="ns2:MediaLengthInSeconds" minOccurs="0"/>
                <xsd:element ref="ns2:MediaServiceSearchProperties" minOccurs="0"/>
                <xsd:element ref="ns2:PR_x65e5_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a6b1e9-d383-4652-a679-a6b5b7ae0a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画像タグ" ma:readOnly="false" ma:fieldId="{5cf76f15-5ced-4ddc-b409-7134ff3c332f}" ma:taxonomyMulti="true" ma:sspId="8776f33e-360e-4421-95ec-db1b42831c8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PR_x65e5_" ma:index="22" nillable="true" ma:displayName="PR日" ma:default="[today]" ma:format="DateOnly" ma:internalName="PR_x65e5_">
      <xsd:simpleType>
        <xsd:restriction base="dms:DateTime"/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b44c4c-169d-491e-8aca-e3c7720d9cff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c716d0a-8bbf-49aa-b070-1d2ee42adc2e}" ma:internalName="TaxCatchAll" ma:showField="CatchAllData" ma:web="f8b44c4c-169d-491e-8aca-e3c7720d9cf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46D5FB9-B300-4FC4-8CBB-49B261FD95C1}">
  <ds:schemaRefs>
    <ds:schemaRef ds:uri="http://schemas.microsoft.com/office/2006/metadata/properties"/>
    <ds:schemaRef ds:uri="http://schemas.microsoft.com/office/infopath/2007/PartnerControls"/>
    <ds:schemaRef ds:uri="0da6b1e9-d383-4652-a679-a6b5b7ae0a9a"/>
    <ds:schemaRef ds:uri="f8b44c4c-169d-491e-8aca-e3c7720d9cff"/>
  </ds:schemaRefs>
</ds:datastoreItem>
</file>

<file path=customXml/itemProps2.xml><?xml version="1.0" encoding="utf-8"?>
<ds:datastoreItem xmlns:ds="http://schemas.openxmlformats.org/officeDocument/2006/customXml" ds:itemID="{A607DC43-DCA6-40E9-AEA3-3751A148AFE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C9828CC-8F00-47F8-96BF-0F7B3B9541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da6b1e9-d383-4652-a679-a6b5b7ae0a9a"/>
    <ds:schemaRef ds:uri="f8b44c4c-169d-491e-8aca-e3c7720d9cf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1005</TotalTime>
  <Words>274</Words>
  <Application>Microsoft Office PowerPoint</Application>
  <PresentationFormat>ワイド画面</PresentationFormat>
  <Paragraphs>59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Meiryo UI</vt:lpstr>
      <vt:lpstr>メイリオ</vt:lpstr>
      <vt:lpstr>游ゴシック</vt:lpstr>
      <vt:lpstr>Arial</vt:lpstr>
      <vt:lpstr>Georgia</vt:lpstr>
      <vt:lpstr>Wingdings</vt:lpstr>
      <vt:lpstr>デザインの設定</vt:lpstr>
      <vt:lpstr>1_デザインの設定</vt:lpstr>
      <vt:lpstr>A-LCA IWG SG2 MTG 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keywords>SecrecyB; A.01.0010; HM</cp:keywords>
  <cp:lastModifiedBy>TADASHI YAMAGUCHI (山口 直志)</cp:lastModifiedBy>
  <cp:revision>26</cp:revision>
  <dcterms:created xsi:type="dcterms:W3CDTF">2024-11-28T05:57:18Z</dcterms:created>
  <dcterms:modified xsi:type="dcterms:W3CDTF">2025-08-22T07:26:56Z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0x01010088EE37CBB6C0BC4293A032E9F81BBD62</vt:lpwstr>
  </property>
  <property fmtid="{D5CDD505-2E9C-101B-9397-08002B2CF9AE}" pid="3" name="MediaServiceImageTags">
    <vt:lpwstr/>
  </property>
</Properties>
</file>