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56" r:id="rId5"/>
    <p:sldId id="257" r:id="rId6"/>
    <p:sldId id="258" r:id="rId7"/>
    <p:sldId id="259" r:id="rId8"/>
    <p:sldId id="260" r:id="rId9"/>
    <p:sldId id="261" r:id="rId10"/>
    <p:sldId id="262" r:id="rId11"/>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B91E47-6D66-4A17-A48E-8706BFBDDAB4}" v="21" dt="2025-09-08T08:40:02.0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122" d="100"/>
          <a:sy n="122" d="100"/>
        </p:scale>
        <p:origin x="96" y="20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ert Fritz, EG-830" userId="ece4f762-8125-4eef-8d89-b8b9fa005d32" providerId="ADAL" clId="{68B91E47-6D66-4A17-A48E-8706BFBDDAB4}"/>
    <pc:docChg chg="undo custSel addSld modSld">
      <pc:chgData name="Helpert Fritz, EG-830" userId="ece4f762-8125-4eef-8d89-b8b9fa005d32" providerId="ADAL" clId="{68B91E47-6D66-4A17-A48E-8706BFBDDAB4}" dt="2025-09-08T08:43:35.561" v="634" actId="14100"/>
      <pc:docMkLst>
        <pc:docMk/>
      </pc:docMkLst>
      <pc:sldChg chg="modSp mod">
        <pc:chgData name="Helpert Fritz, EG-830" userId="ece4f762-8125-4eef-8d89-b8b9fa005d32" providerId="ADAL" clId="{68B91E47-6D66-4A17-A48E-8706BFBDDAB4}" dt="2025-09-08T08:33:57.596" v="8" actId="404"/>
        <pc:sldMkLst>
          <pc:docMk/>
          <pc:sldMk cId="0" sldId="256"/>
        </pc:sldMkLst>
        <pc:spChg chg="mod">
          <ac:chgData name="Helpert Fritz, EG-830" userId="ece4f762-8125-4eef-8d89-b8b9fa005d32" providerId="ADAL" clId="{68B91E47-6D66-4A17-A48E-8706BFBDDAB4}" dt="2025-09-08T08:33:48.516" v="4" actId="242"/>
          <ac:spMkLst>
            <pc:docMk/>
            <pc:sldMk cId="0" sldId="256"/>
            <ac:spMk id="4" creationId="{4CF181AD-2138-4110-A5E2-8649EDB84903}"/>
          </ac:spMkLst>
        </pc:spChg>
        <pc:spChg chg="mod">
          <ac:chgData name="Helpert Fritz, EG-830" userId="ece4f762-8125-4eef-8d89-b8b9fa005d32" providerId="ADAL" clId="{68B91E47-6D66-4A17-A48E-8706BFBDDAB4}" dt="2025-09-08T08:33:57.596" v="8" actId="404"/>
          <ac:spMkLst>
            <pc:docMk/>
            <pc:sldMk cId="0" sldId="256"/>
            <ac:spMk id="5" creationId="{15054904-277D-4336-8282-11732B047032}"/>
          </ac:spMkLst>
        </pc:spChg>
      </pc:sldChg>
      <pc:sldChg chg="addSp delSp modSp mod">
        <pc:chgData name="Helpert Fritz, EG-830" userId="ece4f762-8125-4eef-8d89-b8b9fa005d32" providerId="ADAL" clId="{68B91E47-6D66-4A17-A48E-8706BFBDDAB4}" dt="2025-09-08T08:37:01.176" v="41" actId="404"/>
        <pc:sldMkLst>
          <pc:docMk/>
          <pc:sldMk cId="0" sldId="257"/>
        </pc:sldMkLst>
        <pc:spChg chg="del">
          <ac:chgData name="Helpert Fritz, EG-830" userId="ece4f762-8125-4eef-8d89-b8b9fa005d32" providerId="ADAL" clId="{68B91E47-6D66-4A17-A48E-8706BFBDDAB4}" dt="2025-09-08T08:34:11.044" v="9" actId="478"/>
          <ac:spMkLst>
            <pc:docMk/>
            <pc:sldMk cId="0" sldId="257"/>
            <ac:spMk id="2" creationId="{00000000-0000-0000-0000-000000000000}"/>
          </ac:spMkLst>
        </pc:spChg>
        <pc:spChg chg="del">
          <ac:chgData name="Helpert Fritz, EG-830" userId="ece4f762-8125-4eef-8d89-b8b9fa005d32" providerId="ADAL" clId="{68B91E47-6D66-4A17-A48E-8706BFBDDAB4}" dt="2025-09-08T08:34:54.343" v="20" actId="478"/>
          <ac:spMkLst>
            <pc:docMk/>
            <pc:sldMk cId="0" sldId="257"/>
            <ac:spMk id="3" creationId="{00000000-0000-0000-0000-000000000000}"/>
          </ac:spMkLst>
        </pc:spChg>
        <pc:spChg chg="add mod">
          <ac:chgData name="Helpert Fritz, EG-830" userId="ece4f762-8125-4eef-8d89-b8b9fa005d32" providerId="ADAL" clId="{68B91E47-6D66-4A17-A48E-8706BFBDDAB4}" dt="2025-09-08T08:36:58.971" v="40" actId="1076"/>
          <ac:spMkLst>
            <pc:docMk/>
            <pc:sldMk cId="0" sldId="257"/>
            <ac:spMk id="4" creationId="{D851C7F0-0BCD-CF75-AE5B-FEBECF636547}"/>
          </ac:spMkLst>
        </pc:spChg>
        <pc:spChg chg="add mod">
          <ac:chgData name="Helpert Fritz, EG-830" userId="ece4f762-8125-4eef-8d89-b8b9fa005d32" providerId="ADAL" clId="{68B91E47-6D66-4A17-A48E-8706BFBDDAB4}" dt="2025-09-08T08:37:01.176" v="41" actId="404"/>
          <ac:spMkLst>
            <pc:docMk/>
            <pc:sldMk cId="0" sldId="257"/>
            <ac:spMk id="5" creationId="{E0532F27-1E15-2BED-10CF-10E9AEFCD24A}"/>
          </ac:spMkLst>
        </pc:spChg>
        <pc:spChg chg="add mod">
          <ac:chgData name="Helpert Fritz, EG-830" userId="ece4f762-8125-4eef-8d89-b8b9fa005d32" providerId="ADAL" clId="{68B91E47-6D66-4A17-A48E-8706BFBDDAB4}" dt="2025-09-08T08:34:59.355" v="21"/>
          <ac:spMkLst>
            <pc:docMk/>
            <pc:sldMk cId="0" sldId="257"/>
            <ac:spMk id="6" creationId="{AA1E40EC-95C2-7458-5586-43A9289914DA}"/>
          </ac:spMkLst>
        </pc:spChg>
        <pc:spChg chg="add mod">
          <ac:chgData name="Helpert Fritz, EG-830" userId="ece4f762-8125-4eef-8d89-b8b9fa005d32" providerId="ADAL" clId="{68B91E47-6D66-4A17-A48E-8706BFBDDAB4}" dt="2025-09-08T08:35:10.001" v="22" actId="208"/>
          <ac:spMkLst>
            <pc:docMk/>
            <pc:sldMk cId="0" sldId="257"/>
            <ac:spMk id="8" creationId="{1FE9C7D9-B6A2-CDBD-C561-05E84795DDE5}"/>
          </ac:spMkLst>
        </pc:spChg>
        <pc:spChg chg="add mod">
          <ac:chgData name="Helpert Fritz, EG-830" userId="ece4f762-8125-4eef-8d89-b8b9fa005d32" providerId="ADAL" clId="{68B91E47-6D66-4A17-A48E-8706BFBDDAB4}" dt="2025-09-08T08:35:12.749" v="23" actId="207"/>
          <ac:spMkLst>
            <pc:docMk/>
            <pc:sldMk cId="0" sldId="257"/>
            <ac:spMk id="9" creationId="{8796CB67-F130-E354-2700-7BC68184E4BD}"/>
          </ac:spMkLst>
        </pc:spChg>
        <pc:spChg chg="add mod">
          <ac:chgData name="Helpert Fritz, EG-830" userId="ece4f762-8125-4eef-8d89-b8b9fa005d32" providerId="ADAL" clId="{68B91E47-6D66-4A17-A48E-8706BFBDDAB4}" dt="2025-09-08T08:35:35.901" v="29" actId="1582"/>
          <ac:spMkLst>
            <pc:docMk/>
            <pc:sldMk cId="0" sldId="257"/>
            <ac:spMk id="10" creationId="{95132A51-5DBD-337A-6867-92E23EE8595F}"/>
          </ac:spMkLst>
        </pc:spChg>
        <pc:spChg chg="add mod">
          <ac:chgData name="Helpert Fritz, EG-830" userId="ece4f762-8125-4eef-8d89-b8b9fa005d32" providerId="ADAL" clId="{68B91E47-6D66-4A17-A48E-8706BFBDDAB4}" dt="2025-09-08T08:34:59.355" v="21"/>
          <ac:spMkLst>
            <pc:docMk/>
            <pc:sldMk cId="0" sldId="257"/>
            <ac:spMk id="11" creationId="{3C2C37B2-D6BF-F6D0-4BED-698A150EEF5A}"/>
          </ac:spMkLst>
        </pc:spChg>
        <pc:spChg chg="add mod">
          <ac:chgData name="Helpert Fritz, EG-830" userId="ece4f762-8125-4eef-8d89-b8b9fa005d32" providerId="ADAL" clId="{68B91E47-6D66-4A17-A48E-8706BFBDDAB4}" dt="2025-09-08T08:34:59.355" v="21"/>
          <ac:spMkLst>
            <pc:docMk/>
            <pc:sldMk cId="0" sldId="257"/>
            <ac:spMk id="12" creationId="{FAA4C5A3-5DB3-9BD3-FE95-E36930FD856E}"/>
          </ac:spMkLst>
        </pc:spChg>
        <pc:spChg chg="add mod">
          <ac:chgData name="Helpert Fritz, EG-830" userId="ece4f762-8125-4eef-8d89-b8b9fa005d32" providerId="ADAL" clId="{68B91E47-6D66-4A17-A48E-8706BFBDDAB4}" dt="2025-09-08T08:35:41.408" v="30" actId="1582"/>
          <ac:spMkLst>
            <pc:docMk/>
            <pc:sldMk cId="0" sldId="257"/>
            <ac:spMk id="13" creationId="{05FB9F96-A787-D73D-565F-BB3A78BD880A}"/>
          </ac:spMkLst>
        </pc:spChg>
        <pc:spChg chg="add mod">
          <ac:chgData name="Helpert Fritz, EG-830" userId="ece4f762-8125-4eef-8d89-b8b9fa005d32" providerId="ADAL" clId="{68B91E47-6D66-4A17-A48E-8706BFBDDAB4}" dt="2025-09-08T08:34:59.355" v="21"/>
          <ac:spMkLst>
            <pc:docMk/>
            <pc:sldMk cId="0" sldId="257"/>
            <ac:spMk id="14" creationId="{7D5D023C-3053-D681-88D9-6A8F1BDC3BCA}"/>
          </ac:spMkLst>
        </pc:spChg>
        <pc:spChg chg="add mod">
          <ac:chgData name="Helpert Fritz, EG-830" userId="ece4f762-8125-4eef-8d89-b8b9fa005d32" providerId="ADAL" clId="{68B91E47-6D66-4A17-A48E-8706BFBDDAB4}" dt="2025-09-08T08:34:59.355" v="21"/>
          <ac:spMkLst>
            <pc:docMk/>
            <pc:sldMk cId="0" sldId="257"/>
            <ac:spMk id="15" creationId="{F4C779F7-B86D-F31D-6A7C-5DF5F52C5AD9}"/>
          </ac:spMkLst>
        </pc:spChg>
        <pc:spChg chg="add mod">
          <ac:chgData name="Helpert Fritz, EG-830" userId="ece4f762-8125-4eef-8d89-b8b9fa005d32" providerId="ADAL" clId="{68B91E47-6D66-4A17-A48E-8706BFBDDAB4}" dt="2025-09-08T08:35:45.483" v="31" actId="1582"/>
          <ac:spMkLst>
            <pc:docMk/>
            <pc:sldMk cId="0" sldId="257"/>
            <ac:spMk id="16" creationId="{A344A219-4EAD-2D18-7A28-B8111B956F05}"/>
          </ac:spMkLst>
        </pc:spChg>
        <pc:spChg chg="add mod">
          <ac:chgData name="Helpert Fritz, EG-830" userId="ece4f762-8125-4eef-8d89-b8b9fa005d32" providerId="ADAL" clId="{68B91E47-6D66-4A17-A48E-8706BFBDDAB4}" dt="2025-09-08T08:36:22.271" v="34" actId="207"/>
          <ac:spMkLst>
            <pc:docMk/>
            <pc:sldMk cId="0" sldId="257"/>
            <ac:spMk id="17" creationId="{359E4D04-4B48-DB18-C5DA-434D5842CFDF}"/>
          </ac:spMkLst>
        </pc:spChg>
      </pc:sldChg>
      <pc:sldChg chg="addSp delSp modSp mod">
        <pc:chgData name="Helpert Fritz, EG-830" userId="ece4f762-8125-4eef-8d89-b8b9fa005d32" providerId="ADAL" clId="{68B91E47-6D66-4A17-A48E-8706BFBDDAB4}" dt="2025-09-08T08:37:36.555" v="47" actId="113"/>
        <pc:sldMkLst>
          <pc:docMk/>
          <pc:sldMk cId="0" sldId="258"/>
        </pc:sldMkLst>
        <pc:spChg chg="del">
          <ac:chgData name="Helpert Fritz, EG-830" userId="ece4f762-8125-4eef-8d89-b8b9fa005d32" providerId="ADAL" clId="{68B91E47-6D66-4A17-A48E-8706BFBDDAB4}" dt="2025-09-08T08:36:35.075" v="35" actId="478"/>
          <ac:spMkLst>
            <pc:docMk/>
            <pc:sldMk cId="0" sldId="258"/>
            <ac:spMk id="2" creationId="{00000000-0000-0000-0000-000000000000}"/>
          </ac:spMkLst>
        </pc:spChg>
        <pc:spChg chg="del">
          <ac:chgData name="Helpert Fritz, EG-830" userId="ece4f762-8125-4eef-8d89-b8b9fa005d32" providerId="ADAL" clId="{68B91E47-6D66-4A17-A48E-8706BFBDDAB4}" dt="2025-09-08T08:37:07.593" v="42" actId="478"/>
          <ac:spMkLst>
            <pc:docMk/>
            <pc:sldMk cId="0" sldId="258"/>
            <ac:spMk id="3" creationId="{00000000-0000-0000-0000-000000000000}"/>
          </ac:spMkLst>
        </pc:spChg>
        <pc:spChg chg="add mod">
          <ac:chgData name="Helpert Fritz, EG-830" userId="ece4f762-8125-4eef-8d89-b8b9fa005d32" providerId="ADAL" clId="{68B91E47-6D66-4A17-A48E-8706BFBDDAB4}" dt="2025-09-08T08:36:41.748" v="36"/>
          <ac:spMkLst>
            <pc:docMk/>
            <pc:sldMk cId="0" sldId="258"/>
            <ac:spMk id="4" creationId="{BD00D4A6-5976-6FFB-FDC2-FAD0FA902A1F}"/>
          </ac:spMkLst>
        </pc:spChg>
        <pc:spChg chg="add mod">
          <ac:chgData name="Helpert Fritz, EG-830" userId="ece4f762-8125-4eef-8d89-b8b9fa005d32" providerId="ADAL" clId="{68B91E47-6D66-4A17-A48E-8706BFBDDAB4}" dt="2025-09-08T08:36:53.343" v="38" actId="404"/>
          <ac:spMkLst>
            <pc:docMk/>
            <pc:sldMk cId="0" sldId="258"/>
            <ac:spMk id="5" creationId="{C117B98D-11A5-BA3C-5B05-997F135C6D86}"/>
          </ac:spMkLst>
        </pc:spChg>
        <pc:spChg chg="add mod">
          <ac:chgData name="Helpert Fritz, EG-830" userId="ece4f762-8125-4eef-8d89-b8b9fa005d32" providerId="ADAL" clId="{68B91E47-6D66-4A17-A48E-8706BFBDDAB4}" dt="2025-09-08T08:37:11.755" v="43"/>
          <ac:spMkLst>
            <pc:docMk/>
            <pc:sldMk cId="0" sldId="258"/>
            <ac:spMk id="6" creationId="{B01073DB-5ECB-DCD7-E677-5F924A0C269E}"/>
          </ac:spMkLst>
        </pc:spChg>
        <pc:spChg chg="add mod">
          <ac:chgData name="Helpert Fritz, EG-830" userId="ece4f762-8125-4eef-8d89-b8b9fa005d32" providerId="ADAL" clId="{68B91E47-6D66-4A17-A48E-8706BFBDDAB4}" dt="2025-09-08T08:37:11.755" v="43"/>
          <ac:spMkLst>
            <pc:docMk/>
            <pc:sldMk cId="0" sldId="258"/>
            <ac:spMk id="7" creationId="{365335A5-0015-398F-DCD5-BB3DFCB75989}"/>
          </ac:spMkLst>
        </pc:spChg>
        <pc:spChg chg="add mod">
          <ac:chgData name="Helpert Fritz, EG-830" userId="ece4f762-8125-4eef-8d89-b8b9fa005d32" providerId="ADAL" clId="{68B91E47-6D66-4A17-A48E-8706BFBDDAB4}" dt="2025-09-08T08:37:36.555" v="47" actId="113"/>
          <ac:spMkLst>
            <pc:docMk/>
            <pc:sldMk cId="0" sldId="258"/>
            <ac:spMk id="8" creationId="{C50A413F-4EF8-7243-8AE5-E58F0F41A74A}"/>
          </ac:spMkLst>
        </pc:spChg>
      </pc:sldChg>
      <pc:sldChg chg="addSp delSp modSp mod">
        <pc:chgData name="Helpert Fritz, EG-830" userId="ece4f762-8125-4eef-8d89-b8b9fa005d32" providerId="ADAL" clId="{68B91E47-6D66-4A17-A48E-8706BFBDDAB4}" dt="2025-09-08T08:38:27.534" v="57" actId="208"/>
        <pc:sldMkLst>
          <pc:docMk/>
          <pc:sldMk cId="0" sldId="259"/>
        </pc:sldMkLst>
        <pc:spChg chg="del">
          <ac:chgData name="Helpert Fritz, EG-830" userId="ece4f762-8125-4eef-8d89-b8b9fa005d32" providerId="ADAL" clId="{68B91E47-6D66-4A17-A48E-8706BFBDDAB4}" dt="2025-09-08T08:37:48.320" v="49" actId="478"/>
          <ac:spMkLst>
            <pc:docMk/>
            <pc:sldMk cId="0" sldId="259"/>
            <ac:spMk id="2" creationId="{00000000-0000-0000-0000-000000000000}"/>
          </ac:spMkLst>
        </pc:spChg>
        <pc:spChg chg="del">
          <ac:chgData name="Helpert Fritz, EG-830" userId="ece4f762-8125-4eef-8d89-b8b9fa005d32" providerId="ADAL" clId="{68B91E47-6D66-4A17-A48E-8706BFBDDAB4}" dt="2025-09-08T08:38:01.242" v="51" actId="478"/>
          <ac:spMkLst>
            <pc:docMk/>
            <pc:sldMk cId="0" sldId="259"/>
            <ac:spMk id="3" creationId="{00000000-0000-0000-0000-000000000000}"/>
          </ac:spMkLst>
        </pc:spChg>
        <pc:spChg chg="add mod">
          <ac:chgData name="Helpert Fritz, EG-830" userId="ece4f762-8125-4eef-8d89-b8b9fa005d32" providerId="ADAL" clId="{68B91E47-6D66-4A17-A48E-8706BFBDDAB4}" dt="2025-09-08T08:37:46.620" v="48"/>
          <ac:spMkLst>
            <pc:docMk/>
            <pc:sldMk cId="0" sldId="259"/>
            <ac:spMk id="4" creationId="{52C4A52A-A98B-0087-222D-326CA8940608}"/>
          </ac:spMkLst>
        </pc:spChg>
        <pc:spChg chg="add mod">
          <ac:chgData name="Helpert Fritz, EG-830" userId="ece4f762-8125-4eef-8d89-b8b9fa005d32" providerId="ADAL" clId="{68B91E47-6D66-4A17-A48E-8706BFBDDAB4}" dt="2025-09-08T08:37:54.127" v="50"/>
          <ac:spMkLst>
            <pc:docMk/>
            <pc:sldMk cId="0" sldId="259"/>
            <ac:spMk id="5" creationId="{62059E4B-4844-0009-C76A-A701AE69563B}"/>
          </ac:spMkLst>
        </pc:spChg>
        <pc:spChg chg="add mod">
          <ac:chgData name="Helpert Fritz, EG-830" userId="ece4f762-8125-4eef-8d89-b8b9fa005d32" providerId="ADAL" clId="{68B91E47-6D66-4A17-A48E-8706BFBDDAB4}" dt="2025-09-08T08:38:05.554" v="52"/>
          <ac:spMkLst>
            <pc:docMk/>
            <pc:sldMk cId="0" sldId="259"/>
            <ac:spMk id="6" creationId="{AC5D7DEF-BBAB-3EB1-0C2F-D9A027BF184D}"/>
          </ac:spMkLst>
        </pc:spChg>
        <pc:spChg chg="add mod">
          <ac:chgData name="Helpert Fritz, EG-830" userId="ece4f762-8125-4eef-8d89-b8b9fa005d32" providerId="ADAL" clId="{68B91E47-6D66-4A17-A48E-8706BFBDDAB4}" dt="2025-09-08T08:38:05.554" v="52"/>
          <ac:spMkLst>
            <pc:docMk/>
            <pc:sldMk cId="0" sldId="259"/>
            <ac:spMk id="7" creationId="{01E26CD2-9DAD-1D61-3AD2-B95AD207B68E}"/>
          </ac:spMkLst>
        </pc:spChg>
        <pc:spChg chg="add mod">
          <ac:chgData name="Helpert Fritz, EG-830" userId="ece4f762-8125-4eef-8d89-b8b9fa005d32" providerId="ADAL" clId="{68B91E47-6D66-4A17-A48E-8706BFBDDAB4}" dt="2025-09-08T08:38:05.554" v="52"/>
          <ac:spMkLst>
            <pc:docMk/>
            <pc:sldMk cId="0" sldId="259"/>
            <ac:spMk id="8" creationId="{80DE4AB4-452E-7F42-4CC9-195604BB60CA}"/>
          </ac:spMkLst>
        </pc:spChg>
        <pc:spChg chg="add mod">
          <ac:chgData name="Helpert Fritz, EG-830" userId="ece4f762-8125-4eef-8d89-b8b9fa005d32" providerId="ADAL" clId="{68B91E47-6D66-4A17-A48E-8706BFBDDAB4}" dt="2025-09-08T08:38:13.160" v="53" actId="1582"/>
          <ac:spMkLst>
            <pc:docMk/>
            <pc:sldMk cId="0" sldId="259"/>
            <ac:spMk id="9" creationId="{49E4CEA7-F240-EFF0-62DD-33AF421850FC}"/>
          </ac:spMkLst>
        </pc:spChg>
        <pc:spChg chg="add mod">
          <ac:chgData name="Helpert Fritz, EG-830" userId="ece4f762-8125-4eef-8d89-b8b9fa005d32" providerId="ADAL" clId="{68B91E47-6D66-4A17-A48E-8706BFBDDAB4}" dt="2025-09-08T08:38:22.443" v="55" actId="208"/>
          <ac:spMkLst>
            <pc:docMk/>
            <pc:sldMk cId="0" sldId="259"/>
            <ac:spMk id="10" creationId="{9AC644A2-E46C-1F38-CE2F-D204F07E383A}"/>
          </ac:spMkLst>
        </pc:spChg>
        <pc:spChg chg="add mod">
          <ac:chgData name="Helpert Fritz, EG-830" userId="ece4f762-8125-4eef-8d89-b8b9fa005d32" providerId="ADAL" clId="{68B91E47-6D66-4A17-A48E-8706BFBDDAB4}" dt="2025-09-08T08:38:25.319" v="56" actId="207"/>
          <ac:spMkLst>
            <pc:docMk/>
            <pc:sldMk cId="0" sldId="259"/>
            <ac:spMk id="11" creationId="{C7BF478B-8097-8B2C-82B8-D7336086D2CC}"/>
          </ac:spMkLst>
        </pc:spChg>
        <pc:spChg chg="add mod">
          <ac:chgData name="Helpert Fritz, EG-830" userId="ece4f762-8125-4eef-8d89-b8b9fa005d32" providerId="ADAL" clId="{68B91E47-6D66-4A17-A48E-8706BFBDDAB4}" dt="2025-09-08T08:38:27.534" v="57" actId="208"/>
          <ac:spMkLst>
            <pc:docMk/>
            <pc:sldMk cId="0" sldId="259"/>
            <ac:spMk id="12" creationId="{AC2F25FE-486A-FCF2-90C3-8E515253EEEE}"/>
          </ac:spMkLst>
        </pc:spChg>
      </pc:sldChg>
      <pc:sldChg chg="addSp delSp modSp mod">
        <pc:chgData name="Helpert Fritz, EG-830" userId="ece4f762-8125-4eef-8d89-b8b9fa005d32" providerId="ADAL" clId="{68B91E47-6D66-4A17-A48E-8706BFBDDAB4}" dt="2025-09-08T08:39:07.451" v="64" actId="1582"/>
        <pc:sldMkLst>
          <pc:docMk/>
          <pc:sldMk cId="0" sldId="260"/>
        </pc:sldMkLst>
        <pc:spChg chg="del">
          <ac:chgData name="Helpert Fritz, EG-830" userId="ece4f762-8125-4eef-8d89-b8b9fa005d32" providerId="ADAL" clId="{68B91E47-6D66-4A17-A48E-8706BFBDDAB4}" dt="2025-09-08T08:38:34.294" v="58" actId="478"/>
          <ac:spMkLst>
            <pc:docMk/>
            <pc:sldMk cId="0" sldId="260"/>
            <ac:spMk id="2" creationId="{00000000-0000-0000-0000-000000000000}"/>
          </ac:spMkLst>
        </pc:spChg>
        <pc:spChg chg="del">
          <ac:chgData name="Helpert Fritz, EG-830" userId="ece4f762-8125-4eef-8d89-b8b9fa005d32" providerId="ADAL" clId="{68B91E47-6D66-4A17-A48E-8706BFBDDAB4}" dt="2025-09-08T08:38:54.194" v="61" actId="478"/>
          <ac:spMkLst>
            <pc:docMk/>
            <pc:sldMk cId="0" sldId="260"/>
            <ac:spMk id="3" creationId="{00000000-0000-0000-0000-000000000000}"/>
          </ac:spMkLst>
        </pc:spChg>
        <pc:spChg chg="add mod">
          <ac:chgData name="Helpert Fritz, EG-830" userId="ece4f762-8125-4eef-8d89-b8b9fa005d32" providerId="ADAL" clId="{68B91E47-6D66-4A17-A48E-8706BFBDDAB4}" dt="2025-09-08T08:38:39.523" v="59"/>
          <ac:spMkLst>
            <pc:docMk/>
            <pc:sldMk cId="0" sldId="260"/>
            <ac:spMk id="4" creationId="{D14C79A0-B6F3-6DE1-76FC-368773C18B6E}"/>
          </ac:spMkLst>
        </pc:spChg>
        <pc:spChg chg="add mod">
          <ac:chgData name="Helpert Fritz, EG-830" userId="ece4f762-8125-4eef-8d89-b8b9fa005d32" providerId="ADAL" clId="{68B91E47-6D66-4A17-A48E-8706BFBDDAB4}" dt="2025-09-08T08:38:47.482" v="60"/>
          <ac:spMkLst>
            <pc:docMk/>
            <pc:sldMk cId="0" sldId="260"/>
            <ac:spMk id="5" creationId="{0560C4CC-4899-E2A1-058E-4499FF578656}"/>
          </ac:spMkLst>
        </pc:spChg>
        <pc:spChg chg="add mod">
          <ac:chgData name="Helpert Fritz, EG-830" userId="ece4f762-8125-4eef-8d89-b8b9fa005d32" providerId="ADAL" clId="{68B91E47-6D66-4A17-A48E-8706BFBDDAB4}" dt="2025-09-08T08:38:54.461" v="62"/>
          <ac:spMkLst>
            <pc:docMk/>
            <pc:sldMk cId="0" sldId="260"/>
            <ac:spMk id="6" creationId="{D34425CD-2628-E13F-E6BD-2B655B1960D8}"/>
          </ac:spMkLst>
        </pc:spChg>
        <pc:spChg chg="add mod">
          <ac:chgData name="Helpert Fritz, EG-830" userId="ece4f762-8125-4eef-8d89-b8b9fa005d32" providerId="ADAL" clId="{68B91E47-6D66-4A17-A48E-8706BFBDDAB4}" dt="2025-09-08T08:38:54.461" v="62"/>
          <ac:spMkLst>
            <pc:docMk/>
            <pc:sldMk cId="0" sldId="260"/>
            <ac:spMk id="7" creationId="{EDB0651B-6545-2D6B-0E9B-839BDC26C3C0}"/>
          </ac:spMkLst>
        </pc:spChg>
        <pc:spChg chg="add mod">
          <ac:chgData name="Helpert Fritz, EG-830" userId="ece4f762-8125-4eef-8d89-b8b9fa005d32" providerId="ADAL" clId="{68B91E47-6D66-4A17-A48E-8706BFBDDAB4}" dt="2025-09-08T08:38:54.461" v="62"/>
          <ac:spMkLst>
            <pc:docMk/>
            <pc:sldMk cId="0" sldId="260"/>
            <ac:spMk id="8" creationId="{7BBD3475-3D60-7587-0F61-AE97BBF8F59B}"/>
          </ac:spMkLst>
        </pc:spChg>
        <pc:spChg chg="add mod">
          <ac:chgData name="Helpert Fritz, EG-830" userId="ece4f762-8125-4eef-8d89-b8b9fa005d32" providerId="ADAL" clId="{68B91E47-6D66-4A17-A48E-8706BFBDDAB4}" dt="2025-09-08T08:39:00.731" v="63"/>
          <ac:spMkLst>
            <pc:docMk/>
            <pc:sldMk cId="0" sldId="260"/>
            <ac:spMk id="9" creationId="{D5A73C6F-8886-317A-0DB1-E0AA9FABBC06}"/>
          </ac:spMkLst>
        </pc:spChg>
        <pc:spChg chg="add mod">
          <ac:chgData name="Helpert Fritz, EG-830" userId="ece4f762-8125-4eef-8d89-b8b9fa005d32" providerId="ADAL" clId="{68B91E47-6D66-4A17-A48E-8706BFBDDAB4}" dt="2025-09-08T08:39:00.731" v="63"/>
          <ac:spMkLst>
            <pc:docMk/>
            <pc:sldMk cId="0" sldId="260"/>
            <ac:spMk id="10" creationId="{507FC293-CA38-E53B-03CC-B8B28755FB21}"/>
          </ac:spMkLst>
        </pc:spChg>
        <pc:spChg chg="add mod">
          <ac:chgData name="Helpert Fritz, EG-830" userId="ece4f762-8125-4eef-8d89-b8b9fa005d32" providerId="ADAL" clId="{68B91E47-6D66-4A17-A48E-8706BFBDDAB4}" dt="2025-09-08T08:39:00.731" v="63"/>
          <ac:spMkLst>
            <pc:docMk/>
            <pc:sldMk cId="0" sldId="260"/>
            <ac:spMk id="11" creationId="{ACDB3451-730F-DC47-C0D6-4615007596D7}"/>
          </ac:spMkLst>
        </pc:spChg>
        <pc:spChg chg="add mod">
          <ac:chgData name="Helpert Fritz, EG-830" userId="ece4f762-8125-4eef-8d89-b8b9fa005d32" providerId="ADAL" clId="{68B91E47-6D66-4A17-A48E-8706BFBDDAB4}" dt="2025-09-08T08:39:07.451" v="64" actId="1582"/>
          <ac:spMkLst>
            <pc:docMk/>
            <pc:sldMk cId="0" sldId="260"/>
            <ac:spMk id="12" creationId="{DDD9490C-0D5D-C7CA-9FC6-40FBC5574994}"/>
          </ac:spMkLst>
        </pc:spChg>
      </pc:sldChg>
      <pc:sldChg chg="addSp delSp modSp new mod">
        <pc:chgData name="Helpert Fritz, EG-830" userId="ece4f762-8125-4eef-8d89-b8b9fa005d32" providerId="ADAL" clId="{68B91E47-6D66-4A17-A48E-8706BFBDDAB4}" dt="2025-09-08T08:39:40.598" v="72" actId="1582"/>
        <pc:sldMkLst>
          <pc:docMk/>
          <pc:sldMk cId="2324055583" sldId="261"/>
        </pc:sldMkLst>
        <pc:spChg chg="del mod">
          <ac:chgData name="Helpert Fritz, EG-830" userId="ece4f762-8125-4eef-8d89-b8b9fa005d32" providerId="ADAL" clId="{68B91E47-6D66-4A17-A48E-8706BFBDDAB4}" dt="2025-09-08T08:39:16.895" v="67" actId="478"/>
          <ac:spMkLst>
            <pc:docMk/>
            <pc:sldMk cId="2324055583" sldId="261"/>
            <ac:spMk id="2" creationId="{D9D5C10D-75DA-800D-71E4-9F22AFFECD85}"/>
          </ac:spMkLst>
        </pc:spChg>
        <pc:spChg chg="del">
          <ac:chgData name="Helpert Fritz, EG-830" userId="ece4f762-8125-4eef-8d89-b8b9fa005d32" providerId="ADAL" clId="{68B91E47-6D66-4A17-A48E-8706BFBDDAB4}" dt="2025-09-08T08:39:31.519" v="70" actId="478"/>
          <ac:spMkLst>
            <pc:docMk/>
            <pc:sldMk cId="2324055583" sldId="261"/>
            <ac:spMk id="3" creationId="{1F2A0367-16F8-025C-03E0-947B62B6934D}"/>
          </ac:spMkLst>
        </pc:spChg>
        <pc:spChg chg="add mod">
          <ac:chgData name="Helpert Fritz, EG-830" userId="ece4f762-8125-4eef-8d89-b8b9fa005d32" providerId="ADAL" clId="{68B91E47-6D66-4A17-A48E-8706BFBDDAB4}" dt="2025-09-08T08:39:21.980" v="68"/>
          <ac:spMkLst>
            <pc:docMk/>
            <pc:sldMk cId="2324055583" sldId="261"/>
            <ac:spMk id="4" creationId="{AC0F08D8-7AE5-D1C2-1464-7D3CB4BE0AB9}"/>
          </ac:spMkLst>
        </pc:spChg>
        <pc:spChg chg="add mod">
          <ac:chgData name="Helpert Fritz, EG-830" userId="ece4f762-8125-4eef-8d89-b8b9fa005d32" providerId="ADAL" clId="{68B91E47-6D66-4A17-A48E-8706BFBDDAB4}" dt="2025-09-08T08:39:28.684" v="69"/>
          <ac:spMkLst>
            <pc:docMk/>
            <pc:sldMk cId="2324055583" sldId="261"/>
            <ac:spMk id="5" creationId="{91636346-0226-37E2-39CC-27DD92477758}"/>
          </ac:spMkLst>
        </pc:spChg>
        <pc:spChg chg="add mod">
          <ac:chgData name="Helpert Fritz, EG-830" userId="ece4f762-8125-4eef-8d89-b8b9fa005d32" providerId="ADAL" clId="{68B91E47-6D66-4A17-A48E-8706BFBDDAB4}" dt="2025-09-08T08:39:35.230" v="71"/>
          <ac:spMkLst>
            <pc:docMk/>
            <pc:sldMk cId="2324055583" sldId="261"/>
            <ac:spMk id="6" creationId="{E9D2834B-3C1A-2498-0D11-0942826BD0E5}"/>
          </ac:spMkLst>
        </pc:spChg>
        <pc:spChg chg="add mod">
          <ac:chgData name="Helpert Fritz, EG-830" userId="ece4f762-8125-4eef-8d89-b8b9fa005d32" providerId="ADAL" clId="{68B91E47-6D66-4A17-A48E-8706BFBDDAB4}" dt="2025-09-08T08:39:35.230" v="71"/>
          <ac:spMkLst>
            <pc:docMk/>
            <pc:sldMk cId="2324055583" sldId="261"/>
            <ac:spMk id="7" creationId="{809264B3-E57B-0D0D-78E4-2134C7C7C527}"/>
          </ac:spMkLst>
        </pc:spChg>
        <pc:spChg chg="add mod">
          <ac:chgData name="Helpert Fritz, EG-830" userId="ece4f762-8125-4eef-8d89-b8b9fa005d32" providerId="ADAL" clId="{68B91E47-6D66-4A17-A48E-8706BFBDDAB4}" dt="2025-09-08T08:39:35.230" v="71"/>
          <ac:spMkLst>
            <pc:docMk/>
            <pc:sldMk cId="2324055583" sldId="261"/>
            <ac:spMk id="8" creationId="{B849C103-5CD9-45EA-E9F7-5904C9D5B9CB}"/>
          </ac:spMkLst>
        </pc:spChg>
        <pc:spChg chg="add mod">
          <ac:chgData name="Helpert Fritz, EG-830" userId="ece4f762-8125-4eef-8d89-b8b9fa005d32" providerId="ADAL" clId="{68B91E47-6D66-4A17-A48E-8706BFBDDAB4}" dt="2025-09-08T08:39:40.598" v="72" actId="1582"/>
          <ac:spMkLst>
            <pc:docMk/>
            <pc:sldMk cId="2324055583" sldId="261"/>
            <ac:spMk id="9" creationId="{5FB1A5AF-BB96-5E2F-9701-DAA3174F0042}"/>
          </ac:spMkLst>
        </pc:spChg>
      </pc:sldChg>
      <pc:sldChg chg="addSp delSp modSp new mod">
        <pc:chgData name="Helpert Fritz, EG-830" userId="ece4f762-8125-4eef-8d89-b8b9fa005d32" providerId="ADAL" clId="{68B91E47-6D66-4A17-A48E-8706BFBDDAB4}" dt="2025-09-08T08:43:35.561" v="634" actId="14100"/>
        <pc:sldMkLst>
          <pc:docMk/>
          <pc:sldMk cId="2867687366" sldId="262"/>
        </pc:sldMkLst>
        <pc:spChg chg="del">
          <ac:chgData name="Helpert Fritz, EG-830" userId="ece4f762-8125-4eef-8d89-b8b9fa005d32" providerId="ADAL" clId="{68B91E47-6D66-4A17-A48E-8706BFBDDAB4}" dt="2025-09-08T08:39:57.445" v="74" actId="478"/>
          <ac:spMkLst>
            <pc:docMk/>
            <pc:sldMk cId="2867687366" sldId="262"/>
            <ac:spMk id="2" creationId="{561F4456-696E-64F4-FA4B-2182EBEE539A}"/>
          </ac:spMkLst>
        </pc:spChg>
        <pc:spChg chg="mod">
          <ac:chgData name="Helpert Fritz, EG-830" userId="ece4f762-8125-4eef-8d89-b8b9fa005d32" providerId="ADAL" clId="{68B91E47-6D66-4A17-A48E-8706BFBDDAB4}" dt="2025-09-08T08:43:35.561" v="634" actId="14100"/>
          <ac:spMkLst>
            <pc:docMk/>
            <pc:sldMk cId="2867687366" sldId="262"/>
            <ac:spMk id="3" creationId="{1ED7F67D-2B5B-4835-0265-A3F9B8B33FA7}"/>
          </ac:spMkLst>
        </pc:spChg>
        <pc:spChg chg="add mod">
          <ac:chgData name="Helpert Fritz, EG-830" userId="ece4f762-8125-4eef-8d89-b8b9fa005d32" providerId="ADAL" clId="{68B91E47-6D66-4A17-A48E-8706BFBDDAB4}" dt="2025-09-08T08:40:02.055" v="75"/>
          <ac:spMkLst>
            <pc:docMk/>
            <pc:sldMk cId="2867687366" sldId="262"/>
            <ac:spMk id="4" creationId="{E040BDD3-CB12-5F7B-486F-021AFA20A5DF}"/>
          </ac:spMkLst>
        </pc:spChg>
        <pc:spChg chg="add mod">
          <ac:chgData name="Helpert Fritz, EG-830" userId="ece4f762-8125-4eef-8d89-b8b9fa005d32" providerId="ADAL" clId="{68B91E47-6D66-4A17-A48E-8706BFBDDAB4}" dt="2025-09-08T08:40:06.270" v="83" actId="20577"/>
          <ac:spMkLst>
            <pc:docMk/>
            <pc:sldMk cId="2867687366" sldId="262"/>
            <ac:spMk id="5" creationId="{99009C5E-C5E0-7646-4CDF-110B96874CC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08/09/2025</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dirty="0"/>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dirty="0"/>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hyperlink" Target="https://eur-lex.europa.eu/legal-content/EN/TXT/?uri=CELEX%3A32018R0858&amp;qid=175698381458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nchor="b"/>
          <a:lstStyle/>
          <a:p>
            <a:r>
              <a:rPr lang="en-GB" sz="4000" b="1" dirty="0"/>
              <a:t>Special Purpose Vehicles (SPV) in UN-Rs</a:t>
            </a:r>
            <a:endParaRPr lang="fr-FR" sz="4000"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en-GB" sz="2400" dirty="0"/>
              <a:t>Proposals for UN-R154/04, UN-R83/09 and UN-R168/01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851C7F0-0BCD-CF75-AE5B-FEBECF636547}"/>
              </a:ext>
            </a:extLst>
          </p:cNvPr>
          <p:cNvSpPr>
            <a:spLocks noGrp="1"/>
          </p:cNvSpPr>
          <p:nvPr>
            <p:ph type="title"/>
          </p:nvPr>
        </p:nvSpPr>
        <p:spPr>
          <a:xfrm>
            <a:off x="1127448" y="260648"/>
            <a:ext cx="10226352" cy="750753"/>
          </a:xfrm>
        </p:spPr>
        <p:txBody>
          <a:bodyPr>
            <a:normAutofit/>
          </a:bodyPr>
          <a:lstStyle/>
          <a:p>
            <a:pPr algn="l"/>
            <a:r>
              <a:rPr lang="en-GB" sz="3600" b="1" dirty="0"/>
              <a:t>Overview SPV Categories.</a:t>
            </a:r>
          </a:p>
        </p:txBody>
      </p:sp>
      <p:sp>
        <p:nvSpPr>
          <p:cNvPr id="5" name="Titel 1">
            <a:extLst>
              <a:ext uri="{FF2B5EF4-FFF2-40B4-BE49-F238E27FC236}">
                <a16:creationId xmlns:a16="http://schemas.microsoft.com/office/drawing/2014/main" id="{E0532F27-1E15-2BED-10CF-10E9AEFCD24A}"/>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Comparison between (EU) 2018/858 and R.E.3.</a:t>
            </a:r>
          </a:p>
        </p:txBody>
      </p:sp>
      <p:sp>
        <p:nvSpPr>
          <p:cNvPr id="6" name="Textfeld 5">
            <a:extLst>
              <a:ext uri="{FF2B5EF4-FFF2-40B4-BE49-F238E27FC236}">
                <a16:creationId xmlns:a16="http://schemas.microsoft.com/office/drawing/2014/main" id="{AA1E40EC-95C2-7458-5586-43A9289914DA}"/>
              </a:ext>
            </a:extLst>
          </p:cNvPr>
          <p:cNvSpPr txBox="1"/>
          <p:nvPr/>
        </p:nvSpPr>
        <p:spPr>
          <a:xfrm>
            <a:off x="1068311" y="5101025"/>
            <a:ext cx="4418197" cy="215444"/>
          </a:xfrm>
          <a:prstGeom prst="rect">
            <a:avLst/>
          </a:prstGeom>
          <a:noFill/>
        </p:spPr>
        <p:txBody>
          <a:bodyPr wrap="none" rtlCol="0">
            <a:spAutoFit/>
          </a:bodyPr>
          <a:lstStyle/>
          <a:p>
            <a:r>
              <a:rPr lang="en-GB" sz="800" dirty="0"/>
              <a:t>1: Only defined for EU 2018/858 |  2: </a:t>
            </a:r>
            <a:r>
              <a:rPr lang="en-GB" sz="800" dirty="0">
                <a:hlinkClick r:id="rId2"/>
              </a:rPr>
              <a:t>Regulation (EU) 2018/858</a:t>
            </a:r>
            <a:r>
              <a:rPr lang="en-GB" sz="800" dirty="0"/>
              <a:t> | 3: </a:t>
            </a:r>
            <a:r>
              <a:rPr lang="en-GB" sz="800" dirty="0">
                <a:hlinkClick r:id="rId3"/>
              </a:rPr>
              <a:t>Consolidated Resolution R.E.3</a:t>
            </a:r>
            <a:endParaRPr lang="en-GB" sz="800" dirty="0"/>
          </a:p>
        </p:txBody>
      </p:sp>
      <p:graphicFrame>
        <p:nvGraphicFramePr>
          <p:cNvPr id="7" name="Tabelle 6">
            <a:extLst>
              <a:ext uri="{FF2B5EF4-FFF2-40B4-BE49-F238E27FC236}">
                <a16:creationId xmlns:a16="http://schemas.microsoft.com/office/drawing/2014/main" id="{87F4B2F0-3639-39DE-C380-815DC9688F25}"/>
              </a:ext>
            </a:extLst>
          </p:cNvPr>
          <p:cNvGraphicFramePr>
            <a:graphicFrameLocks noGrp="1"/>
          </p:cNvGraphicFramePr>
          <p:nvPr>
            <p:extLst>
              <p:ext uri="{D42A27DB-BD31-4B8C-83A1-F6EECF244321}">
                <p14:modId xmlns:p14="http://schemas.microsoft.com/office/powerpoint/2010/main" val="2568383994"/>
              </p:ext>
            </p:extLst>
          </p:nvPr>
        </p:nvGraphicFramePr>
        <p:xfrm>
          <a:off x="1068311" y="1780223"/>
          <a:ext cx="6273800" cy="3297555"/>
        </p:xfrm>
        <a:graphic>
          <a:graphicData uri="http://schemas.openxmlformats.org/drawingml/2006/table">
            <a:tbl>
              <a:tblPr bandRow="1">
                <a:tableStyleId>{5C22544A-7EE6-4342-B048-85BDC9FD1C3A}</a:tableStyleId>
              </a:tblPr>
              <a:tblGrid>
                <a:gridCol w="2273300">
                  <a:extLst>
                    <a:ext uri="{9D8B030D-6E8A-4147-A177-3AD203B41FA5}">
                      <a16:colId xmlns:a16="http://schemas.microsoft.com/office/drawing/2014/main" val="1558338675"/>
                    </a:ext>
                  </a:extLst>
                </a:gridCol>
                <a:gridCol w="647700">
                  <a:extLst>
                    <a:ext uri="{9D8B030D-6E8A-4147-A177-3AD203B41FA5}">
                      <a16:colId xmlns:a16="http://schemas.microsoft.com/office/drawing/2014/main" val="3966211284"/>
                    </a:ext>
                  </a:extLst>
                </a:gridCol>
                <a:gridCol w="838200">
                  <a:extLst>
                    <a:ext uri="{9D8B030D-6E8A-4147-A177-3AD203B41FA5}">
                      <a16:colId xmlns:a16="http://schemas.microsoft.com/office/drawing/2014/main" val="1934833518"/>
                    </a:ext>
                  </a:extLst>
                </a:gridCol>
                <a:gridCol w="838200">
                  <a:extLst>
                    <a:ext uri="{9D8B030D-6E8A-4147-A177-3AD203B41FA5}">
                      <a16:colId xmlns:a16="http://schemas.microsoft.com/office/drawing/2014/main" val="3684118011"/>
                    </a:ext>
                  </a:extLst>
                </a:gridCol>
                <a:gridCol w="838200">
                  <a:extLst>
                    <a:ext uri="{9D8B030D-6E8A-4147-A177-3AD203B41FA5}">
                      <a16:colId xmlns:a16="http://schemas.microsoft.com/office/drawing/2014/main" val="3056175867"/>
                    </a:ext>
                  </a:extLst>
                </a:gridCol>
                <a:gridCol w="838200">
                  <a:extLst>
                    <a:ext uri="{9D8B030D-6E8A-4147-A177-3AD203B41FA5}">
                      <a16:colId xmlns:a16="http://schemas.microsoft.com/office/drawing/2014/main" val="4000591240"/>
                    </a:ext>
                  </a:extLst>
                </a:gridCol>
              </a:tblGrid>
              <a:tr h="228600">
                <a:tc rowSpan="2">
                  <a:txBody>
                    <a:bodyPr/>
                    <a:lstStyle/>
                    <a:p>
                      <a:pPr algn="ctr" fontAlgn="ctr"/>
                      <a:r>
                        <a:rPr lang="en-GB" sz="1100" b="1" u="none" strike="noStrike" dirty="0">
                          <a:solidFill>
                            <a:schemeClr val="bg1"/>
                          </a:solidFill>
                          <a:effectLst/>
                        </a:rPr>
                        <a:t>Name</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rowSpan="2">
                  <a:txBody>
                    <a:bodyPr/>
                    <a:lstStyle/>
                    <a:p>
                      <a:pPr algn="ctr" fontAlgn="ctr"/>
                      <a:r>
                        <a:rPr lang="en-GB" sz="1100" b="1" u="none" strike="noStrike" dirty="0">
                          <a:solidFill>
                            <a:schemeClr val="bg1"/>
                          </a:solidFill>
                          <a:effectLst/>
                        </a:rPr>
                        <a:t>Code</a:t>
                      </a:r>
                      <a:r>
                        <a:rPr lang="en-GB" sz="1100" b="1" u="none" strike="noStrike" baseline="30000" dirty="0">
                          <a:solidFill>
                            <a:schemeClr val="bg1"/>
                          </a:solidFill>
                          <a:effectLst/>
                        </a:rPr>
                        <a:t>1</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gridSpan="2">
                  <a:txBody>
                    <a:bodyPr/>
                    <a:lstStyle/>
                    <a:p>
                      <a:pPr algn="ctr" fontAlgn="ctr"/>
                      <a:r>
                        <a:rPr lang="en-GB" sz="1100" b="1" u="none" strike="noStrike" dirty="0">
                          <a:solidFill>
                            <a:schemeClr val="bg1"/>
                          </a:solidFill>
                          <a:effectLst/>
                        </a:rPr>
                        <a:t>EU 2018/858</a:t>
                      </a:r>
                      <a:r>
                        <a:rPr lang="en-GB" sz="1100" b="1" u="none" strike="noStrike" baseline="30000" dirty="0">
                          <a:solidFill>
                            <a:schemeClr val="bg1"/>
                          </a:solidFill>
                          <a:effectLst/>
                        </a:rPr>
                        <a:t>2</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hMerge="1">
                  <a:txBody>
                    <a:bodyPr/>
                    <a:lstStyle/>
                    <a:p>
                      <a:endParaRPr lang="en-GB"/>
                    </a:p>
                  </a:txBody>
                  <a:tcPr/>
                </a:tc>
                <a:tc gridSpan="2">
                  <a:txBody>
                    <a:bodyPr/>
                    <a:lstStyle/>
                    <a:p>
                      <a:pPr algn="ctr" fontAlgn="ctr"/>
                      <a:r>
                        <a:rPr lang="en-GB" sz="1100" b="1" u="none" strike="noStrike" dirty="0">
                          <a:solidFill>
                            <a:schemeClr val="bg1"/>
                          </a:solidFill>
                          <a:effectLst/>
                        </a:rPr>
                        <a:t>R.E.3.</a:t>
                      </a:r>
                      <a:r>
                        <a:rPr lang="en-GB" sz="1100" b="1" u="none" strike="noStrike" baseline="30000" dirty="0">
                          <a:solidFill>
                            <a:schemeClr val="bg1"/>
                          </a:solidFill>
                          <a:effectLst/>
                        </a:rPr>
                        <a:t>3</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hMerge="1">
                  <a:txBody>
                    <a:bodyPr/>
                    <a:lstStyle/>
                    <a:p>
                      <a:endParaRPr lang="en-GB"/>
                    </a:p>
                  </a:txBody>
                  <a:tcPr/>
                </a:tc>
                <a:extLst>
                  <a:ext uri="{0D108BD9-81ED-4DB2-BD59-A6C34878D82A}">
                    <a16:rowId xmlns:a16="http://schemas.microsoft.com/office/drawing/2014/main" val="1329702264"/>
                  </a:ext>
                </a:extLst>
              </a:tr>
              <a:tr h="209550">
                <a:tc vMerge="1">
                  <a:txBody>
                    <a:bodyPr/>
                    <a:lstStyle/>
                    <a:p>
                      <a:endParaRPr lang="en-GB"/>
                    </a:p>
                  </a:txBody>
                  <a:tcPr/>
                </a:tc>
                <a:tc vMerge="1">
                  <a:txBody>
                    <a:bodyPr/>
                    <a:lstStyle/>
                    <a:p>
                      <a:endParaRPr lang="en-GB"/>
                    </a:p>
                  </a:txBody>
                  <a:tcPr/>
                </a:tc>
                <a:tc>
                  <a:txBody>
                    <a:bodyPr/>
                    <a:lstStyle/>
                    <a:p>
                      <a:pPr algn="ctr" fontAlgn="ctr"/>
                      <a:r>
                        <a:rPr lang="en-GB" sz="1100" b="1" u="none" strike="noStrike" dirty="0">
                          <a:solidFill>
                            <a:schemeClr val="bg1"/>
                          </a:solidFill>
                          <a:effectLst/>
                        </a:rPr>
                        <a:t>Defined</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a:txBody>
                    <a:bodyPr/>
                    <a:lstStyle/>
                    <a:p>
                      <a:pPr algn="ctr" fontAlgn="ctr"/>
                      <a:r>
                        <a:rPr lang="en-GB" sz="1100" b="1" u="none" strike="noStrike" dirty="0">
                          <a:solidFill>
                            <a:schemeClr val="bg1"/>
                          </a:solidFill>
                          <a:effectLst/>
                        </a:rPr>
                        <a:t>Category</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a:txBody>
                    <a:bodyPr/>
                    <a:lstStyle/>
                    <a:p>
                      <a:pPr algn="ctr" fontAlgn="ctr"/>
                      <a:r>
                        <a:rPr lang="en-GB" sz="1100" b="1" u="none" strike="noStrike" dirty="0">
                          <a:solidFill>
                            <a:schemeClr val="bg1"/>
                          </a:solidFill>
                          <a:effectLst/>
                        </a:rPr>
                        <a:t>Defined</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tc>
                  <a:txBody>
                    <a:bodyPr/>
                    <a:lstStyle/>
                    <a:p>
                      <a:pPr algn="ctr" fontAlgn="ctr"/>
                      <a:r>
                        <a:rPr lang="en-GB" sz="1100" b="1" u="none" strike="noStrike" dirty="0">
                          <a:solidFill>
                            <a:schemeClr val="bg1"/>
                          </a:solidFill>
                          <a:effectLst/>
                        </a:rPr>
                        <a:t>Category</a:t>
                      </a:r>
                      <a:endParaRPr lang="en-GB" sz="1100" b="1" i="0" u="none" strike="noStrike" dirty="0">
                        <a:solidFill>
                          <a:schemeClr val="bg1"/>
                        </a:solidFill>
                        <a:effectLst/>
                        <a:latin typeface="BMWGroupTN Condensed" pitchFamily="2" charset="0"/>
                      </a:endParaRPr>
                    </a:p>
                  </a:txBody>
                  <a:tcPr marL="9525" marR="9525" marT="9525" marB="0" anchor="ctr">
                    <a:solidFill>
                      <a:srgbClr val="00B0F0"/>
                    </a:solidFill>
                  </a:tcPr>
                </a:tc>
                <a:extLst>
                  <a:ext uri="{0D108BD9-81ED-4DB2-BD59-A6C34878D82A}">
                    <a16:rowId xmlns:a16="http://schemas.microsoft.com/office/drawing/2014/main" val="3416321425"/>
                  </a:ext>
                </a:extLst>
              </a:tr>
              <a:tr h="228600">
                <a:tc>
                  <a:txBody>
                    <a:bodyPr/>
                    <a:lstStyle/>
                    <a:p>
                      <a:pPr algn="l" fontAlgn="b"/>
                      <a:r>
                        <a:rPr lang="en-GB" sz="1100" u="none" strike="noStrike" dirty="0">
                          <a:effectLst/>
                        </a:rPr>
                        <a:t>Motor caravan</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SA</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r>
                        <a:rPr lang="en-GB" sz="1100" u="none" strike="noStrike" baseline="-25000" dirty="0">
                          <a:effectLst/>
                        </a:rPr>
                        <a:t>1</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1497710944"/>
                  </a:ext>
                </a:extLst>
              </a:tr>
              <a:tr h="228600">
                <a:tc>
                  <a:txBody>
                    <a:bodyPr/>
                    <a:lstStyle/>
                    <a:p>
                      <a:pPr algn="l" fontAlgn="b"/>
                      <a:r>
                        <a:rPr lang="en-GB" sz="1100" u="none" strike="noStrike" dirty="0">
                          <a:effectLst/>
                        </a:rPr>
                        <a:t>Armoured vehicle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SB</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3749615193"/>
                  </a:ext>
                </a:extLst>
              </a:tr>
              <a:tr h="228600">
                <a:tc>
                  <a:txBody>
                    <a:bodyPr/>
                    <a:lstStyle/>
                    <a:p>
                      <a:pPr algn="l" fontAlgn="b"/>
                      <a:r>
                        <a:rPr lang="en-GB" sz="1100" u="none" strike="noStrike" dirty="0">
                          <a:effectLst/>
                        </a:rPr>
                        <a:t>Ambulance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SC</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1024807996"/>
                  </a:ext>
                </a:extLst>
              </a:tr>
              <a:tr h="228600">
                <a:tc>
                  <a:txBody>
                    <a:bodyPr/>
                    <a:lstStyle/>
                    <a:p>
                      <a:pPr algn="l" fontAlgn="b"/>
                      <a:r>
                        <a:rPr lang="en-GB" sz="1100" u="none" strike="noStrike" dirty="0">
                          <a:effectLst/>
                        </a:rPr>
                        <a:t>Hearse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SD</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3827375214"/>
                  </a:ext>
                </a:extLst>
              </a:tr>
              <a:tr h="228600">
                <a:tc>
                  <a:txBody>
                    <a:bodyPr/>
                    <a:lstStyle/>
                    <a:p>
                      <a:pPr algn="l" fontAlgn="b"/>
                      <a:r>
                        <a:rPr lang="en-GB" sz="1100" u="none" strike="noStrike" dirty="0">
                          <a:effectLst/>
                        </a:rPr>
                        <a:t>Wheelchair accessible vehicle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SH</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M</a:t>
                      </a:r>
                      <a:r>
                        <a:rPr lang="en-GB" sz="1100" u="none" strike="noStrike" baseline="-25000" dirty="0">
                          <a:effectLst/>
                        </a:rPr>
                        <a:t>1</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4237525085"/>
                  </a:ext>
                </a:extLst>
              </a:tr>
              <a:tr h="228600">
                <a:tc>
                  <a:txBody>
                    <a:bodyPr/>
                    <a:lstStyle/>
                    <a:p>
                      <a:pPr algn="l" fontAlgn="b"/>
                      <a:r>
                        <a:rPr lang="en-GB" sz="1100" u="none" strike="noStrike" dirty="0">
                          <a:effectLst/>
                        </a:rPr>
                        <a:t>Trailer caravan</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SE</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3766521388"/>
                  </a:ext>
                </a:extLst>
              </a:tr>
              <a:tr h="228600">
                <a:tc>
                  <a:txBody>
                    <a:bodyPr/>
                    <a:lstStyle/>
                    <a:p>
                      <a:pPr algn="l" fontAlgn="b"/>
                      <a:r>
                        <a:rPr lang="en-GB" sz="1100" u="none" strike="noStrike" dirty="0">
                          <a:effectLst/>
                        </a:rPr>
                        <a:t>Mobile crane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SF</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t>
                      </a:r>
                      <a:r>
                        <a:rPr lang="en-GB" sz="1100" u="none" strike="noStrike" baseline="-25000" dirty="0">
                          <a:effectLst/>
                        </a:rPr>
                        <a:t>3</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2942665815"/>
                  </a:ext>
                </a:extLst>
              </a:tr>
              <a:tr h="228600">
                <a:tc>
                  <a:txBody>
                    <a:bodyPr/>
                    <a:lstStyle/>
                    <a:p>
                      <a:pPr algn="l" fontAlgn="b"/>
                      <a:r>
                        <a:rPr lang="en-GB" sz="1100" u="none" strike="noStrike" dirty="0">
                          <a:effectLst/>
                        </a:rPr>
                        <a:t>Special group</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SG</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2957764282"/>
                  </a:ext>
                </a:extLst>
              </a:tr>
              <a:tr h="228600">
                <a:tc>
                  <a:txBody>
                    <a:bodyPr/>
                    <a:lstStyle/>
                    <a:p>
                      <a:pPr algn="l" fontAlgn="b"/>
                      <a:r>
                        <a:rPr lang="en-GB" sz="1100" u="none" strike="noStrike" dirty="0">
                          <a:effectLst/>
                        </a:rPr>
                        <a:t>Converter dolly</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SJ</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3083829999"/>
                  </a:ext>
                </a:extLst>
              </a:tr>
              <a:tr h="228600">
                <a:tc>
                  <a:txBody>
                    <a:bodyPr/>
                    <a:lstStyle/>
                    <a:p>
                      <a:pPr algn="l" fontAlgn="b"/>
                      <a:r>
                        <a:rPr lang="en-GB" sz="1100" u="none" strike="noStrike" dirty="0">
                          <a:effectLst/>
                        </a:rPr>
                        <a:t>Exceptional load transport trailer</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SK</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O</a:t>
                      </a:r>
                      <a:r>
                        <a:rPr lang="en-GB" sz="1100" u="none" strike="noStrike" baseline="-25000" dirty="0">
                          <a:effectLst/>
                        </a:rPr>
                        <a:t>4</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3381182061"/>
                  </a:ext>
                </a:extLst>
              </a:tr>
              <a:tr h="228600">
                <a:tc>
                  <a:txBody>
                    <a:bodyPr/>
                    <a:lstStyle/>
                    <a:p>
                      <a:pPr algn="l" fontAlgn="b"/>
                      <a:r>
                        <a:rPr lang="en-GB" sz="1100" u="none" strike="noStrike" dirty="0">
                          <a:effectLst/>
                        </a:rPr>
                        <a:t>Exceptional load transport motor vehicle</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SL</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t>
                      </a:r>
                      <a:r>
                        <a:rPr lang="en-GB" sz="1100" u="none" strike="noStrike" baseline="-25000" dirty="0">
                          <a:effectLst/>
                        </a:rPr>
                        <a:t>3</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4108696885"/>
                  </a:ext>
                </a:extLst>
              </a:tr>
              <a:tr h="228600">
                <a:tc>
                  <a:txBody>
                    <a:bodyPr/>
                    <a:lstStyle/>
                    <a:p>
                      <a:pPr algn="l" fontAlgn="b"/>
                      <a:r>
                        <a:rPr lang="en-GB" sz="1100" u="none" strike="noStrike" dirty="0">
                          <a:effectLst/>
                        </a:rPr>
                        <a:t>Multi-equipment carrier</a:t>
                      </a:r>
                      <a:endParaRPr lang="en-GB" sz="1100" b="0" i="0" u="none" strike="noStrike" dirty="0">
                        <a:solidFill>
                          <a:srgbClr val="000000"/>
                        </a:solidFill>
                        <a:effectLst/>
                        <a:latin typeface="BMWGroupTN Condensed" pitchFamily="2" charset="0"/>
                      </a:endParaRPr>
                    </a:p>
                  </a:txBody>
                  <a:tcPr marL="9525" marR="9525" marT="9525" marB="0" anchor="b"/>
                </a:tc>
                <a:tc>
                  <a:txBody>
                    <a:bodyPr/>
                    <a:lstStyle/>
                    <a:p>
                      <a:pPr algn="ctr" fontAlgn="ctr"/>
                      <a:r>
                        <a:rPr lang="en-GB" sz="1100" u="none" strike="noStrike" dirty="0">
                          <a:effectLst/>
                        </a:rPr>
                        <a:t>SM</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YES</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NO</a:t>
                      </a:r>
                      <a:endParaRPr lang="en-GB" sz="1100" b="0" i="0" u="none" strike="noStrike" dirty="0">
                        <a:solidFill>
                          <a:srgbClr val="000000"/>
                        </a:solidFill>
                        <a:effectLst/>
                        <a:latin typeface="BMWGroupTN Condensed" pitchFamily="2" charset="0"/>
                      </a:endParaRPr>
                    </a:p>
                  </a:txBody>
                  <a:tcPr marL="9525" marR="9525" marT="9525" marB="0" anchor="ctr"/>
                </a:tc>
                <a:tc>
                  <a:txBody>
                    <a:bodyPr/>
                    <a:lstStyle/>
                    <a:p>
                      <a:pPr algn="ctr" fontAlgn="ctr"/>
                      <a:r>
                        <a:rPr lang="en-GB" sz="1100" u="none" strike="noStrike" dirty="0">
                          <a:effectLst/>
                        </a:rPr>
                        <a:t>N.A.</a:t>
                      </a:r>
                      <a:endParaRPr lang="en-GB" sz="1100" b="0" i="0" u="none" strike="noStrike" dirty="0">
                        <a:solidFill>
                          <a:srgbClr val="000000"/>
                        </a:solidFill>
                        <a:effectLst/>
                        <a:latin typeface="BMWGroupTN Condensed" pitchFamily="2" charset="0"/>
                      </a:endParaRPr>
                    </a:p>
                  </a:txBody>
                  <a:tcPr marL="9525" marR="9525" marT="9525" marB="0" anchor="ctr"/>
                </a:tc>
                <a:extLst>
                  <a:ext uri="{0D108BD9-81ED-4DB2-BD59-A6C34878D82A}">
                    <a16:rowId xmlns:a16="http://schemas.microsoft.com/office/drawing/2014/main" val="1679320085"/>
                  </a:ext>
                </a:extLst>
              </a:tr>
            </a:tbl>
          </a:graphicData>
        </a:graphic>
      </p:graphicFrame>
      <p:sp>
        <p:nvSpPr>
          <p:cNvPr id="8" name="Rechteck 7">
            <a:extLst>
              <a:ext uri="{FF2B5EF4-FFF2-40B4-BE49-F238E27FC236}">
                <a16:creationId xmlns:a16="http://schemas.microsoft.com/office/drawing/2014/main" id="{1FE9C7D9-B6A2-CDBD-C561-05E84795DDE5}"/>
              </a:ext>
            </a:extLst>
          </p:cNvPr>
          <p:cNvSpPr/>
          <p:nvPr/>
        </p:nvSpPr>
        <p:spPr>
          <a:xfrm>
            <a:off x="1038390" y="2224007"/>
            <a:ext cx="6334717" cy="898901"/>
          </a:xfrm>
          <a:prstGeom prst="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Pfeil: nach rechts 8">
            <a:extLst>
              <a:ext uri="{FF2B5EF4-FFF2-40B4-BE49-F238E27FC236}">
                <a16:creationId xmlns:a16="http://schemas.microsoft.com/office/drawing/2014/main" id="{8796CB67-F130-E354-2700-7BC68184E4BD}"/>
              </a:ext>
            </a:extLst>
          </p:cNvPr>
          <p:cNvSpPr/>
          <p:nvPr/>
        </p:nvSpPr>
        <p:spPr>
          <a:xfrm>
            <a:off x="7493435" y="2518474"/>
            <a:ext cx="356461" cy="309966"/>
          </a:xfrm>
          <a:prstGeom prst="rightArrow">
            <a:avLst/>
          </a:prstGeom>
          <a:solidFill>
            <a:srgbClr val="00B05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0" name="Textfeld 9">
            <a:extLst>
              <a:ext uri="{FF2B5EF4-FFF2-40B4-BE49-F238E27FC236}">
                <a16:creationId xmlns:a16="http://schemas.microsoft.com/office/drawing/2014/main" id="{95132A51-5DBD-337A-6867-92E23EE8595F}"/>
              </a:ext>
            </a:extLst>
          </p:cNvPr>
          <p:cNvSpPr txBox="1"/>
          <p:nvPr/>
        </p:nvSpPr>
        <p:spPr>
          <a:xfrm>
            <a:off x="7970224" y="2467185"/>
            <a:ext cx="3742400" cy="415498"/>
          </a:xfrm>
          <a:prstGeom prst="rect">
            <a:avLst/>
          </a:prstGeom>
          <a:noFill/>
          <a:ln w="28575">
            <a:solidFill>
              <a:srgbClr val="00B050"/>
            </a:solidFill>
          </a:ln>
        </p:spPr>
        <p:txBody>
          <a:bodyPr wrap="square" rtlCol="0">
            <a:spAutoFit/>
          </a:bodyPr>
          <a:lstStyle/>
          <a:p>
            <a:r>
              <a:rPr lang="en-GB" sz="1050" b="1" dirty="0"/>
              <a:t>In scope of proposed amendments for UN-Rs, as SPV definitions are present in both (EU) 2018/858 and R.E.3</a:t>
            </a:r>
          </a:p>
        </p:txBody>
      </p:sp>
      <p:sp>
        <p:nvSpPr>
          <p:cNvPr id="11" name="Rechteck 10">
            <a:extLst>
              <a:ext uri="{FF2B5EF4-FFF2-40B4-BE49-F238E27FC236}">
                <a16:creationId xmlns:a16="http://schemas.microsoft.com/office/drawing/2014/main" id="{3C2C37B2-D6BF-F6D0-4BED-698A150EEF5A}"/>
              </a:ext>
            </a:extLst>
          </p:cNvPr>
          <p:cNvSpPr/>
          <p:nvPr/>
        </p:nvSpPr>
        <p:spPr>
          <a:xfrm>
            <a:off x="1040976" y="3154947"/>
            <a:ext cx="6334717" cy="1922831"/>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Pfeil: nach rechts 11">
            <a:extLst>
              <a:ext uri="{FF2B5EF4-FFF2-40B4-BE49-F238E27FC236}">
                <a16:creationId xmlns:a16="http://schemas.microsoft.com/office/drawing/2014/main" id="{FAA4C5A3-5DB3-9BD3-FE95-E36930FD856E}"/>
              </a:ext>
            </a:extLst>
          </p:cNvPr>
          <p:cNvSpPr/>
          <p:nvPr/>
        </p:nvSpPr>
        <p:spPr>
          <a:xfrm>
            <a:off x="7493435" y="3154947"/>
            <a:ext cx="356461" cy="309966"/>
          </a:xfrm>
          <a:prstGeom prst="rightArrow">
            <a:avLst/>
          </a:prstGeom>
          <a:solidFill>
            <a:srgbClr val="FFC00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3" name="Textfeld 12">
            <a:extLst>
              <a:ext uri="{FF2B5EF4-FFF2-40B4-BE49-F238E27FC236}">
                <a16:creationId xmlns:a16="http://schemas.microsoft.com/office/drawing/2014/main" id="{05FB9F96-A787-D73D-565F-BB3A78BD880A}"/>
              </a:ext>
            </a:extLst>
          </p:cNvPr>
          <p:cNvSpPr txBox="1"/>
          <p:nvPr/>
        </p:nvSpPr>
        <p:spPr>
          <a:xfrm>
            <a:off x="7967638" y="3122908"/>
            <a:ext cx="3742400" cy="738664"/>
          </a:xfrm>
          <a:prstGeom prst="rect">
            <a:avLst/>
          </a:prstGeom>
          <a:noFill/>
          <a:ln w="28575">
            <a:solidFill>
              <a:srgbClr val="FFC000"/>
            </a:solidFill>
          </a:ln>
        </p:spPr>
        <p:txBody>
          <a:bodyPr wrap="square" rtlCol="0">
            <a:spAutoFit/>
          </a:bodyPr>
          <a:lstStyle/>
          <a:p>
            <a:r>
              <a:rPr lang="en-GB" sz="1050" b="1" dirty="0"/>
              <a:t>Not in scope of proposed amendments for UN-Rs, as SPV definitions are </a:t>
            </a:r>
            <a:r>
              <a:rPr lang="en-GB" sz="1050" b="1" u="sng" dirty="0"/>
              <a:t>not</a:t>
            </a:r>
            <a:r>
              <a:rPr lang="en-GB" sz="1050" b="1" dirty="0"/>
              <a:t> present in R.E.3. First an amendment of R.E.3 would be necessary to introduce the additional “European” SPV definitions.</a:t>
            </a:r>
          </a:p>
        </p:txBody>
      </p:sp>
      <p:sp>
        <p:nvSpPr>
          <p:cNvPr id="14" name="Rechteck 13">
            <a:extLst>
              <a:ext uri="{FF2B5EF4-FFF2-40B4-BE49-F238E27FC236}">
                <a16:creationId xmlns:a16="http://schemas.microsoft.com/office/drawing/2014/main" id="{7D5D023C-3053-D681-88D9-6A8F1BDC3BCA}"/>
              </a:ext>
            </a:extLst>
          </p:cNvPr>
          <p:cNvSpPr/>
          <p:nvPr/>
        </p:nvSpPr>
        <p:spPr>
          <a:xfrm>
            <a:off x="1068852" y="3363260"/>
            <a:ext cx="6273260" cy="149070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Pfeil: nach rechts 14">
            <a:extLst>
              <a:ext uri="{FF2B5EF4-FFF2-40B4-BE49-F238E27FC236}">
                <a16:creationId xmlns:a16="http://schemas.microsoft.com/office/drawing/2014/main" id="{F4C779F7-B86D-F31D-6A7C-5DF5F52C5AD9}"/>
              </a:ext>
            </a:extLst>
          </p:cNvPr>
          <p:cNvSpPr/>
          <p:nvPr/>
        </p:nvSpPr>
        <p:spPr>
          <a:xfrm>
            <a:off x="7493434" y="4024416"/>
            <a:ext cx="356461" cy="309966"/>
          </a:xfrm>
          <a:prstGeom prst="rightArrow">
            <a:avLst/>
          </a:prstGeom>
          <a:solidFill>
            <a:srgbClr val="C0000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6" name="Textfeld 15">
            <a:extLst>
              <a:ext uri="{FF2B5EF4-FFF2-40B4-BE49-F238E27FC236}">
                <a16:creationId xmlns:a16="http://schemas.microsoft.com/office/drawing/2014/main" id="{A344A219-4EAD-2D18-7A28-B8111B956F05}"/>
              </a:ext>
            </a:extLst>
          </p:cNvPr>
          <p:cNvSpPr txBox="1"/>
          <p:nvPr/>
        </p:nvSpPr>
        <p:spPr>
          <a:xfrm>
            <a:off x="7967636" y="4024416"/>
            <a:ext cx="3742400" cy="415498"/>
          </a:xfrm>
          <a:prstGeom prst="rect">
            <a:avLst/>
          </a:prstGeom>
          <a:noFill/>
          <a:ln w="28575">
            <a:solidFill>
              <a:srgbClr val="C00000"/>
            </a:solidFill>
          </a:ln>
        </p:spPr>
        <p:txBody>
          <a:bodyPr wrap="square" rtlCol="0">
            <a:spAutoFit/>
          </a:bodyPr>
          <a:lstStyle/>
          <a:p>
            <a:r>
              <a:rPr lang="en-GB" sz="1050" b="1" dirty="0"/>
              <a:t>SPVs not in scope of the relevant UN-Rs (83/09, 154/04, 168/01) due to their vehicle categories (N</a:t>
            </a:r>
            <a:r>
              <a:rPr lang="en-GB" sz="1050" b="1" baseline="-25000" dirty="0"/>
              <a:t>3</a:t>
            </a:r>
            <a:r>
              <a:rPr lang="en-GB" sz="1050" b="1" dirty="0"/>
              <a:t> and O).</a:t>
            </a:r>
          </a:p>
        </p:txBody>
      </p:sp>
      <p:sp>
        <p:nvSpPr>
          <p:cNvPr id="17" name="AllOverBar">
            <a:extLst>
              <a:ext uri="{FF2B5EF4-FFF2-40B4-BE49-F238E27FC236}">
                <a16:creationId xmlns:a16="http://schemas.microsoft.com/office/drawing/2014/main" id="{359E4D04-4B48-DB18-C5DA-434D5842CFDF}"/>
              </a:ext>
            </a:extLst>
          </p:cNvPr>
          <p:cNvSpPr/>
          <p:nvPr/>
        </p:nvSpPr>
        <p:spPr>
          <a:xfrm>
            <a:off x="0" y="5563527"/>
            <a:ext cx="12192000" cy="1007199"/>
          </a:xfrm>
          <a:prstGeom prst="rect">
            <a:avLst/>
          </a:prstGeom>
          <a:solidFill>
            <a:schemeClr val="accent1">
              <a:lumMod val="50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lIns="495300" tIns="72009" rIns="495300" bIns="72009" rtlCol="0" anchor="b" anchorCtr="0">
            <a:spAutoFit/>
          </a:bodyPr>
          <a:lstStyle/>
          <a:p>
            <a:pPr marL="285750" indent="-285750">
              <a:buFont typeface="Wingdings" panose="05000000000000000000" pitchFamily="2" charset="2"/>
              <a:buChar char="§"/>
            </a:pPr>
            <a:r>
              <a:rPr lang="en-GB" sz="1400" dirty="0">
                <a:solidFill>
                  <a:schemeClr val="bg1"/>
                </a:solidFill>
              </a:rPr>
              <a:t>To achieve as much harmonization as possible between the European and the UN Euro 7 requirements, SPV provisions should be transposed to the relevant UN-Rs.</a:t>
            </a:r>
          </a:p>
          <a:p>
            <a:pPr marL="285750" indent="-285750">
              <a:buFont typeface="Wingdings" panose="05000000000000000000" pitchFamily="2" charset="2"/>
              <a:buChar char="§"/>
            </a:pPr>
            <a:r>
              <a:rPr lang="en-GB" sz="1400" dirty="0">
                <a:solidFill>
                  <a:schemeClr val="bg1"/>
                </a:solidFill>
              </a:rPr>
              <a:t>Scope of the proposed amendments is focusing on those SPVs, which are defined in (EU) 2018/858 AND in the Consolidated Resolution on the Construction of Vehicles (R.E.3).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BD00D4A6-5976-6FFB-FDC2-FAD0FA902A1F}"/>
              </a:ext>
            </a:extLst>
          </p:cNvPr>
          <p:cNvSpPr>
            <a:spLocks noGrp="1"/>
          </p:cNvSpPr>
          <p:nvPr>
            <p:ph type="title"/>
          </p:nvPr>
        </p:nvSpPr>
        <p:spPr>
          <a:xfrm>
            <a:off x="1127448" y="260648"/>
            <a:ext cx="10226352" cy="750753"/>
          </a:xfrm>
        </p:spPr>
        <p:txBody>
          <a:bodyPr>
            <a:normAutofit/>
          </a:bodyPr>
          <a:lstStyle/>
          <a:p>
            <a:pPr algn="l"/>
            <a:r>
              <a:rPr lang="en-GB" sz="3600" b="1" dirty="0"/>
              <a:t>Overview SPV Categories.</a:t>
            </a:r>
          </a:p>
        </p:txBody>
      </p:sp>
      <p:sp>
        <p:nvSpPr>
          <p:cNvPr id="5" name="Titel 1">
            <a:extLst>
              <a:ext uri="{FF2B5EF4-FFF2-40B4-BE49-F238E27FC236}">
                <a16:creationId xmlns:a16="http://schemas.microsoft.com/office/drawing/2014/main" id="{C117B98D-11A5-BA3C-5B05-997F135C6D86}"/>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Special Provisions for SPVs within (EU) 2018/858 and Euro 7 Main Implementing Act.</a:t>
            </a:r>
          </a:p>
        </p:txBody>
      </p:sp>
      <p:sp>
        <p:nvSpPr>
          <p:cNvPr id="6" name="Inhaltsplatzhalter 2">
            <a:extLst>
              <a:ext uri="{FF2B5EF4-FFF2-40B4-BE49-F238E27FC236}">
                <a16:creationId xmlns:a16="http://schemas.microsoft.com/office/drawing/2014/main" id="{B01073DB-5ECB-DCD7-E677-5F924A0C269E}"/>
              </a:ext>
            </a:extLst>
          </p:cNvPr>
          <p:cNvSpPr>
            <a:spLocks noGrp="1"/>
          </p:cNvSpPr>
          <p:nvPr>
            <p:ph idx="1"/>
          </p:nvPr>
        </p:nvSpPr>
        <p:spPr>
          <a:xfrm>
            <a:off x="838200" y="1825625"/>
            <a:ext cx="10515600" cy="1808728"/>
          </a:xfrm>
        </p:spPr>
        <p:txBody>
          <a:bodyPr>
            <a:noAutofit/>
          </a:bodyPr>
          <a:lstStyle/>
          <a:p>
            <a:pPr marL="0" indent="0">
              <a:buNone/>
            </a:pPr>
            <a:r>
              <a:rPr lang="en-GB" sz="1400" b="1" dirty="0"/>
              <a:t>Motor-caravans, ambulances and hearses:</a:t>
            </a:r>
          </a:p>
          <a:p>
            <a:pPr>
              <a:buFont typeface="Wingdings" panose="05000000000000000000" pitchFamily="2" charset="2"/>
              <a:buChar char="§"/>
            </a:pPr>
            <a:r>
              <a:rPr lang="en-GB" sz="1400" dirty="0"/>
              <a:t>All items of category “G” within the table of (EU) 2018/858, Annex II, Part III, Appendix 1 are related to multi-stage approval, a concept not present in the UN-set of regulations.</a:t>
            </a:r>
          </a:p>
          <a:p>
            <a:pPr marL="742950" lvl="2" indent="-285750">
              <a:spcBef>
                <a:spcPts val="1000"/>
              </a:spcBef>
              <a:buFont typeface="Wingdings" panose="05000000000000000000" pitchFamily="2" charset="2"/>
              <a:buChar char="Ø"/>
            </a:pPr>
            <a:r>
              <a:rPr lang="en-GB" sz="1400" dirty="0">
                <a:sym typeface="Wingdings" panose="05000000000000000000" pitchFamily="2" charset="2"/>
              </a:rPr>
              <a:t>No need to transpose requirements into UN-Rs.</a:t>
            </a:r>
          </a:p>
          <a:p>
            <a:pPr marL="285750" lvl="1" indent="-285750">
              <a:spcBef>
                <a:spcPts val="1000"/>
              </a:spcBef>
              <a:buFont typeface="Wingdings" panose="05000000000000000000" pitchFamily="2" charset="2"/>
              <a:buChar char="§"/>
            </a:pPr>
            <a:r>
              <a:rPr lang="en-GB" sz="1400" dirty="0">
                <a:sym typeface="Wingdings" panose="05000000000000000000" pitchFamily="2" charset="2"/>
              </a:rPr>
              <a:t>Hearses are not subject to ISC requirements in accordance with MIA Article 10 (8b).</a:t>
            </a:r>
          </a:p>
          <a:p>
            <a:pPr marL="742950" lvl="2" indent="-285750">
              <a:spcBef>
                <a:spcPts val="1000"/>
              </a:spcBef>
              <a:buFont typeface="Wingdings" panose="05000000000000000000" pitchFamily="2" charset="2"/>
              <a:buChar char="Ø"/>
            </a:pPr>
            <a:r>
              <a:rPr lang="en-GB" sz="1400" u="sng" dirty="0">
                <a:sym typeface="Wingdings" panose="05000000000000000000" pitchFamily="2" charset="2"/>
              </a:rPr>
              <a:t>Needs to be transposed.</a:t>
            </a:r>
            <a:endParaRPr lang="en-GB" sz="1400" u="sng" dirty="0"/>
          </a:p>
        </p:txBody>
      </p:sp>
      <p:sp>
        <p:nvSpPr>
          <p:cNvPr id="7" name="Inhaltsplatzhalter 2">
            <a:extLst>
              <a:ext uri="{FF2B5EF4-FFF2-40B4-BE49-F238E27FC236}">
                <a16:creationId xmlns:a16="http://schemas.microsoft.com/office/drawing/2014/main" id="{365335A5-0015-398F-DCD5-BB3DFCB75989}"/>
              </a:ext>
            </a:extLst>
          </p:cNvPr>
          <p:cNvSpPr txBox="1">
            <a:spLocks/>
          </p:cNvSpPr>
          <p:nvPr/>
        </p:nvSpPr>
        <p:spPr>
          <a:xfrm>
            <a:off x="838200" y="3775101"/>
            <a:ext cx="10515600" cy="161056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400" b="1" dirty="0"/>
              <a:t>Armoured Vehicles:</a:t>
            </a:r>
          </a:p>
          <a:p>
            <a:pPr>
              <a:buFont typeface="Wingdings" panose="05000000000000000000" pitchFamily="2" charset="2"/>
              <a:buChar char="§"/>
            </a:pPr>
            <a:r>
              <a:rPr lang="en-GB" sz="1400" dirty="0"/>
              <a:t>Possibility for exemptions in accordance with the table of (EU) 2018/858, Annex II, Part III, Appendix 2 for the items of category “G” which are / will be covered by UN-R83/09, UN-R154/04, UN-R168/01 and UN-R on OBM.</a:t>
            </a:r>
          </a:p>
          <a:p>
            <a:pPr lvl="1">
              <a:buFont typeface="Wingdings" panose="05000000000000000000" pitchFamily="2" charset="2"/>
              <a:buChar char="Ø"/>
            </a:pPr>
            <a:r>
              <a:rPr lang="en-GB" sz="1400" u="sng" dirty="0">
                <a:sym typeface="Wingdings" panose="05000000000000000000" pitchFamily="2" charset="2"/>
              </a:rPr>
              <a:t>Possibility for exemptions need to be transposed.</a:t>
            </a:r>
          </a:p>
          <a:p>
            <a:pPr marL="285750" lvl="1" indent="-285750">
              <a:spcBef>
                <a:spcPts val="1000"/>
              </a:spcBef>
              <a:buFont typeface="Wingdings" panose="05000000000000000000" pitchFamily="2" charset="2"/>
              <a:buChar char="§"/>
            </a:pPr>
            <a:r>
              <a:rPr lang="en-GB" sz="1400" dirty="0">
                <a:sym typeface="Wingdings" panose="05000000000000000000" pitchFamily="2" charset="2"/>
              </a:rPr>
              <a:t>Armoured vehicles are not subject to ISC requirements in accordance with MIA Article 10 (8b).</a:t>
            </a:r>
          </a:p>
          <a:p>
            <a:pPr marL="742950" lvl="2" indent="-285750">
              <a:spcBef>
                <a:spcPts val="1000"/>
              </a:spcBef>
              <a:buFont typeface="Wingdings" panose="05000000000000000000" pitchFamily="2" charset="2"/>
              <a:buChar char="Ø"/>
            </a:pPr>
            <a:r>
              <a:rPr lang="en-GB" sz="1400" u="sng" dirty="0">
                <a:sym typeface="Wingdings" panose="05000000000000000000" pitchFamily="2" charset="2"/>
              </a:rPr>
              <a:t>Needs to be transposed.</a:t>
            </a:r>
            <a:endParaRPr lang="en-GB" sz="1400" u="sng" dirty="0"/>
          </a:p>
          <a:p>
            <a:pPr lvl="1">
              <a:buFont typeface="Wingdings" panose="05000000000000000000" pitchFamily="2" charset="2"/>
              <a:buChar char="Ø"/>
            </a:pPr>
            <a:endParaRPr lang="en-GB" sz="1400" dirty="0"/>
          </a:p>
        </p:txBody>
      </p:sp>
      <p:sp>
        <p:nvSpPr>
          <p:cNvPr id="8" name="AllOverBar">
            <a:extLst>
              <a:ext uri="{FF2B5EF4-FFF2-40B4-BE49-F238E27FC236}">
                <a16:creationId xmlns:a16="http://schemas.microsoft.com/office/drawing/2014/main" id="{C50A413F-4EF8-7243-8AE5-E58F0F41A74A}"/>
              </a:ext>
            </a:extLst>
          </p:cNvPr>
          <p:cNvSpPr/>
          <p:nvPr/>
        </p:nvSpPr>
        <p:spPr>
          <a:xfrm>
            <a:off x="0" y="5994414"/>
            <a:ext cx="12192000" cy="576312"/>
          </a:xfrm>
          <a:prstGeom prst="rect">
            <a:avLst/>
          </a:prstGeom>
          <a:solidFill>
            <a:schemeClr val="accent1">
              <a:lumMod val="50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lIns="495300" tIns="72009" rIns="495300" bIns="72009" rtlCol="0" anchor="b" anchorCtr="0">
            <a:spAutoFit/>
          </a:bodyPr>
          <a:lstStyle/>
          <a:p>
            <a:pPr marL="285750" indent="-285750">
              <a:buFont typeface="Wingdings" panose="05000000000000000000" pitchFamily="2" charset="2"/>
              <a:buChar char="§"/>
            </a:pPr>
            <a:r>
              <a:rPr lang="en-GB" sz="1400" b="1" dirty="0">
                <a:solidFill>
                  <a:schemeClr val="bg1"/>
                </a:solidFill>
              </a:rPr>
              <a:t>Armoured Vehicles:</a:t>
            </a:r>
            <a:r>
              <a:rPr lang="en-GB" sz="1400" dirty="0">
                <a:solidFill>
                  <a:schemeClr val="bg1"/>
                </a:solidFill>
              </a:rPr>
              <a:t> Possibility for exemptions need to be transposed to all relevant UN-Rs.</a:t>
            </a:r>
          </a:p>
          <a:p>
            <a:pPr marL="285750" indent="-285750">
              <a:buFont typeface="Wingdings" panose="05000000000000000000" pitchFamily="2" charset="2"/>
              <a:buChar char="§"/>
            </a:pPr>
            <a:r>
              <a:rPr lang="en-GB" sz="1400" b="1" dirty="0">
                <a:solidFill>
                  <a:schemeClr val="bg1"/>
                </a:solidFill>
              </a:rPr>
              <a:t>Hearses and Armoured Vehicles:</a:t>
            </a:r>
            <a:r>
              <a:rPr lang="en-GB" sz="1400" dirty="0">
                <a:solidFill>
                  <a:schemeClr val="bg1"/>
                </a:solidFill>
              </a:rPr>
              <a:t> Exemption from ISC measures need to be transposed to UN-R83/09.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52C4A52A-A98B-0087-222D-326CA8940608}"/>
              </a:ext>
            </a:extLst>
          </p:cNvPr>
          <p:cNvSpPr txBox="1">
            <a:spLocks/>
          </p:cNvSpPr>
          <p:nvPr/>
        </p:nvSpPr>
        <p:spPr>
          <a:xfrm>
            <a:off x="1127448" y="260648"/>
            <a:ext cx="10226352" cy="750753"/>
          </a:xfrm>
          <a:prstGeom prst="rect">
            <a:avLst/>
          </a:prstGeom>
        </p:spPr>
        <p:txBody>
          <a:bodyPr>
            <a:norm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GB" sz="3600" b="1" kern="0"/>
              <a:t>Overview SPV Categories.</a:t>
            </a:r>
            <a:endParaRPr lang="en-GB" sz="3600" b="1" kern="0" dirty="0"/>
          </a:p>
        </p:txBody>
      </p:sp>
      <p:sp>
        <p:nvSpPr>
          <p:cNvPr id="5" name="Titel 1">
            <a:extLst>
              <a:ext uri="{FF2B5EF4-FFF2-40B4-BE49-F238E27FC236}">
                <a16:creationId xmlns:a16="http://schemas.microsoft.com/office/drawing/2014/main" id="{62059E4B-4844-0009-C76A-A701AE69563B}"/>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Proposal on Special Provisions for Armoured Vehicles within </a:t>
            </a:r>
            <a:r>
              <a:rPr lang="en-GB" sz="2000" b="1" u="sng" dirty="0"/>
              <a:t>UN-R83/09</a:t>
            </a:r>
            <a:r>
              <a:rPr lang="en-GB" sz="2000" dirty="0"/>
              <a:t>.</a:t>
            </a:r>
          </a:p>
        </p:txBody>
      </p:sp>
      <p:sp>
        <p:nvSpPr>
          <p:cNvPr id="6" name="Textfeld 5">
            <a:extLst>
              <a:ext uri="{FF2B5EF4-FFF2-40B4-BE49-F238E27FC236}">
                <a16:creationId xmlns:a16="http://schemas.microsoft.com/office/drawing/2014/main" id="{AC5D7DEF-BBAB-3EB1-0C2F-D9A027BF184D}"/>
              </a:ext>
            </a:extLst>
          </p:cNvPr>
          <p:cNvSpPr txBox="1"/>
          <p:nvPr/>
        </p:nvSpPr>
        <p:spPr>
          <a:xfrm>
            <a:off x="548473" y="1801420"/>
            <a:ext cx="7421751" cy="4154984"/>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Paragraph 12, </a:t>
            </a:r>
            <a:r>
              <a:rPr lang="en-GB" sz="1200" dirty="0">
                <a:latin typeface="Times New Roman" panose="02020603050405020304" pitchFamily="18" charset="0"/>
                <a:cs typeface="Times New Roman" panose="02020603050405020304" pitchFamily="18" charset="0"/>
              </a:rPr>
              <a:t>amend to read:</a:t>
            </a:r>
          </a:p>
          <a:p>
            <a:r>
              <a:rPr lang="en-GB" sz="1200" dirty="0">
                <a:latin typeface="Times New Roman" panose="02020603050405020304" pitchFamily="18" charset="0"/>
                <a:cs typeface="Times New Roman" panose="02020603050405020304" pitchFamily="18" charset="0"/>
              </a:rPr>
              <a:t>"12.</a:t>
            </a:r>
            <a:r>
              <a:rPr lang="en-GB" sz="1200" b="1" dirty="0">
                <a:latin typeface="Times New Roman" panose="02020603050405020304" pitchFamily="18"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Transitional </a:t>
            </a:r>
            <a:r>
              <a:rPr lang="en-GB" sz="1200" b="1" dirty="0">
                <a:latin typeface="Times New Roman" panose="02020603050405020304" pitchFamily="18" charset="0"/>
                <a:cs typeface="Times New Roman" panose="02020603050405020304" pitchFamily="18" charset="0"/>
              </a:rPr>
              <a:t>and Special</a:t>
            </a:r>
            <a:r>
              <a:rPr lang="en-GB" sz="1200" dirty="0">
                <a:latin typeface="Times New Roman" panose="02020603050405020304" pitchFamily="18" charset="0"/>
                <a:cs typeface="Times New Roman" panose="02020603050405020304" pitchFamily="18" charset="0"/>
              </a:rPr>
              <a:t> provisions"</a:t>
            </a:r>
          </a:p>
          <a:p>
            <a:endParaRPr lang="en-GB" sz="1200" dirty="0">
              <a:latin typeface="Times New Roman" panose="02020603050405020304" pitchFamily="18" charset="0"/>
              <a:cs typeface="Times New Roman" panose="02020603050405020304" pitchFamily="18" charset="0"/>
            </a:endParaRPr>
          </a:p>
          <a:p>
            <a:r>
              <a:rPr lang="en-GB" sz="1200" dirty="0">
                <a:latin typeface="Times New Roman" panose="02020603050405020304" pitchFamily="18" charset="0"/>
                <a:cs typeface="Times New Roman" panose="02020603050405020304" pitchFamily="18" charset="0"/>
              </a:rPr>
              <a:t>Include a new paragraph 12.2. to read:</a:t>
            </a:r>
          </a:p>
          <a:p>
            <a:r>
              <a:rPr lang="en-GB" sz="1200" dirty="0">
                <a:latin typeface="Times New Roman" panose="02020603050405020304" pitchFamily="18" charset="0"/>
                <a:cs typeface="Times New Roman" panose="02020603050405020304" pitchFamily="18" charset="0"/>
              </a:rPr>
              <a:t>"</a:t>
            </a:r>
            <a:r>
              <a:rPr lang="en-GB" sz="1200" b="1" dirty="0">
                <a:latin typeface="Times New Roman" panose="02020603050405020304" pitchFamily="18" charset="0"/>
                <a:cs typeface="Times New Roman" panose="02020603050405020304" pitchFamily="18" charset="0"/>
              </a:rPr>
              <a:t>12.2.	Provisions for special purpose vehicles</a:t>
            </a:r>
          </a:p>
          <a:p>
            <a:r>
              <a:rPr lang="en-GB" sz="1200" b="1" dirty="0">
                <a:latin typeface="Times New Roman" panose="02020603050405020304" pitchFamily="18" charset="0"/>
                <a:cs typeface="Times New Roman" panose="02020603050405020304" pitchFamily="18" charset="0"/>
              </a:rPr>
              <a:t>  </a:t>
            </a:r>
          </a:p>
          <a:p>
            <a:r>
              <a:rPr lang="en-GB" sz="1200" b="1" dirty="0">
                <a:latin typeface="Times New Roman" panose="02020603050405020304" pitchFamily="18" charset="0"/>
                <a:cs typeface="Times New Roman" panose="02020603050405020304" pitchFamily="18" charset="0"/>
              </a:rPr>
              <a:t>12.2.1.	Provisions for armoured vehicles</a:t>
            </a:r>
          </a:p>
          <a:p>
            <a:r>
              <a:rPr lang="en-GB" sz="1200" b="1" dirty="0">
                <a:latin typeface="Times New Roman" panose="02020603050405020304" pitchFamily="18" charset="0"/>
                <a:cs typeface="Times New Roman" panose="02020603050405020304" pitchFamily="18" charset="0"/>
              </a:rPr>
              <a:t>	The responsible authority may grant type-approvals including exemption(s) to requirements of 	this regulation to armoured vehicles in accordance with paragraph 2.5.2. of the Consolidated 	Resolution on the Construction of Vehicles (R.E.3), if the manufacturer demonstrates that the 	vehicle cannot meet the requirements due to its special purpose.</a:t>
            </a:r>
          </a:p>
          <a:p>
            <a:endParaRPr lang="en-GB" sz="1200" b="1" dirty="0">
              <a:latin typeface="Times New Roman" panose="02020603050405020304" pitchFamily="18" charset="0"/>
              <a:cs typeface="Times New Roman" panose="02020603050405020304" pitchFamily="18" charset="0"/>
            </a:endParaRPr>
          </a:p>
          <a:p>
            <a:r>
              <a:rPr lang="en-GB" sz="1200" b="1" dirty="0">
                <a:latin typeface="Times New Roman" panose="02020603050405020304" pitchFamily="18" charset="0"/>
                <a:cs typeface="Times New Roman" panose="02020603050405020304" pitchFamily="18" charset="0"/>
              </a:rPr>
              <a:t>	The type of special purpose vehicle and the exemptions granted are to be described in point 1.0. 	of section I of the type-approval certificate in accordance with Annex 2 to this regulation.</a:t>
            </a:r>
          </a:p>
          <a:p>
            <a:r>
              <a:rPr lang="en-GB" sz="1200" b="1" dirty="0">
                <a:latin typeface="Times New Roman" panose="02020603050405020304" pitchFamily="18" charset="0"/>
                <a:cs typeface="Times New Roman" panose="02020603050405020304" pitchFamily="18" charset="0"/>
              </a:rPr>
              <a:t>	</a:t>
            </a:r>
          </a:p>
          <a:p>
            <a:r>
              <a:rPr lang="en-GB" sz="1200" b="1" dirty="0">
                <a:latin typeface="Times New Roman" panose="02020603050405020304" pitchFamily="18" charset="0"/>
                <a:cs typeface="Times New Roman" panose="02020603050405020304" pitchFamily="18" charset="0"/>
              </a:rPr>
              <a:t>	The requirements on In-service conformity in accordance with paragraph 9. of this Regulation 	shall not apply to armoured vehicles.</a:t>
            </a:r>
          </a:p>
          <a:p>
            <a:r>
              <a:rPr lang="en-GB" sz="1200" b="1" dirty="0">
                <a:latin typeface="Times New Roman" panose="02020603050405020304" pitchFamily="18" charset="0"/>
                <a:cs typeface="Times New Roman" panose="02020603050405020304" pitchFamily="18" charset="0"/>
              </a:rPr>
              <a:t>  </a:t>
            </a:r>
          </a:p>
          <a:p>
            <a:r>
              <a:rPr lang="en-GB" sz="1200" b="1" dirty="0">
                <a:latin typeface="Times New Roman" panose="02020603050405020304" pitchFamily="18" charset="0"/>
                <a:cs typeface="Times New Roman" panose="02020603050405020304" pitchFamily="18" charset="0"/>
              </a:rPr>
              <a:t>12.2.2.	Provisions for hearses</a:t>
            </a:r>
          </a:p>
          <a:p>
            <a:r>
              <a:rPr lang="en-GB" sz="1200" b="1" dirty="0">
                <a:latin typeface="Times New Roman" panose="02020603050405020304" pitchFamily="18" charset="0"/>
                <a:cs typeface="Times New Roman" panose="02020603050405020304" pitchFamily="18" charset="0"/>
              </a:rPr>
              <a:t>	The requirements on In-service conformity in accordance with paragraph 9. of this Regulation 	shall not apply to hearses in accordance with paragraph 2.5.4. of the Consolidated Resolution on 	the Construction of Vehicles (R.E.3).</a:t>
            </a:r>
            <a:r>
              <a:rPr lang="en-GB" sz="1200" dirty="0">
                <a:latin typeface="Times New Roman" panose="02020603050405020304" pitchFamily="18" charset="0"/>
                <a:cs typeface="Times New Roman" panose="02020603050405020304" pitchFamily="18" charset="0"/>
              </a:rPr>
              <a:t>"</a:t>
            </a:r>
          </a:p>
        </p:txBody>
      </p:sp>
      <p:sp>
        <p:nvSpPr>
          <p:cNvPr id="7" name="Rechteck 6">
            <a:extLst>
              <a:ext uri="{FF2B5EF4-FFF2-40B4-BE49-F238E27FC236}">
                <a16:creationId xmlns:a16="http://schemas.microsoft.com/office/drawing/2014/main" id="{01E26CD2-9DAD-1D61-3AD2-B95AD207B68E}"/>
              </a:ext>
            </a:extLst>
          </p:cNvPr>
          <p:cNvSpPr/>
          <p:nvPr/>
        </p:nvSpPr>
        <p:spPr>
          <a:xfrm>
            <a:off x="1499684" y="2921430"/>
            <a:ext cx="6369804" cy="1526583"/>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Pfeil: nach rechts 7">
            <a:extLst>
              <a:ext uri="{FF2B5EF4-FFF2-40B4-BE49-F238E27FC236}">
                <a16:creationId xmlns:a16="http://schemas.microsoft.com/office/drawing/2014/main" id="{80DE4AB4-452E-7F42-4CC9-195604BB60CA}"/>
              </a:ext>
            </a:extLst>
          </p:cNvPr>
          <p:cNvSpPr/>
          <p:nvPr/>
        </p:nvSpPr>
        <p:spPr>
          <a:xfrm>
            <a:off x="7970224" y="2921430"/>
            <a:ext cx="356461" cy="309966"/>
          </a:xfrm>
          <a:prstGeom prst="rightArrow">
            <a:avLst/>
          </a:prstGeom>
          <a:solidFill>
            <a:srgbClr val="00B0F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9" name="Textfeld 8">
            <a:extLst>
              <a:ext uri="{FF2B5EF4-FFF2-40B4-BE49-F238E27FC236}">
                <a16:creationId xmlns:a16="http://schemas.microsoft.com/office/drawing/2014/main" id="{49E4CEA7-F240-EFF0-62DD-33AF421850FC}"/>
              </a:ext>
            </a:extLst>
          </p:cNvPr>
          <p:cNvSpPr txBox="1"/>
          <p:nvPr/>
        </p:nvSpPr>
        <p:spPr>
          <a:xfrm>
            <a:off x="8427421" y="2921430"/>
            <a:ext cx="3122909" cy="577081"/>
          </a:xfrm>
          <a:prstGeom prst="rect">
            <a:avLst/>
          </a:prstGeom>
          <a:noFill/>
          <a:ln w="28575">
            <a:solidFill>
              <a:srgbClr val="00B0F0"/>
            </a:solidFill>
          </a:ln>
        </p:spPr>
        <p:txBody>
          <a:bodyPr wrap="square" rtlCol="0">
            <a:spAutoFit/>
          </a:bodyPr>
          <a:lstStyle/>
          <a:p>
            <a:r>
              <a:rPr lang="en-GB" sz="1050" b="1" dirty="0"/>
              <a:t>Transposition of the requirements from (EU) 2018/858, Annex II, Part III, Appendix 2 to the UN-R.</a:t>
            </a:r>
          </a:p>
        </p:txBody>
      </p:sp>
      <p:sp>
        <p:nvSpPr>
          <p:cNvPr id="10" name="Rechteck 9">
            <a:extLst>
              <a:ext uri="{FF2B5EF4-FFF2-40B4-BE49-F238E27FC236}">
                <a16:creationId xmlns:a16="http://schemas.microsoft.com/office/drawing/2014/main" id="{9AC644A2-E46C-1F38-CE2F-D204F07E383A}"/>
              </a:ext>
            </a:extLst>
          </p:cNvPr>
          <p:cNvSpPr/>
          <p:nvPr/>
        </p:nvSpPr>
        <p:spPr>
          <a:xfrm>
            <a:off x="1499684" y="4507423"/>
            <a:ext cx="6369804" cy="1448981"/>
          </a:xfrm>
          <a:prstGeom prst="rect">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Pfeil: nach rechts 10">
            <a:extLst>
              <a:ext uri="{FF2B5EF4-FFF2-40B4-BE49-F238E27FC236}">
                <a16:creationId xmlns:a16="http://schemas.microsoft.com/office/drawing/2014/main" id="{C7BF478B-8097-8B2C-82B8-D7336086D2CC}"/>
              </a:ext>
            </a:extLst>
          </p:cNvPr>
          <p:cNvSpPr/>
          <p:nvPr/>
        </p:nvSpPr>
        <p:spPr>
          <a:xfrm>
            <a:off x="7970224" y="4507423"/>
            <a:ext cx="356461" cy="309966"/>
          </a:xfrm>
          <a:prstGeom prst="rightArrow">
            <a:avLst/>
          </a:prstGeom>
          <a:solidFill>
            <a:srgbClr val="FFC00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2" name="Textfeld 11">
            <a:extLst>
              <a:ext uri="{FF2B5EF4-FFF2-40B4-BE49-F238E27FC236}">
                <a16:creationId xmlns:a16="http://schemas.microsoft.com/office/drawing/2014/main" id="{AC2F25FE-486A-FCF2-90C3-8E515253EEEE}"/>
              </a:ext>
            </a:extLst>
          </p:cNvPr>
          <p:cNvSpPr txBox="1"/>
          <p:nvPr/>
        </p:nvSpPr>
        <p:spPr>
          <a:xfrm>
            <a:off x="8427421" y="4507423"/>
            <a:ext cx="3122909" cy="415498"/>
          </a:xfrm>
          <a:prstGeom prst="rect">
            <a:avLst/>
          </a:prstGeom>
          <a:noFill/>
          <a:ln w="28575">
            <a:solidFill>
              <a:srgbClr val="FFC000"/>
            </a:solidFill>
          </a:ln>
        </p:spPr>
        <p:txBody>
          <a:bodyPr wrap="square" rtlCol="0">
            <a:spAutoFit/>
          </a:bodyPr>
          <a:lstStyle/>
          <a:p>
            <a:r>
              <a:rPr lang="en-GB" sz="1050" b="1" dirty="0"/>
              <a:t>Transposition of the exemption for ISC from  </a:t>
            </a:r>
            <a:r>
              <a:rPr lang="en-GB" sz="1050" b="1" dirty="0">
                <a:sym typeface="Wingdings" panose="05000000000000000000" pitchFamily="2" charset="2"/>
              </a:rPr>
              <a:t>MIA Article 10 (8b).</a:t>
            </a:r>
            <a:endParaRPr lang="en-GB" sz="105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14C79A0-B6F3-6DE1-76FC-368773C18B6E}"/>
              </a:ext>
            </a:extLst>
          </p:cNvPr>
          <p:cNvSpPr txBox="1">
            <a:spLocks/>
          </p:cNvSpPr>
          <p:nvPr/>
        </p:nvSpPr>
        <p:spPr>
          <a:xfrm>
            <a:off x="1127448" y="260648"/>
            <a:ext cx="10226352" cy="750753"/>
          </a:xfrm>
          <a:prstGeom prst="rect">
            <a:avLst/>
          </a:prstGeom>
        </p:spPr>
        <p:txBody>
          <a:bodyPr>
            <a:norm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GB" sz="3600" b="1" kern="0"/>
              <a:t>Overview SPV Categories.</a:t>
            </a:r>
            <a:endParaRPr lang="en-GB" sz="3600" b="1" kern="0" dirty="0"/>
          </a:p>
        </p:txBody>
      </p:sp>
      <p:sp>
        <p:nvSpPr>
          <p:cNvPr id="5" name="Titel 1">
            <a:extLst>
              <a:ext uri="{FF2B5EF4-FFF2-40B4-BE49-F238E27FC236}">
                <a16:creationId xmlns:a16="http://schemas.microsoft.com/office/drawing/2014/main" id="{0560C4CC-4899-E2A1-058E-4499FF578656}"/>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Proposal on Special Provisions for Armoured Vehicles within </a:t>
            </a:r>
            <a:r>
              <a:rPr lang="en-GB" sz="2000" b="1" u="sng" dirty="0"/>
              <a:t>UN-R154/04</a:t>
            </a:r>
            <a:r>
              <a:rPr lang="en-GB" sz="2000" dirty="0"/>
              <a:t>.</a:t>
            </a:r>
          </a:p>
        </p:txBody>
      </p:sp>
      <p:sp>
        <p:nvSpPr>
          <p:cNvPr id="9" name="Textfeld 8">
            <a:extLst>
              <a:ext uri="{FF2B5EF4-FFF2-40B4-BE49-F238E27FC236}">
                <a16:creationId xmlns:a16="http://schemas.microsoft.com/office/drawing/2014/main" id="{D5A73C6F-8886-317A-0DB1-E0AA9FABBC06}"/>
              </a:ext>
            </a:extLst>
          </p:cNvPr>
          <p:cNvSpPr txBox="1"/>
          <p:nvPr/>
        </p:nvSpPr>
        <p:spPr>
          <a:xfrm>
            <a:off x="548473" y="1801420"/>
            <a:ext cx="7421751" cy="2862322"/>
          </a:xfrm>
          <a:prstGeom prst="rect">
            <a:avLst/>
          </a:prstGeom>
          <a:noFill/>
        </p:spPr>
        <p:txBody>
          <a:bodyPr wrap="square">
            <a:spAutoFit/>
          </a:bodyPr>
          <a:lstStyle/>
          <a:p>
            <a:endParaRPr lang="en-GB" sz="1200" dirty="0">
              <a:latin typeface="Times New Roman" panose="02020603050405020304" pitchFamily="18" charset="0"/>
              <a:cs typeface="Times New Roman" panose="02020603050405020304" pitchFamily="18" charset="0"/>
            </a:endParaRPr>
          </a:p>
          <a:p>
            <a:endParaRPr lang="en-GB" sz="1200" dirty="0">
              <a:latin typeface="Times New Roman" panose="02020603050405020304" pitchFamily="18" charset="0"/>
              <a:cs typeface="Times New Roman" panose="02020603050405020304" pitchFamily="18" charset="0"/>
            </a:endParaRPr>
          </a:p>
          <a:p>
            <a:endParaRPr lang="en-GB" sz="1200" dirty="0">
              <a:latin typeface="Times New Roman" panose="02020603050405020304" pitchFamily="18" charset="0"/>
              <a:cs typeface="Times New Roman" panose="02020603050405020304" pitchFamily="18" charset="0"/>
            </a:endParaRPr>
          </a:p>
          <a:p>
            <a:r>
              <a:rPr lang="en-GB" sz="1200" dirty="0">
                <a:latin typeface="Times New Roman" panose="02020603050405020304" pitchFamily="18" charset="0"/>
                <a:cs typeface="Times New Roman" panose="02020603050405020304" pitchFamily="18" charset="0"/>
              </a:rPr>
              <a:t>Include a new paragraph 12.2. to read:</a:t>
            </a:r>
          </a:p>
          <a:p>
            <a:r>
              <a:rPr lang="en-GB" sz="1200" dirty="0">
                <a:latin typeface="Times New Roman" panose="02020603050405020304" pitchFamily="18" charset="0"/>
                <a:cs typeface="Times New Roman" panose="02020603050405020304" pitchFamily="18" charset="0"/>
              </a:rPr>
              <a:t>"</a:t>
            </a:r>
            <a:r>
              <a:rPr lang="en-GB" sz="1200" b="1" dirty="0">
                <a:latin typeface="Times New Roman" panose="02020603050405020304" pitchFamily="18" charset="0"/>
                <a:cs typeface="Times New Roman" panose="02020603050405020304" pitchFamily="18" charset="0"/>
              </a:rPr>
              <a:t>12.2.	Provisions for special purpose vehicles</a:t>
            </a:r>
          </a:p>
          <a:p>
            <a:r>
              <a:rPr lang="en-GB" sz="1200" b="1" dirty="0">
                <a:latin typeface="Times New Roman" panose="02020603050405020304" pitchFamily="18" charset="0"/>
                <a:cs typeface="Times New Roman" panose="02020603050405020304" pitchFamily="18" charset="0"/>
              </a:rPr>
              <a:t>  </a:t>
            </a:r>
          </a:p>
          <a:p>
            <a:r>
              <a:rPr lang="en-GB" sz="1200" b="1" dirty="0">
                <a:latin typeface="Times New Roman" panose="02020603050405020304" pitchFamily="18" charset="0"/>
                <a:cs typeface="Times New Roman" panose="02020603050405020304" pitchFamily="18" charset="0"/>
              </a:rPr>
              <a:t>12.2.1.	Provisions for armoured vehicles</a:t>
            </a:r>
          </a:p>
          <a:p>
            <a:r>
              <a:rPr lang="en-GB" sz="1200" b="1" dirty="0">
                <a:latin typeface="Times New Roman" panose="02020603050405020304" pitchFamily="18" charset="0"/>
                <a:cs typeface="Times New Roman" panose="02020603050405020304" pitchFamily="18" charset="0"/>
              </a:rPr>
              <a:t>	The responsible authority may grant type-approvals including exemption(s) to requirements of 	this regulation to armoured vehicles in accordance with paragraph 2.5.2. of the Consolidated 	Resolution on the Construction of Vehicles (R.E.3), if the manufacturer demonstrates that the 	vehicle cannot meet the requirements due to its special purpose.</a:t>
            </a:r>
          </a:p>
          <a:p>
            <a:endParaRPr lang="en-GB" sz="1200" b="1" dirty="0">
              <a:latin typeface="Times New Roman" panose="02020603050405020304" pitchFamily="18" charset="0"/>
              <a:cs typeface="Times New Roman" panose="02020603050405020304" pitchFamily="18" charset="0"/>
            </a:endParaRPr>
          </a:p>
          <a:p>
            <a:r>
              <a:rPr lang="en-GB" sz="1200" b="1" dirty="0">
                <a:latin typeface="Times New Roman" panose="02020603050405020304" pitchFamily="18" charset="0"/>
                <a:cs typeface="Times New Roman" panose="02020603050405020304" pitchFamily="18" charset="0"/>
              </a:rPr>
              <a:t>	The type of special purpose vehicle and the exemptions granted are to be described in point 1.0. 	of section I of the type-approval certificate in accordance with Annex A2 to this regulation.</a:t>
            </a:r>
          </a:p>
          <a:p>
            <a:r>
              <a:rPr lang="en-GB" sz="1200" b="1" dirty="0">
                <a:latin typeface="Times New Roman" panose="02020603050405020304" pitchFamily="18" charset="0"/>
                <a:cs typeface="Times New Roman" panose="02020603050405020304" pitchFamily="18" charset="0"/>
              </a:rPr>
              <a:t>	</a:t>
            </a:r>
          </a:p>
        </p:txBody>
      </p:sp>
      <p:sp>
        <p:nvSpPr>
          <p:cNvPr id="10" name="Rechteck 9">
            <a:extLst>
              <a:ext uri="{FF2B5EF4-FFF2-40B4-BE49-F238E27FC236}">
                <a16:creationId xmlns:a16="http://schemas.microsoft.com/office/drawing/2014/main" id="{507FC293-CA38-E53B-03CC-B8B28755FB21}"/>
              </a:ext>
            </a:extLst>
          </p:cNvPr>
          <p:cNvSpPr/>
          <p:nvPr/>
        </p:nvSpPr>
        <p:spPr>
          <a:xfrm>
            <a:off x="1499684" y="2921430"/>
            <a:ext cx="6369804" cy="1526583"/>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Pfeil: nach rechts 10">
            <a:extLst>
              <a:ext uri="{FF2B5EF4-FFF2-40B4-BE49-F238E27FC236}">
                <a16:creationId xmlns:a16="http://schemas.microsoft.com/office/drawing/2014/main" id="{ACDB3451-730F-DC47-C0D6-4615007596D7}"/>
              </a:ext>
            </a:extLst>
          </p:cNvPr>
          <p:cNvSpPr/>
          <p:nvPr/>
        </p:nvSpPr>
        <p:spPr>
          <a:xfrm>
            <a:off x="7970224" y="2921430"/>
            <a:ext cx="356461" cy="309966"/>
          </a:xfrm>
          <a:prstGeom prst="rightArrow">
            <a:avLst/>
          </a:prstGeom>
          <a:solidFill>
            <a:srgbClr val="00B0F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2" name="Textfeld 11">
            <a:extLst>
              <a:ext uri="{FF2B5EF4-FFF2-40B4-BE49-F238E27FC236}">
                <a16:creationId xmlns:a16="http://schemas.microsoft.com/office/drawing/2014/main" id="{DDD9490C-0D5D-C7CA-9FC6-40FBC5574994}"/>
              </a:ext>
            </a:extLst>
          </p:cNvPr>
          <p:cNvSpPr txBox="1"/>
          <p:nvPr/>
        </p:nvSpPr>
        <p:spPr>
          <a:xfrm>
            <a:off x="8427421" y="2921430"/>
            <a:ext cx="3122909" cy="577081"/>
          </a:xfrm>
          <a:prstGeom prst="rect">
            <a:avLst/>
          </a:prstGeom>
          <a:noFill/>
          <a:ln w="28575">
            <a:solidFill>
              <a:srgbClr val="00B0F0"/>
            </a:solidFill>
          </a:ln>
        </p:spPr>
        <p:txBody>
          <a:bodyPr wrap="square" rtlCol="0">
            <a:spAutoFit/>
          </a:bodyPr>
          <a:lstStyle/>
          <a:p>
            <a:r>
              <a:rPr lang="en-GB" sz="1050" b="1" dirty="0"/>
              <a:t>Transposition of the requirements from (EU) 2018/858, Annex II, Part III, Appendix 2 to the UN-R.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C0F08D8-7AE5-D1C2-1464-7D3CB4BE0AB9}"/>
              </a:ext>
            </a:extLst>
          </p:cNvPr>
          <p:cNvSpPr txBox="1">
            <a:spLocks/>
          </p:cNvSpPr>
          <p:nvPr/>
        </p:nvSpPr>
        <p:spPr>
          <a:xfrm>
            <a:off x="1127448" y="260648"/>
            <a:ext cx="10226352" cy="750753"/>
          </a:xfrm>
          <a:prstGeom prst="rect">
            <a:avLst/>
          </a:prstGeom>
        </p:spPr>
        <p:txBody>
          <a:bodyPr>
            <a:norm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GB" sz="3600" b="1" kern="0"/>
              <a:t>Overview SPV Categories.</a:t>
            </a:r>
            <a:endParaRPr lang="en-GB" sz="3600" b="1" kern="0" dirty="0"/>
          </a:p>
        </p:txBody>
      </p:sp>
      <p:sp>
        <p:nvSpPr>
          <p:cNvPr id="5" name="Titel 1">
            <a:extLst>
              <a:ext uri="{FF2B5EF4-FFF2-40B4-BE49-F238E27FC236}">
                <a16:creationId xmlns:a16="http://schemas.microsoft.com/office/drawing/2014/main" id="{91636346-0226-37E2-39CC-27DD92477758}"/>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Proposal on Special Provisions for Armoured Vehicles within </a:t>
            </a:r>
            <a:r>
              <a:rPr lang="en-GB" sz="2000" b="1" u="sng" dirty="0"/>
              <a:t>UN-R168/01</a:t>
            </a:r>
            <a:r>
              <a:rPr lang="en-GB" sz="2000" dirty="0"/>
              <a:t>.</a:t>
            </a:r>
          </a:p>
        </p:txBody>
      </p:sp>
      <p:sp>
        <p:nvSpPr>
          <p:cNvPr id="6" name="Textfeld 5">
            <a:extLst>
              <a:ext uri="{FF2B5EF4-FFF2-40B4-BE49-F238E27FC236}">
                <a16:creationId xmlns:a16="http://schemas.microsoft.com/office/drawing/2014/main" id="{E9D2834B-3C1A-2498-0D11-0942826BD0E5}"/>
              </a:ext>
            </a:extLst>
          </p:cNvPr>
          <p:cNvSpPr txBox="1"/>
          <p:nvPr/>
        </p:nvSpPr>
        <p:spPr>
          <a:xfrm>
            <a:off x="548473" y="1801420"/>
            <a:ext cx="7421751" cy="2862322"/>
          </a:xfrm>
          <a:prstGeom prst="rect">
            <a:avLst/>
          </a:prstGeom>
          <a:noFill/>
        </p:spPr>
        <p:txBody>
          <a:bodyPr wrap="square">
            <a:spAutoFit/>
          </a:bodyPr>
          <a:lstStyle/>
          <a:p>
            <a:r>
              <a:rPr lang="en-GB" sz="1200" dirty="0">
                <a:latin typeface="Times New Roman" panose="02020603050405020304" pitchFamily="18" charset="0"/>
                <a:cs typeface="Times New Roman" panose="02020603050405020304" pitchFamily="18" charset="0"/>
              </a:rPr>
              <a:t>Paragraph 15, amend to read:</a:t>
            </a:r>
            <a:endParaRPr lang="de-DE" sz="1200" dirty="0">
              <a:latin typeface="Times New Roman" panose="02020603050405020304" pitchFamily="18" charset="0"/>
              <a:cs typeface="Times New Roman" panose="02020603050405020304" pitchFamily="18" charset="0"/>
            </a:endParaRPr>
          </a:p>
          <a:p>
            <a:r>
              <a:rPr lang="en-GB" sz="1200" dirty="0">
                <a:latin typeface="Times New Roman" panose="02020603050405020304" pitchFamily="18" charset="0"/>
                <a:cs typeface="Times New Roman" panose="02020603050405020304" pitchFamily="18" charset="0"/>
              </a:rPr>
              <a:t>"15.	Transitional </a:t>
            </a:r>
            <a:r>
              <a:rPr lang="en-GB" sz="1200" b="1" dirty="0">
                <a:latin typeface="Times New Roman" panose="02020603050405020304" pitchFamily="18" charset="0"/>
                <a:cs typeface="Times New Roman" panose="02020603050405020304" pitchFamily="18" charset="0"/>
              </a:rPr>
              <a:t>and Special</a:t>
            </a:r>
            <a:r>
              <a:rPr lang="en-GB" sz="1200" dirty="0">
                <a:latin typeface="Times New Roman" panose="02020603050405020304" pitchFamily="18" charset="0"/>
                <a:cs typeface="Times New Roman" panose="02020603050405020304" pitchFamily="18" charset="0"/>
              </a:rPr>
              <a:t> provisions"</a:t>
            </a:r>
            <a:endParaRPr lang="de-DE" sz="1200" dirty="0">
              <a:latin typeface="Times New Roman" panose="02020603050405020304" pitchFamily="18" charset="0"/>
              <a:cs typeface="Times New Roman" panose="02020603050405020304" pitchFamily="18" charset="0"/>
            </a:endParaRPr>
          </a:p>
          <a:p>
            <a:endParaRPr lang="en-GB" sz="1200" dirty="0">
              <a:latin typeface="Times New Roman" panose="02020603050405020304" pitchFamily="18" charset="0"/>
              <a:cs typeface="Times New Roman" panose="02020603050405020304" pitchFamily="18" charset="0"/>
            </a:endParaRPr>
          </a:p>
          <a:p>
            <a:r>
              <a:rPr lang="en-GB" sz="1200" dirty="0">
                <a:latin typeface="Times New Roman" panose="02020603050405020304" pitchFamily="18" charset="0"/>
                <a:cs typeface="Times New Roman" panose="02020603050405020304" pitchFamily="18" charset="0"/>
              </a:rPr>
              <a:t>Include a new paragraph 15.2. to read:</a:t>
            </a:r>
          </a:p>
          <a:p>
            <a:r>
              <a:rPr lang="en-GB" sz="1200" dirty="0">
                <a:latin typeface="Times New Roman" panose="02020603050405020304" pitchFamily="18" charset="0"/>
                <a:cs typeface="Times New Roman" panose="02020603050405020304" pitchFamily="18" charset="0"/>
              </a:rPr>
              <a:t>"</a:t>
            </a:r>
            <a:r>
              <a:rPr lang="en-GB" sz="1200" b="1" dirty="0">
                <a:latin typeface="Times New Roman" panose="02020603050405020304" pitchFamily="18" charset="0"/>
                <a:cs typeface="Times New Roman" panose="02020603050405020304" pitchFamily="18" charset="0"/>
              </a:rPr>
              <a:t>15.2.	Provisions for special purpose vehicles</a:t>
            </a:r>
          </a:p>
          <a:p>
            <a:r>
              <a:rPr lang="en-GB" sz="1200" b="1" dirty="0">
                <a:latin typeface="Times New Roman" panose="02020603050405020304" pitchFamily="18" charset="0"/>
                <a:cs typeface="Times New Roman" panose="02020603050405020304" pitchFamily="18" charset="0"/>
              </a:rPr>
              <a:t>  </a:t>
            </a:r>
          </a:p>
          <a:p>
            <a:r>
              <a:rPr lang="en-GB" sz="1200" b="1" dirty="0">
                <a:latin typeface="Times New Roman" panose="02020603050405020304" pitchFamily="18" charset="0"/>
                <a:cs typeface="Times New Roman" panose="02020603050405020304" pitchFamily="18" charset="0"/>
              </a:rPr>
              <a:t>15.2.1.	Provisions for armoured vehicles</a:t>
            </a:r>
          </a:p>
          <a:p>
            <a:r>
              <a:rPr lang="en-GB" sz="1200" b="1" dirty="0">
                <a:latin typeface="Times New Roman" panose="02020603050405020304" pitchFamily="18" charset="0"/>
                <a:cs typeface="Times New Roman" panose="02020603050405020304" pitchFamily="18" charset="0"/>
              </a:rPr>
              <a:t>	The responsible authority may grant type-approvals including exemption(s) to requirements of 	this regulation to armoured vehicles in accordance with paragraph 2.5.2. of the Consolidated 	Resolution on the Construction of Vehicles (R.E.3), if the manufacturer demonstrates that the 	vehicle cannot meet the requirements due to its special purpose.</a:t>
            </a:r>
          </a:p>
          <a:p>
            <a:endParaRPr lang="en-GB" sz="1200" b="1" dirty="0">
              <a:latin typeface="Times New Roman" panose="02020603050405020304" pitchFamily="18" charset="0"/>
              <a:cs typeface="Times New Roman" panose="02020603050405020304" pitchFamily="18" charset="0"/>
            </a:endParaRPr>
          </a:p>
          <a:p>
            <a:r>
              <a:rPr lang="en-GB" sz="1200" b="1" dirty="0">
                <a:latin typeface="Times New Roman" panose="02020603050405020304" pitchFamily="18" charset="0"/>
                <a:cs typeface="Times New Roman" panose="02020603050405020304" pitchFamily="18" charset="0"/>
              </a:rPr>
              <a:t>	The type of special purpose vehicle and the exemptions granted are to be described in point 1.0. 	of section I of the type-approval certificate in accordance with Annex 2 to this regulation.</a:t>
            </a:r>
          </a:p>
          <a:p>
            <a:r>
              <a:rPr lang="en-GB" sz="1200" b="1" dirty="0">
                <a:latin typeface="Times New Roman" panose="02020603050405020304" pitchFamily="18" charset="0"/>
                <a:cs typeface="Times New Roman" panose="02020603050405020304" pitchFamily="18" charset="0"/>
              </a:rPr>
              <a:t>	</a:t>
            </a:r>
          </a:p>
        </p:txBody>
      </p:sp>
      <p:sp>
        <p:nvSpPr>
          <p:cNvPr id="7" name="Rechteck 6">
            <a:extLst>
              <a:ext uri="{FF2B5EF4-FFF2-40B4-BE49-F238E27FC236}">
                <a16:creationId xmlns:a16="http://schemas.microsoft.com/office/drawing/2014/main" id="{809264B3-E57B-0D0D-78E4-2134C7C7C527}"/>
              </a:ext>
            </a:extLst>
          </p:cNvPr>
          <p:cNvSpPr/>
          <p:nvPr/>
        </p:nvSpPr>
        <p:spPr>
          <a:xfrm>
            <a:off x="1499684" y="2921430"/>
            <a:ext cx="6369804" cy="1526583"/>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Pfeil: nach rechts 7">
            <a:extLst>
              <a:ext uri="{FF2B5EF4-FFF2-40B4-BE49-F238E27FC236}">
                <a16:creationId xmlns:a16="http://schemas.microsoft.com/office/drawing/2014/main" id="{B849C103-5CD9-45EA-E9F7-5904C9D5B9CB}"/>
              </a:ext>
            </a:extLst>
          </p:cNvPr>
          <p:cNvSpPr/>
          <p:nvPr/>
        </p:nvSpPr>
        <p:spPr>
          <a:xfrm>
            <a:off x="7970224" y="2921430"/>
            <a:ext cx="356461" cy="309966"/>
          </a:xfrm>
          <a:prstGeom prst="rightArrow">
            <a:avLst/>
          </a:prstGeom>
          <a:solidFill>
            <a:srgbClr val="00B0F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9" name="Textfeld 8">
            <a:extLst>
              <a:ext uri="{FF2B5EF4-FFF2-40B4-BE49-F238E27FC236}">
                <a16:creationId xmlns:a16="http://schemas.microsoft.com/office/drawing/2014/main" id="{5FB1A5AF-BB96-5E2F-9701-DAA3174F0042}"/>
              </a:ext>
            </a:extLst>
          </p:cNvPr>
          <p:cNvSpPr txBox="1"/>
          <p:nvPr/>
        </p:nvSpPr>
        <p:spPr>
          <a:xfrm>
            <a:off x="8427421" y="2921430"/>
            <a:ext cx="3122909" cy="577081"/>
          </a:xfrm>
          <a:prstGeom prst="rect">
            <a:avLst/>
          </a:prstGeom>
          <a:noFill/>
          <a:ln w="28575">
            <a:solidFill>
              <a:srgbClr val="00B0F0"/>
            </a:solidFill>
          </a:ln>
        </p:spPr>
        <p:txBody>
          <a:bodyPr wrap="square" rtlCol="0">
            <a:spAutoFit/>
          </a:bodyPr>
          <a:lstStyle/>
          <a:p>
            <a:r>
              <a:rPr lang="en-GB" sz="1050" b="1" dirty="0"/>
              <a:t>Transposition of the requirements from (EU) 2018/858, Annex II, Part III, Appendix 2 to the UN-R.</a:t>
            </a:r>
          </a:p>
        </p:txBody>
      </p:sp>
    </p:spTree>
    <p:extLst>
      <p:ext uri="{BB962C8B-B14F-4D97-AF65-F5344CB8AC3E}">
        <p14:creationId xmlns:p14="http://schemas.microsoft.com/office/powerpoint/2010/main" val="2324055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ED7F67D-2B5B-4835-0265-A3F9B8B33FA7}"/>
              </a:ext>
            </a:extLst>
          </p:cNvPr>
          <p:cNvSpPr>
            <a:spLocks noGrp="1"/>
          </p:cNvSpPr>
          <p:nvPr>
            <p:ph idx="1"/>
          </p:nvPr>
        </p:nvSpPr>
        <p:spPr>
          <a:xfrm>
            <a:off x="609600" y="2060848"/>
            <a:ext cx="10972800" cy="4065316"/>
          </a:xfrm>
        </p:spPr>
        <p:txBody>
          <a:bodyPr/>
          <a:lstStyle/>
          <a:p>
            <a:pPr>
              <a:buFont typeface="Wingdings" panose="05000000000000000000" pitchFamily="2" charset="2"/>
              <a:buChar char="§"/>
            </a:pPr>
            <a:r>
              <a:rPr lang="en-GB" sz="2000" dirty="0"/>
              <a:t>Proposed text aims to harmonize requirements for type-approval of motor-caravans, ambulances, hearses and armoured vehicles as SPVs between EU and UN legislation.</a:t>
            </a:r>
          </a:p>
          <a:p>
            <a:pPr>
              <a:buFont typeface="Wingdings" panose="05000000000000000000" pitchFamily="2" charset="2"/>
              <a:buChar char="§"/>
            </a:pPr>
            <a:endParaRPr lang="en-GB" sz="2000" dirty="0"/>
          </a:p>
          <a:p>
            <a:pPr>
              <a:buFont typeface="Wingdings" panose="05000000000000000000" pitchFamily="2" charset="2"/>
              <a:buChar char="§"/>
            </a:pPr>
            <a:r>
              <a:rPr lang="en-GB" sz="2000" dirty="0"/>
              <a:t>This would allow to type-approve SPVs either according to EU or UN legislation, which in turn increases potential acceptance throughout the world.</a:t>
            </a:r>
          </a:p>
          <a:p>
            <a:pPr>
              <a:buFont typeface="Wingdings" panose="05000000000000000000" pitchFamily="2" charset="2"/>
              <a:buChar char="§"/>
            </a:pPr>
            <a:endParaRPr lang="en-GB" sz="2000" dirty="0"/>
          </a:p>
          <a:p>
            <a:pPr>
              <a:buFont typeface="Wingdings" panose="05000000000000000000" pitchFamily="2" charset="2"/>
              <a:buChar char="§"/>
            </a:pPr>
            <a:r>
              <a:rPr lang="en-GB" sz="2000" dirty="0"/>
              <a:t>In addition to the current proposals, discussion should be started on the necessity of SPVs provisions for brake particle emissions and OBM.</a:t>
            </a:r>
          </a:p>
        </p:txBody>
      </p:sp>
      <p:sp>
        <p:nvSpPr>
          <p:cNvPr id="4" name="Titel 1">
            <a:extLst>
              <a:ext uri="{FF2B5EF4-FFF2-40B4-BE49-F238E27FC236}">
                <a16:creationId xmlns:a16="http://schemas.microsoft.com/office/drawing/2014/main" id="{E040BDD3-CB12-5F7B-486F-021AFA20A5DF}"/>
              </a:ext>
            </a:extLst>
          </p:cNvPr>
          <p:cNvSpPr txBox="1">
            <a:spLocks/>
          </p:cNvSpPr>
          <p:nvPr/>
        </p:nvSpPr>
        <p:spPr>
          <a:xfrm>
            <a:off x="1127448" y="260648"/>
            <a:ext cx="10226352" cy="750753"/>
          </a:xfrm>
          <a:prstGeom prst="rect">
            <a:avLst/>
          </a:prstGeom>
        </p:spPr>
        <p:txBody>
          <a:bodyPr>
            <a:normAutofit/>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en-GB" sz="3600" b="1" kern="0"/>
              <a:t>Overview SPV Categories.</a:t>
            </a:r>
            <a:endParaRPr lang="en-GB" sz="3600" b="1" kern="0" dirty="0"/>
          </a:p>
        </p:txBody>
      </p:sp>
      <p:sp>
        <p:nvSpPr>
          <p:cNvPr id="5" name="Titel 1">
            <a:extLst>
              <a:ext uri="{FF2B5EF4-FFF2-40B4-BE49-F238E27FC236}">
                <a16:creationId xmlns:a16="http://schemas.microsoft.com/office/drawing/2014/main" id="{99009C5E-C5E0-7646-4CDF-110B96874CC5}"/>
              </a:ext>
            </a:extLst>
          </p:cNvPr>
          <p:cNvSpPr txBox="1">
            <a:spLocks/>
          </p:cNvSpPr>
          <p:nvPr/>
        </p:nvSpPr>
        <p:spPr>
          <a:xfrm>
            <a:off x="1127448" y="647648"/>
            <a:ext cx="10226352" cy="7507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Summary.</a:t>
            </a:r>
          </a:p>
        </p:txBody>
      </p:sp>
    </p:spTree>
    <p:extLst>
      <p:ext uri="{BB962C8B-B14F-4D97-AF65-F5344CB8AC3E}">
        <p14:creationId xmlns:p14="http://schemas.microsoft.com/office/powerpoint/2010/main" val="2867687366"/>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41516747FF24F46B1F8918B6379602A" ma:contentTypeVersion="20" ma:contentTypeDescription="Ein neues Dokument erstellen." ma:contentTypeScope="" ma:versionID="8372d4cf834affe2df96ad284e81e2cc">
  <xsd:schema xmlns:xsd="http://www.w3.org/2001/XMLSchema" xmlns:xs="http://www.w3.org/2001/XMLSchema" xmlns:p="http://schemas.microsoft.com/office/2006/metadata/properties" xmlns:ns2="ee5d260e-9c4d-43fd-922b-607f811cece7" xmlns:ns3="d670b421-bdc1-4e32-b20e-c0385bf67487" targetNamespace="http://schemas.microsoft.com/office/2006/metadata/properties" ma:root="true" ma:fieldsID="c12f89efd89099b18edfcc9f0a58ec1a" ns2:_="" ns3:_="">
    <xsd:import namespace="ee5d260e-9c4d-43fd-922b-607f811cece7"/>
    <xsd:import namespace="d670b421-bdc1-4e32-b20e-c0385bf674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LengthInSeconds" minOccurs="0"/>
                <xsd:element ref="ns2:MediaServiceLocation" minOccurs="0"/>
                <xsd:element ref="ns2:Tag" minOccurs="0"/>
                <xsd:element ref="ns2:Beschreibung" minOccurs="0"/>
                <xsd:element ref="ns2:_x0054_ag2"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d260e-9c4d-43fd-922b-607f811cec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Bildmarkierungen" ma:readOnly="false" ma:fieldId="{5cf76f15-5ced-4ddc-b409-7134ff3c332f}" ma:taxonomyMulti="true" ma:sspId="f96b8e5b-1f52-4d89-9d30-0680d0269bb5"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Tag" ma:index="24" nillable="true" ma:displayName="Tag - Typ" ma:description="Gesetz, Präsentation, Prämisse" ma:format="Dropdown" ma:internalName="Tag">
      <xsd:simpleType>
        <xsd:restriction base="dms:Text">
          <xsd:maxLength value="255"/>
        </xsd:restriction>
      </xsd:simpleType>
    </xsd:element>
    <xsd:element name="Beschreibung" ma:index="25" nillable="true" ma:displayName="Beschreibung " ma:description="Beschreibung des Inhalts" ma:format="Dropdown" ma:internalName="Beschreibung">
      <xsd:simpleType>
        <xsd:restriction base="dms:Note">
          <xsd:maxLength value="255"/>
        </xsd:restriction>
      </xsd:simpleType>
    </xsd:element>
    <xsd:element name="_x0054_ag2" ma:index="26" nillable="true" ma:displayName="Tag - Gesetzgeber" ma:description="Gesetzgeber" ma:format="Dropdown" ma:internalName="_x0054_ag2">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670b421-bdc1-4e32-b20e-c0385bf67487"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element name="TaxCatchAll" ma:index="20" nillable="true" ma:displayName="Taxonomy Catch All Column" ma:hidden="true" ma:list="{f822da64-68e0-492d-90b2-f934d7afa542}" ma:internalName="TaxCatchAll" ma:showField="CatchAllData" ma:web="d670b421-bdc1-4e32-b20e-c0385bf6748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e5d260e-9c4d-43fd-922b-607f811cece7">
      <Terms xmlns="http://schemas.microsoft.com/office/infopath/2007/PartnerControls"/>
    </lcf76f155ced4ddcb4097134ff3c332f>
    <Tag xmlns="ee5d260e-9c4d-43fd-922b-607f811cece7" xsi:nil="true"/>
    <_x0054_ag2 xmlns="ee5d260e-9c4d-43fd-922b-607f811cece7" xsi:nil="true"/>
    <Beschreibung xmlns="ee5d260e-9c4d-43fd-922b-607f811cece7" xsi:nil="true"/>
    <TaxCatchAll xmlns="d670b421-bdc1-4e32-b20e-c0385bf67487" xsi:nil="true"/>
  </documentManagement>
</p:properties>
</file>

<file path=customXml/itemProps1.xml><?xml version="1.0" encoding="utf-8"?>
<ds:datastoreItem xmlns:ds="http://schemas.openxmlformats.org/officeDocument/2006/customXml" ds:itemID="{312492BA-F008-4216-A80E-C0D2082596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d260e-9c4d-43fd-922b-607f811cece7"/>
    <ds:schemaRef ds:uri="d670b421-bdc1-4e32-b20e-c0385bf674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422A0C6-C220-4EC5-8B90-C7476CE57E9F}">
  <ds:schemaRefs>
    <ds:schemaRef ds:uri="http://schemas.microsoft.com/sharepoint/v3/contenttype/forms"/>
  </ds:schemaRefs>
</ds:datastoreItem>
</file>

<file path=customXml/itemProps3.xml><?xml version="1.0" encoding="utf-8"?>
<ds:datastoreItem xmlns:ds="http://schemas.openxmlformats.org/officeDocument/2006/customXml" ds:itemID="{4006BEE3-2C92-49A7-A32E-C3BA577DD8D0}">
  <ds:schemaRefs>
    <ds:schemaRef ds:uri="http://schemas.microsoft.com/office/2006/documentManagement/types"/>
    <ds:schemaRef ds:uri="http://purl.org/dc/elements/1.1/"/>
    <ds:schemaRef ds:uri="http://schemas.openxmlformats.org/package/2006/metadata/core-properties"/>
    <ds:schemaRef ds:uri="ee5d260e-9c4d-43fd-922b-607f811cece7"/>
    <ds:schemaRef ds:uri="http://www.w3.org/XML/1998/namespace"/>
    <ds:schemaRef ds:uri="http://schemas.microsoft.com/office/infopath/2007/PartnerControls"/>
    <ds:schemaRef ds:uri="http://purl.org/dc/terms/"/>
    <ds:schemaRef ds:uri="http://schemas.microsoft.com/office/2006/metadata/properties"/>
    <ds:schemaRef ds:uri="d670b421-bdc1-4e32-b20e-c0385bf67487"/>
    <ds:schemaRef ds:uri="http://purl.org/dc/dcmitype/"/>
  </ds:schemaRefs>
</ds:datastoreItem>
</file>

<file path=docMetadata/LabelInfo.xml><?xml version="1.0" encoding="utf-8"?>
<clbl:labelList xmlns:clbl="http://schemas.microsoft.com/office/2020/mipLabelMetadata">
  <clbl:label id="{c2601314-b878-4900-a263-6d04f23371fa}" enabled="1" method="Privileged" siteId="{ce849bab-cc1c-465b-b62e-18f07c9ac198}" removed="0"/>
</clbl:labelList>
</file>

<file path=docProps/app.xml><?xml version="1.0" encoding="utf-8"?>
<Properties xmlns="http://schemas.openxmlformats.org/officeDocument/2006/extended-properties" xmlns:vt="http://schemas.openxmlformats.org/officeDocument/2006/docPropsVTypes">
  <Template/>
  <TotalTime>0</TotalTime>
  <Words>1227</Words>
  <Application>Microsoft Office PowerPoint</Application>
  <PresentationFormat>Breitbild</PresentationFormat>
  <Paragraphs>159</Paragraphs>
  <Slides>7</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7</vt:i4>
      </vt:variant>
    </vt:vector>
  </HeadingPairs>
  <TitlesOfParts>
    <vt:vector size="14" baseType="lpstr">
      <vt:lpstr>Arial</vt:lpstr>
      <vt:lpstr>BMWGroupTN Condensed</vt:lpstr>
      <vt:lpstr>Calibri</vt:lpstr>
      <vt:lpstr>Courier New</vt:lpstr>
      <vt:lpstr>Times New Roman</vt:lpstr>
      <vt:lpstr>Wingdings</vt:lpstr>
      <vt:lpstr>Masque présentation OICA</vt:lpstr>
      <vt:lpstr>Special Purpose Vehicles (SPV) in UN-Rs</vt:lpstr>
      <vt:lpstr>Overview SPV Categories.</vt:lpstr>
      <vt:lpstr>Overview SPV Categories.</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Jocelyne Nziendolo</dc:creator>
  <cp:lastModifiedBy>Fritz Helpert</cp:lastModifiedBy>
  <cp:revision>9</cp:revision>
  <dcterms:created xsi:type="dcterms:W3CDTF">2018-05-24T09:21:32Z</dcterms:created>
  <dcterms:modified xsi:type="dcterms:W3CDTF">2025-09-08T08:43:35Z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0x010100141516747FF24F46B1F8918B6379602A</vt:lpwstr>
  </property>
  <property fmtid="{D5CDD505-2E9C-101B-9397-08002B2CF9AE}" pid="3" name="MediaServiceImageTags">
    <vt:lpwstr/>
  </property>
</Properties>
</file>