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9"/>
  </p:notesMasterIdLst>
  <p:sldIdLst>
    <p:sldId id="2147482646" r:id="rId6"/>
    <p:sldId id="2147483582" r:id="rId7"/>
    <p:sldId id="21474835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383E348-39DB-4C85-8827-3EF441A0667C}">
          <p14:sldIdLst>
            <p14:sldId id="2147482646"/>
            <p14:sldId id="2147483582"/>
            <p14:sldId id="21474835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ON MISE (三瀬 史遠)" userId="1b6b481c-01c6-4ded-8485-5d72fdf4bbb2" providerId="ADAL" clId="{8420FEE9-8BC4-457A-AF9D-B1405D6A8E96}"/>
    <pc:docChg chg="undo custSel addSld delSld modSld sldOrd modSection">
      <pc:chgData name="SHION MISE (三瀬 史遠)" userId="1b6b481c-01c6-4ded-8485-5d72fdf4bbb2" providerId="ADAL" clId="{8420FEE9-8BC4-457A-AF9D-B1405D6A8E96}" dt="2025-05-29T08:55:36.435" v="212" actId="478"/>
      <pc:docMkLst>
        <pc:docMk/>
      </pc:docMkLst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1251518693" sldId="435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4050513437" sldId="459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2707236469" sldId="461"/>
        </pc:sldMkLst>
      </pc:sldChg>
      <pc:sldChg chg="modSp mod">
        <pc:chgData name="SHION MISE (三瀬 史遠)" userId="1b6b481c-01c6-4ded-8485-5d72fdf4bbb2" providerId="ADAL" clId="{8420FEE9-8BC4-457A-AF9D-B1405D6A8E96}" dt="2025-05-27T10:31:36.566" v="32" actId="1076"/>
        <pc:sldMkLst>
          <pc:docMk/>
          <pc:sldMk cId="3458670198" sldId="2147482646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1477473105" sldId="2147483559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456706" sldId="2147483561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65111413" sldId="2147483564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3649862326" sldId="2147483565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276656211" sldId="2147483566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555470473" sldId="2147483567"/>
        </pc:sldMkLst>
      </pc:sldChg>
      <pc:sldChg chg="mo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967750260" sldId="2147483568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703500911" sldId="2147483569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1737963" sldId="2147483570"/>
        </pc:sldMkLst>
      </pc:sldChg>
      <pc:sldChg chg="addSp delSp modSp new mod">
        <pc:chgData name="SHION MISE (三瀬 史遠)" userId="1b6b481c-01c6-4ded-8485-5d72fdf4bbb2" providerId="ADAL" clId="{8420FEE9-8BC4-457A-AF9D-B1405D6A8E96}" dt="2025-05-27T11:27:34.503" v="182" actId="20577"/>
        <pc:sldMkLst>
          <pc:docMk/>
          <pc:sldMk cId="1494715489" sldId="2147483571"/>
        </pc:sldMkLst>
      </pc:sldChg>
      <pc:sldChg chg="new del">
        <pc:chgData name="SHION MISE (三瀬 史遠)" userId="1b6b481c-01c6-4ded-8485-5d72fdf4bbb2" providerId="ADAL" clId="{8420FEE9-8BC4-457A-AF9D-B1405D6A8E96}" dt="2025-05-27T10:37:10.052" v="38" actId="680"/>
        <pc:sldMkLst>
          <pc:docMk/>
          <pc:sldMk cId="3947469366" sldId="2147483571"/>
        </pc:sldMkLst>
      </pc:sldChg>
      <pc:sldChg chg="addSp delSp modSp add del mod">
        <pc:chgData name="SHION MISE (三瀬 史遠)" userId="1b6b481c-01c6-4ded-8485-5d72fdf4bbb2" providerId="ADAL" clId="{8420FEE9-8BC4-457A-AF9D-B1405D6A8E96}" dt="2025-05-27T11:26:22.096" v="171" actId="47"/>
        <pc:sldMkLst>
          <pc:docMk/>
          <pc:sldMk cId="1167390308" sldId="2147483572"/>
        </pc:sldMkLst>
      </pc:sldChg>
      <pc:sldChg chg="addSp delSp modSp new mod">
        <pc:chgData name="SHION MISE (三瀬 史遠)" userId="1b6b481c-01c6-4ded-8485-5d72fdf4bbb2" providerId="ADAL" clId="{8420FEE9-8BC4-457A-AF9D-B1405D6A8E96}" dt="2025-05-29T08:55:36.435" v="212" actId="478"/>
        <pc:sldMkLst>
          <pc:docMk/>
          <pc:sldMk cId="330349247" sldId="2147483574"/>
        </pc:sldMkLst>
      </pc:sldChg>
    </pc:docChg>
  </pc:docChgLst>
  <pc:docChgLst>
    <pc:chgData name="TADASHI YAMAGUCHI (山口 直志)" userId="f37028fa-1e8d-4051-af93-18381ccbc706" providerId="ADAL" clId="{B5808BC6-2B7C-40BF-B72C-BDCF5D267288}"/>
    <pc:docChg chg="undo custSel addSld delSld modSld">
      <pc:chgData name="TADASHI YAMAGUCHI (山口 直志)" userId="f37028fa-1e8d-4051-af93-18381ccbc706" providerId="ADAL" clId="{B5808BC6-2B7C-40BF-B72C-BDCF5D267288}" dt="2025-03-27T14:06:30.465" v="249" actId="47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</pc:sldChg>
      <pc:sldChg chg="addSp delSp modSp mod">
        <pc:chgData name="TADASHI YAMAGUCHI (山口 直志)" userId="f37028fa-1e8d-4051-af93-18381ccbc706" providerId="ADAL" clId="{B5808BC6-2B7C-40BF-B72C-BDCF5D267288}" dt="2025-03-27T10:00:34.123" v="173" actId="1076"/>
        <pc:sldMkLst>
          <pc:docMk/>
          <pc:sldMk cId="1477473105" sldId="2147483559"/>
        </pc:sldMkLst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</pc:sldChg>
      <pc:sldChg chg="addSp delSp modSp mod">
        <pc:chgData name="TADASHI YAMAGUCHI (山口 直志)" userId="f37028fa-1e8d-4051-af93-18381ccbc706" providerId="ADAL" clId="{B5808BC6-2B7C-40BF-B72C-BDCF5D267288}" dt="2025-03-27T13:44:48.797" v="226" actId="20577"/>
        <pc:sldMkLst>
          <pc:docMk/>
          <pc:sldMk cId="23456706" sldId="2147483561"/>
        </pc:sldMkLst>
      </pc:sldChg>
      <pc:sldChg chg="addSp delSp modSp add mod">
        <pc:chgData name="TADASHI YAMAGUCHI (山口 直志)" userId="f37028fa-1e8d-4051-af93-18381ccbc706" providerId="ADAL" clId="{B5808BC6-2B7C-40BF-B72C-BDCF5D267288}" dt="2025-03-27T09:57:26.447" v="171" actId="1076"/>
        <pc:sldMkLst>
          <pc:docMk/>
          <pc:sldMk cId="97691635" sldId="2147483562"/>
        </pc:sldMkLst>
      </pc:sldChg>
      <pc:sldChg chg="addSp delSp modSp add mod modShow">
        <pc:chgData name="TADASHI YAMAGUCHI (山口 直志)" userId="f37028fa-1e8d-4051-af93-18381ccbc706" providerId="ADAL" clId="{B5808BC6-2B7C-40BF-B72C-BDCF5D267288}" dt="2025-03-27T13:53:55.993" v="233" actId="478"/>
        <pc:sldMkLst>
          <pc:docMk/>
          <pc:sldMk cId="2041329096" sldId="2147483563"/>
        </pc:sldMkLst>
      </pc:sldChg>
      <pc:sldChg chg="addSp delSp modSp add del mod">
        <pc:chgData name="TADASHI YAMAGUCHI (山口 直志)" userId="f37028fa-1e8d-4051-af93-18381ccbc706" providerId="ADAL" clId="{B5808BC6-2B7C-40BF-B72C-BDCF5D267288}" dt="2025-03-27T14:06:30.465" v="249" actId="47"/>
        <pc:sldMkLst>
          <pc:docMk/>
          <pc:sldMk cId="3039557492" sldId="2147483564"/>
        </pc:sldMkLst>
      </pc:sldChg>
    </pc:docChg>
  </pc:docChgLst>
  <pc:docChgLst>
    <pc:chgData name="TADASHI YAMAGUCHI (山口 直志)" userId="f37028fa-1e8d-4051-af93-18381ccbc706" providerId="ADAL" clId="{C10C31A7-10F3-4B16-A9A3-F090425AEC42}"/>
    <pc:docChg chg="undo custSel addSld delSld modSld sldOrd addSection modSection">
      <pc:chgData name="TADASHI YAMAGUCHI (山口 直志)" userId="f37028fa-1e8d-4051-af93-18381ccbc706" providerId="ADAL" clId="{C10C31A7-10F3-4B16-A9A3-F090425AEC42}" dt="2025-04-24T13:41:04.302" v="1350" actId="6549"/>
      <pc:docMkLst>
        <pc:docMk/>
      </pc:docMkLst>
      <pc:sldChg chg="addSp delSp modSp mod">
        <pc:chgData name="TADASHI YAMAGUCHI (山口 直志)" userId="f37028fa-1e8d-4051-af93-18381ccbc706" providerId="ADAL" clId="{C10C31A7-10F3-4B16-A9A3-F090425AEC42}" dt="2025-04-24T05:56:13.849" v="564" actId="20577"/>
        <pc:sldMkLst>
          <pc:docMk/>
          <pc:sldMk cId="3458670198" sldId="2147482646"/>
        </pc:sldMkLst>
      </pc:sldChg>
      <pc:sldChg chg="addSp delSp modSp mod ord">
        <pc:chgData name="TADASHI YAMAGUCHI (山口 直志)" userId="f37028fa-1e8d-4051-af93-18381ccbc706" providerId="ADAL" clId="{C10C31A7-10F3-4B16-A9A3-F090425AEC42}" dt="2025-04-24T13:31:29.986" v="1198" actId="478"/>
        <pc:sldMkLst>
          <pc:docMk/>
          <pc:sldMk cId="1477473105" sldId="2147483559"/>
        </pc:sldMkLst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2567365679" sldId="2147483560"/>
        </pc:sldMkLst>
      </pc:sldChg>
      <pc:sldChg chg="addSp delSp modSp add del mod">
        <pc:chgData name="TADASHI YAMAGUCHI (山口 直志)" userId="f37028fa-1e8d-4051-af93-18381ccbc706" providerId="ADAL" clId="{C10C31A7-10F3-4B16-A9A3-F090425AEC42}" dt="2025-04-15T13:24:37.449" v="176" actId="1076"/>
        <pc:sldMkLst>
          <pc:docMk/>
          <pc:sldMk cId="23456706" sldId="2147483561"/>
        </pc:sldMkLst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97691635" sldId="2147483562"/>
        </pc:sldMkLst>
      </pc:sldChg>
      <pc:sldChg chg="del">
        <pc:chgData name="TADASHI YAMAGUCHI (山口 直志)" userId="f37028fa-1e8d-4051-af93-18381ccbc706" providerId="ADAL" clId="{C10C31A7-10F3-4B16-A9A3-F090425AEC42}" dt="2025-04-15T07:27:44.159" v="99" actId="47"/>
        <pc:sldMkLst>
          <pc:docMk/>
          <pc:sldMk cId="2041329096" sldId="2147483563"/>
        </pc:sldMkLst>
      </pc:sldChg>
      <pc:sldChg chg="addSp delSp modSp add mod ord">
        <pc:chgData name="TADASHI YAMAGUCHI (山口 直志)" userId="f37028fa-1e8d-4051-af93-18381ccbc706" providerId="ADAL" clId="{C10C31A7-10F3-4B16-A9A3-F090425AEC42}" dt="2025-04-24T10:35:38.148" v="958" actId="478"/>
        <pc:sldMkLst>
          <pc:docMk/>
          <pc:sldMk cId="265111413" sldId="2147483564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29:16.518" v="1172" actId="1035"/>
        <pc:sldMkLst>
          <pc:docMk/>
          <pc:sldMk cId="3649862326" sldId="2147483565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07:35:03.372" v="955" actId="1076"/>
        <pc:sldMkLst>
          <pc:docMk/>
          <pc:sldMk cId="2276656211" sldId="2147483566"/>
        </pc:sldMkLst>
      </pc:sldChg>
      <pc:sldChg chg="delSp modSp add mod">
        <pc:chgData name="TADASHI YAMAGUCHI (山口 直志)" userId="f37028fa-1e8d-4051-af93-18381ccbc706" providerId="ADAL" clId="{C10C31A7-10F3-4B16-A9A3-F090425AEC42}" dt="2025-04-24T10:35:56.986" v="962" actId="1076"/>
        <pc:sldMkLst>
          <pc:docMk/>
          <pc:sldMk cId="2555470473" sldId="2147483567"/>
        </pc:sldMkLst>
      </pc:sldChg>
      <pc:sldChg chg="add ord">
        <pc:chgData name="TADASHI YAMAGUCHI (山口 直志)" userId="f37028fa-1e8d-4051-af93-18381ccbc706" providerId="ADAL" clId="{C10C31A7-10F3-4B16-A9A3-F090425AEC42}" dt="2025-04-24T13:16:33.453" v="1013"/>
        <pc:sldMkLst>
          <pc:docMk/>
          <pc:sldMk cId="2967750260" sldId="2147483568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28:34.764" v="1153" actId="478"/>
        <pc:sldMkLst>
          <pc:docMk/>
          <pc:sldMk cId="703500911" sldId="2147483569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41:04.302" v="1350" actId="6549"/>
        <pc:sldMkLst>
          <pc:docMk/>
          <pc:sldMk cId="231737963" sldId="2147483570"/>
        </pc:sldMkLst>
      </pc:sldChg>
    </pc:docChg>
  </pc:docChgLst>
  <pc:docChgLst>
    <pc:chgData name="TADASHI YAMAGUCHI (山口 直志)" userId="f37028fa-1e8d-4051-af93-18381ccbc706" providerId="ADAL" clId="{59A8638C-3A97-4021-AE73-2FD602E2A8AD}"/>
    <pc:docChg chg="undo custSel delSld modSld sldOrd delSection modSection">
      <pc:chgData name="TADASHI YAMAGUCHI (山口 直志)" userId="f37028fa-1e8d-4051-af93-18381ccbc706" providerId="ADAL" clId="{59A8638C-3A97-4021-AE73-2FD602E2A8AD}" dt="2025-07-23T02:17:25.307" v="240" actId="14100"/>
      <pc:docMkLst>
        <pc:docMk/>
      </pc:docMkLst>
      <pc:sldChg chg="modSp mod">
        <pc:chgData name="TADASHI YAMAGUCHI (山口 直志)" userId="f37028fa-1e8d-4051-af93-18381ccbc706" providerId="ADAL" clId="{59A8638C-3A97-4021-AE73-2FD602E2A8AD}" dt="2025-07-16T04:02:05.414" v="112" actId="20577"/>
        <pc:sldMkLst>
          <pc:docMk/>
          <pc:sldMk cId="3458670198" sldId="2147482646"/>
        </pc:sldMkLst>
      </pc:sldChg>
      <pc:sldChg chg="addSp delSp modSp mod ord modShow">
        <pc:chgData name="TADASHI YAMAGUCHI (山口 直志)" userId="f37028fa-1e8d-4051-af93-18381ccbc706" providerId="ADAL" clId="{59A8638C-3A97-4021-AE73-2FD602E2A8AD}" dt="2025-07-16T04:09:35.451" v="201" actId="20577"/>
        <pc:sldMkLst>
          <pc:docMk/>
          <pc:sldMk cId="265111413" sldId="2147483564"/>
        </pc:sldMkLst>
      </pc:sldChg>
      <pc:sldChg chg="addSp delSp modSp mod">
        <pc:chgData name="TADASHI YAMAGUCHI (山口 直志)" userId="f37028fa-1e8d-4051-af93-18381ccbc706" providerId="ADAL" clId="{59A8638C-3A97-4021-AE73-2FD602E2A8AD}" dt="2025-07-16T04:01:40.005" v="39" actId="21"/>
        <pc:sldMkLst>
          <pc:docMk/>
          <pc:sldMk cId="3649862326" sldId="2147483565"/>
        </pc:sldMkLst>
      </pc:sldChg>
      <pc:sldChg chg="addSp delSp modSp mod">
        <pc:chgData name="TADASHI YAMAGUCHI (山口 直志)" userId="f37028fa-1e8d-4051-af93-18381ccbc706" providerId="ADAL" clId="{59A8638C-3A97-4021-AE73-2FD602E2A8AD}" dt="2025-07-23T02:17:25.307" v="240" actId="14100"/>
        <pc:sldMkLst>
          <pc:docMk/>
          <pc:sldMk cId="1229340051" sldId="2147483573"/>
        </pc:sldMkLst>
      </pc:sldChg>
      <pc:sldChg chg="del">
        <pc:chgData name="TADASHI YAMAGUCHI (山口 直志)" userId="f37028fa-1e8d-4051-af93-18381ccbc706" providerId="ADAL" clId="{59A8638C-3A97-4021-AE73-2FD602E2A8AD}" dt="2025-07-16T04:08:32.349" v="200" actId="18676"/>
        <pc:sldMkLst>
          <pc:docMk/>
          <pc:sldMk cId="1955027218" sldId="2147483574"/>
        </pc:sldMkLst>
      </pc:sldChg>
    </pc:docChg>
  </pc:docChgLst>
  <pc:docChgLst>
    <pc:chgData name="TADASHI YAMAGUCHI (山口 直志)" userId="f37028fa-1e8d-4051-af93-18381ccbc706" providerId="ADAL" clId="{C2C8179D-64FF-4450-A43F-75403F3CE509}"/>
    <pc:docChg chg="custSel modSld">
      <pc:chgData name="TADASHI YAMAGUCHI (山口 直志)" userId="f37028fa-1e8d-4051-af93-18381ccbc706" providerId="ADAL" clId="{C2C8179D-64FF-4450-A43F-75403F3CE509}" dt="2025-08-22T07:26:50.008" v="68" actId="20577"/>
      <pc:docMkLst>
        <pc:docMk/>
      </pc:docMkLst>
      <pc:sldChg chg="modSp mod">
        <pc:chgData name="TADASHI YAMAGUCHI (山口 直志)" userId="f37028fa-1e8d-4051-af93-18381ccbc706" providerId="ADAL" clId="{C2C8179D-64FF-4450-A43F-75403F3CE509}" dt="2025-08-22T07:22:10.103" v="37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C2C8179D-64FF-4450-A43F-75403F3CE509}" dt="2025-08-22T07:22:10.103" v="37" actId="20577"/>
          <ac:spMkLst>
            <pc:docMk/>
            <pc:sldMk cId="3458670198" sldId="2147482646"/>
            <ac:spMk id="2" creationId="{03FFBEBD-A6FC-4370-B678-3E77E110887F}"/>
          </ac:spMkLst>
        </pc:spChg>
      </pc:sldChg>
      <pc:sldChg chg="delSp mod">
        <pc:chgData name="TADASHI YAMAGUCHI (山口 直志)" userId="f37028fa-1e8d-4051-af93-18381ccbc706" providerId="ADAL" clId="{C2C8179D-64FF-4450-A43F-75403F3CE509}" dt="2025-08-22T07:20:23.397" v="0" actId="478"/>
        <pc:sldMkLst>
          <pc:docMk/>
          <pc:sldMk cId="265111413" sldId="2147483564"/>
        </pc:sldMkLst>
      </pc:sldChg>
      <pc:sldChg chg="addSp modSp mod">
        <pc:chgData name="TADASHI YAMAGUCHI (山口 直志)" userId="f37028fa-1e8d-4051-af93-18381ccbc706" providerId="ADAL" clId="{C2C8179D-64FF-4450-A43F-75403F3CE509}" dt="2025-08-22T07:26:50.008" v="68" actId="20577"/>
        <pc:sldMkLst>
          <pc:docMk/>
          <pc:sldMk cId="3649862326" sldId="2147483565"/>
        </pc:sldMkLst>
        <pc:spChg chg="mod">
          <ac:chgData name="TADASHI YAMAGUCHI (山口 直志)" userId="f37028fa-1e8d-4051-af93-18381ccbc706" providerId="ADAL" clId="{C2C8179D-64FF-4450-A43F-75403F3CE509}" dt="2025-08-22T07:26:50.008" v="68" actId="20577"/>
          <ac:spMkLst>
            <pc:docMk/>
            <pc:sldMk cId="3649862326" sldId="2147483565"/>
            <ac:spMk id="2" creationId="{66EA583A-2DA4-16B8-F093-6E297445A5FD}"/>
          </ac:spMkLst>
        </pc:spChg>
        <pc:spChg chg="add mod">
          <ac:chgData name="TADASHI YAMAGUCHI (山口 直志)" userId="f37028fa-1e8d-4051-af93-18381ccbc706" providerId="ADAL" clId="{C2C8179D-64FF-4450-A43F-75403F3CE509}" dt="2025-08-22T07:26:17.913" v="40" actId="14100"/>
          <ac:spMkLst>
            <pc:docMk/>
            <pc:sldMk cId="3649862326" sldId="2147483565"/>
            <ac:spMk id="9" creationId="{EB64EEA3-8C1D-B65B-4EB0-D75735A70906}"/>
          </ac:spMkLst>
        </pc:spChg>
      </pc:sldChg>
    </pc:docChg>
  </pc:docChgLst>
  <pc:docChgLst>
    <pc:chgData name="TADASHI YAMAGUCHI (山口 直志)" userId="f37028fa-1e8d-4051-af93-18381ccbc706" providerId="ADAL" clId="{A550DBB1-7850-4E48-8FE9-7823BA4A2CF4}"/>
    <pc:docChg chg="undo custSel addSld delSld modSld modSection">
      <pc:chgData name="TADASHI YAMAGUCHI (山口 直志)" userId="f37028fa-1e8d-4051-af93-18381ccbc706" providerId="ADAL" clId="{A550DBB1-7850-4E48-8FE9-7823BA4A2CF4}" dt="2025-09-30T12:54:35.516" v="783" actId="1076"/>
      <pc:docMkLst>
        <pc:docMk/>
      </pc:docMkLst>
      <pc:sldChg chg="modSp mod">
        <pc:chgData name="TADASHI YAMAGUCHI (山口 直志)" userId="f37028fa-1e8d-4051-af93-18381ccbc706" providerId="ADAL" clId="{A550DBB1-7850-4E48-8FE9-7823BA4A2CF4}" dt="2025-09-30T08:02:46.942" v="175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A550DBB1-7850-4E48-8FE9-7823BA4A2CF4}" dt="2025-09-30T08:02:46.942" v="175" actId="2057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A550DBB1-7850-4E48-8FE9-7823BA4A2CF4}" dt="2025-09-30T08:00:08.010" v="72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modSp mod">
        <pc:chgData name="TADASHI YAMAGUCHI (山口 直志)" userId="f37028fa-1e8d-4051-af93-18381ccbc706" providerId="ADAL" clId="{A550DBB1-7850-4E48-8FE9-7823BA4A2CF4}" dt="2025-09-30T07:59:38.039" v="51" actId="947"/>
        <pc:sldMkLst>
          <pc:docMk/>
          <pc:sldMk cId="265111413" sldId="2147483564"/>
        </pc:sldMkLst>
        <pc:spChg chg="mod">
          <ac:chgData name="TADASHI YAMAGUCHI (山口 直志)" userId="f37028fa-1e8d-4051-af93-18381ccbc706" providerId="ADAL" clId="{A550DBB1-7850-4E48-8FE9-7823BA4A2CF4}" dt="2025-09-30T07:59:16.182" v="22" actId="1038"/>
          <ac:spMkLst>
            <pc:docMk/>
            <pc:sldMk cId="265111413" sldId="2147483564"/>
            <ac:spMk id="3" creationId="{E3B7D2C3-28DB-2ED3-75E1-97A3C565DBA0}"/>
          </ac:spMkLst>
        </pc:spChg>
        <pc:graphicFrameChg chg="modGraphic">
          <ac:chgData name="TADASHI YAMAGUCHI (山口 直志)" userId="f37028fa-1e8d-4051-af93-18381ccbc706" providerId="ADAL" clId="{A550DBB1-7850-4E48-8FE9-7823BA4A2CF4}" dt="2025-09-30T07:59:38.039" v="51" actId="947"/>
          <ac:graphicFrameMkLst>
            <pc:docMk/>
            <pc:sldMk cId="265111413" sldId="2147483564"/>
            <ac:graphicFrameMk id="39" creationId="{682669F6-2EE5-6363-AE3F-1D6BB3BFA440}"/>
          </ac:graphicFrameMkLst>
        </pc:graphicFrameChg>
      </pc:sldChg>
      <pc:sldChg chg="delSp modSp del mod">
        <pc:chgData name="TADASHI YAMAGUCHI (山口 直志)" userId="f37028fa-1e8d-4051-af93-18381ccbc706" providerId="ADAL" clId="{A550DBB1-7850-4E48-8FE9-7823BA4A2CF4}" dt="2025-09-30T12:52:44.886" v="760" actId="47"/>
        <pc:sldMkLst>
          <pc:docMk/>
          <pc:sldMk cId="3649862326" sldId="2147483565"/>
        </pc:sldMkLst>
        <pc:spChg chg="mod">
          <ac:chgData name="TADASHI YAMAGUCHI (山口 直志)" userId="f37028fa-1e8d-4051-af93-18381ccbc706" providerId="ADAL" clId="{A550DBB1-7850-4E48-8FE9-7823BA4A2CF4}" dt="2025-09-30T08:03:24.516" v="178" actId="20577"/>
          <ac:spMkLst>
            <pc:docMk/>
            <pc:sldMk cId="3649862326" sldId="2147483565"/>
            <ac:spMk id="6" creationId="{B06069D3-6ACF-5082-A22A-31C1E862BD63}"/>
          </ac:spMkLst>
        </pc:spChg>
        <pc:spChg chg="mod">
          <ac:chgData name="TADASHI YAMAGUCHI (山口 直志)" userId="f37028fa-1e8d-4051-af93-18381ccbc706" providerId="ADAL" clId="{A550DBB1-7850-4E48-8FE9-7823BA4A2CF4}" dt="2025-09-30T08:03:37.136" v="180" actId="1076"/>
          <ac:spMkLst>
            <pc:docMk/>
            <pc:sldMk cId="3649862326" sldId="2147483565"/>
            <ac:spMk id="10" creationId="{76255EE6-C60D-6CDC-8C57-9BECF17D2716}"/>
          </ac:spMkLst>
        </pc:spChg>
        <pc:spChg chg="mod">
          <ac:chgData name="TADASHI YAMAGUCHI (山口 直志)" userId="f37028fa-1e8d-4051-af93-18381ccbc706" providerId="ADAL" clId="{A550DBB1-7850-4E48-8FE9-7823BA4A2CF4}" dt="2025-09-30T08:03:34.309" v="179" actId="1076"/>
          <ac:spMkLst>
            <pc:docMk/>
            <pc:sldMk cId="3649862326" sldId="2147483565"/>
            <ac:spMk id="11" creationId="{D381E283-2975-8B8D-B043-EE285E5C4974}"/>
          </ac:spMkLst>
        </pc:spChg>
        <pc:graphicFrameChg chg="del">
          <ac:chgData name="TADASHI YAMAGUCHI (山口 直志)" userId="f37028fa-1e8d-4051-af93-18381ccbc706" providerId="ADAL" clId="{A550DBB1-7850-4E48-8FE9-7823BA4A2CF4}" dt="2025-09-30T08:03:21.124" v="177" actId="478"/>
          <ac:graphicFrameMkLst>
            <pc:docMk/>
            <pc:sldMk cId="3649862326" sldId="2147483565"/>
            <ac:graphicFrameMk id="8" creationId="{C49D7F8F-279E-D8EC-9EA8-D7F965B35467}"/>
          </ac:graphicFrameMkLst>
        </pc:graphicFrameChg>
      </pc:sldChg>
      <pc:sldChg chg="del">
        <pc:chgData name="TADASHI YAMAGUCHI (山口 直志)" userId="f37028fa-1e8d-4051-af93-18381ccbc706" providerId="ADAL" clId="{A550DBB1-7850-4E48-8FE9-7823BA4A2CF4}" dt="2025-09-30T07:59:54.931" v="52" actId="47"/>
        <pc:sldMkLst>
          <pc:docMk/>
          <pc:sldMk cId="2641768530" sldId="2147483579"/>
        </pc:sldMkLst>
      </pc:sldChg>
      <pc:sldChg chg="del">
        <pc:chgData name="TADASHI YAMAGUCHI (山口 直志)" userId="f37028fa-1e8d-4051-af93-18381ccbc706" providerId="ADAL" clId="{A550DBB1-7850-4E48-8FE9-7823BA4A2CF4}" dt="2025-09-30T07:59:54.931" v="52" actId="47"/>
        <pc:sldMkLst>
          <pc:docMk/>
          <pc:sldMk cId="1147444816" sldId="2147483580"/>
        </pc:sldMkLst>
      </pc:sldChg>
      <pc:sldChg chg="del">
        <pc:chgData name="TADASHI YAMAGUCHI (山口 直志)" userId="f37028fa-1e8d-4051-af93-18381ccbc706" providerId="ADAL" clId="{A550DBB1-7850-4E48-8FE9-7823BA4A2CF4}" dt="2025-09-30T12:33:29.544" v="357" actId="47"/>
        <pc:sldMkLst>
          <pc:docMk/>
          <pc:sldMk cId="184819345" sldId="2147483581"/>
        </pc:sldMkLst>
      </pc:sldChg>
      <pc:sldChg chg="addSp delSp modSp add mod">
        <pc:chgData name="TADASHI YAMAGUCHI (山口 直志)" userId="f37028fa-1e8d-4051-af93-18381ccbc706" providerId="ADAL" clId="{A550DBB1-7850-4E48-8FE9-7823BA4A2CF4}" dt="2025-09-30T12:54:35.516" v="783" actId="1076"/>
        <pc:sldMkLst>
          <pc:docMk/>
          <pc:sldMk cId="3855035132" sldId="2147483582"/>
        </pc:sldMkLst>
        <pc:spChg chg="del">
          <ac:chgData name="TADASHI YAMAGUCHI (山口 直志)" userId="f37028fa-1e8d-4051-af93-18381ccbc706" providerId="ADAL" clId="{A550DBB1-7850-4E48-8FE9-7823BA4A2CF4}" dt="2025-09-30T08:04:13.942" v="208" actId="478"/>
          <ac:spMkLst>
            <pc:docMk/>
            <pc:sldMk cId="3855035132" sldId="2147483582"/>
            <ac:spMk id="2" creationId="{66EA583A-2DA4-16B8-F093-6E297445A5FD}"/>
          </ac:spMkLst>
        </pc:spChg>
        <pc:spChg chg="mod">
          <ac:chgData name="TADASHI YAMAGUCHI (山口 直志)" userId="f37028fa-1e8d-4051-af93-18381ccbc706" providerId="ADAL" clId="{A550DBB1-7850-4E48-8FE9-7823BA4A2CF4}" dt="2025-09-30T08:04:08.913" v="207"/>
          <ac:spMkLst>
            <pc:docMk/>
            <pc:sldMk cId="3855035132" sldId="2147483582"/>
            <ac:spMk id="3" creationId="{02E1B00A-F0C7-ED84-AE52-21AA5FB9CC5C}"/>
          </ac:spMkLst>
        </pc:spChg>
        <pc:spChg chg="add mod">
          <ac:chgData name="TADASHI YAMAGUCHI (山口 直志)" userId="f37028fa-1e8d-4051-af93-18381ccbc706" providerId="ADAL" clId="{A550DBB1-7850-4E48-8FE9-7823BA4A2CF4}" dt="2025-09-30T12:54:35.516" v="783" actId="1076"/>
          <ac:spMkLst>
            <pc:docMk/>
            <pc:sldMk cId="3855035132" sldId="2147483582"/>
            <ac:spMk id="4" creationId="{8C9540F2-C745-2E0C-9BC4-D4816D151A4F}"/>
          </ac:spMkLst>
        </pc:spChg>
        <pc:spChg chg="del">
          <ac:chgData name="TADASHI YAMAGUCHI (山口 直志)" userId="f37028fa-1e8d-4051-af93-18381ccbc706" providerId="ADAL" clId="{A550DBB1-7850-4E48-8FE9-7823BA4A2CF4}" dt="2025-09-30T08:04:13.942" v="208" actId="478"/>
          <ac:spMkLst>
            <pc:docMk/>
            <pc:sldMk cId="3855035132" sldId="2147483582"/>
            <ac:spMk id="4" creationId="{BBDB3F2F-D88B-BB3E-8DBE-6C6BB7EF606B}"/>
          </ac:spMkLst>
        </pc:spChg>
        <pc:spChg chg="del">
          <ac:chgData name="TADASHI YAMAGUCHI (山口 直志)" userId="f37028fa-1e8d-4051-af93-18381ccbc706" providerId="ADAL" clId="{A550DBB1-7850-4E48-8FE9-7823BA4A2CF4}" dt="2025-09-30T08:04:13.942" v="208" actId="478"/>
          <ac:spMkLst>
            <pc:docMk/>
            <pc:sldMk cId="3855035132" sldId="2147483582"/>
            <ac:spMk id="5" creationId="{DF8B02D2-E7B1-80D5-DBFA-00A295A460CB}"/>
          </ac:spMkLst>
        </pc:spChg>
        <pc:spChg chg="mod">
          <ac:chgData name="TADASHI YAMAGUCHI (山口 直志)" userId="f37028fa-1e8d-4051-af93-18381ccbc706" providerId="ADAL" clId="{A550DBB1-7850-4E48-8FE9-7823BA4A2CF4}" dt="2025-09-30T08:04:20.082" v="256" actId="1035"/>
          <ac:spMkLst>
            <pc:docMk/>
            <pc:sldMk cId="3855035132" sldId="2147483582"/>
            <ac:spMk id="6" creationId="{B06069D3-6ACF-5082-A22A-31C1E862BD63}"/>
          </ac:spMkLst>
        </pc:spChg>
        <pc:spChg chg="add del mod">
          <ac:chgData name="TADASHI YAMAGUCHI (山口 直志)" userId="f37028fa-1e8d-4051-af93-18381ccbc706" providerId="ADAL" clId="{A550DBB1-7850-4E48-8FE9-7823BA4A2CF4}" dt="2025-09-30T12:48:04.060" v="628" actId="478"/>
          <ac:spMkLst>
            <pc:docMk/>
            <pc:sldMk cId="3855035132" sldId="2147483582"/>
            <ac:spMk id="7" creationId="{008B3644-EE89-97C6-9D9D-81352E699E30}"/>
          </ac:spMkLst>
        </pc:spChg>
        <pc:spChg chg="del">
          <ac:chgData name="TADASHI YAMAGUCHI (山口 直志)" userId="f37028fa-1e8d-4051-af93-18381ccbc706" providerId="ADAL" clId="{A550DBB1-7850-4E48-8FE9-7823BA4A2CF4}" dt="2025-09-30T08:04:13.942" v="208" actId="478"/>
          <ac:spMkLst>
            <pc:docMk/>
            <pc:sldMk cId="3855035132" sldId="2147483582"/>
            <ac:spMk id="9" creationId="{EB64EEA3-8C1D-B65B-4EB0-D75735A70906}"/>
          </ac:spMkLst>
        </pc:spChg>
        <pc:spChg chg="mod">
          <ac:chgData name="TADASHI YAMAGUCHI (山口 直志)" userId="f37028fa-1e8d-4051-af93-18381ccbc706" providerId="ADAL" clId="{A550DBB1-7850-4E48-8FE9-7823BA4A2CF4}" dt="2025-09-30T12:54:29.466" v="782" actId="1076"/>
          <ac:spMkLst>
            <pc:docMk/>
            <pc:sldMk cId="3855035132" sldId="2147483582"/>
            <ac:spMk id="10" creationId="{76255EE6-C60D-6CDC-8C57-9BECF17D2716}"/>
          </ac:spMkLst>
        </pc:spChg>
        <pc:spChg chg="mod">
          <ac:chgData name="TADASHI YAMAGUCHI (山口 直志)" userId="f37028fa-1e8d-4051-af93-18381ccbc706" providerId="ADAL" clId="{A550DBB1-7850-4E48-8FE9-7823BA4A2CF4}" dt="2025-09-30T12:54:27.076" v="781" actId="1076"/>
          <ac:spMkLst>
            <pc:docMk/>
            <pc:sldMk cId="3855035132" sldId="2147483582"/>
            <ac:spMk id="11" creationId="{D381E283-2975-8B8D-B043-EE285E5C4974}"/>
          </ac:spMkLst>
        </pc:spChg>
        <pc:spChg chg="mod">
          <ac:chgData name="TADASHI YAMAGUCHI (山口 直志)" userId="f37028fa-1e8d-4051-af93-18381ccbc706" providerId="ADAL" clId="{A550DBB1-7850-4E48-8FE9-7823BA4A2CF4}" dt="2025-09-30T08:04:01.922" v="206" actId="6549"/>
          <ac:spMkLst>
            <pc:docMk/>
            <pc:sldMk cId="3855035132" sldId="2147483582"/>
            <ac:spMk id="42" creationId="{F00B3108-EA17-CB2E-570E-B1D1D1C330D1}"/>
          </ac:spMkLst>
        </pc:spChg>
        <pc:graphicFrameChg chg="add mod modGraphic">
          <ac:chgData name="TADASHI YAMAGUCHI (山口 直志)" userId="f37028fa-1e8d-4051-af93-18381ccbc706" providerId="ADAL" clId="{A550DBB1-7850-4E48-8FE9-7823BA4A2CF4}" dt="2025-09-30T12:53:10.872" v="769" actId="404"/>
          <ac:graphicFrameMkLst>
            <pc:docMk/>
            <pc:sldMk cId="3855035132" sldId="2147483582"/>
            <ac:graphicFrameMk id="2" creationId="{28830D5D-ADCB-B8D9-9704-5DCEFD940DAA}"/>
          </ac:graphicFrameMkLst>
        </pc:graphicFrameChg>
        <pc:cxnChg chg="del">
          <ac:chgData name="TADASHI YAMAGUCHI (山口 直志)" userId="f37028fa-1e8d-4051-af93-18381ccbc706" providerId="ADAL" clId="{A550DBB1-7850-4E48-8FE9-7823BA4A2CF4}" dt="2025-09-30T08:04:13.942" v="208" actId="478"/>
          <ac:cxnSpMkLst>
            <pc:docMk/>
            <pc:sldMk cId="3855035132" sldId="2147483582"/>
            <ac:cxnSpMk id="12" creationId="{4FFB33DC-D6B6-648A-007D-8F5912FB021D}"/>
          </ac:cxnSpMkLst>
        </pc:cxnChg>
      </pc:sldChg>
    </pc:docChg>
  </pc:docChgLst>
  <pc:docChgLst>
    <pc:chgData name="TADASHI YAMAGUCHI (山口 直志)" userId="f37028fa-1e8d-4051-af93-18381ccbc706" providerId="ADAL" clId="{CAE53C0E-8EBA-4C7D-80E0-74446212DABC}"/>
    <pc:docChg chg="undo custSel addSld delSld modSld sldOrd modSection">
      <pc:chgData name="TADASHI YAMAGUCHI (山口 直志)" userId="f37028fa-1e8d-4051-af93-18381ccbc706" providerId="ADAL" clId="{CAE53C0E-8EBA-4C7D-80E0-74446212DABC}" dt="2025-06-27T01:49:08.013" v="283" actId="1076"/>
      <pc:docMkLst>
        <pc:docMk/>
      </pc:docMkLst>
      <pc:sldChg chg="modSp mod">
        <pc:chgData name="TADASHI YAMAGUCHI (山口 直志)" userId="f37028fa-1e8d-4051-af93-18381ccbc706" providerId="ADAL" clId="{CAE53C0E-8EBA-4C7D-80E0-74446212DABC}" dt="2025-06-24T13:00:29.123" v="81" actId="313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3456706" sldId="2147483561"/>
        </pc:sldMkLst>
      </pc:sldChg>
      <pc:sldChg chg="modSp mod ord modShow">
        <pc:chgData name="TADASHI YAMAGUCHI (山口 直志)" userId="f37028fa-1e8d-4051-af93-18381ccbc706" providerId="ADAL" clId="{CAE53C0E-8EBA-4C7D-80E0-74446212DABC}" dt="2025-06-24T13:01:07.509" v="124" actId="729"/>
        <pc:sldMkLst>
          <pc:docMk/>
          <pc:sldMk cId="265111413" sldId="2147483564"/>
        </pc:sldMkLst>
      </pc:sldChg>
      <pc:sldChg chg="addSp delSp modSp mod">
        <pc:chgData name="TADASHI YAMAGUCHI (山口 直志)" userId="f37028fa-1e8d-4051-af93-18381ccbc706" providerId="ADAL" clId="{CAE53C0E-8EBA-4C7D-80E0-74446212DABC}" dt="2025-06-24T13:11:30.625" v="267" actId="14100"/>
        <pc:sldMkLst>
          <pc:docMk/>
          <pc:sldMk cId="3649862326" sldId="2147483565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2276656211" sldId="2147483566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703500911" sldId="2147483569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1494715489" sldId="2147483571"/>
        </pc:sldMkLst>
      </pc:sldChg>
      <pc:sldChg chg="addSp delSp modSp mod">
        <pc:chgData name="TADASHI YAMAGUCHI (山口 直志)" userId="f37028fa-1e8d-4051-af93-18381ccbc706" providerId="ADAL" clId="{CAE53C0E-8EBA-4C7D-80E0-74446212DABC}" dt="2025-06-24T13:11:44.083" v="275" actId="20577"/>
        <pc:sldMkLst>
          <pc:docMk/>
          <pc:sldMk cId="1229340051" sldId="2147483573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0349247" sldId="2147483574"/>
        </pc:sldMkLst>
      </pc:sldChg>
      <pc:sldChg chg="addSp delSp modSp add mod">
        <pc:chgData name="TADASHI YAMAGUCHI (山口 直志)" userId="f37028fa-1e8d-4051-af93-18381ccbc706" providerId="ADAL" clId="{CAE53C0E-8EBA-4C7D-80E0-74446212DABC}" dt="2025-06-27T01:49:08.013" v="283" actId="1076"/>
        <pc:sldMkLst>
          <pc:docMk/>
          <pc:sldMk cId="1955027218" sldId="2147483574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186745192" sldId="2147483575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93767990" sldId="2147483576"/>
        </pc:sldMkLst>
      </pc:sldChg>
    </pc:docChg>
  </pc:docChgLst>
  <pc:docChgLst>
    <pc:chgData name="TADASHI YAMAGUCHI (山口 直志)" userId="f37028fa-1e8d-4051-af93-18381ccbc706" providerId="ADAL" clId="{437AFE75-1AAB-43AD-82FE-E5C70983C5D8}"/>
    <pc:docChg chg="undo custSel addSld delSld modSld sldOrd modSection">
      <pc:chgData name="TADASHI YAMAGUCHI (山口 直志)" userId="f37028fa-1e8d-4051-af93-18381ccbc706" providerId="ADAL" clId="{437AFE75-1AAB-43AD-82FE-E5C70983C5D8}" dt="2025-05-29T12:03:29.669" v="403" actId="20577"/>
      <pc:docMkLst>
        <pc:docMk/>
      </pc:docMkLst>
      <pc:sldChg chg="modSp mod">
        <pc:chgData name="TADASHI YAMAGUCHI (山口 直志)" userId="f37028fa-1e8d-4051-af93-18381ccbc706" providerId="ADAL" clId="{437AFE75-1AAB-43AD-82FE-E5C70983C5D8}" dt="2025-05-27T12:00:57.557" v="327" actId="20577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437AFE75-1AAB-43AD-82FE-E5C70983C5D8}" dt="2025-05-27T12:03:48.320" v="347" actId="47"/>
        <pc:sldMkLst>
          <pc:docMk/>
          <pc:sldMk cId="1477473105" sldId="2147483559"/>
        </pc:sldMkLst>
      </pc:sldChg>
      <pc:sldChg chg="modSp mod ord modShow">
        <pc:chgData name="TADASHI YAMAGUCHI (山口 直志)" userId="f37028fa-1e8d-4051-af93-18381ccbc706" providerId="ADAL" clId="{437AFE75-1AAB-43AD-82FE-E5C70983C5D8}" dt="2025-05-27T12:03:29.844" v="343" actId="6549"/>
        <pc:sldMkLst>
          <pc:docMk/>
          <pc:sldMk cId="23456706" sldId="2147483561"/>
        </pc:sldMkLst>
      </pc:sldChg>
      <pc:sldChg chg="addSp delSp modSp mod ord modShow">
        <pc:chgData name="TADASHI YAMAGUCHI (山口 直志)" userId="f37028fa-1e8d-4051-af93-18381ccbc706" providerId="ADAL" clId="{437AFE75-1AAB-43AD-82FE-E5C70983C5D8}" dt="2025-05-27T12:01:44.794" v="342"/>
        <pc:sldMkLst>
          <pc:docMk/>
          <pc:sldMk cId="265111413" sldId="2147483564"/>
        </pc:sldMkLst>
      </pc:sldChg>
      <pc:sldChg chg="addSp modSp mod ord modShow">
        <pc:chgData name="TADASHI YAMAGUCHI (山口 直志)" userId="f37028fa-1e8d-4051-af93-18381ccbc706" providerId="ADAL" clId="{437AFE75-1AAB-43AD-82FE-E5C70983C5D8}" dt="2025-05-27T11:49:44.552" v="151" actId="20577"/>
        <pc:sldMkLst>
          <pc:docMk/>
          <pc:sldMk cId="3649862326" sldId="2147483565"/>
        </pc:sldMkLst>
      </pc:sldChg>
      <pc:sldChg chg="del">
        <pc:chgData name="TADASHI YAMAGUCHI (山口 直志)" userId="f37028fa-1e8d-4051-af93-18381ccbc706" providerId="ADAL" clId="{437AFE75-1AAB-43AD-82FE-E5C70983C5D8}" dt="2025-05-27T12:03:40.645" v="345" actId="47"/>
        <pc:sldMkLst>
          <pc:docMk/>
          <pc:sldMk cId="2555470473" sldId="2147483567"/>
        </pc:sldMkLst>
      </pc:sldChg>
      <pc:sldChg chg="del">
        <pc:chgData name="TADASHI YAMAGUCHI (山口 直志)" userId="f37028fa-1e8d-4051-af93-18381ccbc706" providerId="ADAL" clId="{437AFE75-1AAB-43AD-82FE-E5C70983C5D8}" dt="2025-05-27T12:03:52.202" v="348" actId="47"/>
        <pc:sldMkLst>
          <pc:docMk/>
          <pc:sldMk cId="2967750260" sldId="2147483568"/>
        </pc:sldMkLst>
      </pc:sldChg>
      <pc:sldChg chg="addSp delSp mod">
        <pc:chgData name="TADASHI YAMAGUCHI (山口 直志)" userId="f37028fa-1e8d-4051-af93-18381ccbc706" providerId="ADAL" clId="{437AFE75-1AAB-43AD-82FE-E5C70983C5D8}" dt="2025-05-29T12:01:49.581" v="367" actId="478"/>
        <pc:sldMkLst>
          <pc:docMk/>
          <pc:sldMk cId="703500911" sldId="2147483569"/>
        </pc:sldMkLst>
      </pc:sldChg>
      <pc:sldChg chg="del">
        <pc:chgData name="TADASHI YAMAGUCHI (山口 直志)" userId="f37028fa-1e8d-4051-af93-18381ccbc706" providerId="ADAL" clId="{437AFE75-1AAB-43AD-82FE-E5C70983C5D8}" dt="2025-05-27T12:03:44.481" v="346" actId="47"/>
        <pc:sldMkLst>
          <pc:docMk/>
          <pc:sldMk cId="231737963" sldId="2147483570"/>
        </pc:sldMkLst>
      </pc:sldChg>
      <pc:sldChg chg="mod ord modShow">
        <pc:chgData name="TADASHI YAMAGUCHI (山口 直志)" userId="f37028fa-1e8d-4051-af93-18381ccbc706" providerId="ADAL" clId="{437AFE75-1AAB-43AD-82FE-E5C70983C5D8}" dt="2025-05-27T12:03:37.284" v="344" actId="20578"/>
        <pc:sldMkLst>
          <pc:docMk/>
          <pc:sldMk cId="1494715489" sldId="2147483571"/>
        </pc:sldMkLst>
      </pc:sldChg>
      <pc:sldChg chg="addSp delSp modSp add del mod ord modShow">
        <pc:chgData name="TADASHI YAMAGUCHI (山口 直志)" userId="f37028fa-1e8d-4051-af93-18381ccbc706" providerId="ADAL" clId="{437AFE75-1AAB-43AD-82FE-E5C70983C5D8}" dt="2025-05-28T00:16:05.266" v="364" actId="47"/>
        <pc:sldMkLst>
          <pc:docMk/>
          <pc:sldMk cId="5052122" sldId="2147483572"/>
        </pc:sldMkLst>
      </pc:sldChg>
      <pc:sldChg chg="add">
        <pc:chgData name="TADASHI YAMAGUCHI (山口 直志)" userId="f37028fa-1e8d-4051-af93-18381ccbc706" providerId="ADAL" clId="{437AFE75-1AAB-43AD-82FE-E5C70983C5D8}" dt="2025-05-28T00:16:03.299" v="363"/>
        <pc:sldMkLst>
          <pc:docMk/>
          <pc:sldMk cId="1229340051" sldId="2147483573"/>
        </pc:sldMkLst>
      </pc:sldChg>
      <pc:sldChg chg="delSp modSp add mod modShow">
        <pc:chgData name="TADASHI YAMAGUCHI (山口 直志)" userId="f37028fa-1e8d-4051-af93-18381ccbc706" providerId="ADAL" clId="{437AFE75-1AAB-43AD-82FE-E5C70983C5D8}" dt="2025-05-29T12:02:32.130" v="385" actId="20577"/>
        <pc:sldMkLst>
          <pc:docMk/>
          <pc:sldMk cId="2186745192" sldId="2147483575"/>
        </pc:sldMkLst>
      </pc:sldChg>
      <pc:sldChg chg="modSp add mod">
        <pc:chgData name="TADASHI YAMAGUCHI (山口 直志)" userId="f37028fa-1e8d-4051-af93-18381ccbc706" providerId="ADAL" clId="{437AFE75-1AAB-43AD-82FE-E5C70983C5D8}" dt="2025-05-29T12:03:29.669" v="403" actId="20577"/>
        <pc:sldMkLst>
          <pc:docMk/>
          <pc:sldMk cId="3393767990" sldId="2147483576"/>
        </pc:sldMkLst>
      </pc:sldChg>
      <pc:sldMasterChg chg="delSldLayout">
        <pc:chgData name="TADASHI YAMAGUCHI (山口 直志)" userId="f37028fa-1e8d-4051-af93-18381ccbc706" providerId="ADAL" clId="{437AFE75-1AAB-43AD-82FE-E5C70983C5D8}" dt="2025-05-27T12:03:48.320" v="347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437AFE75-1AAB-43AD-82FE-E5C70983C5D8}" dt="2025-05-27T12:03:48.320" v="347" actId="47"/>
          <pc:sldLayoutMkLst>
            <pc:docMk/>
            <pc:sldMasterMk cId="67047634" sldId="2147483660"/>
            <pc:sldLayoutMk cId="3330218038" sldId="2147483675"/>
          </pc:sldLayoutMkLst>
        </pc:sldLayoutChg>
      </pc:sldMaster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</pc:sldMasterChg>
    </pc:docChg>
  </pc:docChgLst>
  <pc:docChgLst>
    <pc:chgData name="SHION MISE (三瀬 史遠)" userId="1b6b481c-01c6-4ded-8485-5d72fdf4bbb2" providerId="ADAL" clId="{6FCBEB8B-7265-45B7-9328-45C64F393EC9}"/>
    <pc:docChg chg="undo custSel addSld delSld modSld modSection">
      <pc:chgData name="SHION MISE (三瀬 史遠)" userId="1b6b481c-01c6-4ded-8485-5d72fdf4bbb2" providerId="ADAL" clId="{6FCBEB8B-7265-45B7-9328-45C64F393EC9}" dt="2025-08-28T09:50:34.283" v="199" actId="1076"/>
      <pc:docMkLst>
        <pc:docMk/>
      </pc:docMkLst>
      <pc:sldChg chg="modSp mod">
        <pc:chgData name="SHION MISE (三瀬 史遠)" userId="1b6b481c-01c6-4ded-8485-5d72fdf4bbb2" providerId="ADAL" clId="{6FCBEB8B-7265-45B7-9328-45C64F393EC9}" dt="2025-08-22T07:05:55.264" v="127" actId="20577"/>
        <pc:sldMkLst>
          <pc:docMk/>
          <pc:sldMk cId="3458670198" sldId="2147482646"/>
        </pc:sldMkLst>
        <pc:spChg chg="mod">
          <ac:chgData name="SHION MISE (三瀬 史遠)" userId="1b6b481c-01c6-4ded-8485-5d72fdf4bbb2" providerId="ADAL" clId="{6FCBEB8B-7265-45B7-9328-45C64F393EC9}" dt="2025-08-22T07:05:55.264" v="127" actId="2057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SHION MISE (三瀬 史遠)" userId="1b6b481c-01c6-4ded-8485-5d72fdf4bbb2" providerId="ADAL" clId="{6FCBEB8B-7265-45B7-9328-45C64F393EC9}" dt="2025-08-22T07:01:48.756" v="12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modSp mod">
        <pc:chgData name="SHION MISE (三瀬 史遠)" userId="1b6b481c-01c6-4ded-8485-5d72fdf4bbb2" providerId="ADAL" clId="{6FCBEB8B-7265-45B7-9328-45C64F393EC9}" dt="2025-08-28T09:50:34.283" v="199" actId="1076"/>
        <pc:sldMkLst>
          <pc:docMk/>
          <pc:sldMk cId="265111413" sldId="2147483564"/>
        </pc:sldMkLst>
        <pc:spChg chg="mod">
          <ac:chgData name="SHION MISE (三瀬 史遠)" userId="1b6b481c-01c6-4ded-8485-5d72fdf4bbb2" providerId="ADAL" clId="{6FCBEB8B-7265-45B7-9328-45C64F393EC9}" dt="2025-08-28T09:50:34.283" v="199" actId="1076"/>
          <ac:spMkLst>
            <pc:docMk/>
            <pc:sldMk cId="265111413" sldId="2147483564"/>
            <ac:spMk id="3" creationId="{E3B7D2C3-28DB-2ED3-75E1-97A3C565DBA0}"/>
          </ac:spMkLst>
        </pc:spChg>
      </pc:sldChg>
      <pc:sldChg chg="addSp delSp modSp mod">
        <pc:chgData name="SHION MISE (三瀬 史遠)" userId="1b6b481c-01c6-4ded-8485-5d72fdf4bbb2" providerId="ADAL" clId="{6FCBEB8B-7265-45B7-9328-45C64F393EC9}" dt="2025-08-22T07:04:51.298" v="91" actId="2711"/>
        <pc:sldMkLst>
          <pc:docMk/>
          <pc:sldMk cId="3649862326" sldId="2147483565"/>
        </pc:sldMkLst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2" creationId="{66EA583A-2DA4-16B8-F093-6E297445A5FD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3" creationId="{02E1B00A-F0C7-ED84-AE52-21AA5FB9CC5C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4" creationId="{BBDB3F2F-D88B-BB3E-8DBE-6C6BB7EF606B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5" creationId="{DF8B02D2-E7B1-80D5-DBFA-00A295A460CB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6" creationId="{B06069D3-6ACF-5082-A22A-31C1E862BD63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10" creationId="{76255EE6-C60D-6CDC-8C57-9BECF17D2716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11" creationId="{D381E283-2975-8B8D-B043-EE285E5C4974}"/>
          </ac:spMkLst>
        </pc:spChg>
        <pc:spChg chg="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42" creationId="{F00B3108-EA17-CB2E-570E-B1D1D1C330D1}"/>
          </ac:spMkLst>
        </pc:spChg>
        <pc:graphicFrameChg chg="add mod">
          <ac:chgData name="SHION MISE (三瀬 史遠)" userId="1b6b481c-01c6-4ded-8485-5d72fdf4bbb2" providerId="ADAL" clId="{6FCBEB8B-7265-45B7-9328-45C64F393EC9}" dt="2025-08-22T07:04:06.857" v="86"/>
          <ac:graphicFrameMkLst>
            <pc:docMk/>
            <pc:sldMk cId="3649862326" sldId="2147483565"/>
            <ac:graphicFrameMk id="8" creationId="{C49D7F8F-279E-D8EC-9EA8-D7F965B35467}"/>
          </ac:graphicFrameMkLst>
        </pc:graphicFrameChg>
        <pc:cxnChg chg="add mod">
          <ac:chgData name="SHION MISE (三瀬 史遠)" userId="1b6b481c-01c6-4ded-8485-5d72fdf4bbb2" providerId="ADAL" clId="{6FCBEB8B-7265-45B7-9328-45C64F393EC9}" dt="2025-08-22T07:04:06.857" v="86"/>
          <ac:cxnSpMkLst>
            <pc:docMk/>
            <pc:sldMk cId="3649862326" sldId="2147483565"/>
            <ac:cxnSpMk id="12" creationId="{4FFB33DC-D6B6-648A-007D-8F5912FB021D}"/>
          </ac:cxnSpMkLst>
        </pc:cxnChg>
      </pc:sldChg>
      <pc:sldChg chg="new del">
        <pc:chgData name="SHION MISE (三瀬 史遠)" userId="1b6b481c-01c6-4ded-8485-5d72fdf4bbb2" providerId="ADAL" clId="{6FCBEB8B-7265-45B7-9328-45C64F393EC9}" dt="2025-08-28T07:12:52.902" v="130" actId="47"/>
        <pc:sldMkLst>
          <pc:docMk/>
          <pc:sldMk cId="3642983471" sldId="2147483566"/>
        </pc:sldMkLst>
      </pc:sldChg>
      <pc:sldChg chg="add del">
        <pc:chgData name="SHION MISE (三瀬 史遠)" userId="1b6b481c-01c6-4ded-8485-5d72fdf4bbb2" providerId="ADAL" clId="{6FCBEB8B-7265-45B7-9328-45C64F393EC9}" dt="2025-08-22T07:04:28.240" v="89" actId="47"/>
        <pc:sldMkLst>
          <pc:docMk/>
          <pc:sldMk cId="1229340051" sldId="2147483573"/>
        </pc:sldMkLst>
      </pc:sldChg>
      <pc:sldChg chg="addSp delSp modSp add mod">
        <pc:chgData name="SHION MISE (三瀬 史遠)" userId="1b6b481c-01c6-4ded-8485-5d72fdf4bbb2" providerId="ADAL" clId="{6FCBEB8B-7265-45B7-9328-45C64F393EC9}" dt="2025-08-28T07:15:32.978" v="147"/>
        <pc:sldMkLst>
          <pc:docMk/>
          <pc:sldMk cId="2641768530" sldId="2147483579"/>
        </pc:sldMkLst>
        <pc:spChg chg="add del mod">
          <ac:chgData name="SHION MISE (三瀬 史遠)" userId="1b6b481c-01c6-4ded-8485-5d72fdf4bbb2" providerId="ADAL" clId="{6FCBEB8B-7265-45B7-9328-45C64F393EC9}" dt="2025-08-28T07:15:26.216" v="144"/>
          <ac:spMkLst>
            <pc:docMk/>
            <pc:sldMk cId="2641768530" sldId="2147483579"/>
            <ac:spMk id="2" creationId="{F13F2407-AFAD-B0B9-D200-71641A43E1E9}"/>
          </ac:spMkLst>
        </pc:spChg>
        <pc:spChg chg="add del mod">
          <ac:chgData name="SHION MISE (三瀬 史遠)" userId="1b6b481c-01c6-4ded-8485-5d72fdf4bbb2" providerId="ADAL" clId="{6FCBEB8B-7265-45B7-9328-45C64F393EC9}" dt="2025-08-28T07:15:11.045" v="132" actId="21"/>
          <ac:spMkLst>
            <pc:docMk/>
            <pc:sldMk cId="2641768530" sldId="2147483579"/>
            <ac:spMk id="3" creationId="{AD5AB5AE-EF9D-D8BA-3D44-8622EB8CF94E}"/>
          </ac:spMkLst>
        </pc:spChg>
        <pc:spChg chg="add mod">
          <ac:chgData name="SHION MISE (三瀬 史遠)" userId="1b6b481c-01c6-4ded-8485-5d72fdf4bbb2" providerId="ADAL" clId="{6FCBEB8B-7265-45B7-9328-45C64F393EC9}" dt="2025-08-28T07:15:32.978" v="147"/>
          <ac:spMkLst>
            <pc:docMk/>
            <pc:sldMk cId="2641768530" sldId="2147483579"/>
            <ac:spMk id="5" creationId="{8A4A7E59-5153-7382-CE95-B5E8EFCCD50D}"/>
          </ac:spMkLst>
        </pc:spChg>
      </pc:sldChg>
      <pc:sldChg chg="addSp delSp modSp add mod">
        <pc:chgData name="SHION MISE (三瀬 史遠)" userId="1b6b481c-01c6-4ded-8485-5d72fdf4bbb2" providerId="ADAL" clId="{6FCBEB8B-7265-45B7-9328-45C64F393EC9}" dt="2025-08-28T07:19:12.805" v="198" actId="20577"/>
        <pc:sldMkLst>
          <pc:docMk/>
          <pc:sldMk cId="1147444816" sldId="2147483580"/>
        </pc:sldMkLst>
        <pc:spChg chg="del">
          <ac:chgData name="SHION MISE (三瀬 史遠)" userId="1b6b481c-01c6-4ded-8485-5d72fdf4bbb2" providerId="ADAL" clId="{6FCBEB8B-7265-45B7-9328-45C64F393EC9}" dt="2025-08-28T07:15:42.038" v="148" actId="478"/>
          <ac:spMkLst>
            <pc:docMk/>
            <pc:sldMk cId="1147444816" sldId="2147483580"/>
            <ac:spMk id="2" creationId="{856AED21-644F-ABC2-86DB-4287FE9E50F3}"/>
          </ac:spMkLst>
        </pc:spChg>
        <pc:spChg chg="add mod">
          <ac:chgData name="SHION MISE (三瀬 史遠)" userId="1b6b481c-01c6-4ded-8485-5d72fdf4bbb2" providerId="ADAL" clId="{6FCBEB8B-7265-45B7-9328-45C64F393EC9}" dt="2025-08-28T07:15:42.207" v="149"/>
          <ac:spMkLst>
            <pc:docMk/>
            <pc:sldMk cId="1147444816" sldId="2147483580"/>
            <ac:spMk id="3" creationId="{8038B7AA-BD6C-8A75-DB6C-17FADE1A8AEC}"/>
          </ac:spMkLst>
        </pc:spChg>
        <pc:spChg chg="add mod">
          <ac:chgData name="SHION MISE (三瀬 史遠)" userId="1b6b481c-01c6-4ded-8485-5d72fdf4bbb2" providerId="ADAL" clId="{6FCBEB8B-7265-45B7-9328-45C64F393EC9}" dt="2025-08-28T07:16:17.073" v="169" actId="14100"/>
          <ac:spMkLst>
            <pc:docMk/>
            <pc:sldMk cId="1147444816" sldId="2147483580"/>
            <ac:spMk id="5" creationId="{A29E9EFC-53D7-0BF0-8204-F4D510607254}"/>
          </ac:spMkLst>
        </pc:spChg>
        <pc:spChg chg="add mod">
          <ac:chgData name="SHION MISE (三瀬 史遠)" userId="1b6b481c-01c6-4ded-8485-5d72fdf4bbb2" providerId="ADAL" clId="{6FCBEB8B-7265-45B7-9328-45C64F393EC9}" dt="2025-08-28T07:19:12.805" v="198" actId="20577"/>
          <ac:spMkLst>
            <pc:docMk/>
            <pc:sldMk cId="1147444816" sldId="2147483580"/>
            <ac:spMk id="12" creationId="{5EF8657D-D7EF-0DD9-7B6C-414A8778E309}"/>
          </ac:spMkLst>
        </pc:spChg>
        <pc:picChg chg="mod">
          <ac:chgData name="SHION MISE (三瀬 史遠)" userId="1b6b481c-01c6-4ded-8485-5d72fdf4bbb2" providerId="ADAL" clId="{6FCBEB8B-7265-45B7-9328-45C64F393EC9}" dt="2025-08-28T07:16:10.974" v="167" actId="1076"/>
          <ac:picMkLst>
            <pc:docMk/>
            <pc:sldMk cId="1147444816" sldId="2147483580"/>
            <ac:picMk id="4" creationId="{7B8F934E-2990-E647-0EFF-21E17E4B6D82}"/>
          </ac:picMkLst>
        </pc:picChg>
        <pc:cxnChg chg="add mod">
          <ac:chgData name="SHION MISE (三瀬 史遠)" userId="1b6b481c-01c6-4ded-8485-5d72fdf4bbb2" providerId="ADAL" clId="{6FCBEB8B-7265-45B7-9328-45C64F393EC9}" dt="2025-08-28T07:16:50.198" v="172" actId="14100"/>
          <ac:cxnSpMkLst>
            <pc:docMk/>
            <pc:sldMk cId="1147444816" sldId="2147483580"/>
            <ac:cxnSpMk id="9" creationId="{5E256F4E-7B1B-41C2-8630-800F5B84379D}"/>
          </ac:cxnSpMkLst>
        </pc:cxnChg>
      </pc:sldChg>
      <pc:sldChg chg="addSp delSp modSp add mod">
        <pc:chgData name="SHION MISE (三瀬 史遠)" userId="1b6b481c-01c6-4ded-8485-5d72fdf4bbb2" providerId="ADAL" clId="{6FCBEB8B-7265-45B7-9328-45C64F393EC9}" dt="2025-08-28T07:15:54.436" v="164" actId="20577"/>
        <pc:sldMkLst>
          <pc:docMk/>
          <pc:sldMk cId="184819345" sldId="2147483581"/>
        </pc:sldMkLst>
        <pc:spChg chg="del">
          <ac:chgData name="SHION MISE (三瀬 史遠)" userId="1b6b481c-01c6-4ded-8485-5d72fdf4bbb2" providerId="ADAL" clId="{6FCBEB8B-7265-45B7-9328-45C64F393EC9}" dt="2025-08-28T07:15:47.092" v="150" actId="478"/>
          <ac:spMkLst>
            <pc:docMk/>
            <pc:sldMk cId="184819345" sldId="2147483581"/>
            <ac:spMk id="2" creationId="{8A3FB0CA-5582-4884-5932-F6E969A82DC8}"/>
          </ac:spMkLst>
        </pc:spChg>
        <pc:spChg chg="add mod">
          <ac:chgData name="SHION MISE (三瀬 史遠)" userId="1b6b481c-01c6-4ded-8485-5d72fdf4bbb2" providerId="ADAL" clId="{6FCBEB8B-7265-45B7-9328-45C64F393EC9}" dt="2025-08-28T07:15:54.436" v="164" actId="20577"/>
          <ac:spMkLst>
            <pc:docMk/>
            <pc:sldMk cId="184819345" sldId="2147483581"/>
            <ac:spMk id="4" creationId="{92AD582C-D0C9-FEE7-AE48-A7044E64B18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24th+Meeting" TargetMode="External"/><Relationship Id="rId2" Type="http://schemas.openxmlformats.org/officeDocument/2006/relationships/hyperlink" Target="https://wiki.unece.org/display/trans/A-LCA+27th+session" TargetMode="Externa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October 3rd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1688604" y="3604187"/>
            <a:ext cx="72571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ja-JP" sz="2400" dirty="0"/>
              <a:t>&lt;Agenda&gt;</a:t>
            </a:r>
            <a:endParaRPr lang="en-US" altLang="ja-JP" sz="2000" dirty="0"/>
          </a:p>
          <a:p>
            <a:pPr marL="514350" indent="-514350">
              <a:buAutoNum type="arabicPeriod"/>
            </a:pPr>
            <a:r>
              <a:rPr lang="en-US" altLang="ja-JP" sz="2000" dirty="0"/>
              <a:t>Summary of the previous IWG in Brussel</a:t>
            </a:r>
          </a:p>
          <a:p>
            <a:pPr marL="514350" indent="-514350">
              <a:buAutoNum type="arabicPeriod"/>
            </a:pPr>
            <a:r>
              <a:rPr lang="en-US" altLang="ja-JP" sz="2000" dirty="0"/>
              <a:t>Review of the final Drafting in the SG2 section and CoC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IWG Summary in Brussel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E1B00A-F0C7-ED84-AE52-21AA5FB9CC5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2211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IWG Summary in Brussel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6069D3-6ACF-5082-A22A-31C1E862BD63}"/>
              </a:ext>
            </a:extLst>
          </p:cNvPr>
          <p:cNvSpPr txBox="1"/>
          <p:nvPr/>
        </p:nvSpPr>
        <p:spPr>
          <a:xfrm>
            <a:off x="575167" y="1297528"/>
            <a:ext cx="10511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A-LCA 28th session: 22</a:t>
            </a:r>
            <a:r>
              <a:rPr lang="en-US" altLang="ja-JP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-23</a:t>
            </a:r>
            <a:r>
              <a:rPr lang="en-US" altLang="ja-JP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September in Brussels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255EE6-C60D-6CDC-8C57-9BECF17D2716}"/>
              </a:ext>
            </a:extLst>
          </p:cNvPr>
          <p:cNvSpPr txBox="1"/>
          <p:nvPr/>
        </p:nvSpPr>
        <p:spPr>
          <a:xfrm>
            <a:off x="7364626" y="2183327"/>
            <a:ext cx="46765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Upcoming meetings: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28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session: 13:00 on 8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October 2025 &lt;web meeting&gt;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29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session: 14:30 - 17:30 CET on 13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October 2025 &lt;hybrid&gt;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indent="899160"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Venue : H.207, the United Nations in Geneva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81E283-2975-8B8D-B043-EE285E5C4974}"/>
              </a:ext>
            </a:extLst>
          </p:cNvPr>
          <p:cNvSpPr txBox="1"/>
          <p:nvPr/>
        </p:nvSpPr>
        <p:spPr>
          <a:xfrm>
            <a:off x="776710" y="1787307"/>
            <a:ext cx="60524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62865">
              <a:spcBef>
                <a:spcPts val="695"/>
              </a:spcBef>
              <a:spcAft>
                <a:spcPts val="0"/>
              </a:spcAft>
            </a:pP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The</a:t>
            </a:r>
            <a:r>
              <a:rPr lang="en-US" altLang="ja-JP" sz="14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meeting</a:t>
            </a:r>
            <a:r>
              <a:rPr lang="en-US" altLang="ja-JP" sz="14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documents</a:t>
            </a:r>
            <a:r>
              <a:rPr lang="en-US" altLang="ja-JP" sz="1400" b="1" kern="0" spc="-15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are</a:t>
            </a:r>
            <a:r>
              <a:rPr lang="en-US" altLang="ja-JP" sz="1400" b="1" kern="0" spc="-15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available</a:t>
            </a:r>
            <a:r>
              <a:rPr lang="en-US" altLang="ja-JP" sz="14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in</a:t>
            </a:r>
            <a:r>
              <a:rPr lang="en-US" altLang="ja-JP" sz="14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the</a:t>
            </a:r>
            <a:r>
              <a:rPr lang="en-US" altLang="ja-JP" sz="14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following</a:t>
            </a:r>
            <a:r>
              <a:rPr lang="en-US" altLang="ja-JP" sz="14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URL:</a:t>
            </a:r>
            <a:endParaRPr lang="ja-JP" altLang="ja-JP" sz="1400" b="1" kern="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171450" indent="-171450"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ja-JP" sz="14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2"/>
              </a:rPr>
              <a:t>A-LCA 27th session - Transport - Vehicle Regulations - UNECE Wiki</a:t>
            </a:r>
            <a:endParaRPr lang="en-US" altLang="ja-JP" sz="1400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171450" indent="-171450"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ja-JP" sz="1400" u="sng" dirty="0">
              <a:solidFill>
                <a:srgbClr val="0000FF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171450" indent="-171450"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ja-JP" sz="14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Our next deadline : send your updates before the 3rd of October</a:t>
            </a:r>
            <a:endParaRPr lang="ja-JP" altLang="ja-JP" sz="14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2" name="表 5">
            <a:extLst>
              <a:ext uri="{FF2B5EF4-FFF2-40B4-BE49-F238E27FC236}">
                <a16:creationId xmlns:a16="http://schemas.microsoft.com/office/drawing/2014/main" id="{28830D5D-ADCB-B8D9-9704-5DCEFD940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56324"/>
              </p:ext>
            </p:extLst>
          </p:nvPr>
        </p:nvGraphicFramePr>
        <p:xfrm>
          <a:off x="1065656" y="3337119"/>
          <a:ext cx="10060687" cy="27236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3905">
                  <a:extLst>
                    <a:ext uri="{9D8B030D-6E8A-4147-A177-3AD203B41FA5}">
                      <a16:colId xmlns:a16="http://schemas.microsoft.com/office/drawing/2014/main" val="708844235"/>
                    </a:ext>
                  </a:extLst>
                </a:gridCol>
                <a:gridCol w="2554176">
                  <a:extLst>
                    <a:ext uri="{9D8B030D-6E8A-4147-A177-3AD203B41FA5}">
                      <a16:colId xmlns:a16="http://schemas.microsoft.com/office/drawing/2014/main" val="317915652"/>
                    </a:ext>
                  </a:extLst>
                </a:gridCol>
                <a:gridCol w="3532025">
                  <a:extLst>
                    <a:ext uri="{9D8B030D-6E8A-4147-A177-3AD203B41FA5}">
                      <a16:colId xmlns:a16="http://schemas.microsoft.com/office/drawing/2014/main" val="315109323"/>
                    </a:ext>
                  </a:extLst>
                </a:gridCol>
                <a:gridCol w="3210581">
                  <a:extLst>
                    <a:ext uri="{9D8B030D-6E8A-4147-A177-3AD203B41FA5}">
                      <a16:colId xmlns:a16="http://schemas.microsoft.com/office/drawing/2014/main" val="1801611790"/>
                    </a:ext>
                  </a:extLst>
                </a:gridCol>
              </a:tblGrid>
              <a:tr h="43893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sec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Title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Latest Status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Next action</a:t>
                      </a:r>
                      <a:endParaRPr kumimoji="1" lang="ja-JP" altLang="en-US" sz="1800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805723"/>
                  </a:ext>
                </a:extLst>
              </a:tr>
              <a:tr h="8070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7.3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Hotspots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2017 UNEP Definition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More than 50%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US/France/SG3/OICA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develop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871787"/>
                  </a:ext>
                </a:extLst>
              </a:tr>
              <a:tr h="8070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7.17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Chain of custody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CP is not supported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hlinkClick r:id="rId3"/>
                        </a:rPr>
                        <a:t>SG2 - 24th Meeting - Transport - Vehicle Regulations - UNECE Wiki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Consult with CPs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34414"/>
                  </a:ext>
                </a:extLst>
              </a:tr>
              <a:tr h="6657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8.1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kern="1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Material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Submitted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altLang="ja-JP" sz="1000" dirty="0">
                          <a:hlinkClick r:id="rId3"/>
                        </a:rPr>
                        <a:t>SG2 - 24th Meeting - Transport - Vehicle Regulations - UNECE Wiki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800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Awaiting comments</a:t>
                      </a:r>
                      <a:endParaRPr kumimoji="1" lang="ja-JP" altLang="en-US" sz="1800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335908"/>
                  </a:ext>
                </a:extLst>
              </a:tr>
            </a:tbl>
          </a:graphicData>
        </a:graphic>
      </p:graphicFrame>
      <p:sp>
        <p:nvSpPr>
          <p:cNvPr id="4" name="字幕 2">
            <a:extLst>
              <a:ext uri="{FF2B5EF4-FFF2-40B4-BE49-F238E27FC236}">
                <a16:creationId xmlns:a16="http://schemas.microsoft.com/office/drawing/2014/main" id="{8C9540F2-C745-2E0C-9BC4-D4816D151A4F}"/>
              </a:ext>
            </a:extLst>
          </p:cNvPr>
          <p:cNvSpPr txBox="1">
            <a:spLocks/>
          </p:cNvSpPr>
          <p:nvPr/>
        </p:nvSpPr>
        <p:spPr>
          <a:xfrm>
            <a:off x="1065656" y="2891969"/>
            <a:ext cx="251863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Related item to SG2</a:t>
            </a:r>
          </a:p>
        </p:txBody>
      </p:sp>
    </p:spTree>
    <p:extLst>
      <p:ext uri="{BB962C8B-B14F-4D97-AF65-F5344CB8AC3E}">
        <p14:creationId xmlns:p14="http://schemas.microsoft.com/office/powerpoint/2010/main" val="385503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664684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strike="dblStrike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→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B7D2C3-28DB-2ED3-75E1-97A3C565DBA0}"/>
              </a:ext>
            </a:extLst>
          </p:cNvPr>
          <p:cNvSpPr/>
          <p:nvPr/>
        </p:nvSpPr>
        <p:spPr>
          <a:xfrm>
            <a:off x="6438111" y="1673862"/>
            <a:ext cx="764770" cy="13300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AC4B3072-7079-5825-E8BD-A1C899CD5030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</p:spTree>
    <p:extLst>
      <p:ext uri="{BB962C8B-B14F-4D97-AF65-F5344CB8AC3E}">
        <p14:creationId xmlns:p14="http://schemas.microsoft.com/office/powerpoint/2010/main" val="265111413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Props1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223</Words>
  <Application>Microsoft Office PowerPoint</Application>
  <PresentationFormat>ワイド画面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27</cp:revision>
  <dcterms:created xsi:type="dcterms:W3CDTF">2024-11-28T05:57:18Z</dcterms:created>
  <dcterms:modified xsi:type="dcterms:W3CDTF">2025-09-30T12:54:53Z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