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14748281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32"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A5EAE4-9297-43DB-AEB4-EB34A9E39DF5}" type="datetimeFigureOut">
              <a:rPr lang="en-US" smtClean="0"/>
              <a:t>10/2/2025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276743-D77E-4013-828D-C2B364C5E1AF}" type="slidenum">
              <a:rPr lang="en-US" smtClean="0"/>
              <a:t>‹#›</a:t>
            </a:fld>
            <a:endParaRPr lang="en-US"/>
          </a:p>
        </p:txBody>
      </p:sp>
    </p:spTree>
    <p:extLst>
      <p:ext uri="{BB962C8B-B14F-4D97-AF65-F5344CB8AC3E}">
        <p14:creationId xmlns:p14="http://schemas.microsoft.com/office/powerpoint/2010/main" val="420158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27D056-40DE-72F0-2C0A-BF8B8C91DFE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58B283F-DAB9-F7D6-C927-A9F69E2FA32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410FE49-BB0F-DE52-D8D2-714C3409F6BC}"/>
              </a:ext>
            </a:extLst>
          </p:cNvPr>
          <p:cNvSpPr>
            <a:spLocks noGrp="1"/>
          </p:cNvSpPr>
          <p:nvPr>
            <p:ph type="body" idx="1"/>
          </p:nvPr>
        </p:nvSpPr>
        <p:spPr/>
        <p:txBody>
          <a:bodyPr/>
          <a:lstStyle/>
          <a:p>
            <a:endParaRPr lang="en-IN" dirty="0"/>
          </a:p>
        </p:txBody>
      </p:sp>
      <p:sp>
        <p:nvSpPr>
          <p:cNvPr id="4" name="Espace réservé du numéro de diapositive 3">
            <a:extLst>
              <a:ext uri="{FF2B5EF4-FFF2-40B4-BE49-F238E27FC236}">
                <a16:creationId xmlns:a16="http://schemas.microsoft.com/office/drawing/2014/main" id="{7C0153A9-FC97-963D-6192-A3697B336DB5}"/>
              </a:ext>
            </a:extLst>
          </p:cNvPr>
          <p:cNvSpPr>
            <a:spLocks noGrp="1"/>
          </p:cNvSpPr>
          <p:nvPr>
            <p:ph type="sldNum" sz="quarter" idx="5"/>
          </p:nvPr>
        </p:nvSpPr>
        <p:spPr/>
        <p:txBody>
          <a:bodyPr/>
          <a:lstStyle/>
          <a:p>
            <a:pPr marL="0" marR="0" lvl="0" indent="0" algn="r" defTabSz="914318" rtl="0" eaLnBrk="1" fontAlgn="auto" latinLnBrk="0" hangingPunct="1">
              <a:lnSpc>
                <a:spcPct val="100000"/>
              </a:lnSpc>
              <a:spcBef>
                <a:spcPts val="0"/>
              </a:spcBef>
              <a:spcAft>
                <a:spcPts val="0"/>
              </a:spcAft>
              <a:buClrTx/>
              <a:buSzTx/>
              <a:buFontTx/>
              <a:buNone/>
              <a:tabLst/>
              <a:defRPr/>
            </a:pPr>
            <a:fld id="{CB7EAB5D-B46B-4089-A1EC-B4E166DBED1E}" type="slidenum">
              <a:rPr kumimoji="0" lang="en-IN"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318" rtl="0" eaLnBrk="1" fontAlgn="auto" latinLnBrk="0" hangingPunct="1">
                <a:lnSpc>
                  <a:spcPct val="100000"/>
                </a:lnSpc>
                <a:spcBef>
                  <a:spcPts val="0"/>
                </a:spcBef>
                <a:spcAft>
                  <a:spcPts val="0"/>
                </a:spcAft>
                <a:buClrTx/>
                <a:buSzTx/>
                <a:buFontTx/>
                <a:buNone/>
                <a:tabLst/>
                <a:defRPr/>
              </a:pPr>
              <a:t>1</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0539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46A39-5B88-C969-4580-59C7618297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BE1D82F-50D7-D3D7-5FEC-6F45039A1E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013E129-2127-293D-D617-566788886EB9}"/>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5" name="Footer Placeholder 4">
            <a:extLst>
              <a:ext uri="{FF2B5EF4-FFF2-40B4-BE49-F238E27FC236}">
                <a16:creationId xmlns:a16="http://schemas.microsoft.com/office/drawing/2014/main" id="{B8C26AB6-4E37-ADC6-ED31-5AC06A6AF2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99D89C-D6CE-25FE-EBD9-56B93F11E2A7}"/>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454353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A578E-01A7-7233-5B21-7F5D029650F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7268D0C-26D4-9414-3A76-7C919D2002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EE6ECD-48EB-78A8-350A-3BB636606489}"/>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5" name="Footer Placeholder 4">
            <a:extLst>
              <a:ext uri="{FF2B5EF4-FFF2-40B4-BE49-F238E27FC236}">
                <a16:creationId xmlns:a16="http://schemas.microsoft.com/office/drawing/2014/main" id="{64478D47-3184-336D-194C-1013109329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992361-ADCF-C87E-E967-D948E386FD3B}"/>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42549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B04387-8382-033B-D3C9-C27DAB3A6C5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6AB255A-0169-33C2-913B-B16E6FBED40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738D19-BCED-8F79-1237-8398DB0704B7}"/>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5" name="Footer Placeholder 4">
            <a:extLst>
              <a:ext uri="{FF2B5EF4-FFF2-40B4-BE49-F238E27FC236}">
                <a16:creationId xmlns:a16="http://schemas.microsoft.com/office/drawing/2014/main" id="{04CA400F-808A-D4CA-B3EA-E2426BE7F0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3D29EA-36D8-62EC-B1FB-48F73111CF2F}"/>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37169463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ummary">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331045CF-7F3F-084D-B94E-83312076E24D}"/>
              </a:ext>
            </a:extLst>
          </p:cNvPr>
          <p:cNvSpPr>
            <a:spLocks noGrp="1"/>
          </p:cNvSpPr>
          <p:nvPr>
            <p:ph type="ftr" sz="quarter" idx="10"/>
          </p:nvPr>
        </p:nvSpPr>
        <p:spPr/>
        <p:txBody>
          <a:bodyPr/>
          <a:lstStyle/>
          <a:p>
            <a:r>
              <a:rPr lang="en-GB" noProof="1"/>
              <a:t>Presentation title</a:t>
            </a:r>
          </a:p>
        </p:txBody>
      </p:sp>
      <p:sp>
        <p:nvSpPr>
          <p:cNvPr id="4" name="Espace réservé du texte 5">
            <a:extLst>
              <a:ext uri="{FF2B5EF4-FFF2-40B4-BE49-F238E27FC236}">
                <a16:creationId xmlns:a16="http://schemas.microsoft.com/office/drawing/2014/main" id="{7A7ACEE7-A439-B343-AD04-A1F3A355E06C}"/>
              </a:ext>
            </a:extLst>
          </p:cNvPr>
          <p:cNvSpPr>
            <a:spLocks noGrp="1"/>
          </p:cNvSpPr>
          <p:nvPr>
            <p:ph type="body" sz="quarter" idx="11" hasCustomPrompt="1"/>
          </p:nvPr>
        </p:nvSpPr>
        <p:spPr>
          <a:xfrm>
            <a:off x="485775" y="422275"/>
            <a:ext cx="9359900" cy="298450"/>
          </a:xfrm>
          <a:prstGeom prst="rect">
            <a:avLst/>
          </a:prstGeom>
        </p:spPr>
        <p:txBody>
          <a:bodyPr lIns="0" tIns="0" rIns="0" bIns="0"/>
          <a:lstStyle>
            <a:lvl1pPr>
              <a:defRPr sz="2400" b="1" i="0">
                <a:latin typeface="+mj-lt"/>
              </a:defRPr>
            </a:lvl1pPr>
          </a:lstStyle>
          <a:p>
            <a:pPr lvl="0"/>
            <a:r>
              <a:rPr lang="en-GB" noProof="1"/>
              <a:t>Title</a:t>
            </a:r>
          </a:p>
        </p:txBody>
      </p:sp>
      <p:sp>
        <p:nvSpPr>
          <p:cNvPr id="5" name="Espace réservé du texte 15">
            <a:extLst>
              <a:ext uri="{FF2B5EF4-FFF2-40B4-BE49-F238E27FC236}">
                <a16:creationId xmlns:a16="http://schemas.microsoft.com/office/drawing/2014/main" id="{46F97424-888C-4B44-94EA-03D67FB23CA0}"/>
              </a:ext>
            </a:extLst>
          </p:cNvPr>
          <p:cNvSpPr>
            <a:spLocks noGrp="1"/>
          </p:cNvSpPr>
          <p:nvPr>
            <p:ph type="body" sz="quarter" idx="18" hasCustomPrompt="1"/>
          </p:nvPr>
        </p:nvSpPr>
        <p:spPr>
          <a:xfrm>
            <a:off x="1222376" y="1734503"/>
            <a:ext cx="4625974" cy="612475"/>
          </a:xfrm>
          <a:prstGeom prst="rect">
            <a:avLst/>
          </a:prstGeom>
        </p:spPr>
        <p:txBody>
          <a:bodyPr lIns="0" tIns="0" rIns="0" bIns="0">
            <a:noAutofit/>
          </a:bodyPr>
          <a:lstStyle>
            <a:lvl1pPr>
              <a:lnSpc>
                <a:spcPct val="100000"/>
              </a:lnSpc>
              <a:spcBef>
                <a:spcPts val="0"/>
              </a:spcBef>
              <a:spcAft>
                <a:spcPts val="300"/>
              </a:spcAft>
              <a:defRPr lang="da-DK" sz="2400" kern="1200" dirty="0">
                <a:solidFill>
                  <a:schemeClr val="tx1"/>
                </a:solidFill>
                <a:latin typeface="+mn-lt"/>
                <a:ea typeface="+mn-ea"/>
                <a:cs typeface="+mn-cs"/>
              </a:defRPr>
            </a:lvl1pPr>
            <a:lvl2pPr marL="0" indent="0">
              <a:spcAft>
                <a:spcPts val="0"/>
              </a:spcAft>
              <a:buNone/>
              <a:defRPr lang="fr-FR" sz="1200" b="0" kern="1200" dirty="0">
                <a:solidFill>
                  <a:schemeClr val="tx1"/>
                </a:solidFill>
                <a:latin typeface="+mn-lt"/>
                <a:ea typeface="+mn-ea"/>
                <a:cs typeface="+mn-cs"/>
              </a:defRPr>
            </a:lvl2pPr>
            <a:lvl5pPr>
              <a:defRPr/>
            </a:lvl5pPr>
          </a:lstStyle>
          <a:p>
            <a:pPr lvl="0"/>
            <a:r>
              <a:rPr lang="en-GB" noProof="1"/>
              <a:t>Chapter title</a:t>
            </a:r>
          </a:p>
          <a:p>
            <a:pPr lvl="1"/>
            <a:r>
              <a:rPr lang="en-GB" noProof="1"/>
              <a:t>Chapter subtitle</a:t>
            </a:r>
          </a:p>
        </p:txBody>
      </p:sp>
      <p:sp>
        <p:nvSpPr>
          <p:cNvPr id="6" name="Espace réservé du texte 15">
            <a:extLst>
              <a:ext uri="{FF2B5EF4-FFF2-40B4-BE49-F238E27FC236}">
                <a16:creationId xmlns:a16="http://schemas.microsoft.com/office/drawing/2014/main" id="{19B3A1B0-5A01-6B48-AAFA-667E78208BD4}"/>
              </a:ext>
            </a:extLst>
          </p:cNvPr>
          <p:cNvSpPr>
            <a:spLocks noGrp="1"/>
          </p:cNvSpPr>
          <p:nvPr>
            <p:ph type="body" sz="quarter" idx="19" hasCustomPrompt="1"/>
          </p:nvPr>
        </p:nvSpPr>
        <p:spPr>
          <a:xfrm>
            <a:off x="485775" y="1734503"/>
            <a:ext cx="488950" cy="415498"/>
          </a:xfrm>
          <a:prstGeom prst="rect">
            <a:avLst/>
          </a:prstGeom>
        </p:spPr>
        <p:txBody>
          <a:bodyPr lIns="0" tIns="0" rIns="0" bIns="0">
            <a:noAutofit/>
          </a:bodyPr>
          <a:lstStyle>
            <a:lvl1pPr algn="l">
              <a:defRPr lang="fr-FR" sz="3000" b="1" kern="1200" dirty="0">
                <a:solidFill>
                  <a:schemeClr val="tx1"/>
                </a:solidFill>
                <a:latin typeface="+mj-lt"/>
                <a:ea typeface="+mn-ea"/>
                <a:cs typeface="+mn-cs"/>
              </a:defRPr>
            </a:lvl1pPr>
            <a:lvl2pPr marL="0">
              <a:defRPr b="1"/>
            </a:lvl2pPr>
            <a:lvl5pPr>
              <a:defRPr/>
            </a:lvl5pPr>
          </a:lstStyle>
          <a:p>
            <a:pPr lvl="0"/>
            <a:r>
              <a:rPr lang="en-GB" noProof="1"/>
              <a:t>01</a:t>
            </a:r>
          </a:p>
        </p:txBody>
      </p:sp>
      <p:sp>
        <p:nvSpPr>
          <p:cNvPr id="27" name="Espace réservé du texte 15">
            <a:extLst>
              <a:ext uri="{FF2B5EF4-FFF2-40B4-BE49-F238E27FC236}">
                <a16:creationId xmlns:a16="http://schemas.microsoft.com/office/drawing/2014/main" id="{382A972F-B474-1F4C-ADBD-2802BE31CEA9}"/>
              </a:ext>
            </a:extLst>
          </p:cNvPr>
          <p:cNvSpPr>
            <a:spLocks noGrp="1"/>
          </p:cNvSpPr>
          <p:nvPr>
            <p:ph type="body" sz="quarter" idx="20" hasCustomPrompt="1"/>
          </p:nvPr>
        </p:nvSpPr>
        <p:spPr>
          <a:xfrm>
            <a:off x="1222376" y="2768048"/>
            <a:ext cx="4625974" cy="612475"/>
          </a:xfrm>
          <a:prstGeom prst="rect">
            <a:avLst/>
          </a:prstGeom>
        </p:spPr>
        <p:txBody>
          <a:bodyPr lIns="0" tIns="0" rIns="0" bIns="0">
            <a:noAutofit/>
          </a:bodyPr>
          <a:lstStyle>
            <a:lvl1pPr>
              <a:lnSpc>
                <a:spcPct val="100000"/>
              </a:lnSpc>
              <a:spcBef>
                <a:spcPts val="0"/>
              </a:spcBef>
              <a:spcAft>
                <a:spcPts val="300"/>
              </a:spcAft>
              <a:defRPr lang="da-DK" sz="2400" kern="1200" dirty="0">
                <a:solidFill>
                  <a:schemeClr val="tx1"/>
                </a:solidFill>
                <a:latin typeface="+mn-lt"/>
                <a:ea typeface="+mn-ea"/>
                <a:cs typeface="+mn-cs"/>
              </a:defRPr>
            </a:lvl1pPr>
            <a:lvl2pPr marL="0" indent="0">
              <a:spcAft>
                <a:spcPts val="0"/>
              </a:spcAft>
              <a:buNone/>
              <a:defRPr lang="fr-FR" sz="1200" b="0" kern="1200" dirty="0">
                <a:solidFill>
                  <a:schemeClr val="tx1"/>
                </a:solidFill>
                <a:latin typeface="+mn-lt"/>
                <a:ea typeface="+mn-ea"/>
                <a:cs typeface="+mn-cs"/>
              </a:defRPr>
            </a:lvl2pPr>
            <a:lvl5pPr>
              <a:defRPr/>
            </a:lvl5pPr>
          </a:lstStyle>
          <a:p>
            <a:pPr lvl="0"/>
            <a:r>
              <a:rPr lang="en-GB" noProof="1"/>
              <a:t>Chapter title</a:t>
            </a:r>
          </a:p>
          <a:p>
            <a:pPr lvl="1"/>
            <a:r>
              <a:rPr lang="en-GB" noProof="1"/>
              <a:t>Chapter subtitle</a:t>
            </a:r>
          </a:p>
        </p:txBody>
      </p:sp>
      <p:sp>
        <p:nvSpPr>
          <p:cNvPr id="28" name="Espace réservé du texte 15">
            <a:extLst>
              <a:ext uri="{FF2B5EF4-FFF2-40B4-BE49-F238E27FC236}">
                <a16:creationId xmlns:a16="http://schemas.microsoft.com/office/drawing/2014/main" id="{F8DD454B-C11C-F24D-89A7-8F4724DCDA69}"/>
              </a:ext>
            </a:extLst>
          </p:cNvPr>
          <p:cNvSpPr>
            <a:spLocks noGrp="1"/>
          </p:cNvSpPr>
          <p:nvPr>
            <p:ph type="body" sz="quarter" idx="21" hasCustomPrompt="1"/>
          </p:nvPr>
        </p:nvSpPr>
        <p:spPr>
          <a:xfrm>
            <a:off x="485775" y="2768048"/>
            <a:ext cx="488950" cy="415498"/>
          </a:xfrm>
          <a:prstGeom prst="rect">
            <a:avLst/>
          </a:prstGeom>
        </p:spPr>
        <p:txBody>
          <a:bodyPr lIns="0" tIns="0" rIns="0" bIns="0">
            <a:noAutofit/>
          </a:bodyPr>
          <a:lstStyle>
            <a:lvl1pPr algn="l">
              <a:defRPr lang="fr-FR" sz="3000" b="1" kern="1200" dirty="0">
                <a:solidFill>
                  <a:schemeClr val="tx1"/>
                </a:solidFill>
                <a:latin typeface="+mj-lt"/>
                <a:ea typeface="+mn-ea"/>
                <a:cs typeface="+mn-cs"/>
              </a:defRPr>
            </a:lvl1pPr>
            <a:lvl2pPr marL="0">
              <a:defRPr b="1"/>
            </a:lvl2pPr>
            <a:lvl5pPr>
              <a:defRPr/>
            </a:lvl5pPr>
          </a:lstStyle>
          <a:p>
            <a:pPr lvl="0"/>
            <a:r>
              <a:rPr lang="en-GB" noProof="1"/>
              <a:t>02</a:t>
            </a:r>
          </a:p>
        </p:txBody>
      </p:sp>
      <p:sp>
        <p:nvSpPr>
          <p:cNvPr id="29" name="Espace réservé du texte 15">
            <a:extLst>
              <a:ext uri="{FF2B5EF4-FFF2-40B4-BE49-F238E27FC236}">
                <a16:creationId xmlns:a16="http://schemas.microsoft.com/office/drawing/2014/main" id="{53C8DB35-923C-1242-A20F-EBC9F8BD81A8}"/>
              </a:ext>
            </a:extLst>
          </p:cNvPr>
          <p:cNvSpPr>
            <a:spLocks noGrp="1"/>
          </p:cNvSpPr>
          <p:nvPr>
            <p:ph type="body" sz="quarter" idx="22" hasCustomPrompt="1"/>
          </p:nvPr>
        </p:nvSpPr>
        <p:spPr>
          <a:xfrm>
            <a:off x="1222376" y="3801593"/>
            <a:ext cx="4625974" cy="612475"/>
          </a:xfrm>
          <a:prstGeom prst="rect">
            <a:avLst/>
          </a:prstGeom>
        </p:spPr>
        <p:txBody>
          <a:bodyPr lIns="0" tIns="0" rIns="0" bIns="0">
            <a:noAutofit/>
          </a:bodyPr>
          <a:lstStyle>
            <a:lvl1pPr>
              <a:lnSpc>
                <a:spcPct val="100000"/>
              </a:lnSpc>
              <a:spcBef>
                <a:spcPts val="0"/>
              </a:spcBef>
              <a:spcAft>
                <a:spcPts val="300"/>
              </a:spcAft>
              <a:defRPr lang="da-DK" sz="2400" kern="1200" dirty="0">
                <a:solidFill>
                  <a:schemeClr val="tx1"/>
                </a:solidFill>
                <a:latin typeface="+mn-lt"/>
                <a:ea typeface="+mn-ea"/>
                <a:cs typeface="+mn-cs"/>
              </a:defRPr>
            </a:lvl1pPr>
            <a:lvl2pPr marL="0" indent="0">
              <a:spcAft>
                <a:spcPts val="0"/>
              </a:spcAft>
              <a:buNone/>
              <a:defRPr lang="fr-FR" sz="1200" b="0" kern="1200" dirty="0">
                <a:solidFill>
                  <a:schemeClr val="tx1"/>
                </a:solidFill>
                <a:latin typeface="+mn-lt"/>
                <a:ea typeface="+mn-ea"/>
                <a:cs typeface="+mn-cs"/>
              </a:defRPr>
            </a:lvl2pPr>
            <a:lvl5pPr>
              <a:defRPr/>
            </a:lvl5pPr>
          </a:lstStyle>
          <a:p>
            <a:pPr lvl="0"/>
            <a:r>
              <a:rPr lang="en-GB" noProof="1"/>
              <a:t>Chapter title</a:t>
            </a:r>
          </a:p>
          <a:p>
            <a:pPr lvl="1"/>
            <a:r>
              <a:rPr lang="en-GB" noProof="1"/>
              <a:t>Chapter subtitle</a:t>
            </a:r>
          </a:p>
        </p:txBody>
      </p:sp>
      <p:sp>
        <p:nvSpPr>
          <p:cNvPr id="30" name="Espace réservé du texte 15">
            <a:extLst>
              <a:ext uri="{FF2B5EF4-FFF2-40B4-BE49-F238E27FC236}">
                <a16:creationId xmlns:a16="http://schemas.microsoft.com/office/drawing/2014/main" id="{1E7A1BF8-675E-3C49-8FE9-21D281575FD3}"/>
              </a:ext>
            </a:extLst>
          </p:cNvPr>
          <p:cNvSpPr>
            <a:spLocks noGrp="1"/>
          </p:cNvSpPr>
          <p:nvPr>
            <p:ph type="body" sz="quarter" idx="23" hasCustomPrompt="1"/>
          </p:nvPr>
        </p:nvSpPr>
        <p:spPr>
          <a:xfrm>
            <a:off x="485775" y="3801593"/>
            <a:ext cx="488950" cy="415498"/>
          </a:xfrm>
          <a:prstGeom prst="rect">
            <a:avLst/>
          </a:prstGeom>
        </p:spPr>
        <p:txBody>
          <a:bodyPr lIns="0" tIns="0" rIns="0" bIns="0">
            <a:noAutofit/>
          </a:bodyPr>
          <a:lstStyle>
            <a:lvl1pPr algn="l">
              <a:defRPr lang="fr-FR" sz="3000" b="1" kern="1200" dirty="0">
                <a:solidFill>
                  <a:schemeClr val="tx1"/>
                </a:solidFill>
                <a:latin typeface="+mj-lt"/>
                <a:ea typeface="+mn-ea"/>
                <a:cs typeface="+mn-cs"/>
              </a:defRPr>
            </a:lvl1pPr>
            <a:lvl2pPr marL="0">
              <a:defRPr b="1"/>
            </a:lvl2pPr>
            <a:lvl5pPr>
              <a:defRPr/>
            </a:lvl5pPr>
          </a:lstStyle>
          <a:p>
            <a:pPr lvl="0"/>
            <a:r>
              <a:rPr lang="en-GB" noProof="1"/>
              <a:t>03</a:t>
            </a:r>
          </a:p>
        </p:txBody>
      </p:sp>
      <p:sp>
        <p:nvSpPr>
          <p:cNvPr id="31" name="Espace réservé du texte 15">
            <a:extLst>
              <a:ext uri="{FF2B5EF4-FFF2-40B4-BE49-F238E27FC236}">
                <a16:creationId xmlns:a16="http://schemas.microsoft.com/office/drawing/2014/main" id="{5E934149-10A5-6B41-A809-AC36561335E2}"/>
              </a:ext>
            </a:extLst>
          </p:cNvPr>
          <p:cNvSpPr>
            <a:spLocks noGrp="1"/>
          </p:cNvSpPr>
          <p:nvPr>
            <p:ph type="body" sz="quarter" idx="24" hasCustomPrompt="1"/>
          </p:nvPr>
        </p:nvSpPr>
        <p:spPr>
          <a:xfrm>
            <a:off x="1222376" y="4835139"/>
            <a:ext cx="4625974" cy="612475"/>
          </a:xfrm>
          <a:prstGeom prst="rect">
            <a:avLst/>
          </a:prstGeom>
        </p:spPr>
        <p:txBody>
          <a:bodyPr lIns="0" tIns="0" rIns="0" bIns="0">
            <a:noAutofit/>
          </a:bodyPr>
          <a:lstStyle>
            <a:lvl1pPr>
              <a:lnSpc>
                <a:spcPct val="100000"/>
              </a:lnSpc>
              <a:spcBef>
                <a:spcPts val="0"/>
              </a:spcBef>
              <a:spcAft>
                <a:spcPts val="300"/>
              </a:spcAft>
              <a:defRPr lang="da-DK" sz="2400" kern="1200" dirty="0">
                <a:solidFill>
                  <a:schemeClr val="tx1"/>
                </a:solidFill>
                <a:latin typeface="+mn-lt"/>
                <a:ea typeface="+mn-ea"/>
                <a:cs typeface="+mn-cs"/>
              </a:defRPr>
            </a:lvl1pPr>
            <a:lvl2pPr marL="0" indent="0">
              <a:spcAft>
                <a:spcPts val="0"/>
              </a:spcAft>
              <a:buNone/>
              <a:defRPr lang="fr-FR" sz="1200" b="0" kern="1200" dirty="0">
                <a:solidFill>
                  <a:schemeClr val="tx1"/>
                </a:solidFill>
                <a:latin typeface="+mn-lt"/>
                <a:ea typeface="+mn-ea"/>
                <a:cs typeface="+mn-cs"/>
              </a:defRPr>
            </a:lvl2pPr>
            <a:lvl5pPr>
              <a:defRPr/>
            </a:lvl5pPr>
          </a:lstStyle>
          <a:p>
            <a:pPr lvl="0"/>
            <a:r>
              <a:rPr lang="en-GB" noProof="1"/>
              <a:t>Chapter title</a:t>
            </a:r>
          </a:p>
          <a:p>
            <a:pPr lvl="1"/>
            <a:r>
              <a:rPr lang="en-GB" noProof="1"/>
              <a:t>Chapter subtitle</a:t>
            </a:r>
          </a:p>
        </p:txBody>
      </p:sp>
      <p:sp>
        <p:nvSpPr>
          <p:cNvPr id="32" name="Espace réservé du texte 15">
            <a:extLst>
              <a:ext uri="{FF2B5EF4-FFF2-40B4-BE49-F238E27FC236}">
                <a16:creationId xmlns:a16="http://schemas.microsoft.com/office/drawing/2014/main" id="{E3299AD5-326E-724F-9D7D-0707F9BB75D6}"/>
              </a:ext>
            </a:extLst>
          </p:cNvPr>
          <p:cNvSpPr>
            <a:spLocks noGrp="1"/>
          </p:cNvSpPr>
          <p:nvPr>
            <p:ph type="body" sz="quarter" idx="25" hasCustomPrompt="1"/>
          </p:nvPr>
        </p:nvSpPr>
        <p:spPr>
          <a:xfrm>
            <a:off x="485775" y="4835139"/>
            <a:ext cx="488950" cy="415498"/>
          </a:xfrm>
          <a:prstGeom prst="rect">
            <a:avLst/>
          </a:prstGeom>
        </p:spPr>
        <p:txBody>
          <a:bodyPr lIns="0" tIns="0" rIns="0" bIns="0">
            <a:noAutofit/>
          </a:bodyPr>
          <a:lstStyle>
            <a:lvl1pPr algn="l">
              <a:defRPr lang="fr-FR" sz="3000" b="1" kern="1200" dirty="0">
                <a:solidFill>
                  <a:schemeClr val="tx1"/>
                </a:solidFill>
                <a:latin typeface="+mj-lt"/>
                <a:ea typeface="+mn-ea"/>
                <a:cs typeface="+mn-cs"/>
              </a:defRPr>
            </a:lvl1pPr>
            <a:lvl2pPr marL="0">
              <a:defRPr b="1"/>
            </a:lvl2pPr>
            <a:lvl5pPr>
              <a:defRPr/>
            </a:lvl5pPr>
          </a:lstStyle>
          <a:p>
            <a:pPr lvl="0"/>
            <a:r>
              <a:rPr lang="en-GB" noProof="1"/>
              <a:t>04</a:t>
            </a:r>
          </a:p>
        </p:txBody>
      </p:sp>
      <p:sp>
        <p:nvSpPr>
          <p:cNvPr id="33" name="Espace réservé du texte 15">
            <a:extLst>
              <a:ext uri="{FF2B5EF4-FFF2-40B4-BE49-F238E27FC236}">
                <a16:creationId xmlns:a16="http://schemas.microsoft.com/office/drawing/2014/main" id="{32A45F41-86FF-8944-AB89-E3CB3D6FB9B6}"/>
              </a:ext>
            </a:extLst>
          </p:cNvPr>
          <p:cNvSpPr>
            <a:spLocks noGrp="1"/>
          </p:cNvSpPr>
          <p:nvPr>
            <p:ph type="body" sz="quarter" idx="26" hasCustomPrompt="1"/>
          </p:nvPr>
        </p:nvSpPr>
        <p:spPr>
          <a:xfrm>
            <a:off x="7080440" y="1734503"/>
            <a:ext cx="4625974" cy="612475"/>
          </a:xfrm>
          <a:prstGeom prst="rect">
            <a:avLst/>
          </a:prstGeom>
        </p:spPr>
        <p:txBody>
          <a:bodyPr lIns="0" tIns="0" rIns="0" bIns="0">
            <a:noAutofit/>
          </a:bodyPr>
          <a:lstStyle>
            <a:lvl1pPr>
              <a:lnSpc>
                <a:spcPct val="100000"/>
              </a:lnSpc>
              <a:spcBef>
                <a:spcPts val="0"/>
              </a:spcBef>
              <a:spcAft>
                <a:spcPts val="300"/>
              </a:spcAft>
              <a:defRPr lang="da-DK" sz="2400" kern="1200" dirty="0">
                <a:solidFill>
                  <a:schemeClr val="tx1"/>
                </a:solidFill>
                <a:latin typeface="+mn-lt"/>
                <a:ea typeface="+mn-ea"/>
                <a:cs typeface="+mn-cs"/>
              </a:defRPr>
            </a:lvl1pPr>
            <a:lvl2pPr marL="0" indent="0">
              <a:spcAft>
                <a:spcPts val="0"/>
              </a:spcAft>
              <a:buNone/>
              <a:defRPr lang="fr-FR" sz="1200" b="0" kern="1200" dirty="0">
                <a:solidFill>
                  <a:schemeClr val="tx1"/>
                </a:solidFill>
                <a:latin typeface="+mn-lt"/>
                <a:ea typeface="+mn-ea"/>
                <a:cs typeface="+mn-cs"/>
              </a:defRPr>
            </a:lvl2pPr>
            <a:lvl5pPr>
              <a:defRPr/>
            </a:lvl5pPr>
          </a:lstStyle>
          <a:p>
            <a:pPr lvl="0"/>
            <a:r>
              <a:rPr lang="en-GB" noProof="1"/>
              <a:t>Chapter title</a:t>
            </a:r>
          </a:p>
          <a:p>
            <a:pPr lvl="1"/>
            <a:r>
              <a:rPr lang="en-GB" noProof="1"/>
              <a:t>Chapter subtitle</a:t>
            </a:r>
          </a:p>
        </p:txBody>
      </p:sp>
      <p:sp>
        <p:nvSpPr>
          <p:cNvPr id="34" name="Espace réservé du texte 15">
            <a:extLst>
              <a:ext uri="{FF2B5EF4-FFF2-40B4-BE49-F238E27FC236}">
                <a16:creationId xmlns:a16="http://schemas.microsoft.com/office/drawing/2014/main" id="{3EFA4410-6E3F-1749-836D-F3D77FF01157}"/>
              </a:ext>
            </a:extLst>
          </p:cNvPr>
          <p:cNvSpPr>
            <a:spLocks noGrp="1"/>
          </p:cNvSpPr>
          <p:nvPr>
            <p:ph type="body" sz="quarter" idx="27" hasCustomPrompt="1"/>
          </p:nvPr>
        </p:nvSpPr>
        <p:spPr>
          <a:xfrm>
            <a:off x="6343839" y="1734503"/>
            <a:ext cx="488950" cy="415498"/>
          </a:xfrm>
          <a:prstGeom prst="rect">
            <a:avLst/>
          </a:prstGeom>
        </p:spPr>
        <p:txBody>
          <a:bodyPr lIns="0" tIns="0" rIns="0" bIns="0">
            <a:noAutofit/>
          </a:bodyPr>
          <a:lstStyle>
            <a:lvl1pPr algn="l">
              <a:defRPr lang="fr-FR" sz="3000" b="1" kern="1200" dirty="0">
                <a:solidFill>
                  <a:schemeClr val="tx1"/>
                </a:solidFill>
                <a:latin typeface="Renault Group" pitchFamily="2" charset="0"/>
                <a:ea typeface="+mn-ea"/>
                <a:cs typeface="+mn-cs"/>
              </a:defRPr>
            </a:lvl1pPr>
            <a:lvl2pPr marL="0">
              <a:defRPr b="1"/>
            </a:lvl2pPr>
            <a:lvl5pPr>
              <a:defRPr/>
            </a:lvl5pPr>
          </a:lstStyle>
          <a:p>
            <a:pPr lvl="0"/>
            <a:r>
              <a:rPr lang="en-GB" noProof="1"/>
              <a:t>05</a:t>
            </a:r>
          </a:p>
        </p:txBody>
      </p:sp>
      <p:sp>
        <p:nvSpPr>
          <p:cNvPr id="35" name="Espace réservé du texte 15">
            <a:extLst>
              <a:ext uri="{FF2B5EF4-FFF2-40B4-BE49-F238E27FC236}">
                <a16:creationId xmlns:a16="http://schemas.microsoft.com/office/drawing/2014/main" id="{2EF9F75F-BA2C-B040-91F3-AE0DF7195096}"/>
              </a:ext>
            </a:extLst>
          </p:cNvPr>
          <p:cNvSpPr>
            <a:spLocks noGrp="1"/>
          </p:cNvSpPr>
          <p:nvPr>
            <p:ph type="body" sz="quarter" idx="28" hasCustomPrompt="1"/>
          </p:nvPr>
        </p:nvSpPr>
        <p:spPr>
          <a:xfrm>
            <a:off x="7080440" y="2768048"/>
            <a:ext cx="4625974" cy="612475"/>
          </a:xfrm>
          <a:prstGeom prst="rect">
            <a:avLst/>
          </a:prstGeom>
        </p:spPr>
        <p:txBody>
          <a:bodyPr lIns="0" tIns="0" rIns="0" bIns="0">
            <a:noAutofit/>
          </a:bodyPr>
          <a:lstStyle>
            <a:lvl1pPr>
              <a:lnSpc>
                <a:spcPct val="100000"/>
              </a:lnSpc>
              <a:spcBef>
                <a:spcPts val="0"/>
              </a:spcBef>
              <a:spcAft>
                <a:spcPts val="300"/>
              </a:spcAft>
              <a:defRPr lang="da-DK" sz="2400" kern="1200" dirty="0">
                <a:solidFill>
                  <a:schemeClr val="tx1"/>
                </a:solidFill>
                <a:latin typeface="+mn-lt"/>
                <a:ea typeface="+mn-ea"/>
                <a:cs typeface="+mn-cs"/>
              </a:defRPr>
            </a:lvl1pPr>
            <a:lvl2pPr marL="0" indent="0">
              <a:spcAft>
                <a:spcPts val="0"/>
              </a:spcAft>
              <a:buNone/>
              <a:defRPr lang="fr-FR" sz="1200" b="0" kern="1200" dirty="0">
                <a:solidFill>
                  <a:schemeClr val="tx1"/>
                </a:solidFill>
                <a:latin typeface="+mn-lt"/>
                <a:ea typeface="+mn-ea"/>
                <a:cs typeface="+mn-cs"/>
              </a:defRPr>
            </a:lvl2pPr>
            <a:lvl5pPr>
              <a:defRPr/>
            </a:lvl5pPr>
          </a:lstStyle>
          <a:p>
            <a:pPr lvl="0"/>
            <a:r>
              <a:rPr lang="en-GB" noProof="1"/>
              <a:t>Chapter title</a:t>
            </a:r>
          </a:p>
          <a:p>
            <a:pPr lvl="1"/>
            <a:r>
              <a:rPr lang="en-GB" noProof="1"/>
              <a:t>Chapter subtitle</a:t>
            </a:r>
          </a:p>
        </p:txBody>
      </p:sp>
      <p:sp>
        <p:nvSpPr>
          <p:cNvPr id="36" name="Espace réservé du texte 15">
            <a:extLst>
              <a:ext uri="{FF2B5EF4-FFF2-40B4-BE49-F238E27FC236}">
                <a16:creationId xmlns:a16="http://schemas.microsoft.com/office/drawing/2014/main" id="{634191D2-D2BA-AD4C-8CAB-5CC0CC358906}"/>
              </a:ext>
            </a:extLst>
          </p:cNvPr>
          <p:cNvSpPr>
            <a:spLocks noGrp="1"/>
          </p:cNvSpPr>
          <p:nvPr>
            <p:ph type="body" sz="quarter" idx="29" hasCustomPrompt="1"/>
          </p:nvPr>
        </p:nvSpPr>
        <p:spPr>
          <a:xfrm>
            <a:off x="6343839" y="2768048"/>
            <a:ext cx="488950" cy="415498"/>
          </a:xfrm>
          <a:prstGeom prst="rect">
            <a:avLst/>
          </a:prstGeom>
        </p:spPr>
        <p:txBody>
          <a:bodyPr lIns="0" tIns="0" rIns="0" bIns="0">
            <a:noAutofit/>
          </a:bodyPr>
          <a:lstStyle>
            <a:lvl1pPr algn="l">
              <a:defRPr lang="fr-FR" sz="3000" b="1" kern="1200" dirty="0">
                <a:solidFill>
                  <a:schemeClr val="tx1"/>
                </a:solidFill>
                <a:latin typeface="Renault Group" pitchFamily="2" charset="0"/>
                <a:ea typeface="+mn-ea"/>
                <a:cs typeface="+mn-cs"/>
              </a:defRPr>
            </a:lvl1pPr>
            <a:lvl2pPr marL="0">
              <a:defRPr b="1"/>
            </a:lvl2pPr>
            <a:lvl5pPr>
              <a:defRPr/>
            </a:lvl5pPr>
          </a:lstStyle>
          <a:p>
            <a:pPr lvl="0"/>
            <a:r>
              <a:rPr lang="en-GB" noProof="1"/>
              <a:t>06</a:t>
            </a:r>
          </a:p>
        </p:txBody>
      </p:sp>
      <p:sp>
        <p:nvSpPr>
          <p:cNvPr id="37" name="Espace réservé du texte 15">
            <a:extLst>
              <a:ext uri="{FF2B5EF4-FFF2-40B4-BE49-F238E27FC236}">
                <a16:creationId xmlns:a16="http://schemas.microsoft.com/office/drawing/2014/main" id="{1574E94A-61DC-E04B-A42D-FF72D7E7078C}"/>
              </a:ext>
            </a:extLst>
          </p:cNvPr>
          <p:cNvSpPr>
            <a:spLocks noGrp="1"/>
          </p:cNvSpPr>
          <p:nvPr>
            <p:ph type="body" sz="quarter" idx="30" hasCustomPrompt="1"/>
          </p:nvPr>
        </p:nvSpPr>
        <p:spPr>
          <a:xfrm>
            <a:off x="7080440" y="3801593"/>
            <a:ext cx="4625974" cy="612475"/>
          </a:xfrm>
          <a:prstGeom prst="rect">
            <a:avLst/>
          </a:prstGeom>
        </p:spPr>
        <p:txBody>
          <a:bodyPr lIns="0" tIns="0" rIns="0" bIns="0">
            <a:noAutofit/>
          </a:bodyPr>
          <a:lstStyle>
            <a:lvl1pPr>
              <a:lnSpc>
                <a:spcPct val="100000"/>
              </a:lnSpc>
              <a:spcBef>
                <a:spcPts val="0"/>
              </a:spcBef>
              <a:spcAft>
                <a:spcPts val="300"/>
              </a:spcAft>
              <a:defRPr lang="da-DK" sz="2400" kern="1200" dirty="0">
                <a:solidFill>
                  <a:schemeClr val="tx1"/>
                </a:solidFill>
                <a:latin typeface="+mn-lt"/>
                <a:ea typeface="+mn-ea"/>
                <a:cs typeface="+mn-cs"/>
              </a:defRPr>
            </a:lvl1pPr>
            <a:lvl2pPr marL="0" indent="0">
              <a:spcAft>
                <a:spcPts val="0"/>
              </a:spcAft>
              <a:buNone/>
              <a:defRPr lang="fr-FR" sz="1200" b="0" kern="1200" dirty="0">
                <a:solidFill>
                  <a:schemeClr val="tx1"/>
                </a:solidFill>
                <a:latin typeface="+mn-lt"/>
                <a:ea typeface="+mn-ea"/>
                <a:cs typeface="+mn-cs"/>
              </a:defRPr>
            </a:lvl2pPr>
            <a:lvl5pPr>
              <a:defRPr/>
            </a:lvl5pPr>
          </a:lstStyle>
          <a:p>
            <a:pPr lvl="0"/>
            <a:r>
              <a:rPr lang="en-GB" noProof="1"/>
              <a:t>Chapter title</a:t>
            </a:r>
          </a:p>
          <a:p>
            <a:pPr lvl="1"/>
            <a:r>
              <a:rPr lang="en-GB" noProof="1"/>
              <a:t>Chapter subtitle</a:t>
            </a:r>
          </a:p>
        </p:txBody>
      </p:sp>
      <p:sp>
        <p:nvSpPr>
          <p:cNvPr id="38" name="Espace réservé du texte 15">
            <a:extLst>
              <a:ext uri="{FF2B5EF4-FFF2-40B4-BE49-F238E27FC236}">
                <a16:creationId xmlns:a16="http://schemas.microsoft.com/office/drawing/2014/main" id="{39471245-5BEA-DD42-ACA1-1F4C83CCEBBC}"/>
              </a:ext>
            </a:extLst>
          </p:cNvPr>
          <p:cNvSpPr>
            <a:spLocks noGrp="1"/>
          </p:cNvSpPr>
          <p:nvPr>
            <p:ph type="body" sz="quarter" idx="31" hasCustomPrompt="1"/>
          </p:nvPr>
        </p:nvSpPr>
        <p:spPr>
          <a:xfrm>
            <a:off x="6343839" y="3801593"/>
            <a:ext cx="488950" cy="415498"/>
          </a:xfrm>
          <a:prstGeom prst="rect">
            <a:avLst/>
          </a:prstGeom>
        </p:spPr>
        <p:txBody>
          <a:bodyPr lIns="0" tIns="0" rIns="0" bIns="0">
            <a:noAutofit/>
          </a:bodyPr>
          <a:lstStyle>
            <a:lvl1pPr algn="l">
              <a:defRPr lang="fr-FR" sz="3000" b="1" kern="1200" dirty="0">
                <a:solidFill>
                  <a:schemeClr val="tx1"/>
                </a:solidFill>
                <a:latin typeface="Renault Group" pitchFamily="2" charset="0"/>
                <a:ea typeface="+mn-ea"/>
                <a:cs typeface="+mn-cs"/>
              </a:defRPr>
            </a:lvl1pPr>
            <a:lvl2pPr marL="0">
              <a:defRPr b="1"/>
            </a:lvl2pPr>
            <a:lvl5pPr>
              <a:defRPr/>
            </a:lvl5pPr>
          </a:lstStyle>
          <a:p>
            <a:pPr lvl="0"/>
            <a:r>
              <a:rPr lang="en-GB" noProof="1"/>
              <a:t>07</a:t>
            </a:r>
          </a:p>
        </p:txBody>
      </p:sp>
      <p:sp>
        <p:nvSpPr>
          <p:cNvPr id="39" name="Espace réservé du texte 15">
            <a:extLst>
              <a:ext uri="{FF2B5EF4-FFF2-40B4-BE49-F238E27FC236}">
                <a16:creationId xmlns:a16="http://schemas.microsoft.com/office/drawing/2014/main" id="{3E078CC2-A186-B54D-A1EE-7C14E59DB5CF}"/>
              </a:ext>
            </a:extLst>
          </p:cNvPr>
          <p:cNvSpPr>
            <a:spLocks noGrp="1"/>
          </p:cNvSpPr>
          <p:nvPr>
            <p:ph type="body" sz="quarter" idx="32" hasCustomPrompt="1"/>
          </p:nvPr>
        </p:nvSpPr>
        <p:spPr>
          <a:xfrm>
            <a:off x="7080440" y="4835139"/>
            <a:ext cx="4625974" cy="612475"/>
          </a:xfrm>
          <a:prstGeom prst="rect">
            <a:avLst/>
          </a:prstGeom>
        </p:spPr>
        <p:txBody>
          <a:bodyPr lIns="0" tIns="0" rIns="0" bIns="0">
            <a:noAutofit/>
          </a:bodyPr>
          <a:lstStyle>
            <a:lvl1pPr>
              <a:lnSpc>
                <a:spcPct val="100000"/>
              </a:lnSpc>
              <a:spcBef>
                <a:spcPts val="0"/>
              </a:spcBef>
              <a:spcAft>
                <a:spcPts val="300"/>
              </a:spcAft>
              <a:defRPr lang="da-DK" sz="2400" kern="1200" dirty="0">
                <a:solidFill>
                  <a:schemeClr val="tx1"/>
                </a:solidFill>
                <a:latin typeface="+mn-lt"/>
                <a:ea typeface="+mn-ea"/>
                <a:cs typeface="+mn-cs"/>
              </a:defRPr>
            </a:lvl1pPr>
            <a:lvl2pPr marL="0" indent="0">
              <a:spcAft>
                <a:spcPts val="0"/>
              </a:spcAft>
              <a:buNone/>
              <a:defRPr lang="fr-FR" sz="1200" b="0" kern="1200" dirty="0">
                <a:solidFill>
                  <a:schemeClr val="tx1"/>
                </a:solidFill>
                <a:latin typeface="+mn-lt"/>
                <a:ea typeface="+mn-ea"/>
                <a:cs typeface="+mn-cs"/>
              </a:defRPr>
            </a:lvl2pPr>
            <a:lvl5pPr>
              <a:defRPr/>
            </a:lvl5pPr>
          </a:lstStyle>
          <a:p>
            <a:pPr lvl="0"/>
            <a:r>
              <a:rPr lang="en-GB" noProof="1"/>
              <a:t>Chapter title</a:t>
            </a:r>
          </a:p>
          <a:p>
            <a:pPr lvl="1"/>
            <a:r>
              <a:rPr lang="en-GB" noProof="1"/>
              <a:t>Chapter subtitle</a:t>
            </a:r>
          </a:p>
        </p:txBody>
      </p:sp>
      <p:sp>
        <p:nvSpPr>
          <p:cNvPr id="40" name="Espace réservé du texte 15">
            <a:extLst>
              <a:ext uri="{FF2B5EF4-FFF2-40B4-BE49-F238E27FC236}">
                <a16:creationId xmlns:a16="http://schemas.microsoft.com/office/drawing/2014/main" id="{0746AB7D-ADB9-2C4D-B610-FF45F977575D}"/>
              </a:ext>
            </a:extLst>
          </p:cNvPr>
          <p:cNvSpPr>
            <a:spLocks noGrp="1"/>
          </p:cNvSpPr>
          <p:nvPr>
            <p:ph type="body" sz="quarter" idx="33" hasCustomPrompt="1"/>
          </p:nvPr>
        </p:nvSpPr>
        <p:spPr>
          <a:xfrm>
            <a:off x="6343839" y="4835139"/>
            <a:ext cx="488950" cy="415498"/>
          </a:xfrm>
          <a:prstGeom prst="rect">
            <a:avLst/>
          </a:prstGeom>
        </p:spPr>
        <p:txBody>
          <a:bodyPr lIns="0" tIns="0" rIns="0" bIns="0">
            <a:noAutofit/>
          </a:bodyPr>
          <a:lstStyle>
            <a:lvl1pPr algn="l">
              <a:defRPr lang="fr-FR" sz="3000" b="1" kern="1200" dirty="0">
                <a:solidFill>
                  <a:schemeClr val="tx1"/>
                </a:solidFill>
                <a:latin typeface="Renault Group" pitchFamily="2" charset="0"/>
                <a:ea typeface="+mn-ea"/>
                <a:cs typeface="+mn-cs"/>
              </a:defRPr>
            </a:lvl1pPr>
            <a:lvl2pPr marL="0">
              <a:defRPr b="1"/>
            </a:lvl2pPr>
            <a:lvl5pPr>
              <a:defRPr/>
            </a:lvl5pPr>
          </a:lstStyle>
          <a:p>
            <a:pPr lvl="0"/>
            <a:r>
              <a:rPr lang="en-GB" noProof="1"/>
              <a:t>08</a:t>
            </a:r>
          </a:p>
        </p:txBody>
      </p:sp>
    </p:spTree>
    <p:extLst>
      <p:ext uri="{BB962C8B-B14F-4D97-AF65-F5344CB8AC3E}">
        <p14:creationId xmlns:p14="http://schemas.microsoft.com/office/powerpoint/2010/main" val="1555619855"/>
      </p:ext>
    </p:extLst>
  </p:cSld>
  <p:clrMapOvr>
    <a:masterClrMapping/>
  </p:clrMapOvr>
  <p:extLst>
    <p:ext uri="{DCECCB84-F9BA-43D5-87BE-67443E8EF086}">
      <p15:sldGuideLst xmlns:p15="http://schemas.microsoft.com/office/powerpoint/2012/main">
        <p15:guide id="1" pos="3994">
          <p15:clr>
            <a:srgbClr val="5ACBF0"/>
          </p15:clr>
        </p15:guide>
        <p15:guide id="3" pos="3684">
          <p15:clr>
            <a:srgbClr val="5ACBF0"/>
          </p15:clr>
        </p15:guide>
        <p15:guide id="4" pos="614">
          <p15:clr>
            <a:srgbClr val="5ACBF0"/>
          </p15:clr>
        </p15:guide>
        <p15:guide id="5" pos="770">
          <p15:clr>
            <a:srgbClr val="5ACBF0"/>
          </p15:clr>
        </p15:guide>
        <p15:guide id="6" pos="4460">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CDB97-839C-3F45-7795-9737B9A014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DD75F5E-0E30-20FA-FC39-E821F2155A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34428D-2D85-3C91-EDF2-A0F6BCBA8695}"/>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5" name="Footer Placeholder 4">
            <a:extLst>
              <a:ext uri="{FF2B5EF4-FFF2-40B4-BE49-F238E27FC236}">
                <a16:creationId xmlns:a16="http://schemas.microsoft.com/office/drawing/2014/main" id="{2B93C948-9CD0-60B0-21CC-88B2A44D8A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37978-6396-03D0-DB8E-654DC73780DB}"/>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1763017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1AF68-C5B3-245B-A976-BF2B574ADC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8E9587B-1325-2CBD-4696-5238E9C6D92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CCEEC6-4773-D4F2-674E-905E9DCF4449}"/>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5" name="Footer Placeholder 4">
            <a:extLst>
              <a:ext uri="{FF2B5EF4-FFF2-40B4-BE49-F238E27FC236}">
                <a16:creationId xmlns:a16="http://schemas.microsoft.com/office/drawing/2014/main" id="{B8598025-635F-3DC7-E908-67824F4E4F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D2287F-92D7-B03D-2124-895E052D67C2}"/>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3624026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75D13-6BF0-3AA5-A552-D90D62A8F9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FC544F-2EDE-7B90-6B57-98C92C2C8F9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62290A-F261-EE70-A617-AD4D2C8156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3CD0767-B7EF-8DF4-4302-930AFD6CD248}"/>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6" name="Footer Placeholder 5">
            <a:extLst>
              <a:ext uri="{FF2B5EF4-FFF2-40B4-BE49-F238E27FC236}">
                <a16:creationId xmlns:a16="http://schemas.microsoft.com/office/drawing/2014/main" id="{46FB0625-F295-07A7-D895-684AD0EA7D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B6D21E-8D69-2791-915F-AB76998B431F}"/>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1460085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6F3F9-8A9A-0606-B6E7-5729086BCBF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A5BCF34-CD9B-E534-476A-2AF152590D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3768DFA-AC17-1D82-A4C3-7B0586F182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D37ED8-AD63-B512-5033-14DC55B0B3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9E882E7-26D6-1027-3215-4195FE0745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750B49-DEA1-3C00-CDD3-2D23E1F10641}"/>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8" name="Footer Placeholder 7">
            <a:extLst>
              <a:ext uri="{FF2B5EF4-FFF2-40B4-BE49-F238E27FC236}">
                <a16:creationId xmlns:a16="http://schemas.microsoft.com/office/drawing/2014/main" id="{20585C22-3B6F-3B44-A960-F79C9AF12EC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8E20CE-7546-1EB2-82EA-1A6946953FB9}"/>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1968240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C2B31-A3FE-42F7-DE4C-869D127E464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BC8B46D-E6FE-7CDF-FA55-DE1F31D098A3}"/>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4" name="Footer Placeholder 3">
            <a:extLst>
              <a:ext uri="{FF2B5EF4-FFF2-40B4-BE49-F238E27FC236}">
                <a16:creationId xmlns:a16="http://schemas.microsoft.com/office/drawing/2014/main" id="{0D1DF133-A233-06F5-8728-C98ABF5B88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F57535-48CE-01AE-8C03-2465EA7E5C2C}"/>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2888513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F68462-0C6A-C9E1-B2D2-E07B85CF2247}"/>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3" name="Footer Placeholder 2">
            <a:extLst>
              <a:ext uri="{FF2B5EF4-FFF2-40B4-BE49-F238E27FC236}">
                <a16:creationId xmlns:a16="http://schemas.microsoft.com/office/drawing/2014/main" id="{FC56262E-290A-C2B4-592A-4A165D0EAE0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0D002D2-63DD-516A-12D8-43C901590D42}"/>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4138615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E9890-55E2-2E6C-6844-85A327953C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C76129-780F-C1D6-3710-E8264FE22C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1FDCEA-A036-707B-6914-A79ADB3E62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8F4703-188F-079F-91E9-91AAC39C4685}"/>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6" name="Footer Placeholder 5">
            <a:extLst>
              <a:ext uri="{FF2B5EF4-FFF2-40B4-BE49-F238E27FC236}">
                <a16:creationId xmlns:a16="http://schemas.microsoft.com/office/drawing/2014/main" id="{E1C19ADA-4CFA-60E5-C28D-4D332E8332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6DD991-E01A-F85D-9F80-59399CCE9669}"/>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4010720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B0534-BFDE-04BE-B222-1A7BE7ACB5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F72D743-347E-6114-A6E0-322EB1B13E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24E590C-130E-40D7-2B62-254B3101DD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739F6A-11AD-2CB7-15D5-DC5D166E03D7}"/>
              </a:ext>
            </a:extLst>
          </p:cNvPr>
          <p:cNvSpPr>
            <a:spLocks noGrp="1"/>
          </p:cNvSpPr>
          <p:nvPr>
            <p:ph type="dt" sz="half" idx="10"/>
          </p:nvPr>
        </p:nvSpPr>
        <p:spPr/>
        <p:txBody>
          <a:bodyPr/>
          <a:lstStyle/>
          <a:p>
            <a:fld id="{E0E3AC4E-5DBA-49EC-952C-D6A3B98B5DD3}" type="datetimeFigureOut">
              <a:rPr lang="en-US" smtClean="0"/>
              <a:t>10/2/2025</a:t>
            </a:fld>
            <a:endParaRPr lang="en-US"/>
          </a:p>
        </p:txBody>
      </p:sp>
      <p:sp>
        <p:nvSpPr>
          <p:cNvPr id="6" name="Footer Placeholder 5">
            <a:extLst>
              <a:ext uri="{FF2B5EF4-FFF2-40B4-BE49-F238E27FC236}">
                <a16:creationId xmlns:a16="http://schemas.microsoft.com/office/drawing/2014/main" id="{767A8C15-9D60-BE6B-A434-7809494DB5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A06DCD-408F-E425-1A18-CA2167C02F47}"/>
              </a:ext>
            </a:extLst>
          </p:cNvPr>
          <p:cNvSpPr>
            <a:spLocks noGrp="1"/>
          </p:cNvSpPr>
          <p:nvPr>
            <p:ph type="sldNum" sz="quarter" idx="12"/>
          </p:nvPr>
        </p:nvSpPr>
        <p:spPr/>
        <p:txBody>
          <a:bodyPr/>
          <a:lstStyle/>
          <a:p>
            <a:fld id="{C5C70E3B-B76F-404F-8044-29ACC44376B2}" type="slidenum">
              <a:rPr lang="en-US" smtClean="0"/>
              <a:t>‹#›</a:t>
            </a:fld>
            <a:endParaRPr lang="en-US"/>
          </a:p>
        </p:txBody>
      </p:sp>
    </p:spTree>
    <p:extLst>
      <p:ext uri="{BB962C8B-B14F-4D97-AF65-F5344CB8AC3E}">
        <p14:creationId xmlns:p14="http://schemas.microsoft.com/office/powerpoint/2010/main" val="811379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428B70-951B-8BFA-2025-66E5C13861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370ECF2-1CD1-7D19-3DBB-C3FC114BFC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89465D-342C-08DF-919E-01EBC75F8E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0E3AC4E-5DBA-49EC-952C-D6A3B98B5DD3}" type="datetimeFigureOut">
              <a:rPr lang="en-US" smtClean="0"/>
              <a:t>10/2/2025</a:t>
            </a:fld>
            <a:endParaRPr lang="en-US"/>
          </a:p>
        </p:txBody>
      </p:sp>
      <p:sp>
        <p:nvSpPr>
          <p:cNvPr id="5" name="Footer Placeholder 4">
            <a:extLst>
              <a:ext uri="{FF2B5EF4-FFF2-40B4-BE49-F238E27FC236}">
                <a16:creationId xmlns:a16="http://schemas.microsoft.com/office/drawing/2014/main" id="{B512968E-CD0B-DECF-690F-AC5108768D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3519DD1-E13D-7EF3-34B3-59F4DE0A63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5C70E3B-B76F-404F-8044-29ACC44376B2}" type="slidenum">
              <a:rPr lang="en-US" smtClean="0"/>
              <a:t>‹#›</a:t>
            </a:fld>
            <a:endParaRPr lang="en-US"/>
          </a:p>
        </p:txBody>
      </p:sp>
      <p:sp>
        <p:nvSpPr>
          <p:cNvPr id="8" name="TextBox 7">
            <a:extLst>
              <a:ext uri="{FF2B5EF4-FFF2-40B4-BE49-F238E27FC236}">
                <a16:creationId xmlns:a16="http://schemas.microsoft.com/office/drawing/2014/main" id="{AF893F84-064D-2789-7BA4-3EDEDD57A7AB}"/>
              </a:ext>
            </a:extLst>
          </p:cNvPr>
          <p:cNvSpPr txBox="1"/>
          <p:nvPr userDrawn="1">
            <p:extLst>
              <p:ext uri="{1162E1C5-73C7-4A58-AE30-91384D911F3F}">
                <p184:classification xmlns:p184="http://schemas.microsoft.com/office/powerpoint/2018/4/main" xmlns="" val="ftr"/>
              </p:ext>
            </p:extLst>
          </p:nvPr>
        </p:nvSpPr>
        <p:spPr>
          <a:xfrm>
            <a:off x="11334750" y="6642100"/>
            <a:ext cx="828675" cy="152400"/>
          </a:xfrm>
          <a:prstGeom prst="rect">
            <a:avLst/>
          </a:prstGeom>
        </p:spPr>
        <p:txBody>
          <a:bodyPr horzOverflow="overflow" lIns="0" tIns="0" rIns="0" bIns="0">
            <a:spAutoFit/>
          </a:bodyPr>
          <a:lstStyle/>
          <a:p>
            <a:pPr algn="l"/>
            <a:r>
              <a:rPr lang="en-US" sz="1000">
                <a:solidFill>
                  <a:srgbClr val="000000">
                    <a:alpha val="50000"/>
                  </a:srgbClr>
                </a:solidFill>
                <a:latin typeface="Arial" panose="020B0604020202020204" pitchFamily="34" charset="0"/>
                <a:cs typeface="Arial" panose="020B0604020202020204" pitchFamily="34" charset="0"/>
              </a:rPr>
              <a:t>Confidential C</a:t>
            </a:r>
          </a:p>
        </p:txBody>
      </p:sp>
    </p:spTree>
    <p:extLst>
      <p:ext uri="{BB962C8B-B14F-4D97-AF65-F5344CB8AC3E}">
        <p14:creationId xmlns:p14="http://schemas.microsoft.com/office/powerpoint/2010/main" val="717755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9BE889-8356-5115-1AEA-325D7D0F9099}"/>
            </a:ext>
          </a:extLst>
        </p:cNvPr>
        <p:cNvGrpSpPr/>
        <p:nvPr/>
      </p:nvGrpSpPr>
      <p:grpSpPr>
        <a:xfrm>
          <a:off x="0" y="0"/>
          <a:ext cx="0" cy="0"/>
          <a:chOff x="0" y="0"/>
          <a:chExt cx="0" cy="0"/>
        </a:xfrm>
      </p:grpSpPr>
      <p:sp>
        <p:nvSpPr>
          <p:cNvPr id="52" name="Espace réservé du texte 51">
            <a:extLst>
              <a:ext uri="{FF2B5EF4-FFF2-40B4-BE49-F238E27FC236}">
                <a16:creationId xmlns:a16="http://schemas.microsoft.com/office/drawing/2014/main" id="{9A660692-313A-2FAE-D872-A50510D13996}"/>
              </a:ext>
            </a:extLst>
          </p:cNvPr>
          <p:cNvSpPr>
            <a:spLocks noGrp="1"/>
          </p:cNvSpPr>
          <p:nvPr>
            <p:ph type="body" sz="quarter" idx="11"/>
          </p:nvPr>
        </p:nvSpPr>
        <p:spPr>
          <a:xfrm>
            <a:off x="485775" y="78568"/>
            <a:ext cx="9359900" cy="298450"/>
          </a:xfrm>
        </p:spPr>
        <p:txBody>
          <a:bodyPr/>
          <a:lstStyle/>
          <a:p>
            <a:pPr marL="0" indent="0">
              <a:buNone/>
            </a:pPr>
            <a:r>
              <a:rPr lang="en-GB" sz="2000" dirty="0"/>
              <a:t>Functional Unit:  </a:t>
            </a:r>
          </a:p>
        </p:txBody>
      </p:sp>
      <p:sp>
        <p:nvSpPr>
          <p:cNvPr id="4" name="TextBox 3">
            <a:extLst>
              <a:ext uri="{FF2B5EF4-FFF2-40B4-BE49-F238E27FC236}">
                <a16:creationId xmlns:a16="http://schemas.microsoft.com/office/drawing/2014/main" id="{1E65B463-774D-E123-5070-9BC5E24E74B3}"/>
              </a:ext>
            </a:extLst>
          </p:cNvPr>
          <p:cNvSpPr txBox="1"/>
          <p:nvPr/>
        </p:nvSpPr>
        <p:spPr>
          <a:xfrm>
            <a:off x="221671" y="950357"/>
            <a:ext cx="5102803" cy="5509200"/>
          </a:xfrm>
          <a:prstGeom prst="rect">
            <a:avLst/>
          </a:prstGeom>
          <a:noFill/>
        </p:spPr>
        <p:txBody>
          <a:bodyPr wrap="square" rtlCol="0">
            <a:spAutoFit/>
          </a:bodyPr>
          <a:lstStyle/>
          <a:p>
            <a:r>
              <a:rPr lang="en-US" sz="1100" dirty="0"/>
              <a:t>"Reference flow" means a measure of the inputs to or outputs from processes in a given product system required to fulfil the function expressed by the functional unit</a:t>
            </a:r>
          </a:p>
          <a:p>
            <a:r>
              <a:rPr lang="en-US" sz="1100" dirty="0"/>
              <a:t>"Functional unit" means the quantified performance of a product system for use as a reference unit. </a:t>
            </a:r>
          </a:p>
          <a:p>
            <a:endParaRPr lang="en-US" sz="1100" dirty="0"/>
          </a:p>
          <a:p>
            <a:endParaRPr lang="en-US" sz="1100" dirty="0"/>
          </a:p>
          <a:p>
            <a:r>
              <a:rPr lang="en-US" sz="1100" dirty="0"/>
              <a:t>7.5.	Functional Unit and reference flow </a:t>
            </a:r>
          </a:p>
          <a:p>
            <a:pPr algn="just"/>
            <a:r>
              <a:rPr lang="en-US" sz="1100" dirty="0"/>
              <a:t>The primary function of a [light duty vehicle] is to transport people from one location to another. For the present application of this Resolution, the functional unit (FU) for [light duty vehicles] is defined as the distance travelled per passenger over vehicle lifetime.</a:t>
            </a:r>
          </a:p>
          <a:p>
            <a:pPr algn="just"/>
            <a:r>
              <a:rPr lang="en-US" sz="1100" dirty="0">
                <a:solidFill>
                  <a:srgbClr val="FF0000"/>
                </a:solidFill>
              </a:rPr>
              <a:t>[</a:t>
            </a:r>
            <a:r>
              <a:rPr lang="en-US" sz="1100" dirty="0"/>
              <a:t>However, the definition of a functional unit for light-duty vehicles beyond passenger cars presents notable complexity. For [vans], which are designed primarily for goods transport but often serve mixed functions such as carrying tools, equipment, or passengers, the choice of an appropriate functional unit is challenging.</a:t>
            </a:r>
            <a:r>
              <a:rPr lang="en-US" sz="1100" dirty="0">
                <a:solidFill>
                  <a:srgbClr val="FF0000"/>
                </a:solidFill>
              </a:rPr>
              <a:t>]</a:t>
            </a:r>
          </a:p>
          <a:p>
            <a:pPr algn="just"/>
            <a:r>
              <a:rPr lang="en-US" sz="1100" dirty="0"/>
              <a:t>Given these considerations, considering only [light duty vehicles] and the fact that their real-life occupancy (number of passengers per vehicle) is difficult to estimate, a more conservative approach should be considered and single passenger per vehicle should be assumed, with the presumption that vehicle technologies and energy sources will not change the [light duty vehicle] occupancy rate. This will also ensure comparability between different vehicles. </a:t>
            </a:r>
          </a:p>
          <a:p>
            <a:pPr algn="just"/>
            <a:r>
              <a:rPr lang="en-US" sz="1100" dirty="0"/>
              <a:t>Considering the above assumption, the functional unit (FU) for a [light duty vehicles] is defined as the transportation of 1 passenger per km of distance travelled over the vehicle lifetime.</a:t>
            </a:r>
          </a:p>
        </p:txBody>
      </p:sp>
      <p:sp>
        <p:nvSpPr>
          <p:cNvPr id="5" name="TextBox 4">
            <a:extLst>
              <a:ext uri="{FF2B5EF4-FFF2-40B4-BE49-F238E27FC236}">
                <a16:creationId xmlns:a16="http://schemas.microsoft.com/office/drawing/2014/main" id="{E3FBCD0D-D84A-EC2C-5579-353555771DBD}"/>
              </a:ext>
            </a:extLst>
          </p:cNvPr>
          <p:cNvSpPr txBox="1"/>
          <p:nvPr/>
        </p:nvSpPr>
        <p:spPr>
          <a:xfrm>
            <a:off x="6538530" y="950357"/>
            <a:ext cx="5527964" cy="6017032"/>
          </a:xfrm>
          <a:prstGeom prst="rect">
            <a:avLst/>
          </a:prstGeom>
          <a:noFill/>
        </p:spPr>
        <p:txBody>
          <a:bodyPr wrap="square" rtlCol="0">
            <a:spAutoFit/>
          </a:bodyPr>
          <a:lstStyle/>
          <a:p>
            <a:r>
              <a:rPr lang="en-US" sz="1100" dirty="0"/>
              <a:t>"Reference flow" means a measure of the inputs to or outputs from processes in a given product system required to fulfil the function expressed by the functional unit</a:t>
            </a:r>
          </a:p>
          <a:p>
            <a:r>
              <a:rPr lang="en-US" sz="1100" dirty="0"/>
              <a:t>"Functional unit" means the quantified performance of a product system for use as a reference unit. </a:t>
            </a:r>
          </a:p>
          <a:p>
            <a:endParaRPr lang="en-US" sz="1100" dirty="0"/>
          </a:p>
          <a:p>
            <a:endParaRPr lang="en-US" sz="1100" dirty="0"/>
          </a:p>
          <a:p>
            <a:r>
              <a:rPr lang="en-US" sz="1100" dirty="0"/>
              <a:t>7.5.	Functional Unit and reference flow </a:t>
            </a:r>
          </a:p>
          <a:p>
            <a:pPr algn="just"/>
            <a:r>
              <a:rPr lang="en-US" sz="1100" dirty="0"/>
              <a:t>The primary function of a [light duty vehicle] is to transport people from one location to another. For the present application of this Resolution, the functional unit (FU) for light duty vehicles is defined as the distance travelled per passenger over vehicle lifetime.</a:t>
            </a:r>
          </a:p>
          <a:p>
            <a:pPr algn="just"/>
            <a:r>
              <a:rPr lang="en-US" sz="1100" strike="sngStrike" dirty="0">
                <a:solidFill>
                  <a:srgbClr val="FF0000"/>
                </a:solidFill>
              </a:rPr>
              <a:t>[</a:t>
            </a:r>
            <a:r>
              <a:rPr lang="en-US" sz="1100" dirty="0"/>
              <a:t>However, the definition of a functional unit for light-duty vehicles beyond passenger cars presents notable complexity. For </a:t>
            </a:r>
            <a:r>
              <a:rPr lang="en-US" sz="1100" strike="sngStrike" dirty="0">
                <a:solidFill>
                  <a:srgbClr val="FF0000"/>
                </a:solidFill>
              </a:rPr>
              <a:t>[</a:t>
            </a:r>
            <a:r>
              <a:rPr lang="en-US" sz="1100" dirty="0"/>
              <a:t>vans</a:t>
            </a:r>
            <a:r>
              <a:rPr lang="en-US" sz="1100" strike="sngStrike" dirty="0">
                <a:solidFill>
                  <a:srgbClr val="FF0000"/>
                </a:solidFill>
              </a:rPr>
              <a:t>]</a:t>
            </a:r>
            <a:r>
              <a:rPr lang="en-US" sz="1100" dirty="0"/>
              <a:t>, which are designed primarily for goods transport but often serve mixed functions such as carrying tools, equipment, or passengers, the choice of an appropriate functional unit is challenging.</a:t>
            </a:r>
            <a:r>
              <a:rPr lang="en-US" sz="1100" strike="sngStrike" dirty="0">
                <a:solidFill>
                  <a:srgbClr val="FF0000"/>
                </a:solidFill>
              </a:rPr>
              <a:t>]</a:t>
            </a:r>
          </a:p>
          <a:p>
            <a:pPr algn="just"/>
            <a:r>
              <a:rPr lang="en-US" sz="1100" dirty="0">
                <a:solidFill>
                  <a:srgbClr val="FF0000"/>
                </a:solidFill>
              </a:rPr>
              <a:t>In all regional certification conditions, a single occupancy and appropriate pays load is already considered for Light Duty Vehicles. Hence it is already included  in the use phase of carbon footprint calculation. </a:t>
            </a:r>
          </a:p>
          <a:p>
            <a:pPr algn="just"/>
            <a:r>
              <a:rPr lang="en-US" sz="1100" dirty="0"/>
              <a:t>Given these considerations, </a:t>
            </a:r>
            <a:r>
              <a:rPr lang="en-US" sz="1100" strike="dblStrike" dirty="0"/>
              <a:t>considering only [light duty vehicles] and the fact that their real-life occupancy (number of passengers per vehicle) is difficult to estimate</a:t>
            </a:r>
            <a:r>
              <a:rPr lang="en-US" sz="1100" dirty="0"/>
              <a:t>, a more conservative approach should be considered and single passenger per vehicle should be assumed, with the presumption that vehicle technologies and energy sources will not change the [light duty vehicle] occupancy rate. This will also ensure comparability between different vehicles. </a:t>
            </a:r>
          </a:p>
          <a:p>
            <a:pPr algn="just"/>
            <a:r>
              <a:rPr lang="en-US" sz="1100" dirty="0"/>
              <a:t>Considering the above assumption, </a:t>
            </a:r>
            <a:r>
              <a:rPr lang="en-US" sz="1100" b="1" dirty="0"/>
              <a:t>the functional unit (FU) for a light duty vehicles is defined as the transportation of 1 passenger per km of distance travelled over the vehicle lifetime</a:t>
            </a:r>
            <a:r>
              <a:rPr lang="en-US" sz="1100" dirty="0"/>
              <a:t>.</a:t>
            </a:r>
          </a:p>
        </p:txBody>
      </p:sp>
      <p:sp>
        <p:nvSpPr>
          <p:cNvPr id="6" name="Arrow: Right 5">
            <a:extLst>
              <a:ext uri="{FF2B5EF4-FFF2-40B4-BE49-F238E27FC236}">
                <a16:creationId xmlns:a16="http://schemas.microsoft.com/office/drawing/2014/main" id="{919F887E-D416-8437-5EC0-1DCCC9F765B1}"/>
              </a:ext>
            </a:extLst>
          </p:cNvPr>
          <p:cNvSpPr/>
          <p:nvPr/>
        </p:nvSpPr>
        <p:spPr>
          <a:xfrm>
            <a:off x="5763491" y="3535680"/>
            <a:ext cx="576349" cy="376844"/>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B0CFC9F2-500C-AC93-583E-278402C27C3D}"/>
              </a:ext>
            </a:extLst>
          </p:cNvPr>
          <p:cNvSpPr/>
          <p:nvPr/>
        </p:nvSpPr>
        <p:spPr>
          <a:xfrm>
            <a:off x="6538530" y="427826"/>
            <a:ext cx="4318454" cy="4209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Proposed draft</a:t>
            </a:r>
          </a:p>
        </p:txBody>
      </p:sp>
      <p:sp>
        <p:nvSpPr>
          <p:cNvPr id="3" name="Rectangle 2">
            <a:extLst>
              <a:ext uri="{FF2B5EF4-FFF2-40B4-BE49-F238E27FC236}">
                <a16:creationId xmlns:a16="http://schemas.microsoft.com/office/drawing/2014/main" id="{ACB1A57A-0F44-EDB4-5BF4-25A0BC00DBA1}"/>
              </a:ext>
            </a:extLst>
          </p:cNvPr>
          <p:cNvSpPr/>
          <p:nvPr/>
        </p:nvSpPr>
        <p:spPr>
          <a:xfrm>
            <a:off x="638175" y="427826"/>
            <a:ext cx="4318454" cy="4209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Present draft</a:t>
            </a:r>
          </a:p>
        </p:txBody>
      </p:sp>
    </p:spTree>
    <p:extLst>
      <p:ext uri="{BB962C8B-B14F-4D97-AF65-F5344CB8AC3E}">
        <p14:creationId xmlns:p14="http://schemas.microsoft.com/office/powerpoint/2010/main" val="622386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fd1c0902-ed92-4fed-896d-2e7725de02d4}" enabled="1" method="Standard" siteId="{d6b0bbee-7cd9-4d60-bce6-4a67b543e2ae}" contentBits="2" removed="0"/>
</clbl:labelList>
</file>

<file path=docProps/app.xml><?xml version="1.0" encoding="utf-8"?>
<Properties xmlns="http://schemas.openxmlformats.org/officeDocument/2006/extended-properties" xmlns:vt="http://schemas.openxmlformats.org/officeDocument/2006/docPropsVTypes">
  <TotalTime>0</TotalTime>
  <Words>591</Words>
  <Application>Microsoft Office PowerPoint</Application>
  <PresentationFormat>Widescreen</PresentationFormat>
  <Paragraphs>23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Aptos</vt:lpstr>
      <vt:lpstr>Aptos Display</vt:lpstr>
      <vt:lpstr>Arial</vt:lpstr>
      <vt:lpstr>Calibri</vt:lpstr>
      <vt:lpstr>Renault Group</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TRIPATHY Samarendra</dc:creator>
  <cp:lastModifiedBy>DI PIERRO Giuseppe (JRC-ISPRA)</cp:lastModifiedBy>
  <cp:revision>2</cp:revision>
  <dcterms:created xsi:type="dcterms:W3CDTF">2025-09-29T09:24:08Z</dcterms:created>
  <dcterms:modified xsi:type="dcterms:W3CDTF">2025-10-02T07:03:10Z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Theme:8</vt:lpwstr>
  </property>
  <property fmtid="{D5CDD505-2E9C-101B-9397-08002B2CF9AE}" pid="3" name="ClassificationContentMarkingFooterText">
    <vt:lpwstr>Confidential C</vt:lpwstr>
  </property>
  <property fmtid="{D5CDD505-2E9C-101B-9397-08002B2CF9AE}" pid="4" name="_AdHocReviewCycleID">
    <vt:i4>-407200110</vt:i4>
  </property>
  <property fmtid="{D5CDD505-2E9C-101B-9397-08002B2CF9AE}" pid="5" name="_NewReviewCycle">
    <vt:lpwstr/>
  </property>
  <property fmtid="{D5CDD505-2E9C-101B-9397-08002B2CF9AE}" pid="6" name="_EmailSubject">
    <vt:lpwstr>30th SG4 meeting on 02/10</vt:lpwstr>
  </property>
  <property fmtid="{D5CDD505-2E9C-101B-9397-08002B2CF9AE}" pid="7" name="_AuthorEmail">
    <vt:lpwstr>samarendra.tripathy@renault.com</vt:lpwstr>
  </property>
  <property fmtid="{D5CDD505-2E9C-101B-9397-08002B2CF9AE}" pid="8" name="_AuthorEmailDisplayName">
    <vt:lpwstr>TRIPATHY Samarendra</vt:lpwstr>
  </property>
</Properties>
</file>