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0" r:id="rId5"/>
    <p:sldMasterId id="2147483663" r:id="rId6"/>
    <p:sldMasterId id="2147483668" r:id="rId7"/>
    <p:sldMasterId id="2147483671" r:id="rId8"/>
    <p:sldMasterId id="2147483673" r:id="rId9"/>
    <p:sldMasterId id="2147483675" r:id="rId10"/>
  </p:sldMasterIdLst>
  <p:notesMasterIdLst>
    <p:notesMasterId r:id="rId26"/>
  </p:notesMasterIdLst>
  <p:handoutMasterIdLst>
    <p:handoutMasterId r:id="rId27"/>
  </p:handoutMasterIdLst>
  <p:sldIdLst>
    <p:sldId id="261" r:id="rId11"/>
    <p:sldId id="271" r:id="rId12"/>
    <p:sldId id="273" r:id="rId13"/>
    <p:sldId id="267" r:id="rId14"/>
    <p:sldId id="280" r:id="rId15"/>
    <p:sldId id="282" r:id="rId16"/>
    <p:sldId id="283" r:id="rId17"/>
    <p:sldId id="263" r:id="rId18"/>
    <p:sldId id="262" r:id="rId19"/>
    <p:sldId id="285" r:id="rId20"/>
    <p:sldId id="284" r:id="rId21"/>
    <p:sldId id="265" r:id="rId22"/>
    <p:sldId id="256" r:id="rId23"/>
    <p:sldId id="266"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81" autoAdjust="0"/>
    <p:restoredTop sz="96090" autoAdjust="0"/>
  </p:normalViewPr>
  <p:slideViewPr>
    <p:cSldViewPr snapToGrid="0">
      <p:cViewPr varScale="1">
        <p:scale>
          <a:sx n="67" d="100"/>
          <a:sy n="67" d="100"/>
        </p:scale>
        <p:origin x="228" y="3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8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586A5812-0549-42BD-9BDE-6CA06B9E729B}"/>
    <pc:docChg chg="mod modSld">
      <pc:chgData name="Johan Broeders" userId="b75809dd-f2de-4da2-9aff-d3bdf67db9af" providerId="ADAL" clId="{586A5812-0549-42BD-9BDE-6CA06B9E729B}" dt="2025-09-22T07:17:54.083" v="17" actId="1076"/>
      <pc:docMkLst>
        <pc:docMk/>
      </pc:docMkLst>
      <pc:sldChg chg="addSp modSp mod">
        <pc:chgData name="Johan Broeders" userId="b75809dd-f2de-4da2-9aff-d3bdf67db9af" providerId="ADAL" clId="{586A5812-0549-42BD-9BDE-6CA06B9E729B}" dt="2025-09-22T07:17:54.083" v="17" actId="1076"/>
        <pc:sldMkLst>
          <pc:docMk/>
          <pc:sldMk cId="3685284410" sldId="261"/>
        </pc:sldMkLst>
        <pc:spChg chg="add mod">
          <ac:chgData name="Johan Broeders" userId="b75809dd-f2de-4da2-9aff-d3bdf67db9af" providerId="ADAL" clId="{586A5812-0549-42BD-9BDE-6CA06B9E729B}" dt="2025-09-22T07:17:54.083" v="17" actId="1076"/>
          <ac:spMkLst>
            <pc:docMk/>
            <pc:sldMk cId="3685284410" sldId="261"/>
            <ac:spMk id="2" creationId="{2078E1D0-3636-4366-AA87-D2FF45863FF5}"/>
          </ac:spMkLst>
        </pc:spChg>
      </pc:sldChg>
    </pc:docChg>
  </pc:docChgLst>
  <pc:docChgLst>
    <pc:chgData name="Rob Dunk" userId="8c647e28-aa9a-4e5b-9986-e3a974902a45" providerId="ADAL" clId="{3AAAF2E3-D3FA-4037-AD4D-BC0000F7CCEA}"/>
    <pc:docChg chg="addSld delSld">
      <pc:chgData name="Rob Dunk" userId="8c647e28-aa9a-4e5b-9986-e3a974902a45" providerId="ADAL" clId="{3AAAF2E3-D3FA-4037-AD4D-BC0000F7CCEA}" dt="2025-01-17T14:02:47.842" v="1" actId="2696"/>
      <pc:docMkLst>
        <pc:docMk/>
      </pc:docMkLst>
      <pc:sldChg chg="new del">
        <pc:chgData name="Rob Dunk" userId="8c647e28-aa9a-4e5b-9986-e3a974902a45" providerId="ADAL" clId="{3AAAF2E3-D3FA-4037-AD4D-BC0000F7CCEA}" dt="2025-01-17T14:02:47.842" v="1" actId="2696"/>
        <pc:sldMkLst>
          <pc:docMk/>
          <pc:sldMk cId="2244883997" sldId="262"/>
        </pc:sldMkLst>
      </pc:sldChg>
    </pc:docChg>
  </pc:docChgLst>
  <pc:docChgLst>
    <pc:chgData name="Chloe Kennedy" userId="S::chloe.kennedy@brigade-electronics.com::3114c038-b57f-4faa-9daf-a537ec857006" providerId="AD" clId="Web-{05A0759F-6140-E676-B272-6C0462000443}"/>
    <pc:docChg chg="addSld">
      <pc:chgData name="Chloe Kennedy" userId="S::chloe.kennedy@brigade-electronics.com::3114c038-b57f-4faa-9daf-a537ec857006" providerId="AD" clId="Web-{05A0759F-6140-E676-B272-6C0462000443}" dt="2024-09-02T08:45:03.276" v="0"/>
      <pc:docMkLst>
        <pc:docMk/>
      </pc:docMkLst>
      <pc:sldChg chg="new">
        <pc:chgData name="Chloe Kennedy" userId="S::chloe.kennedy@brigade-electronics.com::3114c038-b57f-4faa-9daf-a537ec857006" providerId="AD" clId="Web-{05A0759F-6140-E676-B272-6C0462000443}" dt="2024-09-02T08:45:03.276" v="0"/>
        <pc:sldMkLst>
          <pc:docMk/>
          <pc:sldMk cId="2464306223" sldId="260"/>
        </pc:sldMkLst>
      </pc:sldChg>
    </pc:docChg>
  </pc:docChgLst>
  <pc:docChgLst>
    <pc:chgData name="Bernd John" userId="220d9612-1a7e-4e72-940c-938b367c64b8" providerId="ADAL" clId="{F3D656AC-153F-4E57-BE65-74E0E7B26C1F}"/>
    <pc:docChg chg="undo custSel modSld">
      <pc:chgData name="Bernd John" userId="220d9612-1a7e-4e72-940c-938b367c64b8" providerId="ADAL" clId="{F3D656AC-153F-4E57-BE65-74E0E7B26C1F}" dt="2025-03-08T07:23:45.708" v="5"/>
      <pc:docMkLst>
        <pc:docMk/>
      </pc:docMkLst>
      <pc:sldChg chg="addSp delSp modSp mod modClrScheme chgLayout">
        <pc:chgData name="Bernd John" userId="220d9612-1a7e-4e72-940c-938b367c64b8" providerId="ADAL" clId="{F3D656AC-153F-4E57-BE65-74E0E7B26C1F}" dt="2025-03-08T07:23:45.708" v="5"/>
        <pc:sldMkLst>
          <pc:docMk/>
          <pc:sldMk cId="3685284410" sldId="261"/>
        </pc:sldMkLst>
      </pc:sldChg>
    </pc:docChg>
  </pc:docChgLst>
  <pc:docChgLst>
    <pc:chgData name="Jordan Marshall" userId="78faa959-b87b-4198-82db-c5e7800110a1" providerId="ADAL" clId="{441652CA-C65C-4002-BAED-C0B1B7661210}"/>
    <pc:docChg chg="undo custSel addSld delSld modSld addMainMaster delMainMaster modMainMaster">
      <pc:chgData name="Jordan Marshall" userId="78faa959-b87b-4198-82db-c5e7800110a1" providerId="ADAL" clId="{441652CA-C65C-4002-BAED-C0B1B7661210}" dt="2024-08-21T13:55:39.002" v="151"/>
      <pc:docMkLst>
        <pc:docMk/>
      </pc:docMkLst>
      <pc:sldChg chg="addSp delSp modSp new del mod">
        <pc:chgData name="Jordan Marshall" userId="78faa959-b87b-4198-82db-c5e7800110a1" providerId="ADAL" clId="{441652CA-C65C-4002-BAED-C0B1B7661210}" dt="2024-08-21T13:46:32.868" v="135" actId="47"/>
        <pc:sldMkLst>
          <pc:docMk/>
          <pc:sldMk cId="1181896715" sldId="256"/>
        </pc:sldMkLst>
      </pc:sldChg>
      <pc:sldChg chg="new del">
        <pc:chgData name="Jordan Marshall" userId="78faa959-b87b-4198-82db-c5e7800110a1" providerId="ADAL" clId="{441652CA-C65C-4002-BAED-C0B1B7661210}" dt="2024-08-21T13:30:59.409" v="53" actId="47"/>
        <pc:sldMkLst>
          <pc:docMk/>
          <pc:sldMk cId="3315500704" sldId="256"/>
        </pc:sldMkLst>
      </pc:sldChg>
      <pc:sldChg chg="new del">
        <pc:chgData name="Jordan Marshall" userId="78faa959-b87b-4198-82db-c5e7800110a1" providerId="ADAL" clId="{441652CA-C65C-4002-BAED-C0B1B7661210}" dt="2024-08-21T13:35:43.590" v="88" actId="47"/>
        <pc:sldMkLst>
          <pc:docMk/>
          <pc:sldMk cId="3508935477" sldId="256"/>
        </pc:sldMkLst>
      </pc:sldChg>
      <pc:sldChg chg="new del">
        <pc:chgData name="Jordan Marshall" userId="78faa959-b87b-4198-82db-c5e7800110a1" providerId="ADAL" clId="{441652CA-C65C-4002-BAED-C0B1B7661210}" dt="2024-08-21T13:48:12.492" v="142" actId="47"/>
        <pc:sldMkLst>
          <pc:docMk/>
          <pc:sldMk cId="4281746116" sldId="256"/>
        </pc:sldMkLst>
      </pc:sldChg>
      <pc:sldChg chg="new del">
        <pc:chgData name="Jordan Marshall" userId="78faa959-b87b-4198-82db-c5e7800110a1" providerId="ADAL" clId="{441652CA-C65C-4002-BAED-C0B1B7661210}" dt="2024-08-21T13:48:12.769" v="143" actId="47"/>
        <pc:sldMkLst>
          <pc:docMk/>
          <pc:sldMk cId="31918759" sldId="257"/>
        </pc:sldMkLst>
      </pc:sldChg>
      <pc:sldChg chg="del">
        <pc:chgData name="Jordan Marshall" userId="78faa959-b87b-4198-82db-c5e7800110a1" providerId="ADAL" clId="{441652CA-C65C-4002-BAED-C0B1B7661210}" dt="2024-08-21T10:36:55.415" v="24" actId="47"/>
        <pc:sldMkLst>
          <pc:docMk/>
          <pc:sldMk cId="1707840798" sldId="257"/>
        </pc:sldMkLst>
      </pc:sldChg>
      <pc:sldChg chg="new del">
        <pc:chgData name="Jordan Marshall" userId="78faa959-b87b-4198-82db-c5e7800110a1" providerId="ADAL" clId="{441652CA-C65C-4002-BAED-C0B1B7661210}" dt="2024-08-21T13:30:59.668" v="54" actId="47"/>
        <pc:sldMkLst>
          <pc:docMk/>
          <pc:sldMk cId="2307280996" sldId="257"/>
        </pc:sldMkLst>
      </pc:sldChg>
      <pc:sldChg chg="new del">
        <pc:chgData name="Jordan Marshall" userId="78faa959-b87b-4198-82db-c5e7800110a1" providerId="ADAL" clId="{441652CA-C65C-4002-BAED-C0B1B7661210}" dt="2024-08-21T13:46:33.525" v="136" actId="47"/>
        <pc:sldMkLst>
          <pc:docMk/>
          <pc:sldMk cId="3587902212" sldId="257"/>
        </pc:sldMkLst>
      </pc:sldChg>
      <pc:sldChg chg="new del">
        <pc:chgData name="Jordan Marshall" userId="78faa959-b87b-4198-82db-c5e7800110a1" providerId="ADAL" clId="{441652CA-C65C-4002-BAED-C0B1B7661210}" dt="2024-08-21T13:48:13.240" v="144" actId="47"/>
        <pc:sldMkLst>
          <pc:docMk/>
          <pc:sldMk cId="3537978271" sldId="258"/>
        </pc:sldMkLst>
      </pc:sldChg>
      <pc:sldChg chg="new del">
        <pc:chgData name="Jordan Marshall" userId="78faa959-b87b-4198-82db-c5e7800110a1" providerId="ADAL" clId="{441652CA-C65C-4002-BAED-C0B1B7661210}" dt="2024-08-21T13:30:59.925" v="55" actId="47"/>
        <pc:sldMkLst>
          <pc:docMk/>
          <pc:sldMk cId="4066569618" sldId="258"/>
        </pc:sldMkLst>
      </pc:sldChg>
      <pc:sldChg chg="new del">
        <pc:chgData name="Jordan Marshall" userId="78faa959-b87b-4198-82db-c5e7800110a1" providerId="ADAL" clId="{441652CA-C65C-4002-BAED-C0B1B7661210}" dt="2024-08-21T13:31:00.396" v="57" actId="47"/>
        <pc:sldMkLst>
          <pc:docMk/>
          <pc:sldMk cId="920401167" sldId="259"/>
        </pc:sldMkLst>
      </pc:sldChg>
      <pc:sldChg chg="new del">
        <pc:chgData name="Jordan Marshall" userId="78faa959-b87b-4198-82db-c5e7800110a1" providerId="ADAL" clId="{441652CA-C65C-4002-BAED-C0B1B7661210}" dt="2024-08-21T13:48:13.682" v="145" actId="47"/>
        <pc:sldMkLst>
          <pc:docMk/>
          <pc:sldMk cId="4111515552" sldId="259"/>
        </pc:sldMkLst>
      </pc:sldChg>
      <pc:sldChg chg="new del">
        <pc:chgData name="Jordan Marshall" userId="78faa959-b87b-4198-82db-c5e7800110a1" providerId="ADAL" clId="{441652CA-C65C-4002-BAED-C0B1B7661210}" dt="2024-08-21T13:31:00.879" v="58" actId="47"/>
        <pc:sldMkLst>
          <pc:docMk/>
          <pc:sldMk cId="3915450414" sldId="260"/>
        </pc:sldMkLst>
      </pc:sldChg>
      <pc:sldChg chg="new del">
        <pc:chgData name="Jordan Marshall" userId="78faa959-b87b-4198-82db-c5e7800110a1" providerId="ADAL" clId="{441652CA-C65C-4002-BAED-C0B1B7661210}" dt="2024-08-21T13:48:14.706" v="146" actId="47"/>
        <pc:sldMkLst>
          <pc:docMk/>
          <pc:sldMk cId="4270645900" sldId="260"/>
        </pc:sldMkLst>
      </pc:sldChg>
      <pc:sldChg chg="new del">
        <pc:chgData name="Jordan Marshall" userId="78faa959-b87b-4198-82db-c5e7800110a1" providerId="ADAL" clId="{441652CA-C65C-4002-BAED-C0B1B7661210}" dt="2024-08-21T13:31:00.136" v="56" actId="47"/>
        <pc:sldMkLst>
          <pc:docMk/>
          <pc:sldMk cId="461469281" sldId="261"/>
        </pc:sldMkLst>
      </pc:sldChg>
      <pc:sldChg chg="new del">
        <pc:chgData name="Jordan Marshall" userId="78faa959-b87b-4198-82db-c5e7800110a1" providerId="ADAL" clId="{441652CA-C65C-4002-BAED-C0B1B7661210}" dt="2024-08-21T10:43:16.352" v="46" actId="47"/>
        <pc:sldMkLst>
          <pc:docMk/>
          <pc:sldMk cId="603441651" sldId="261"/>
        </pc:sldMkLst>
      </pc:sldChg>
      <pc:sldChg chg="modSp del mod">
        <pc:chgData name="Jordan Marshall" userId="78faa959-b87b-4198-82db-c5e7800110a1" providerId="ADAL" clId="{441652CA-C65C-4002-BAED-C0B1B7661210}" dt="2024-08-21T10:36:55.840" v="26" actId="47"/>
        <pc:sldMkLst>
          <pc:docMk/>
          <pc:sldMk cId="3723532748" sldId="261"/>
        </pc:sldMkLst>
      </pc:sldChg>
      <pc:sldChg chg="del">
        <pc:chgData name="Jordan Marshall" userId="78faa959-b87b-4198-82db-c5e7800110a1" providerId="ADAL" clId="{441652CA-C65C-4002-BAED-C0B1B7661210}" dt="2024-08-21T10:36:56.834" v="29" actId="47"/>
        <pc:sldMkLst>
          <pc:docMk/>
          <pc:sldMk cId="4229105035" sldId="263"/>
        </pc:sldMkLst>
      </pc:sldChg>
      <pc:sldChg chg="del">
        <pc:chgData name="Jordan Marshall" userId="78faa959-b87b-4198-82db-c5e7800110a1" providerId="ADAL" clId="{441652CA-C65C-4002-BAED-C0B1B7661210}" dt="2024-08-21T10:36:57.276" v="30" actId="47"/>
        <pc:sldMkLst>
          <pc:docMk/>
          <pc:sldMk cId="1173848163" sldId="265"/>
        </pc:sldMkLst>
      </pc:sldChg>
      <pc:sldChg chg="del">
        <pc:chgData name="Jordan Marshall" userId="78faa959-b87b-4198-82db-c5e7800110a1" providerId="ADAL" clId="{441652CA-C65C-4002-BAED-C0B1B7661210}" dt="2024-08-21T10:36:58.080" v="32" actId="47"/>
        <pc:sldMkLst>
          <pc:docMk/>
          <pc:sldMk cId="1008824753" sldId="266"/>
        </pc:sldMkLst>
      </pc:sldChg>
      <pc:sldChg chg="del">
        <pc:chgData name="Jordan Marshall" userId="78faa959-b87b-4198-82db-c5e7800110a1" providerId="ADAL" clId="{441652CA-C65C-4002-BAED-C0B1B7661210}" dt="2024-08-21T10:36:58.912" v="33" actId="47"/>
        <pc:sldMkLst>
          <pc:docMk/>
          <pc:sldMk cId="3039279181" sldId="267"/>
        </pc:sldMkLst>
      </pc:sldChg>
      <pc:sldChg chg="del">
        <pc:chgData name="Jordan Marshall" userId="78faa959-b87b-4198-82db-c5e7800110a1" providerId="ADAL" clId="{441652CA-C65C-4002-BAED-C0B1B7661210}" dt="2024-08-21T10:36:55.636" v="25" actId="47"/>
        <pc:sldMkLst>
          <pc:docMk/>
          <pc:sldMk cId="3728136225" sldId="268"/>
        </pc:sldMkLst>
      </pc:sldChg>
      <pc:sldChg chg="del">
        <pc:chgData name="Jordan Marshall" userId="78faa959-b87b-4198-82db-c5e7800110a1" providerId="ADAL" clId="{441652CA-C65C-4002-BAED-C0B1B7661210}" dt="2024-08-21T10:36:56.403" v="28" actId="47"/>
        <pc:sldMkLst>
          <pc:docMk/>
          <pc:sldMk cId="2224132863" sldId="269"/>
        </pc:sldMkLst>
      </pc:sldChg>
      <pc:sldChg chg="del">
        <pc:chgData name="Jordan Marshall" userId="78faa959-b87b-4198-82db-c5e7800110a1" providerId="ADAL" clId="{441652CA-C65C-4002-BAED-C0B1B7661210}" dt="2024-08-21T10:36:57.686" v="31" actId="47"/>
        <pc:sldMkLst>
          <pc:docMk/>
          <pc:sldMk cId="2093005743" sldId="270"/>
        </pc:sldMkLst>
      </pc:sldChg>
      <pc:sldChg chg="new del">
        <pc:chgData name="Jordan Marshall" userId="78faa959-b87b-4198-82db-c5e7800110a1" providerId="ADAL" clId="{441652CA-C65C-4002-BAED-C0B1B7661210}" dt="2024-08-21T10:36:56.047" v="27" actId="47"/>
        <pc:sldMkLst>
          <pc:docMk/>
          <pc:sldMk cId="3949056901" sldId="271"/>
        </pc:sldMkLst>
      </pc:sldChg>
      <pc:sldMasterChg chg="del delSldLayout">
        <pc:chgData name="Jordan Marshall" userId="78faa959-b87b-4198-82db-c5e7800110a1" providerId="ADAL" clId="{441652CA-C65C-4002-BAED-C0B1B7661210}" dt="2024-08-21T10:36:55.415" v="24" actId="47"/>
        <pc:sldMasterMkLst>
          <pc:docMk/>
          <pc:sldMasterMk cId="1547934667" sldId="2147483648"/>
        </pc:sldMasterMkLst>
        <pc:sldLayoutChg chg="del">
          <pc:chgData name="Jordan Marshall" userId="78faa959-b87b-4198-82db-c5e7800110a1" providerId="ADAL" clId="{441652CA-C65C-4002-BAED-C0B1B7661210}" dt="2024-08-21T10:36:55.415" v="24" actId="47"/>
          <pc:sldLayoutMkLst>
            <pc:docMk/>
            <pc:sldMasterMk cId="1547934667" sldId="2147483648"/>
            <pc:sldLayoutMk cId="4200589487" sldId="2147483649"/>
          </pc:sldLayoutMkLst>
        </pc:sldLayoutChg>
      </pc:sldMasterChg>
      <pc:sldMasterChg chg="modSp mod modSldLayout">
        <pc:chgData name="Jordan Marshall" userId="78faa959-b87b-4198-82db-c5e7800110a1" providerId="ADAL" clId="{441652CA-C65C-4002-BAED-C0B1B7661210}" dt="2024-08-21T13:44:53.127" v="134" actId="14100"/>
        <pc:sldMasterMkLst>
          <pc:docMk/>
          <pc:sldMasterMk cId="3892089984" sldId="2147483660"/>
        </pc:sldMasterMkLst>
        <pc:sldLayoutChg chg="addSp modSp mod">
          <pc:chgData name="Jordan Marshall" userId="78faa959-b87b-4198-82db-c5e7800110a1" providerId="ADAL" clId="{441652CA-C65C-4002-BAED-C0B1B7661210}" dt="2024-08-21T13:43:44.267" v="126" actId="1076"/>
          <pc:sldLayoutMkLst>
            <pc:docMk/>
            <pc:sldMasterMk cId="3892089984" sldId="2147483660"/>
            <pc:sldLayoutMk cId="3070053421" sldId="2147483662"/>
          </pc:sldLayoutMkLst>
        </pc:sldLayoutChg>
      </pc:sldMasterChg>
      <pc:sldMasterChg chg="modSp mod">
        <pc:chgData name="Jordan Marshall" userId="78faa959-b87b-4198-82db-c5e7800110a1" providerId="ADAL" clId="{441652CA-C65C-4002-BAED-C0B1B7661210}" dt="2024-08-21T10:41:24.712" v="40" actId="1076"/>
        <pc:sldMasterMkLst>
          <pc:docMk/>
          <pc:sldMasterMk cId="4191491076" sldId="2147483663"/>
        </pc:sldMasterMkLst>
      </pc:sldMasterChg>
      <pc:sldMasterChg chg="addSp modSp modSldLayout">
        <pc:chgData name="Jordan Marshall" userId="78faa959-b87b-4198-82db-c5e7800110a1" providerId="ADAL" clId="{441652CA-C65C-4002-BAED-C0B1B7661210}" dt="2024-08-21T13:55:39.002" v="151"/>
        <pc:sldMasterMkLst>
          <pc:docMk/>
          <pc:sldMasterMk cId="1820814591" sldId="2147483675"/>
        </pc:sldMasterMkLst>
        <pc:sldLayoutChg chg="addSp delSp modSp mod">
          <pc:chgData name="Jordan Marshall" userId="78faa959-b87b-4198-82db-c5e7800110a1" providerId="ADAL" clId="{441652CA-C65C-4002-BAED-C0B1B7661210}" dt="2024-08-21T13:49:03.884" v="149"/>
          <pc:sldLayoutMkLst>
            <pc:docMk/>
            <pc:sldMasterMk cId="1820814591" sldId="2147483675"/>
            <pc:sldLayoutMk cId="2444256101" sldId="2147483676"/>
          </pc:sldLayoutMkLst>
        </pc:sldLayoutChg>
      </pc:sldMasterChg>
      <pc:sldMasterChg chg="new del mod addSldLayout delSldLayout">
        <pc:chgData name="Jordan Marshall" userId="78faa959-b87b-4198-82db-c5e7800110a1" providerId="ADAL" clId="{441652CA-C65C-4002-BAED-C0B1B7661210}" dt="2024-08-21T10:17:52.138" v="1" actId="6938"/>
        <pc:sldMasterMkLst>
          <pc:docMk/>
          <pc:sldMasterMk cId="1321267814" sldId="2147483677"/>
        </pc:sldMasterMkLst>
        <pc:sldLayoutChg chg="new del replId">
          <pc:chgData name="Jordan Marshall" userId="78faa959-b87b-4198-82db-c5e7800110a1" providerId="ADAL" clId="{441652CA-C65C-4002-BAED-C0B1B7661210}" dt="2024-08-21T10:17:52.138" v="1" actId="6938"/>
          <pc:sldLayoutMkLst>
            <pc:docMk/>
            <pc:sldMasterMk cId="1321267814" sldId="2147483677"/>
            <pc:sldLayoutMk cId="918862504" sldId="2147483678"/>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707384287" sldId="2147483679"/>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662658448" sldId="2147483680"/>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563076135" sldId="2147483681"/>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3574675229" sldId="2147483682"/>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25579405" sldId="2147483683"/>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596639509" sldId="2147483684"/>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175682884" sldId="2147483685"/>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050397499" sldId="2147483686"/>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583241539" sldId="2147483687"/>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368448233" sldId="2147483688"/>
          </pc:sldLayoutMkLst>
        </pc:sldLayoutChg>
      </pc:sldMasterChg>
      <pc:sldMasterChg chg="del">
        <pc:chgData name="Jordan Marshall" userId="78faa959-b87b-4198-82db-c5e7800110a1" providerId="ADAL" clId="{441652CA-C65C-4002-BAED-C0B1B7661210}" dt="2024-08-21T10:19:39.677" v="2" actId="2696"/>
        <pc:sldMasterMkLst>
          <pc:docMk/>
          <pc:sldMasterMk cId="1393022166" sldId="2147483678"/>
        </pc:sldMasterMkLst>
      </pc:sldMasterChg>
      <pc:sldMasterChg chg="addSp delSp modSp new mod addSldLayout modSldLayout">
        <pc:chgData name="Jordan Marshall" userId="78faa959-b87b-4198-82db-c5e7800110a1" providerId="ADAL" clId="{441652CA-C65C-4002-BAED-C0B1B7661210}" dt="2024-08-21T13:35:34.795" v="87" actId="1076"/>
        <pc:sldMasterMkLst>
          <pc:docMk/>
          <pc:sldMasterMk cId="1508360028" sldId="2147483678"/>
        </pc:sldMasterMkLst>
        <pc:sldLayoutChg chg="addSp delSp modSp new mod replId">
          <pc:chgData name="Jordan Marshall" userId="78faa959-b87b-4198-82db-c5e7800110a1" providerId="ADAL" clId="{441652CA-C65C-4002-BAED-C0B1B7661210}" dt="2024-08-21T13:35:34.795" v="87" actId="1076"/>
          <pc:sldLayoutMkLst>
            <pc:docMk/>
            <pc:sldMasterMk cId="1508360028" sldId="2147483678"/>
            <pc:sldLayoutMk cId="2424138156" sldId="2147483679"/>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618667347" sldId="2147483680"/>
          </pc:sldLayoutMkLst>
        </pc:sldLayoutChg>
        <pc:sldLayoutChg chg="delSp mod">
          <pc:chgData name="Jordan Marshall" userId="78faa959-b87b-4198-82db-c5e7800110a1" providerId="ADAL" clId="{441652CA-C65C-4002-BAED-C0B1B7661210}" dt="2024-08-21T13:32:49.486" v="62" actId="478"/>
          <pc:sldLayoutMkLst>
            <pc:docMk/>
            <pc:sldMasterMk cId="1508360028" sldId="2147483678"/>
            <pc:sldLayoutMk cId="2511633463" sldId="2147483680"/>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177137983" sldId="2147483681"/>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816852902" sldId="2147483682"/>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09579177" sldId="2147483683"/>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38248518" sldId="2147483684"/>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603509431" sldId="2147483685"/>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265963485" sldId="2147483686"/>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855618517" sldId="2147483687"/>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3903507162" sldId="2147483688"/>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732786857" sldId="2147483689"/>
          </pc:sldLayoutMkLst>
        </pc:sldLayoutChg>
      </pc:sldMasterChg>
      <pc:sldMasterChg chg="new del mod addSldLayout">
        <pc:chgData name="Jordan Marshall" userId="78faa959-b87b-4198-82db-c5e7800110a1" providerId="ADAL" clId="{441652CA-C65C-4002-BAED-C0B1B7661210}" dt="2024-08-21T10:21:31.495" v="4" actId="2696"/>
        <pc:sldMasterMkLst>
          <pc:docMk/>
          <pc:sldMasterMk cId="3325644065" sldId="2147483678"/>
        </pc:sldMasterMkLst>
        <pc:sldLayoutChg chg="new replId">
          <pc:chgData name="Jordan Marshall" userId="78faa959-b87b-4198-82db-c5e7800110a1" providerId="ADAL" clId="{441652CA-C65C-4002-BAED-C0B1B7661210}" dt="2024-08-21T10:21:26.171" v="3" actId="6938"/>
          <pc:sldLayoutMkLst>
            <pc:docMk/>
            <pc:sldMasterMk cId="3325644065" sldId="2147483678"/>
            <pc:sldLayoutMk cId="1581033860" sldId="2147483679"/>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681573077" sldId="2147483680"/>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424233154" sldId="2147483681"/>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861909802" sldId="2147483682"/>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4278506476" sldId="2147483683"/>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1236609449" sldId="2147483684"/>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509289020" sldId="2147483685"/>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290849906" sldId="2147483686"/>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48223157" sldId="2147483687"/>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3006529507" sldId="2147483688"/>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20483530" sldId="2147483689"/>
          </pc:sldLayoutMkLst>
        </pc:sldLayoutChg>
      </pc:sldMasterChg>
    </pc:docChg>
  </pc:docChgLst>
  <pc:docChgLst>
    <pc:chgData name="Chloe Kennedy" userId="S::chloe.kennedy@brigade-electronics.com::3114c038-b57f-4faa-9daf-a537ec857006" providerId="AD" clId="Web-{7E25EF55-160A-9F41-D02F-56B920BC2F95}"/>
    <pc:docChg chg="addSld delSld">
      <pc:chgData name="Chloe Kennedy" userId="S::chloe.kennedy@brigade-electronics.com::3114c038-b57f-4faa-9daf-a537ec857006" providerId="AD" clId="Web-{7E25EF55-160A-9F41-D02F-56B920BC2F95}" dt="2024-08-21T14:37:17.104" v="5"/>
      <pc:docMkLst>
        <pc:docMk/>
      </pc:docMkLst>
      <pc:sldChg chg="new del">
        <pc:chgData name="Chloe Kennedy" userId="S::chloe.kennedy@brigade-electronics.com::3114c038-b57f-4faa-9daf-a537ec857006" providerId="AD" clId="Web-{7E25EF55-160A-9F41-D02F-56B920BC2F95}" dt="2024-08-21T14:37:16.713" v="4"/>
        <pc:sldMkLst>
          <pc:docMk/>
          <pc:sldMk cId="492090805" sldId="256"/>
        </pc:sldMkLst>
      </pc:sldChg>
      <pc:sldChg chg="new del">
        <pc:chgData name="Chloe Kennedy" userId="S::chloe.kennedy@brigade-electronics.com::3114c038-b57f-4faa-9daf-a537ec857006" providerId="AD" clId="Web-{7E25EF55-160A-9F41-D02F-56B920BC2F95}" dt="2024-08-21T14:37:17.104" v="5"/>
        <pc:sldMkLst>
          <pc:docMk/>
          <pc:sldMk cId="3145633391" sldId="257"/>
        </pc:sldMkLst>
      </pc:sldChg>
      <pc:sldChg chg="new">
        <pc:chgData name="Chloe Kennedy" userId="S::chloe.kennedy@brigade-electronics.com::3114c038-b57f-4faa-9daf-a537ec857006" providerId="AD" clId="Web-{7E25EF55-160A-9F41-D02F-56B920BC2F95}" dt="2024-08-21T14:36:53.962" v="2"/>
        <pc:sldMkLst>
          <pc:docMk/>
          <pc:sldMk cId="2042813178" sldId="258"/>
        </pc:sldMkLst>
      </pc:sldChg>
      <pc:sldChg chg="new">
        <pc:chgData name="Chloe Kennedy" userId="S::chloe.kennedy@brigade-electronics.com::3114c038-b57f-4faa-9daf-a537ec857006" providerId="AD" clId="Web-{7E25EF55-160A-9F41-D02F-56B920BC2F95}" dt="2024-08-21T14:37:01.447" v="3"/>
        <pc:sldMkLst>
          <pc:docMk/>
          <pc:sldMk cId="2655004137" sldId="259"/>
        </pc:sldMkLst>
      </pc:sldChg>
    </pc:docChg>
  </pc:docChgLst>
  <pc:docChgLst>
    <pc:chgData name="Chloe Kennedy" userId="3114c038-b57f-4faa-9daf-a537ec857006" providerId="ADAL" clId="{1A645E23-86C9-4A5E-9875-597A3DAB9699}"/>
    <pc:docChg chg="undo custSel addSld modMainMaster">
      <pc:chgData name="Chloe Kennedy" userId="3114c038-b57f-4faa-9daf-a537ec857006" providerId="ADAL" clId="{1A645E23-86C9-4A5E-9875-597A3DAB9699}" dt="2024-09-02T08:45:24.799" v="16" actId="680"/>
      <pc:docMkLst>
        <pc:docMk/>
      </pc:docMkLst>
      <pc:sldChg chg="new">
        <pc:chgData name="Chloe Kennedy" userId="3114c038-b57f-4faa-9daf-a537ec857006" providerId="ADAL" clId="{1A645E23-86C9-4A5E-9875-597A3DAB9699}" dt="2024-09-02T08:45:24.799" v="16" actId="680"/>
        <pc:sldMkLst>
          <pc:docMk/>
          <pc:sldMk cId="3685284410" sldId="261"/>
        </pc:sldMkLst>
      </pc:sldChg>
      <pc:sldMasterChg chg="modSldLayout">
        <pc:chgData name="Chloe Kennedy" userId="3114c038-b57f-4faa-9daf-a537ec857006" providerId="ADAL" clId="{1A645E23-86C9-4A5E-9875-597A3DAB9699}" dt="2024-09-02T08:43:30.109" v="15" actId="14100"/>
        <pc:sldMasterMkLst>
          <pc:docMk/>
          <pc:sldMasterMk cId="3892089984" sldId="2147483660"/>
        </pc:sldMasterMkLst>
        <pc:sldLayoutChg chg="addSp delSp modSp mod">
          <pc:chgData name="Chloe Kennedy" userId="3114c038-b57f-4faa-9daf-a537ec857006" providerId="ADAL" clId="{1A645E23-86C9-4A5E-9875-597A3DAB9699}" dt="2024-09-02T08:43:30.109" v="15" actId="14100"/>
          <pc:sldLayoutMkLst>
            <pc:docMk/>
            <pc:sldMasterMk cId="3892089984" sldId="2147483660"/>
            <pc:sldLayoutMk cId="3070053421" sldId="2147483662"/>
          </pc:sldLayoutMkLst>
        </pc:sldLayoutChg>
      </pc:sldMasterChg>
    </pc:docChg>
  </pc:docChgLst>
  <pc:docChgLst>
    <pc:chgData name="Tim Biddulph" userId="S::tim.biddulph@brigade-electronics.com::091c01bf-ee86-4920-8526-93e92cde7264" providerId="AD" clId="Web-{D27A4F04-1092-37C6-6933-B182847D1A49}"/>
    <pc:docChg chg="addSld delSld modSld">
      <pc:chgData name="Tim Biddulph" userId="S::tim.biddulph@brigade-electronics.com::091c01bf-ee86-4920-8526-93e92cde7264" providerId="AD" clId="Web-{D27A4F04-1092-37C6-6933-B182847D1A49}" dt="2024-08-29T09:50:26.250" v="5"/>
      <pc:docMkLst>
        <pc:docMk/>
      </pc:docMkLst>
      <pc:sldChg chg="addSp delSp modSp mod modClrScheme chgLayout">
        <pc:chgData name="Tim Biddulph" userId="S::tim.biddulph@brigade-electronics.com::091c01bf-ee86-4920-8526-93e92cde7264" providerId="AD" clId="Web-{D27A4F04-1092-37C6-6933-B182847D1A49}" dt="2024-08-29T09:50:24.031" v="4"/>
        <pc:sldMkLst>
          <pc:docMk/>
          <pc:sldMk cId="2655004137" sldId="259"/>
        </pc:sldMkLst>
      </pc:sldChg>
      <pc:sldChg chg="new del">
        <pc:chgData name="Tim Biddulph" userId="S::tim.biddulph@brigade-electronics.com::091c01bf-ee86-4920-8526-93e92cde7264" providerId="AD" clId="Web-{D27A4F04-1092-37C6-6933-B182847D1A49}" dt="2024-08-29T09:50:26.250" v="5"/>
        <pc:sldMkLst>
          <pc:docMk/>
          <pc:sldMk cId="1812491255" sldId="260"/>
        </pc:sldMkLst>
      </pc:sldChg>
      <pc:sldChg chg="new del">
        <pc:chgData name="Tim Biddulph" userId="S::tim.biddulph@brigade-electronics.com::091c01bf-ee86-4920-8526-93e92cde7264" providerId="AD" clId="Web-{D27A4F04-1092-37C6-6933-B182847D1A49}" dt="2024-08-29T09:50:21.969" v="3"/>
        <pc:sldMkLst>
          <pc:docMk/>
          <pc:sldMk cId="2196557594" sldId="261"/>
        </pc:sldMkLst>
      </pc:sldChg>
    </pc:docChg>
  </pc:docChgLst>
  <pc:docChgLst>
    <pc:chgData name="Barry Van Dam" userId="S::barry.vandam@brigade-electronics.nl::31b4eb46-62f6-444f-9cae-94e4d3f5a678" providerId="AD" clId="Web-{E74BDACF-98F0-E6E3-8392-739DDF7C6ACA}"/>
    <pc:docChg chg="modSld">
      <pc:chgData name="Barry Van Dam" userId="S::barry.vandam@brigade-electronics.nl::31b4eb46-62f6-444f-9cae-94e4d3f5a678" providerId="AD" clId="Web-{E74BDACF-98F0-E6E3-8392-739DDF7C6ACA}" dt="2024-09-17T07:50:23.644" v="19" actId="1076"/>
      <pc:docMkLst>
        <pc:docMk/>
      </pc:docMkLst>
      <pc:sldChg chg="modSp">
        <pc:chgData name="Barry Van Dam" userId="S::barry.vandam@brigade-electronics.nl::31b4eb46-62f6-444f-9cae-94e4d3f5a678" providerId="AD" clId="Web-{E74BDACF-98F0-E6E3-8392-739DDF7C6ACA}" dt="2024-09-17T07:50:23.644" v="19" actId="1076"/>
        <pc:sldMkLst>
          <pc:docMk/>
          <pc:sldMk cId="2042813178" sldId="258"/>
        </pc:sldMkLst>
      </pc:sldChg>
      <pc:sldChg chg="modSp">
        <pc:chgData name="Barry Van Dam" userId="S::barry.vandam@brigade-electronics.nl::31b4eb46-62f6-444f-9cae-94e4d3f5a678" providerId="AD" clId="Web-{E74BDACF-98F0-E6E3-8392-739DDF7C6ACA}" dt="2024-09-17T07:50:01.675" v="17" actId="14100"/>
        <pc:sldMkLst>
          <pc:docMk/>
          <pc:sldMk cId="2464306223" sldId="260"/>
        </pc:sldMkLst>
      </pc:sldChg>
      <pc:sldChg chg="modSp">
        <pc:chgData name="Barry Van Dam" userId="S::barry.vandam@brigade-electronics.nl::31b4eb46-62f6-444f-9cae-94e4d3f5a678" providerId="AD" clId="Web-{E74BDACF-98F0-E6E3-8392-739DDF7C6ACA}" dt="2024-09-17T07:45:55.826" v="3" actId="1076"/>
        <pc:sldMkLst>
          <pc:docMk/>
          <pc:sldMk cId="3685284410" sldId="261"/>
        </pc:sldMkLst>
      </pc:sldChg>
    </pc:docChg>
  </pc:docChgLst>
  <pc:docChgLst>
    <pc:chgData name="Jordan Marshall" userId="S::jordan.marshall@brigade-electronics.com::78faa959-b87b-4198-82db-c5e7800110a1" providerId="AD" clId="Web-{9089BD0E-6067-4507-B34E-16529A0916C8}"/>
    <pc:docChg chg="addSld delSld">
      <pc:chgData name="Jordan Marshall" userId="S::jordan.marshall@brigade-electronics.com::78faa959-b87b-4198-82db-c5e7800110a1" providerId="AD" clId="Web-{9089BD0E-6067-4507-B34E-16529A0916C8}" dt="2024-09-10T09:24:41.475" v="1"/>
      <pc:docMkLst>
        <pc:docMk/>
      </pc:docMkLst>
      <pc:sldChg chg="new del">
        <pc:chgData name="Jordan Marshall" userId="S::jordan.marshall@brigade-electronics.com::78faa959-b87b-4198-82db-c5e7800110a1" providerId="AD" clId="Web-{9089BD0E-6067-4507-B34E-16529A0916C8}" dt="2024-09-10T09:24:41.475" v="1"/>
        <pc:sldMkLst>
          <pc:docMk/>
          <pc:sldMk cId="523042147" sldId="262"/>
        </pc:sldMkLst>
      </pc:sldChg>
    </pc:docChg>
  </pc:docChgLst>
  <pc:docChgLst>
    <pc:chgData name="Jordan Marshall" userId="78faa959-b87b-4198-82db-c5e7800110a1" providerId="ADAL" clId="{7FAEDC29-5BAD-490A-AA51-8A1BEF8479EA}"/>
    <pc:docChg chg="custSel mod delSld modSld sldOrd modMainMaster">
      <pc:chgData name="Jordan Marshall" userId="78faa959-b87b-4198-82db-c5e7800110a1" providerId="ADAL" clId="{7FAEDC29-5BAD-490A-AA51-8A1BEF8479EA}" dt="2024-09-24T14:53:49.079" v="8"/>
      <pc:docMkLst>
        <pc:docMk/>
      </pc:docMkLst>
      <pc:sldChg chg="del">
        <pc:chgData name="Jordan Marshall" userId="78faa959-b87b-4198-82db-c5e7800110a1" providerId="ADAL" clId="{7FAEDC29-5BAD-490A-AA51-8A1BEF8479EA}" dt="2024-09-24T14:50:51.565" v="4" actId="47"/>
        <pc:sldMkLst>
          <pc:docMk/>
          <pc:sldMk cId="2042813178" sldId="258"/>
        </pc:sldMkLst>
      </pc:sldChg>
      <pc:sldChg chg="del">
        <pc:chgData name="Jordan Marshall" userId="78faa959-b87b-4198-82db-c5e7800110a1" providerId="ADAL" clId="{7FAEDC29-5BAD-490A-AA51-8A1BEF8479EA}" dt="2024-09-24T14:50:52.828" v="6" actId="47"/>
        <pc:sldMkLst>
          <pc:docMk/>
          <pc:sldMk cId="2655004137" sldId="259"/>
        </pc:sldMkLst>
      </pc:sldChg>
      <pc:sldChg chg="del">
        <pc:chgData name="Jordan Marshall" userId="78faa959-b87b-4198-82db-c5e7800110a1" providerId="ADAL" clId="{7FAEDC29-5BAD-490A-AA51-8A1BEF8479EA}" dt="2024-09-24T14:50:52.007" v="5" actId="47"/>
        <pc:sldMkLst>
          <pc:docMk/>
          <pc:sldMk cId="2464306223" sldId="260"/>
        </pc:sldMkLst>
      </pc:sldChg>
      <pc:sldChg chg="modSp mod ord">
        <pc:chgData name="Jordan Marshall" userId="78faa959-b87b-4198-82db-c5e7800110a1" providerId="ADAL" clId="{7FAEDC29-5BAD-490A-AA51-8A1BEF8479EA}" dt="2024-09-24T14:50:56.250" v="7" actId="20577"/>
        <pc:sldMkLst>
          <pc:docMk/>
          <pc:sldMk cId="3685284410" sldId="261"/>
        </pc:sldMkLst>
      </pc:sldChg>
      <pc:sldMasterChg chg="modSldLayout">
        <pc:chgData name="Jordan Marshall" userId="78faa959-b87b-4198-82db-c5e7800110a1" providerId="ADAL" clId="{7FAEDC29-5BAD-490A-AA51-8A1BEF8479EA}" dt="2024-09-13T14:25:39.189" v="1" actId="478"/>
        <pc:sldMasterMkLst>
          <pc:docMk/>
          <pc:sldMasterMk cId="3892089984" sldId="2147483660"/>
        </pc:sldMasterMkLst>
        <pc:sldLayoutChg chg="delSp modSp mod">
          <pc:chgData name="Jordan Marshall" userId="78faa959-b87b-4198-82db-c5e7800110a1" providerId="ADAL" clId="{7FAEDC29-5BAD-490A-AA51-8A1BEF8479EA}" dt="2024-09-13T14:25:39.189" v="1" actId="478"/>
          <pc:sldLayoutMkLst>
            <pc:docMk/>
            <pc:sldMasterMk cId="3892089984" sldId="2147483660"/>
            <pc:sldLayoutMk cId="3070053421" sldId="214748366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3F2FEC-88D3-C1C8-3577-5058152B2F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BF3799C-9226-E952-518C-34421D5641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71A33D-2F4B-4532-BF4E-8780A47C0134}" type="datetimeFigureOut">
              <a:rPr lang="en-GB" smtClean="0"/>
              <a:t>22/09/2025</a:t>
            </a:fld>
            <a:endParaRPr lang="en-GB"/>
          </a:p>
        </p:txBody>
      </p:sp>
      <p:sp>
        <p:nvSpPr>
          <p:cNvPr id="4" name="Footer Placeholder 3">
            <a:extLst>
              <a:ext uri="{FF2B5EF4-FFF2-40B4-BE49-F238E27FC236}">
                <a16:creationId xmlns:a16="http://schemas.microsoft.com/office/drawing/2014/main" id="{0FE9004F-73A9-89E6-F52C-50BCA8D016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054B43-E2B5-B086-BD8F-31A631164D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9BDFBF-30A4-4417-B45C-F381009B8C3C}" type="slidenum">
              <a:rPr lang="en-GB" smtClean="0"/>
              <a:t>‹nr.›</a:t>
            </a:fld>
            <a:endParaRPr lang="en-GB"/>
          </a:p>
        </p:txBody>
      </p:sp>
    </p:spTree>
    <p:extLst>
      <p:ext uri="{BB962C8B-B14F-4D97-AF65-F5344CB8AC3E}">
        <p14:creationId xmlns:p14="http://schemas.microsoft.com/office/powerpoint/2010/main" val="119358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7D492-52A6-4D1A-9C66-C98A12C294D2}" type="datetimeFigureOut">
              <a:rPr lang="en-GB" smtClean="0"/>
              <a:t>22/09/2025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71C23D-E155-43EB-AB3A-16BC64BDD560}" type="slidenum">
              <a:rPr lang="en-GB" smtClean="0"/>
              <a:t>‹nr.›</a:t>
            </a:fld>
            <a:endParaRPr lang="en-GB"/>
          </a:p>
        </p:txBody>
      </p:sp>
    </p:spTree>
    <p:extLst>
      <p:ext uri="{BB962C8B-B14F-4D97-AF65-F5344CB8AC3E}">
        <p14:creationId xmlns:p14="http://schemas.microsoft.com/office/powerpoint/2010/main" val="455759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a:t>
            </a:fld>
            <a:endParaRPr lang="en-GB" dirty="0"/>
          </a:p>
        </p:txBody>
      </p:sp>
    </p:spTree>
    <p:extLst>
      <p:ext uri="{BB962C8B-B14F-4D97-AF65-F5344CB8AC3E}">
        <p14:creationId xmlns:p14="http://schemas.microsoft.com/office/powerpoint/2010/main" val="2864165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14</a:t>
            </a:fld>
            <a:endParaRPr lang="en-GB"/>
          </a:p>
        </p:txBody>
      </p:sp>
    </p:spTree>
    <p:extLst>
      <p:ext uri="{BB962C8B-B14F-4D97-AF65-F5344CB8AC3E}">
        <p14:creationId xmlns:p14="http://schemas.microsoft.com/office/powerpoint/2010/main" val="3882035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3</a:t>
            </a:fld>
            <a:endParaRPr lang="en-GB"/>
          </a:p>
        </p:txBody>
      </p:sp>
    </p:spTree>
    <p:extLst>
      <p:ext uri="{BB962C8B-B14F-4D97-AF65-F5344CB8AC3E}">
        <p14:creationId xmlns:p14="http://schemas.microsoft.com/office/powerpoint/2010/main" val="261309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4</a:t>
            </a:fld>
            <a:endParaRPr lang="en-GB"/>
          </a:p>
        </p:txBody>
      </p:sp>
    </p:spTree>
    <p:extLst>
      <p:ext uri="{BB962C8B-B14F-4D97-AF65-F5344CB8AC3E}">
        <p14:creationId xmlns:p14="http://schemas.microsoft.com/office/powerpoint/2010/main" val="2420718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5</a:t>
            </a:fld>
            <a:endParaRPr lang="en-GB"/>
          </a:p>
        </p:txBody>
      </p:sp>
    </p:spTree>
    <p:extLst>
      <p:ext uri="{BB962C8B-B14F-4D97-AF65-F5344CB8AC3E}">
        <p14:creationId xmlns:p14="http://schemas.microsoft.com/office/powerpoint/2010/main" val="1459372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6</a:t>
            </a:fld>
            <a:endParaRPr lang="en-GB"/>
          </a:p>
        </p:txBody>
      </p:sp>
    </p:spTree>
    <p:extLst>
      <p:ext uri="{BB962C8B-B14F-4D97-AF65-F5344CB8AC3E}">
        <p14:creationId xmlns:p14="http://schemas.microsoft.com/office/powerpoint/2010/main" val="4097827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7</a:t>
            </a:fld>
            <a:endParaRPr lang="en-GB"/>
          </a:p>
        </p:txBody>
      </p:sp>
    </p:spTree>
    <p:extLst>
      <p:ext uri="{BB962C8B-B14F-4D97-AF65-F5344CB8AC3E}">
        <p14:creationId xmlns:p14="http://schemas.microsoft.com/office/powerpoint/2010/main" val="1538133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10</a:t>
            </a:fld>
            <a:endParaRPr lang="en-GB"/>
          </a:p>
        </p:txBody>
      </p:sp>
    </p:spTree>
    <p:extLst>
      <p:ext uri="{BB962C8B-B14F-4D97-AF65-F5344CB8AC3E}">
        <p14:creationId xmlns:p14="http://schemas.microsoft.com/office/powerpoint/2010/main" val="1528035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11</a:t>
            </a:fld>
            <a:endParaRPr lang="en-GB"/>
          </a:p>
        </p:txBody>
      </p:sp>
    </p:spTree>
    <p:extLst>
      <p:ext uri="{BB962C8B-B14F-4D97-AF65-F5344CB8AC3E}">
        <p14:creationId xmlns:p14="http://schemas.microsoft.com/office/powerpoint/2010/main" val="683861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13</a:t>
            </a:fld>
            <a:endParaRPr lang="en-GB"/>
          </a:p>
        </p:txBody>
      </p:sp>
    </p:spTree>
    <p:extLst>
      <p:ext uri="{BB962C8B-B14F-4D97-AF65-F5344CB8AC3E}">
        <p14:creationId xmlns:p14="http://schemas.microsoft.com/office/powerpoint/2010/main" val="2741970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588BD-0C6B-720A-805A-CA352E3C987F}"/>
              </a:ext>
            </a:extLst>
          </p:cNvPr>
          <p:cNvSpPr>
            <a:spLocks noGrp="1"/>
          </p:cNvSpPr>
          <p:nvPr>
            <p:ph type="title" hasCustomPrompt="1"/>
          </p:nvPr>
        </p:nvSpPr>
        <p:spPr>
          <a:xfrm>
            <a:off x="7373505" y="3371561"/>
            <a:ext cx="4335895" cy="2000539"/>
          </a:xfrm>
          <a:prstGeom prst="rect">
            <a:avLst/>
          </a:prstGeom>
        </p:spPr>
        <p:txBody>
          <a:bodyPr/>
          <a:lstStyle>
            <a:lvl1pPr>
              <a:lnSpc>
                <a:spcPts val="5480"/>
              </a:lnSpc>
              <a:defRPr sz="6600"/>
            </a:lvl1pPr>
          </a:lstStyle>
          <a:p>
            <a:r>
              <a:rPr lang="en-GB"/>
              <a:t>Title heading style here</a:t>
            </a:r>
            <a:endParaRPr lang="en-US"/>
          </a:p>
        </p:txBody>
      </p:sp>
      <p:sp>
        <p:nvSpPr>
          <p:cNvPr id="7" name="Text Placeholder 2">
            <a:extLst>
              <a:ext uri="{FF2B5EF4-FFF2-40B4-BE49-F238E27FC236}">
                <a16:creationId xmlns:a16="http://schemas.microsoft.com/office/drawing/2014/main" id="{4D9CC4C1-2341-6D67-6660-A77E7036462F}"/>
              </a:ext>
            </a:extLst>
          </p:cNvPr>
          <p:cNvSpPr>
            <a:spLocks noGrp="1"/>
          </p:cNvSpPr>
          <p:nvPr>
            <p:ph type="body" idx="10" hasCustomPrompt="1"/>
          </p:nvPr>
        </p:nvSpPr>
        <p:spPr>
          <a:xfrm>
            <a:off x="7373505" y="5649913"/>
            <a:ext cx="3864840" cy="710478"/>
          </a:xfrm>
          <a:prstGeom prst="rect">
            <a:avLst/>
          </a:prstGeom>
        </p:spPr>
        <p:txBody>
          <a:bodyPr/>
          <a:lstStyle>
            <a:lvl1pPr marL="0" indent="0">
              <a:buNone/>
              <a:defRPr sz="2400" b="0" i="0">
                <a:solidFill>
                  <a:schemeClr val="tx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subheading text style here</a:t>
            </a:r>
          </a:p>
        </p:txBody>
      </p:sp>
    </p:spTree>
    <p:extLst>
      <p:ext uri="{BB962C8B-B14F-4D97-AF65-F5344CB8AC3E}">
        <p14:creationId xmlns:p14="http://schemas.microsoft.com/office/powerpoint/2010/main" val="307005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D87511-3AF1-4587-1EE4-AAE3C223031C}"/>
              </a:ext>
            </a:extLst>
          </p:cNvPr>
          <p:cNvSpPr>
            <a:spLocks noGrp="1"/>
          </p:cNvSpPr>
          <p:nvPr>
            <p:ph type="body" sz="quarter" idx="10"/>
          </p:nvPr>
        </p:nvSpPr>
        <p:spPr>
          <a:xfrm>
            <a:off x="315912" y="1980293"/>
            <a:ext cx="11560175"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a:extLst>
              <a:ext uri="{FF2B5EF4-FFF2-40B4-BE49-F238E27FC236}">
                <a16:creationId xmlns:a16="http://schemas.microsoft.com/office/drawing/2014/main" id="{B2879B33-A150-12F9-4486-E60CBB86FBD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44256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92443-E674-7855-F333-EBD58034F6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0D3337-FA3E-0272-0A3D-85452BC1FC5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D79520F-5686-C03B-E440-612460421E08}"/>
              </a:ext>
            </a:extLst>
          </p:cNvPr>
          <p:cNvSpPr>
            <a:spLocks noGrp="1"/>
          </p:cNvSpPr>
          <p:nvPr>
            <p:ph type="ftr" sz="quarter" idx="11"/>
          </p:nvPr>
        </p:nvSpPr>
        <p:spPr/>
        <p:txBody>
          <a:bodyPr/>
          <a:lstStyle/>
          <a:p>
            <a:r>
              <a:rPr lang="en-US"/>
              <a:t>&amp;[File]</a:t>
            </a:r>
          </a:p>
        </p:txBody>
      </p:sp>
      <p:sp>
        <p:nvSpPr>
          <p:cNvPr id="5" name="Slide Number Placeholder 4">
            <a:extLst>
              <a:ext uri="{FF2B5EF4-FFF2-40B4-BE49-F238E27FC236}">
                <a16:creationId xmlns:a16="http://schemas.microsoft.com/office/drawing/2014/main" id="{FCFE0BA4-21F9-ABA4-2944-AFF5D4380BCE}"/>
              </a:ext>
            </a:extLst>
          </p:cNvPr>
          <p:cNvSpPr>
            <a:spLocks noGrp="1"/>
          </p:cNvSpPr>
          <p:nvPr>
            <p:ph type="sldNum" sz="quarter" idx="12"/>
          </p:nvPr>
        </p:nvSpPr>
        <p:spPr/>
        <p:txBody>
          <a:bodyPr/>
          <a:lstStyle/>
          <a:p>
            <a:fld id="{B2C05046-8C68-5B4B-ABEC-AB935390584C}" type="slidenum">
              <a:rPr lang="en-US" smtClean="0"/>
              <a:t>‹nr.›</a:t>
            </a:fld>
            <a:endParaRPr lang="en-US"/>
          </a:p>
        </p:txBody>
      </p:sp>
    </p:spTree>
    <p:extLst>
      <p:ext uri="{BB962C8B-B14F-4D97-AF65-F5344CB8AC3E}">
        <p14:creationId xmlns:p14="http://schemas.microsoft.com/office/powerpoint/2010/main" val="62404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tx1"/>
                </a:solidFill>
                <a:latin typeface="Helvetica" pitchFamily="2" charset="0"/>
              </a:defRPr>
            </a:lvl1pPr>
          </a:lstStyle>
          <a:p>
            <a:r>
              <a:rPr lang="en-US" dirty="0"/>
              <a:t>Click to edit Master title style</a:t>
            </a:r>
            <a:endParaRPr lang="en-GB" dirty="0"/>
          </a:p>
        </p:txBody>
      </p:sp>
      <p:sp>
        <p:nvSpPr>
          <p:cNvPr id="3" name="Title 5">
            <a:extLst>
              <a:ext uri="{FF2B5EF4-FFF2-40B4-BE49-F238E27FC236}">
                <a16:creationId xmlns:a16="http://schemas.microsoft.com/office/drawing/2014/main" id="{38E00CBA-0F6B-513F-5CE2-338FF1015F3D}"/>
              </a:ext>
            </a:extLst>
          </p:cNvPr>
          <p:cNvSpPr txBox="1">
            <a:spLocks/>
          </p:cNvSpPr>
          <p:nvPr userDrawn="1"/>
        </p:nvSpPr>
        <p:spPr>
          <a:xfrm>
            <a:off x="-49414" y="6686449"/>
            <a:ext cx="5078614"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55716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bg1"/>
                </a:solidFill>
                <a:latin typeface="Helvetica" pitchFamily="2" charset="0"/>
              </a:defRPr>
            </a:lvl1pPr>
          </a:lstStyle>
          <a:p>
            <a:r>
              <a:rPr lang="en-US"/>
              <a:t>Click to edit Master title style</a:t>
            </a:r>
            <a:endParaRPr lang="en-GB"/>
          </a:p>
        </p:txBody>
      </p:sp>
    </p:spTree>
    <p:extLst>
      <p:ext uri="{BB962C8B-B14F-4D97-AF65-F5344CB8AC3E}">
        <p14:creationId xmlns:p14="http://schemas.microsoft.com/office/powerpoint/2010/main" val="3676713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342900" indent="-342900" algn="l">
              <a:buClr>
                <a:srgbClr val="00ADAD"/>
              </a:buClr>
              <a:buFont typeface="Arial" panose="020B0604020202020204" pitchFamily="34" charset="0"/>
              <a:buChar char="•"/>
              <a:defRPr sz="32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endParaRPr lang="en-US" dirty="0"/>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214358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0" indent="0" algn="l">
              <a:buClr>
                <a:srgbClr val="00ADAD"/>
              </a:buClr>
              <a:buFontTx/>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style here lorem ipsum </a:t>
            </a:r>
            <a:r>
              <a:rPr lang="en-GB" err="1"/>
              <a:t>dolor</a:t>
            </a:r>
            <a:endParaRPr lang="en-GB"/>
          </a:p>
          <a:p>
            <a:endParaRPr lang="en-US"/>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1266083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age -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711B1C-FD7A-0526-27F9-220FC2D36ED0}"/>
              </a:ext>
            </a:extLst>
          </p:cNvPr>
          <p:cNvSpPr>
            <a:spLocks noGrp="1"/>
          </p:cNvSpPr>
          <p:nvPr>
            <p:ph idx="1" hasCustomPrompt="1"/>
          </p:nvPr>
        </p:nvSpPr>
        <p:spPr>
          <a:xfrm>
            <a:off x="5766816" y="1414145"/>
            <a:ext cx="5681472" cy="4351338"/>
          </a:xfrm>
          <a:prstGeom prst="rect">
            <a:avLst/>
          </a:prstGeom>
        </p:spPr>
        <p:txBody>
          <a:bodyPr>
            <a:normAutofit/>
          </a:bodyPr>
          <a:lstStyle>
            <a:lvl1pPr>
              <a:buClr>
                <a:srgbClr val="00ADAD"/>
              </a:buClr>
              <a:defRPr sz="2400" b="0" i="0">
                <a:latin typeface="Helvetica Light" panose="020B0403020202020204" pitchFamily="34" charset="0"/>
              </a:defRPr>
            </a:lvl1pPr>
            <a:lvl2pPr>
              <a:buClr>
                <a:srgbClr val="00ADAD"/>
              </a:buClr>
              <a:defRPr b="0" i="0">
                <a:latin typeface="Helvetica Light" panose="020B0403020202020204" pitchFamily="34" charset="0"/>
              </a:defRPr>
            </a:lvl2pPr>
            <a:lvl3pPr>
              <a:buClr>
                <a:srgbClr val="00ADAD"/>
              </a:buClr>
              <a:defRPr b="0" i="0">
                <a:latin typeface="Helvetica Light" panose="020B0403020202020204" pitchFamily="34" charset="0"/>
              </a:defRPr>
            </a:lvl3pPr>
            <a:lvl4pPr>
              <a:buClr>
                <a:srgbClr val="00ADAD"/>
              </a:buClr>
              <a:defRPr b="0" i="0">
                <a:latin typeface="Helvetica Light" panose="020B0403020202020204" pitchFamily="34" charset="0"/>
              </a:defRPr>
            </a:lvl4pPr>
            <a:lvl5pPr>
              <a:buClr>
                <a:srgbClr val="00ADAD"/>
              </a:buClr>
              <a:defRPr b="0" i="0">
                <a:latin typeface="Helvetica Light" panose="020B0403020202020204" pitchFamily="34" charset="0"/>
              </a:defRPr>
            </a:lvl5pPr>
          </a:lstStyle>
          <a:p>
            <a:pPr lvl="0"/>
            <a:r>
              <a:rPr lang="en-GB"/>
              <a:t>Bullet style lorem ipsum </a:t>
            </a:r>
            <a:r>
              <a:rPr lang="en-GB" err="1"/>
              <a:t>dolor</a:t>
            </a:r>
            <a:endParaRPr lang="en-GB"/>
          </a:p>
          <a:p>
            <a:pPr lvl="0"/>
            <a:endParaRPr lang="en-GB"/>
          </a:p>
        </p:txBody>
      </p:sp>
    </p:spTree>
    <p:extLst>
      <p:ext uri="{BB962C8B-B14F-4D97-AF65-F5344CB8AC3E}">
        <p14:creationId xmlns:p14="http://schemas.microsoft.com/office/powerpoint/2010/main" val="38892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Content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AF917-272D-7149-BC46-F8806BB119A4}"/>
              </a:ext>
            </a:extLst>
          </p:cNvPr>
          <p:cNvSpPr>
            <a:spLocks noGrp="1"/>
          </p:cNvSpPr>
          <p:nvPr>
            <p:ph type="ctrTitle"/>
          </p:nvPr>
        </p:nvSpPr>
        <p:spPr>
          <a:xfrm>
            <a:off x="518160" y="491427"/>
            <a:ext cx="10820400" cy="1090485"/>
          </a:xfrm>
          <a:prstGeom prst="rect">
            <a:avLst/>
          </a:prstGeom>
        </p:spPr>
        <p:txBody>
          <a:bodyPr anchor="b"/>
          <a:lstStyle>
            <a:lvl1pPr algn="l">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848ED49-AA72-2057-8065-F4AE5CC61F6D}"/>
              </a:ext>
            </a:extLst>
          </p:cNvPr>
          <p:cNvSpPr>
            <a:spLocks noGrp="1"/>
          </p:cNvSpPr>
          <p:nvPr>
            <p:ph type="subTitle" idx="1"/>
          </p:nvPr>
        </p:nvSpPr>
        <p:spPr>
          <a:xfrm>
            <a:off x="518160" y="1855534"/>
            <a:ext cx="9144000"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535829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Content p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15D0-5557-A1F2-2437-48D4F6BD202A}"/>
              </a:ext>
            </a:extLst>
          </p:cNvPr>
          <p:cNvSpPr>
            <a:spLocks noGrp="1"/>
          </p:cNvSpPr>
          <p:nvPr>
            <p:ph type="ctrTitle" hasCustomPrompt="1"/>
          </p:nvPr>
        </p:nvSpPr>
        <p:spPr>
          <a:xfrm>
            <a:off x="490728" y="621791"/>
            <a:ext cx="9144000" cy="1681163"/>
          </a:xfrm>
          <a:prstGeom prst="rect">
            <a:avLst/>
          </a:prstGeom>
        </p:spPr>
        <p:txBody>
          <a:bodyPr anchor="b"/>
          <a:lstStyle>
            <a:lvl1pPr algn="l">
              <a:defRPr sz="6000" b="1" i="0">
                <a:solidFill>
                  <a:srgbClr val="00ADAD"/>
                </a:solidFill>
                <a:latin typeface="Helvetica" pitchFamily="2" charset="0"/>
              </a:defRPr>
            </a:lvl1pPr>
          </a:lstStyle>
          <a:p>
            <a:r>
              <a:rPr lang="en-GB"/>
              <a:t>Click to edit </a:t>
            </a:r>
            <a:br>
              <a:rPr lang="en-GB"/>
            </a:br>
            <a:r>
              <a:rPr lang="en-GB"/>
              <a:t>Master title style</a:t>
            </a:r>
            <a:endParaRPr lang="en-US"/>
          </a:p>
        </p:txBody>
      </p:sp>
      <p:sp>
        <p:nvSpPr>
          <p:cNvPr id="3" name="Subtitle 2">
            <a:extLst>
              <a:ext uri="{FF2B5EF4-FFF2-40B4-BE49-F238E27FC236}">
                <a16:creationId xmlns:a16="http://schemas.microsoft.com/office/drawing/2014/main" id="{AE969082-FED8-CAA1-569C-15CBC6DFAB0F}"/>
              </a:ext>
            </a:extLst>
          </p:cNvPr>
          <p:cNvSpPr>
            <a:spLocks noGrp="1"/>
          </p:cNvSpPr>
          <p:nvPr>
            <p:ph type="subTitle" idx="1"/>
          </p:nvPr>
        </p:nvSpPr>
        <p:spPr>
          <a:xfrm>
            <a:off x="490728" y="2559622"/>
            <a:ext cx="9144000" cy="1655762"/>
          </a:xfrm>
          <a:prstGeom prst="rect">
            <a:avLst/>
          </a:prstGeom>
        </p:spPr>
        <p:txBody>
          <a:bodyPr/>
          <a:lstStyle>
            <a:lvl1pPr marL="0" indent="0" algn="l">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5" name="Title 5">
            <a:extLst>
              <a:ext uri="{FF2B5EF4-FFF2-40B4-BE49-F238E27FC236}">
                <a16:creationId xmlns:a16="http://schemas.microsoft.com/office/drawing/2014/main" id="{89F47FCB-85E3-11AE-B75C-46F78C41A3F1}"/>
              </a:ext>
            </a:extLst>
          </p:cNvPr>
          <p:cNvSpPr txBox="1">
            <a:spLocks/>
          </p:cNvSpPr>
          <p:nvPr userDrawn="1"/>
        </p:nvSpPr>
        <p:spPr>
          <a:xfrm>
            <a:off x="-75541" y="6686449"/>
            <a:ext cx="5028541"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3742765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64D876-497D-524C-B4E8-E8057C5991D6}"/>
              </a:ext>
            </a:extLst>
          </p:cNvPr>
          <p:cNvSpPr>
            <a:spLocks noGrp="1"/>
          </p:cNvSpPr>
          <p:nvPr>
            <p:ph type="dt" sz="half" idx="10"/>
          </p:nvPr>
        </p:nvSpPr>
        <p:spPr/>
        <p:txBody>
          <a:bodyPr/>
          <a:lstStyle/>
          <a:p>
            <a:fld id="{B8DB8B98-FE9F-4842-BD1F-0E1D1C5C5D81}" type="datetimeFigureOut">
              <a:rPr lang="en-US" smtClean="0"/>
              <a:t>9/22/2025</a:t>
            </a:fld>
            <a:endParaRPr lang="en-US"/>
          </a:p>
        </p:txBody>
      </p:sp>
      <p:sp>
        <p:nvSpPr>
          <p:cNvPr id="3" name="Footer Placeholder 2">
            <a:extLst>
              <a:ext uri="{FF2B5EF4-FFF2-40B4-BE49-F238E27FC236}">
                <a16:creationId xmlns:a16="http://schemas.microsoft.com/office/drawing/2014/main" id="{926F1369-29C5-CD07-D7F9-4821D9FC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ADF0BE5-7DC5-05BD-48C4-D7FAB5918B51}"/>
              </a:ext>
            </a:extLst>
          </p:cNvPr>
          <p:cNvSpPr>
            <a:spLocks noGrp="1"/>
          </p:cNvSpPr>
          <p:nvPr>
            <p:ph type="sldNum" sz="quarter" idx="12"/>
          </p:nvPr>
        </p:nvSpPr>
        <p:spPr/>
        <p:txBody>
          <a:bodyPr/>
          <a:lstStyle/>
          <a:p>
            <a:fld id="{37258A02-B88A-4CE7-BF7D-B7583EC41023}" type="slidenum">
              <a:rPr lang="en-US" smtClean="0"/>
              <a:t>‹nr.›</a:t>
            </a:fld>
            <a:endParaRPr lang="en-US"/>
          </a:p>
        </p:txBody>
      </p:sp>
    </p:spTree>
    <p:extLst>
      <p:ext uri="{BB962C8B-B14F-4D97-AF65-F5344CB8AC3E}">
        <p14:creationId xmlns:p14="http://schemas.microsoft.com/office/powerpoint/2010/main" val="16801895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7C1F5DFD-4D01-1269-C6DD-4933CA54B637}"/>
              </a:ext>
            </a:extLst>
          </p:cNvPr>
          <p:cNvSpPr/>
          <p:nvPr userDrawn="1"/>
        </p:nvSpPr>
        <p:spPr>
          <a:xfrm>
            <a:off x="-3304309"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2089984"/>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400" rtl="0" eaLnBrk="1" latinLnBrk="0" hangingPunct="1">
        <a:lnSpc>
          <a:spcPts val="4880"/>
        </a:lnSpc>
        <a:spcBef>
          <a:spcPct val="0"/>
        </a:spcBef>
        <a:buNone/>
        <a:defRPr sz="5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B25BA7-9C27-EC08-7A33-D9E2752F3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8B6169-2F2C-3AEC-9E56-9F0501B23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4CC62E-FF52-76F0-9A2B-8F924D4C3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E2DF47-79A0-452E-A47A-7291D556921B}" type="datetimeFigureOut">
              <a:rPr lang="en-GB" smtClean="0"/>
              <a:t>22/09/2025</a:t>
            </a:fld>
            <a:endParaRPr lang="en-GB"/>
          </a:p>
        </p:txBody>
      </p:sp>
      <p:sp>
        <p:nvSpPr>
          <p:cNvPr id="5" name="Footer Placeholder 4">
            <a:extLst>
              <a:ext uri="{FF2B5EF4-FFF2-40B4-BE49-F238E27FC236}">
                <a16:creationId xmlns:a16="http://schemas.microsoft.com/office/drawing/2014/main" id="{CE14A4C9-8463-8212-0C8C-FA81479F79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3C783C5-F6BB-6086-78B8-E4AC314CE4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8BD628-58FA-455C-B822-FDAD3F45462F}" type="slidenum">
              <a:rPr lang="en-GB" smtClean="0"/>
              <a:t>‹nr.›</a:t>
            </a:fld>
            <a:endParaRPr lang="en-GB"/>
          </a:p>
        </p:txBody>
      </p:sp>
      <p:sp>
        <p:nvSpPr>
          <p:cNvPr id="10" name="Title 1">
            <a:extLst>
              <a:ext uri="{FF2B5EF4-FFF2-40B4-BE49-F238E27FC236}">
                <a16:creationId xmlns:a16="http://schemas.microsoft.com/office/drawing/2014/main" id="{260C35A7-A358-3E4B-6F67-5FC97A82F75A}"/>
              </a:ext>
            </a:extLst>
          </p:cNvPr>
          <p:cNvSpPr txBox="1">
            <a:spLocks/>
          </p:cNvSpPr>
          <p:nvPr userDrawn="1"/>
        </p:nvSpPr>
        <p:spPr>
          <a:xfrm>
            <a:off x="443781" y="3802065"/>
            <a:ext cx="3510597" cy="1756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4580"/>
              </a:lnSpc>
            </a:pPr>
            <a:endParaRPr lang="en-US" sz="5400" b="1">
              <a:solidFill>
                <a:schemeClr val="bg1"/>
              </a:solidFill>
              <a:latin typeface="Helvetica" pitchFamily="2" charset="0"/>
            </a:endParaRPr>
          </a:p>
        </p:txBody>
      </p:sp>
      <p:sp>
        <p:nvSpPr>
          <p:cNvPr id="11" name="Text Placeholder 2">
            <a:extLst>
              <a:ext uri="{FF2B5EF4-FFF2-40B4-BE49-F238E27FC236}">
                <a16:creationId xmlns:a16="http://schemas.microsoft.com/office/drawing/2014/main" id="{E6340B99-1049-F361-FAD0-8BA8253781F2}"/>
              </a:ext>
            </a:extLst>
          </p:cNvPr>
          <p:cNvSpPr txBox="1">
            <a:spLocks/>
          </p:cNvSpPr>
          <p:nvPr userDrawn="1"/>
        </p:nvSpPr>
        <p:spPr>
          <a:xfrm>
            <a:off x="460909" y="5732991"/>
            <a:ext cx="4976387" cy="7683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a:solidFill>
                <a:schemeClr val="bg1"/>
              </a:solidFill>
              <a:latin typeface="Helvetica Light" panose="020B0403020202020204" pitchFamily="34" charset="0"/>
            </a:endParaRPr>
          </a:p>
        </p:txBody>
      </p:sp>
      <p:pic>
        <p:nvPicPr>
          <p:cNvPr id="9" name="Picture 8" descr="A truck on the road&#10;&#10;AI-generated content may be incorrect.">
            <a:extLst>
              <a:ext uri="{FF2B5EF4-FFF2-40B4-BE49-F238E27FC236}">
                <a16:creationId xmlns:a16="http://schemas.microsoft.com/office/drawing/2014/main" id="{2476B746-FB16-09D5-8905-B644FB49632E}"/>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3108132067"/>
      </p:ext>
    </p:extLst>
  </p:cSld>
  <p:clrMap bg1="lt1" tx1="dk1" bg2="lt2" tx2="dk2" accent1="accent1" accent2="accent2" accent3="accent3" accent4="accent4" accent5="accent5" accent6="accent6" hlink="hlink" folHlink="folHlink"/>
  <p:sldLayoutIdLst>
    <p:sldLayoutId id="2147483682" r:id="rId1"/>
    <p:sldLayoutId id="214748368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BB9050F4-4D39-0E71-E4F7-769CF9DE37B4}"/>
              </a:ext>
            </a:extLst>
          </p:cNvPr>
          <p:cNvSpPr/>
          <p:nvPr userDrawn="1"/>
        </p:nvSpPr>
        <p:spPr>
          <a:xfrm>
            <a:off x="-2705100" y="-1076685"/>
            <a:ext cx="7826736" cy="8163286"/>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1BAF637-6AE5-1993-9E4E-ED28A6C305AD}"/>
              </a:ext>
            </a:extLst>
          </p:cNvPr>
          <p:cNvCxnSpPr>
            <a:cxnSpLocks/>
          </p:cNvCxnSpPr>
          <p:nvPr userDrawn="1"/>
        </p:nvCxnSpPr>
        <p:spPr>
          <a:xfrm>
            <a:off x="4216400" y="6184900"/>
            <a:ext cx="765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5C68E0-18BE-31DD-1A1E-C1D833E4B145}"/>
              </a:ext>
            </a:extLst>
          </p:cNvPr>
          <p:cNvCxnSpPr>
            <a:cxnSpLocks/>
          </p:cNvCxnSpPr>
          <p:nvPr userDrawn="1"/>
        </p:nvCxnSpPr>
        <p:spPr>
          <a:xfrm>
            <a:off x="244856" y="6181852"/>
            <a:ext cx="39430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491076"/>
      </p:ext>
    </p:extLst>
  </p:cSld>
  <p:clrMap bg1="lt1" tx1="dk1" bg2="lt2" tx2="dk2" accent1="accent1" accent2="accent2" accent3="accent3" accent4="accent4" accent5="accent5" accent6="accent6" hlink="hlink" folHlink="folHlink"/>
  <p:sldLayoutIdLst>
    <p:sldLayoutId id="2147483664" r:id="rId1"/>
    <p:sldLayoutId id="2147483665"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DAF1B1-0A37-1666-E550-C7823C2A67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7" name="Oval 6">
            <a:extLst>
              <a:ext uri="{FF2B5EF4-FFF2-40B4-BE49-F238E27FC236}">
                <a16:creationId xmlns:a16="http://schemas.microsoft.com/office/drawing/2014/main" id="{AC5D3386-A5CE-F0D4-BF2F-5A7E4FCCDA75}"/>
              </a:ext>
            </a:extLst>
          </p:cNvPr>
          <p:cNvSpPr/>
          <p:nvPr userDrawn="1"/>
        </p:nvSpPr>
        <p:spPr>
          <a:xfrm>
            <a:off x="-5325133"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D916D04C-DC11-EB42-3AEC-79EB661A7D2D}"/>
              </a:ext>
            </a:extLst>
          </p:cNvPr>
          <p:cNvCxnSpPr>
            <a:cxnSpLocks/>
          </p:cNvCxnSpPr>
          <p:nvPr userDrawn="1"/>
        </p:nvCxnSpPr>
        <p:spPr>
          <a:xfrm>
            <a:off x="4453128" y="6184900"/>
            <a:ext cx="74213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104523"/>
      </p:ext>
    </p:extLst>
  </p:cSld>
  <p:clrMap bg1="lt1" tx1="dk1" bg2="lt2" tx2="dk2" accent1="accent1" accent2="accent2" accent3="accent3" accent4="accent4" accent5="accent5" accent6="accent6" hlink="hlink" folHlink="folHlink"/>
  <p:sldLayoutIdLst>
    <p:sldLayoutId id="2147483670"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5144D776-043E-84F1-809B-F0FDF4369A18}"/>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363345"/>
      </p:ext>
    </p:extLst>
  </p:cSld>
  <p:clrMap bg1="lt1" tx1="dk1" bg2="lt2" tx2="dk2" accent1="accent1" accent2="accent2" accent3="accent3" accent4="accent4" accent5="accent5" accent6="accent6" hlink="hlink" folHlink="folHlink"/>
  <p:sldLayoutIdLst>
    <p:sldLayoutId id="2147483672" r:id="rId1"/>
  </p:sldLayoutIdLst>
  <p:hf sldNum="0" hdr="0" ftr="0" dt="0"/>
  <p:txStyles>
    <p:titleStyle>
      <a:lvl1pPr algn="l" defTabSz="914400" rtl="0" eaLnBrk="1" latinLnBrk="0" hangingPunct="1">
        <a:lnSpc>
          <a:spcPct val="90000"/>
        </a:lnSpc>
        <a:spcBef>
          <a:spcPct val="0"/>
        </a:spcBef>
        <a:buNone/>
        <a:defRPr sz="4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up of a blue and white circle&#10;&#10;Description automatically generated">
            <a:extLst>
              <a:ext uri="{FF2B5EF4-FFF2-40B4-BE49-F238E27FC236}">
                <a16:creationId xmlns:a16="http://schemas.microsoft.com/office/drawing/2014/main" id="{B67744BB-535B-689B-AD41-FE23DAA91F03}"/>
              </a:ext>
            </a:extLst>
          </p:cNvPr>
          <p:cNvPicPr>
            <a:picLocks noChangeAspect="1"/>
          </p:cNvPicPr>
          <p:nvPr userDrawn="1"/>
        </p:nvPicPr>
        <p:blipFill>
          <a:blip r:embed="rId4"/>
          <a:stretch>
            <a:fillRect/>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4C95C10E-FBA4-BCBB-8B45-C01C906FF5EC}"/>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280047"/>
      </p:ext>
    </p:extLst>
  </p:cSld>
  <p:clrMap bg1="lt1" tx1="dk1" bg2="lt2" tx2="dk2" accent1="accent1" accent2="accent2" accent3="accent3" accent4="accent4" accent5="accent5" accent6="accent6" hlink="hlink" folHlink="folHlink"/>
  <p:sldLayoutIdLst>
    <p:sldLayoutId id="2147483674" r:id="rId1"/>
    <p:sldLayoutId id="2147483683"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B0A25D-D066-8428-FA0E-72B9541F85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FD71D09-0077-DC84-6860-1CFA0A0D3A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60F7825-5136-E0F0-DF98-BE856210EC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2CAC860A-B64B-7496-199B-FB89D07DB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&amp;[File]</a:t>
            </a:r>
          </a:p>
        </p:txBody>
      </p:sp>
      <p:sp>
        <p:nvSpPr>
          <p:cNvPr id="6" name="Slide Number Placeholder 5">
            <a:extLst>
              <a:ext uri="{FF2B5EF4-FFF2-40B4-BE49-F238E27FC236}">
                <a16:creationId xmlns:a16="http://schemas.microsoft.com/office/drawing/2014/main" id="{45749C26-0420-C4EA-F570-623541F807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05046-8C68-5B4B-ABEC-AB935390584C}" type="slidenum">
              <a:rPr lang="en-US" smtClean="0"/>
              <a:t>‹nr.›</a:t>
            </a:fld>
            <a:endParaRPr lang="en-US"/>
          </a:p>
        </p:txBody>
      </p:sp>
      <p:cxnSp>
        <p:nvCxnSpPr>
          <p:cNvPr id="8" name="Straight Connector 7">
            <a:extLst>
              <a:ext uri="{FF2B5EF4-FFF2-40B4-BE49-F238E27FC236}">
                <a16:creationId xmlns:a16="http://schemas.microsoft.com/office/drawing/2014/main" id="{32358D0C-F525-30C2-8A36-6E5D5B1EE405}"/>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814591"/>
      </p:ext>
    </p:extLst>
  </p:cSld>
  <p:clrMap bg1="lt1" tx1="dk1" bg2="lt2" tx2="dk2" accent1="accent1" accent2="accent2" accent3="accent3" accent4="accent4" accent5="accent5" accent6="accent6" hlink="hlink" folHlink="folHlink"/>
  <p:sldLayoutIdLst>
    <p:sldLayoutId id="2147483676" r:id="rId1"/>
    <p:sldLayoutId id="2147483677"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711D506-B0D0-1FE5-003E-46D8C4D8D48E}"/>
              </a:ext>
            </a:extLst>
          </p:cNvPr>
          <p:cNvSpPr>
            <a:spLocks noGrp="1"/>
          </p:cNvSpPr>
          <p:nvPr>
            <p:ph type="title"/>
          </p:nvPr>
        </p:nvSpPr>
        <p:spPr>
          <a:xfrm>
            <a:off x="238075" y="2871216"/>
            <a:ext cx="4596053" cy="3593592"/>
          </a:xfrm>
        </p:spPr>
        <p:txBody>
          <a:bodyPr anchor="t" anchorCtr="0"/>
          <a:lstStyle/>
          <a:p>
            <a:pPr>
              <a:spcBef>
                <a:spcPts val="0"/>
              </a:spcBef>
              <a:tabLst>
                <a:tab pos="719138" algn="l"/>
              </a:tabLst>
            </a:pPr>
            <a:r>
              <a:rPr lang="en-GB" sz="3000" noProof="0" dirty="0">
                <a:solidFill>
                  <a:schemeClr val="bg1"/>
                </a:solidFill>
                <a:latin typeface="Helvetica Light" panose="020B0403020202020204"/>
                <a:cs typeface="Calibri" panose="020F0502020204030204" pitchFamily="34" charset="0"/>
              </a:rPr>
              <a:t>Status and Feedback Request</a:t>
            </a:r>
            <a:br>
              <a:rPr lang="en-GB" sz="30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Task Force</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Separate Technical Unit (STU)</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within IWG VRU-Proxi</a:t>
            </a:r>
            <a:br>
              <a:rPr lang="en-GB" sz="25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for</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Agenda item 4</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130</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GRSG meeting</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6</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to 9</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October 2025</a:t>
            </a:r>
            <a:endParaRPr lang="en-GB" sz="2000" b="0" noProof="0" dirty="0">
              <a:solidFill>
                <a:schemeClr val="bg1"/>
              </a:solidFill>
              <a:latin typeface="Helvetica Light" panose="020B0403020202020204"/>
              <a:ea typeface="+mn-ea"/>
              <a:cs typeface="Calibri" panose="020F0502020204030204" pitchFamily="34" charset="0"/>
            </a:endParaRPr>
          </a:p>
        </p:txBody>
      </p:sp>
      <p:sp>
        <p:nvSpPr>
          <p:cNvPr id="2" name="Tekstvak 1">
            <a:extLst>
              <a:ext uri="{FF2B5EF4-FFF2-40B4-BE49-F238E27FC236}">
                <a16:creationId xmlns:a16="http://schemas.microsoft.com/office/drawing/2014/main" id="{2078E1D0-3636-4366-AA87-D2FF45863FF5}"/>
              </a:ext>
            </a:extLst>
          </p:cNvPr>
          <p:cNvSpPr txBox="1"/>
          <p:nvPr/>
        </p:nvSpPr>
        <p:spPr>
          <a:xfrm>
            <a:off x="10229850" y="114300"/>
            <a:ext cx="1829860" cy="369332"/>
          </a:xfrm>
          <a:prstGeom prst="rect">
            <a:avLst/>
          </a:prstGeom>
          <a:noFill/>
        </p:spPr>
        <p:txBody>
          <a:bodyPr wrap="none" rtlCol="0">
            <a:spAutoFit/>
          </a:bodyPr>
          <a:lstStyle/>
          <a:p>
            <a:r>
              <a:rPr lang="en-US" dirty="0"/>
              <a:t>VRU-Proxi-38-03</a:t>
            </a:r>
          </a:p>
        </p:txBody>
      </p:sp>
    </p:spTree>
    <p:extLst>
      <p:ext uri="{BB962C8B-B14F-4D97-AF65-F5344CB8AC3E}">
        <p14:creationId xmlns:p14="http://schemas.microsoft.com/office/powerpoint/2010/main" val="3685284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Draft Structural Changes – R159 Overview</a:t>
            </a:r>
            <a:br>
              <a:rPr lang="en-GB" sz="3600" noProof="0" dirty="0"/>
            </a:br>
            <a:r>
              <a:rPr lang="en-GB" sz="2000" dirty="0"/>
              <a:t>STU TF within the IWG VRU-Proxi</a:t>
            </a:r>
            <a:endParaRPr lang="en-GB" sz="3600" noProof="0" dirty="0"/>
          </a:p>
        </p:txBody>
      </p:sp>
      <p:graphicFrame>
        <p:nvGraphicFramePr>
          <p:cNvPr id="8" name="Table 7">
            <a:extLst>
              <a:ext uri="{FF2B5EF4-FFF2-40B4-BE49-F238E27FC236}">
                <a16:creationId xmlns:a16="http://schemas.microsoft.com/office/drawing/2014/main" id="{6923956D-57F3-5914-4C30-D89940663575}"/>
              </a:ext>
            </a:extLst>
          </p:cNvPr>
          <p:cNvGraphicFramePr>
            <a:graphicFrameLocks noGrp="1"/>
          </p:cNvGraphicFramePr>
          <p:nvPr>
            <p:extLst>
              <p:ext uri="{D42A27DB-BD31-4B8C-83A1-F6EECF244321}">
                <p14:modId xmlns:p14="http://schemas.microsoft.com/office/powerpoint/2010/main" val="3931778103"/>
              </p:ext>
            </p:extLst>
          </p:nvPr>
        </p:nvGraphicFramePr>
        <p:xfrm>
          <a:off x="535971" y="1341376"/>
          <a:ext cx="11520000" cy="4620528"/>
        </p:xfrm>
        <a:graphic>
          <a:graphicData uri="http://schemas.openxmlformats.org/drawingml/2006/table">
            <a:tbl>
              <a:tblPr firstRow="1" bandRow="1">
                <a:tableStyleId>{2D5ABB26-0587-4C30-8999-92F81FD0307C}</a:tableStyleId>
              </a:tblPr>
              <a:tblGrid>
                <a:gridCol w="3600000">
                  <a:extLst>
                    <a:ext uri="{9D8B030D-6E8A-4147-A177-3AD203B41FA5}">
                      <a16:colId xmlns:a16="http://schemas.microsoft.com/office/drawing/2014/main" val="4151334557"/>
                    </a:ext>
                  </a:extLst>
                </a:gridCol>
                <a:gridCol w="3024000">
                  <a:extLst>
                    <a:ext uri="{9D8B030D-6E8A-4147-A177-3AD203B41FA5}">
                      <a16:colId xmlns:a16="http://schemas.microsoft.com/office/drawing/2014/main" val="2775118653"/>
                    </a:ext>
                  </a:extLst>
                </a:gridCol>
                <a:gridCol w="4896000">
                  <a:extLst>
                    <a:ext uri="{9D8B030D-6E8A-4147-A177-3AD203B41FA5}">
                      <a16:colId xmlns:a16="http://schemas.microsoft.com/office/drawing/2014/main" val="3099005172"/>
                    </a:ext>
                  </a:extLst>
                </a:gridCol>
              </a:tblGrid>
              <a:tr h="396000">
                <a:tc>
                  <a:txBody>
                    <a:bodyPr/>
                    <a:lstStyle/>
                    <a:p>
                      <a:pPr>
                        <a:spcBef>
                          <a:spcPts val="0"/>
                        </a:spcBef>
                        <a:spcAft>
                          <a:spcPts val="0"/>
                        </a:spcAft>
                      </a:pPr>
                      <a:r>
                        <a:rPr lang="en-GB" sz="1600" b="1" noProof="0" dirty="0"/>
                        <a:t>Current Chapters</a:t>
                      </a:r>
                    </a:p>
                  </a:txBody>
                  <a:tcPr marL="72000" marR="72000" marT="0" marB="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spcBef>
                          <a:spcPts val="0"/>
                        </a:spcBef>
                        <a:spcAft>
                          <a:spcPts val="0"/>
                        </a:spcAft>
                      </a:pPr>
                      <a:r>
                        <a:rPr lang="en-GB" sz="1600" b="1" noProof="0" dirty="0"/>
                        <a:t>Proposed Changes for Chapters *</a:t>
                      </a:r>
                    </a:p>
                  </a:txBody>
                  <a:tcPr marL="72000" marR="72000" marT="0" marB="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b="1" dirty="0"/>
                    </a:p>
                  </a:txBody>
                  <a:tcPr/>
                </a:tc>
                <a:extLst>
                  <a:ext uri="{0D108BD9-81ED-4DB2-BD59-A6C34878D82A}">
                    <a16:rowId xmlns:a16="http://schemas.microsoft.com/office/drawing/2014/main" val="42515127"/>
                  </a:ext>
                </a:extLst>
              </a:tr>
              <a:tr h="300321">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5.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6.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7.	Modification of vehicle type and ...</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9.	Penalties for non-conformity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10.	Production definitively discontinued</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11.	Names and addresses of the Technical ...</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Appendix 1</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Communication</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Test method for determining blind spot boundary</a:t>
                      </a:r>
                    </a:p>
                  </a:txBody>
                  <a:tcPr marL="72000" marR="72000" marT="0" marB="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 	Part 1: Full vehicle type approval with unapproved MOIS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 	Part 2: Vehicle fitted with already approved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6.1	Specifications (tbc.)</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 	Part 3 and 4: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7.1.1	Detection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7.1.2	Control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7.1.3	HMI</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Modification of vehicle type and ...</a:t>
                      </a:r>
                    </a:p>
                    <a:p>
                      <a:pPr marL="265113" marR="0" lvl="1" indent="-265113" algn="l" defTabSz="914400" rtl="0" eaLnBrk="1" fontAlgn="auto" latinLnBrk="0" hangingPunct="1">
                        <a:lnSpc>
                          <a:spcPct val="90000"/>
                        </a:lnSpc>
                        <a:spcBef>
                          <a:spcPts val="0"/>
                        </a:spcBef>
                        <a:spcAft>
                          <a:spcPts val="0"/>
                        </a:spcAft>
                        <a:buClrTx/>
                        <a:buSzPct val="80000"/>
                        <a:buFontTx/>
                        <a:buNone/>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9. 	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endPar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endParaRPr>
                    </a:p>
                  </a:txBody>
                  <a:tcPr marL="72000" marR="72000" marT="0" marB="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66700" marR="0" lvl="1" indent="-266700" algn="l" defTabSz="914400" rtl="0" eaLnBrk="1" fontAlgn="auto" latinLnBrk="0" hangingPunct="1">
                        <a:lnSpc>
                          <a:spcPct val="90000"/>
                        </a:lnSpc>
                        <a:spcBef>
                          <a:spcPts val="0"/>
                        </a:spcBef>
                        <a:spcAft>
                          <a:spcPts val="0"/>
                        </a:spcAft>
                        <a:buClrTx/>
                        <a:buSzPct val="80000"/>
                        <a:buFontTx/>
                        <a:buNone/>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10.	Penalties for non-conformity of production</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11.	Production definitively discontinued</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12.	Names and addresses of the Technical ...</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Appendix 1</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	Communication</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Part 1	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2	Information Document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1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3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4	Test method for determining blind spot boundary</a:t>
                      </a:r>
                    </a:p>
                  </a:txBody>
                  <a:tcPr marL="72000" marR="7200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698784"/>
                  </a:ext>
                </a:extLst>
              </a:tr>
            </a:tbl>
          </a:graphicData>
        </a:graphic>
      </p:graphicFrame>
      <p:sp>
        <p:nvSpPr>
          <p:cNvPr id="12" name="Subtitle 2">
            <a:extLst>
              <a:ext uri="{FF2B5EF4-FFF2-40B4-BE49-F238E27FC236}">
                <a16:creationId xmlns:a16="http://schemas.microsoft.com/office/drawing/2014/main" id="{77FBC716-9CEE-0485-9877-144F5FDA4C03}"/>
              </a:ext>
            </a:extLst>
          </p:cNvPr>
          <p:cNvSpPr>
            <a:spLocks noGrp="1"/>
          </p:cNvSpPr>
          <p:nvPr>
            <p:ph type="subTitle" idx="1"/>
          </p:nvPr>
        </p:nvSpPr>
        <p:spPr>
          <a:xfrm>
            <a:off x="535971" y="5932170"/>
            <a:ext cx="11221200" cy="295275"/>
          </a:xfrm>
        </p:spPr>
        <p:txBody>
          <a:bodyPr/>
          <a:lstStyle/>
          <a:p>
            <a:pPr marL="0" lvl="1" algn="l">
              <a:spcBef>
                <a:spcPts val="200"/>
              </a:spcBef>
              <a:buSzPct val="80000"/>
              <a:defRPr/>
            </a:pPr>
            <a:r>
              <a:rPr lang="en-GB" sz="1400" b="1" noProof="0" dirty="0">
                <a:solidFill>
                  <a:prstClr val="black"/>
                </a:solidFill>
                <a:latin typeface="Helvetica Light" panose="020B0403020202020204" pitchFamily="34" charset="0"/>
              </a:rPr>
              <a:t>* Note: Colour scheme for highlighted text: </a:t>
            </a:r>
            <a:r>
              <a:rPr lang="en-GB" sz="1400" noProof="0" dirty="0">
                <a:solidFill>
                  <a:prstClr val="black"/>
                </a:solidFill>
                <a:highlight>
                  <a:srgbClr val="00FFFF"/>
                </a:highlight>
                <a:latin typeface="Helvetica Light" panose="020B0403020202020204" pitchFamily="34" charset="0"/>
              </a:rPr>
              <a:t>added paragraphs</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00FF00"/>
                </a:highlight>
                <a:latin typeface="Helvetica Light" panose="020B0403020202020204" pitchFamily="34" charset="0"/>
              </a:rPr>
              <a:t>new</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FFFF00"/>
                </a:highlight>
                <a:latin typeface="Helvetica Light" panose="020B0403020202020204" pitchFamily="34" charset="0"/>
              </a:rPr>
              <a:t>major updates</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C0C0C0"/>
                </a:highlight>
                <a:latin typeface="Helvetica Light" panose="020B0403020202020204" pitchFamily="34" charset="0"/>
              </a:rPr>
              <a:t>no or minor updates</a:t>
            </a:r>
            <a:endParaRPr lang="en-GB" sz="1400" noProof="0" dirty="0">
              <a:solidFill>
                <a:prstClr val="black"/>
              </a:solidFill>
              <a:highlight>
                <a:srgbClr val="00FF00"/>
              </a:highlight>
              <a:latin typeface="Helvetica Light" panose="020B0403020202020204" pitchFamily="34" charset="0"/>
            </a:endParaRPr>
          </a:p>
        </p:txBody>
      </p:sp>
    </p:spTree>
    <p:extLst>
      <p:ext uri="{BB962C8B-B14F-4D97-AF65-F5344CB8AC3E}">
        <p14:creationId xmlns:p14="http://schemas.microsoft.com/office/powerpoint/2010/main" val="1656250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Draft Structural Changes – Details</a:t>
            </a:r>
            <a:br>
              <a:rPr lang="en-GB" sz="3600" noProof="0" dirty="0"/>
            </a:br>
            <a:r>
              <a:rPr lang="en-GB" sz="2000" dirty="0"/>
              <a:t>STU TF within the IWG 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marR="0" lvl="1" indent="0" algn="l" defTabSz="914400" rtl="0" eaLnBrk="1" fontAlgn="auto" latinLnBrk="0" hangingPunct="1">
              <a:lnSpc>
                <a:spcPct val="90000"/>
              </a:lnSpc>
              <a:spcBef>
                <a:spcPts val="1200"/>
              </a:spcBef>
              <a:spcAft>
                <a:spcPts val="0"/>
              </a:spcAft>
              <a:buClrTx/>
              <a:buSzPct val="80000"/>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Based on R159 MOIS</a:t>
            </a:r>
            <a:endParaRPr lang="en-GB" sz="15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Chapters for requirements </a:t>
            </a:r>
            <a:r>
              <a:rPr lang="en-GB" sz="1600" dirty="0">
                <a:solidFill>
                  <a:prstClr val="black"/>
                </a:solidFill>
                <a:latin typeface="Helvetica Light" panose="020B0403020202020204" pitchFamily="34" charset="0"/>
              </a:rPr>
              <a:t>to cover the scope for the new types </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(currently called “5. Specification” and “6. Testing”)</a:t>
            </a:r>
            <a:r>
              <a:rPr lang="en-GB" sz="1600" noProof="0" dirty="0">
                <a:solidFill>
                  <a:prstClr val="black"/>
                </a:solidFill>
                <a:latin typeface="Helvetica Light" panose="020B0403020202020204" pitchFamily="34" charset="0"/>
              </a:rPr>
              <a:t>.</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Structure for universal functional blocks approach for new types grouped into functions for Detection, Control, HMI, Vehicle Integration and Vehicle Inputs.</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For types of Component or STU systems fulfilling the minimum functions for combining Detection and Control requirements.</a:t>
            </a:r>
          </a:p>
          <a:p>
            <a:pPr marL="265113" lvl="1" indent="-265113" algn="l">
              <a:spcBef>
                <a:spcPts val="200"/>
              </a:spcBef>
              <a:buSzPct val="80000"/>
              <a:buFontTx/>
              <a:buChar char="●"/>
              <a:defRPr/>
            </a:pPr>
            <a:r>
              <a:rPr lang="en-GB" sz="1600" dirty="0">
                <a:solidFill>
                  <a:prstClr val="black"/>
                </a:solidFill>
                <a:latin typeface="Helvetica Light" panose="020B0403020202020204" pitchFamily="34" charset="0"/>
              </a:rPr>
              <a:t>HMI requirements only on vehicle level approval (no HMI only MOIS) or may be included in Component or STU approval.</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dirty="0">
                <a:solidFill>
                  <a:prstClr val="black"/>
                </a:solidFill>
                <a:latin typeface="Helvetica Light" panose="020B0403020202020204" pitchFamily="34" charset="0"/>
              </a:rPr>
              <a:t>Possible allow (tbc.) testing items to be forward from Component or STU to vehicle approval level to allow some flexibility due to possible dependencies on vehicle integration and vehicle Inputs subject of a particular system or technology.</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Goal to reduce for the type “Vehicle fitted with a MOIS type approved as a Component or STU“ to a minimum set of requirements especially for testing.</a:t>
            </a:r>
          </a:p>
          <a:p>
            <a:pPr marL="265113" lvl="1" indent="-265113" algn="l">
              <a:spcBef>
                <a:spcPts val="200"/>
              </a:spcBef>
              <a:buSzPct val="80000"/>
              <a:buFontTx/>
              <a:buChar char="●"/>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 1</a:t>
            </a:r>
            <a:r>
              <a:rPr lang="en-GB" sz="1600" noProof="0" dirty="0">
                <a:solidFill>
                  <a:prstClr val="black"/>
                </a:solidFill>
                <a:latin typeface="Helvetica Light" panose="020B0403020202020204" pitchFamily="34" charset="0"/>
              </a:rPr>
              <a:t> “Communication” document of approvals ad</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d a</a:t>
            </a:r>
            <a:r>
              <a:rPr lang="en-GB" sz="1600" noProof="0" dirty="0">
                <a:solidFill>
                  <a:prstClr val="black"/>
                </a:solidFill>
                <a:latin typeface="Helvetica Light" panose="020B0403020202020204" pitchFamily="34" charset="0"/>
              </a:rPr>
              <a:t>ppendixes for each type.</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New annex for “Information Document” with appendixes for each type. </a:t>
            </a:r>
            <a:r>
              <a:rPr lang="en-GB" sz="1400" noProof="0" dirty="0">
                <a:solidFill>
                  <a:prstClr val="black"/>
                </a:solidFill>
                <a:latin typeface="Helvetica Light" panose="020B0403020202020204" pitchFamily="34" charset="0"/>
              </a:rPr>
              <a:t>(Note: Currently covered under requirements in testing chapter)</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Reduce the amount of text to limit multiplying same or common text for each type.</a:t>
            </a:r>
            <a:endPar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A range of advised administrative changes to bring text in line with latest UNECE directions for structure and content.</a:t>
            </a:r>
          </a:p>
          <a:p>
            <a:pPr marL="0" lvl="1" algn="l">
              <a:spcBef>
                <a:spcPts val="2400"/>
              </a:spcBef>
              <a:buSzPct val="80000"/>
              <a:defRPr/>
            </a:pPr>
            <a:r>
              <a:rPr lang="en-GB" sz="1600" b="1" noProof="0" dirty="0">
                <a:solidFill>
                  <a:prstClr val="black"/>
                </a:solidFill>
                <a:latin typeface="Helvetica Light" panose="020B0403020202020204" pitchFamily="34" charset="0"/>
              </a:rPr>
              <a:t>R158 Outlook – more traditional approach due to given system</a:t>
            </a:r>
            <a:endParaRPr lang="en-GB" sz="14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Introduce Component or STU approach only for “rear view camera system” (similar to R46) and for “detection systems”.</a:t>
            </a:r>
            <a:endPar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endPar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p:txBody>
      </p:sp>
    </p:spTree>
    <p:extLst>
      <p:ext uri="{BB962C8B-B14F-4D97-AF65-F5344CB8AC3E}">
        <p14:creationId xmlns:p14="http://schemas.microsoft.com/office/powerpoint/2010/main" val="2622864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8" y="1548000"/>
            <a:ext cx="11221200" cy="4665600"/>
          </a:xfrm>
        </p:spPr>
        <p:txBody>
          <a:bodyPr/>
          <a:lstStyle/>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lgn="ctr">
              <a:spcBef>
                <a:spcPts val="1800"/>
              </a:spcBef>
              <a:buSzPct val="100000"/>
            </a:pPr>
            <a:endParaRPr lang="en-GB" b="1" noProof="0" dirty="0">
              <a:latin typeface="+mn-lt"/>
              <a:ea typeface="PMingLiU" panose="02020500000000000000" pitchFamily="18" charset="-120"/>
              <a:cs typeface="Times New Roman" panose="02020603050405020304" pitchFamily="18" charset="0"/>
            </a:endParaRPr>
          </a:p>
          <a:p>
            <a:pPr lvl="0" algn="ctr">
              <a:spcBef>
                <a:spcPts val="1800"/>
              </a:spcBef>
              <a:buSzPct val="100000"/>
            </a:pPr>
            <a:r>
              <a:rPr lang="en-GB" sz="3600" b="1" noProof="0" dirty="0">
                <a:effectLst/>
                <a:latin typeface="+mn-lt"/>
                <a:ea typeface="PMingLiU" panose="02020500000000000000" pitchFamily="18" charset="-120"/>
                <a:cs typeface="Times New Roman" panose="02020603050405020304" pitchFamily="18" charset="0"/>
              </a:rPr>
              <a:t>Questions / Thoughts / Feedback ?</a:t>
            </a:r>
            <a:endParaRPr lang="en-GB" sz="2800" b="1" noProof="0" dirty="0">
              <a:effectLst/>
              <a:latin typeface="+mn-lt"/>
              <a:ea typeface="PMingLiU" panose="02020500000000000000" pitchFamily="18" charset="-120"/>
              <a:cs typeface="Times New Roman" panose="02020603050405020304" pitchFamily="18" charset="0"/>
            </a:endParaRP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r>
              <a:rPr lang="en-GB" sz="3600" noProof="0" dirty="0"/>
              <a:t>Thank You – for Supporting the STU TF</a:t>
            </a:r>
          </a:p>
        </p:txBody>
      </p:sp>
    </p:spTree>
    <p:extLst>
      <p:ext uri="{BB962C8B-B14F-4D97-AF65-F5344CB8AC3E}">
        <p14:creationId xmlns:p14="http://schemas.microsoft.com/office/powerpoint/2010/main" val="544708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E39DB4-A57E-DBA2-721F-2501C024D101}"/>
              </a:ext>
            </a:extLst>
          </p:cNvPr>
          <p:cNvSpPr/>
          <p:nvPr/>
        </p:nvSpPr>
        <p:spPr>
          <a:xfrm>
            <a:off x="1133857" y="1764792"/>
            <a:ext cx="9308591" cy="41970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4" name="Group 3">
            <a:extLst>
              <a:ext uri="{FF2B5EF4-FFF2-40B4-BE49-F238E27FC236}">
                <a16:creationId xmlns:a16="http://schemas.microsoft.com/office/drawing/2014/main" id="{6C69CF4D-F347-7D3B-0B14-B91CC9D2CB96}"/>
              </a:ext>
            </a:extLst>
          </p:cNvPr>
          <p:cNvGrpSpPr/>
          <p:nvPr/>
        </p:nvGrpSpPr>
        <p:grpSpPr>
          <a:xfrm>
            <a:off x="1255447" y="2002472"/>
            <a:ext cx="8937394" cy="3698875"/>
            <a:chOff x="-3797300" y="-523875"/>
            <a:chExt cx="13693775" cy="5667375"/>
          </a:xfrm>
        </p:grpSpPr>
        <p:sp>
          <p:nvSpPr>
            <p:cNvPr id="5" name="Rectangle 4">
              <a:extLst>
                <a:ext uri="{FF2B5EF4-FFF2-40B4-BE49-F238E27FC236}">
                  <a16:creationId xmlns:a16="http://schemas.microsoft.com/office/drawing/2014/main" id="{EBB4DCF4-BB0A-09C2-32F9-46219FD74231}"/>
                </a:ext>
              </a:extLst>
            </p:cNvPr>
            <p:cNvSpPr/>
            <p:nvPr/>
          </p:nvSpPr>
          <p:spPr>
            <a:xfrm>
              <a:off x="-3797300" y="-523875"/>
              <a:ext cx="13693775" cy="5667375"/>
            </a:xfrm>
            <a:prstGeom prst="rect">
              <a:avLst/>
            </a:prstGeom>
            <a:solidFill>
              <a:schemeClr val="bg1"/>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endParaRPr kumimoji="0" lang="en-GB" sz="800" b="0" i="0" u="none" strike="noStrike" kern="0" cap="none" spc="0" normalizeH="0" baseline="0" noProof="0" dirty="0">
                <a:ln>
                  <a:noFill/>
                </a:ln>
                <a:effectLst/>
                <a:uLnTx/>
                <a:uFillTx/>
                <a:latin typeface="Tahoma"/>
                <a:ea typeface="+mn-ea"/>
                <a:cs typeface="Tahoma" pitchFamily="34" charset="0"/>
              </a:endParaRPr>
            </a:p>
          </p:txBody>
        </p:sp>
        <p:sp>
          <p:nvSpPr>
            <p:cNvPr id="6" name="Rectangle 5">
              <a:extLst>
                <a:ext uri="{FF2B5EF4-FFF2-40B4-BE49-F238E27FC236}">
                  <a16:creationId xmlns:a16="http://schemas.microsoft.com/office/drawing/2014/main" id="{122174CC-94C0-D0FF-45CD-5AC5C651D02D}"/>
                </a:ext>
              </a:extLst>
            </p:cNvPr>
            <p:cNvSpPr/>
            <p:nvPr/>
          </p:nvSpPr>
          <p:spPr>
            <a:xfrm>
              <a:off x="-447675" y="-361947"/>
              <a:ext cx="10020300" cy="5372098"/>
            </a:xfrm>
            <a:prstGeom prst="rect">
              <a:avLst/>
            </a:prstGeom>
            <a:solidFill>
              <a:schemeClr val="bg1"/>
            </a:solidFill>
            <a:ln w="38100" cap="flat" cmpd="sng" algn="ctr">
              <a:solidFill>
                <a:schemeClr val="tx1"/>
              </a:solidFill>
              <a:prstDash val="dash"/>
            </a:ln>
            <a:effectLst/>
          </p:spPr>
          <p:txBody>
            <a:bodyPr rot="0" spcFirstLastPara="0" vertOverflow="overflow" horzOverflow="overflow" vert="horz" wrap="square" lIns="90000" tIns="90000" rIns="90000" bIns="90000" numCol="1" spcCol="0" rtlCol="0" fromWordArt="0" anchor="t" anchorCtr="0" forceAA="0" compatLnSpc="1">
              <a:prstTxWarp prst="textNoShape">
                <a:avLst/>
              </a:prstTxWarp>
              <a:no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000" b="1" i="0" u="none" strike="noStrike" kern="0" cap="none" spc="0" normalizeH="0" baseline="0" noProof="0" dirty="0">
                  <a:ln>
                    <a:noFill/>
                  </a:ln>
                  <a:effectLst/>
                  <a:uLnTx/>
                  <a:uFillTx/>
                  <a:latin typeface="Tahoma"/>
                  <a:ea typeface="+mn-ea"/>
                  <a:cs typeface="Tahoma" pitchFamily="34" charset="0"/>
                </a:rPr>
                <a:t>„Vehicle features which significantly influence the performance of the MOIS“</a:t>
              </a:r>
            </a:p>
          </p:txBody>
        </p:sp>
        <p:sp>
          <p:nvSpPr>
            <p:cNvPr id="7" name="Rectangle 6">
              <a:extLst>
                <a:ext uri="{FF2B5EF4-FFF2-40B4-BE49-F238E27FC236}">
                  <a16:creationId xmlns:a16="http://schemas.microsoft.com/office/drawing/2014/main" id="{F0B827F3-8E34-C418-7C4F-7048CE87F351}"/>
                </a:ext>
              </a:extLst>
            </p:cNvPr>
            <p:cNvSpPr/>
            <p:nvPr/>
          </p:nvSpPr>
          <p:spPr>
            <a:xfrm>
              <a:off x="3249795" y="269158"/>
              <a:ext cx="2615381" cy="4370438"/>
            </a:xfrm>
            <a:prstGeom prst="rect">
              <a:avLst/>
            </a:prstGeom>
            <a:solidFill>
              <a:srgbClr val="00B0F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MOIS</a:t>
              </a:r>
            </a:p>
            <a:p>
              <a:pPr marL="0" marR="0" indent="0" algn="ctr" defTabSz="914400" eaLnBrk="1" fontAlgn="base" latinLnBrk="0" hangingPunct="1">
                <a:lnSpc>
                  <a:spcPct val="100000"/>
                </a:lnSpc>
                <a:spcBef>
                  <a:spcPts val="0"/>
                </a:spcBef>
                <a:spcAft>
                  <a:spcPct val="0"/>
                </a:spcAft>
                <a:buClrTx/>
                <a:buSzTx/>
                <a:buFontTx/>
                <a:buNone/>
                <a:tabLst/>
              </a:pPr>
              <a:r>
                <a:rPr lang="en-GB" sz="1200" b="1" kern="0" noProof="0" dirty="0">
                  <a:latin typeface="Tahoma"/>
                  <a:cs typeface="Tahoma" pitchFamily="34" charset="0"/>
                </a:rPr>
                <a:t>STU</a:t>
              </a:r>
            </a:p>
          </p:txBody>
        </p:sp>
        <p:sp>
          <p:nvSpPr>
            <p:cNvPr id="8" name="Rectangle 7">
              <a:extLst>
                <a:ext uri="{FF2B5EF4-FFF2-40B4-BE49-F238E27FC236}">
                  <a16:creationId xmlns:a16="http://schemas.microsoft.com/office/drawing/2014/main" id="{BE883E91-0977-205C-CD69-C8F0CFCA7FAA}"/>
                </a:ext>
              </a:extLst>
            </p:cNvPr>
            <p:cNvSpPr/>
            <p:nvPr/>
          </p:nvSpPr>
          <p:spPr>
            <a:xfrm>
              <a:off x="-130630" y="269158"/>
              <a:ext cx="2615381" cy="1858296"/>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Physical Integration</a:t>
              </a:r>
            </a:p>
            <a:p>
              <a:pPr marL="0" marR="0" indent="0" algn="ctr" defTabSz="914400" eaLnBrk="1" fontAlgn="base" latinLnBrk="0" hangingPunct="1">
                <a:lnSpc>
                  <a:spcPct val="100000"/>
                </a:lnSpc>
                <a:spcBef>
                  <a:spcPts val="0"/>
                </a:spcBef>
                <a:spcAft>
                  <a:spcPct val="0"/>
                </a:spcAft>
                <a:buClrTx/>
                <a:buSzTx/>
                <a:buFontTx/>
                <a:buNone/>
                <a:tabLst/>
              </a:pPr>
              <a:endParaRPr lang="en-GB" sz="1200" b="1" kern="0" noProof="0" dirty="0">
                <a:latin typeface="Tahom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kumimoji="0" lang="en-GB" sz="900" b="1" i="0" u="none" strike="noStrike" kern="0" cap="none" spc="0" normalizeH="0" baseline="0" noProof="0" dirty="0">
                  <a:ln>
                    <a:noFill/>
                  </a:ln>
                  <a:effectLst/>
                  <a:uLnTx/>
                  <a:uFillTx/>
                  <a:latin typeface="Tahoma"/>
                  <a:ea typeface="+mn-ea"/>
                  <a:cs typeface="Tahoma" pitchFamily="34" charset="0"/>
                </a:rPr>
                <a:t>Cover, vibration, mounting wings, bull bar, painting, reflecting surfaces, ..…</a:t>
              </a:r>
            </a:p>
          </p:txBody>
        </p:sp>
        <p:sp>
          <p:nvSpPr>
            <p:cNvPr id="9" name="Rectangle 8">
              <a:extLst>
                <a:ext uri="{FF2B5EF4-FFF2-40B4-BE49-F238E27FC236}">
                  <a16:creationId xmlns:a16="http://schemas.microsoft.com/office/drawing/2014/main" id="{65E43A71-AFDB-945B-74B0-B4267DE9BB1B}"/>
                </a:ext>
              </a:extLst>
            </p:cNvPr>
            <p:cNvSpPr/>
            <p:nvPr/>
          </p:nvSpPr>
          <p:spPr>
            <a:xfrm>
              <a:off x="-130629" y="2781300"/>
              <a:ext cx="2615381" cy="1858296"/>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Vehicle Inputs</a:t>
              </a:r>
            </a:p>
            <a:p>
              <a:pPr marL="0" marR="0" indent="0" algn="ctr" defTabSz="914400" eaLnBrk="1" fontAlgn="base" latinLnBrk="0" hangingPunct="1">
                <a:lnSpc>
                  <a:spcPct val="100000"/>
                </a:lnSpc>
                <a:spcBef>
                  <a:spcPts val="0"/>
                </a:spcBef>
                <a:spcAft>
                  <a:spcPct val="0"/>
                </a:spcAft>
                <a:buClrTx/>
                <a:buSzTx/>
                <a:buFontTx/>
                <a:buNone/>
                <a:tabLst/>
              </a:pPr>
              <a:endParaRPr lang="en-GB" sz="1200" b="1" kern="0" noProof="0" dirty="0">
                <a:latin typeface="Tahom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kumimoji="0" lang="en-GB" sz="900" b="1" i="0" u="none" strike="noStrike" kern="0" cap="none" spc="0" normalizeH="0" baseline="0" noProof="0" dirty="0">
                  <a:ln>
                    <a:noFill/>
                  </a:ln>
                  <a:effectLst/>
                  <a:uLnTx/>
                  <a:uFillTx/>
                  <a:latin typeface="Tahoma"/>
                  <a:ea typeface="+mn-ea"/>
                  <a:cs typeface="Tahoma" pitchFamily="34" charset="0"/>
                </a:rPr>
                <a:t>Quality, delay, availability, …</a:t>
              </a:r>
            </a:p>
          </p:txBody>
        </p:sp>
        <p:sp>
          <p:nvSpPr>
            <p:cNvPr id="10" name="Rectangle 9">
              <a:extLst>
                <a:ext uri="{FF2B5EF4-FFF2-40B4-BE49-F238E27FC236}">
                  <a16:creationId xmlns:a16="http://schemas.microsoft.com/office/drawing/2014/main" id="{A3E9C8B1-622C-366D-A612-3875C4D9C418}"/>
                </a:ext>
              </a:extLst>
            </p:cNvPr>
            <p:cNvSpPr/>
            <p:nvPr/>
          </p:nvSpPr>
          <p:spPr>
            <a:xfrm>
              <a:off x="6630219" y="269158"/>
              <a:ext cx="2615381" cy="4370438"/>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HMI</a:t>
              </a:r>
            </a:p>
            <a:p>
              <a:pPr marL="0" marR="0" indent="0" algn="ctr" defTabSz="914400" eaLnBrk="1" fontAlgn="base" latinLnBrk="0" hangingPunct="1">
                <a:lnSpc>
                  <a:spcPct val="100000"/>
                </a:lnSpc>
                <a:spcBef>
                  <a:spcPts val="0"/>
                </a:spcBef>
                <a:spcAft>
                  <a:spcPct val="0"/>
                </a:spcAft>
                <a:buClrTx/>
                <a:buSzTx/>
                <a:buFontTx/>
                <a:buNone/>
                <a:tabLst/>
              </a:pPr>
              <a:endParaRPr kumimoji="0" lang="en-GB" sz="1200" b="1" i="0" u="none" strike="noStrike" kern="0" cap="none" spc="0" normalizeH="0" baseline="0" noProof="0" dirty="0">
                <a:ln>
                  <a:noFill/>
                </a:ln>
                <a:effectLst/>
                <a:uLnTx/>
                <a:uFillTx/>
                <a:latin typeface="Tahoma"/>
                <a:ea typeface="+mn-e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lang="en-GB" sz="900" b="1" kern="0" noProof="0" dirty="0">
                  <a:latin typeface="Tahoma"/>
                  <a:cs typeface="Tahoma" pitchFamily="34" charset="0"/>
                </a:rPr>
                <a:t>Latency, …</a:t>
              </a:r>
              <a:endParaRPr kumimoji="0" lang="en-GB" sz="1200" b="1" i="0" u="none" strike="noStrike" kern="0" cap="none" spc="0" normalizeH="0" baseline="0" noProof="0" dirty="0">
                <a:ln>
                  <a:noFill/>
                </a:ln>
                <a:effectLst/>
                <a:uLnTx/>
                <a:uFillTx/>
                <a:latin typeface="Tahoma"/>
                <a:ea typeface="+mn-ea"/>
                <a:cs typeface="Tahoma" pitchFamily="34" charset="0"/>
              </a:endParaRPr>
            </a:p>
          </p:txBody>
        </p:sp>
        <p:sp>
          <p:nvSpPr>
            <p:cNvPr id="11" name="Rectangle 10">
              <a:extLst>
                <a:ext uri="{FF2B5EF4-FFF2-40B4-BE49-F238E27FC236}">
                  <a16:creationId xmlns:a16="http://schemas.microsoft.com/office/drawing/2014/main" id="{E0844079-2295-E492-2345-182B07791A7F}"/>
                </a:ext>
              </a:extLst>
            </p:cNvPr>
            <p:cNvSpPr/>
            <p:nvPr/>
          </p:nvSpPr>
          <p:spPr>
            <a:xfrm>
              <a:off x="-3511056" y="269158"/>
              <a:ext cx="2615381" cy="1858296"/>
            </a:xfrm>
            <a:prstGeom prst="rect">
              <a:avLst/>
            </a:prstGeom>
            <a:solidFill>
              <a:schemeClr val="bg2"/>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Environment</a:t>
              </a:r>
            </a:p>
          </p:txBody>
        </p:sp>
        <p:cxnSp>
          <p:nvCxnSpPr>
            <p:cNvPr id="12" name="Straight Arrow Connector 11">
              <a:extLst>
                <a:ext uri="{FF2B5EF4-FFF2-40B4-BE49-F238E27FC236}">
                  <a16:creationId xmlns:a16="http://schemas.microsoft.com/office/drawing/2014/main" id="{723F2BC8-57EC-F5BA-46C2-CDBEC64F2EDB}"/>
                </a:ext>
              </a:extLst>
            </p:cNvPr>
            <p:cNvCxnSpPr>
              <a:cxnSpLocks/>
              <a:stCxn id="9" idx="3"/>
            </p:cNvCxnSpPr>
            <p:nvPr/>
          </p:nvCxnSpPr>
          <p:spPr>
            <a:xfrm>
              <a:off x="2484752" y="3710448"/>
              <a:ext cx="76504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15349AF1-20F7-DC90-AB12-06ED8521D8CE}"/>
                </a:ext>
              </a:extLst>
            </p:cNvPr>
            <p:cNvCxnSpPr>
              <a:cxnSpLocks/>
              <a:stCxn id="7" idx="3"/>
              <a:endCxn id="10" idx="1"/>
            </p:cNvCxnSpPr>
            <p:nvPr/>
          </p:nvCxnSpPr>
          <p:spPr>
            <a:xfrm>
              <a:off x="5865176" y="2454377"/>
              <a:ext cx="76504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a:extLst>
                <a:ext uri="{FF2B5EF4-FFF2-40B4-BE49-F238E27FC236}">
                  <a16:creationId xmlns:a16="http://schemas.microsoft.com/office/drawing/2014/main" id="{8CF718CA-7BCD-AA9D-0B34-0C5890DE662E}"/>
                </a:ext>
              </a:extLst>
            </p:cNvPr>
            <p:cNvCxnSpPr>
              <a:cxnSpLocks/>
              <a:stCxn id="11" idx="3"/>
              <a:endCxn id="8" idx="1"/>
            </p:cNvCxnSpPr>
            <p:nvPr/>
          </p:nvCxnSpPr>
          <p:spPr>
            <a:xfrm>
              <a:off x="-895675" y="1198306"/>
              <a:ext cx="76504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49B4A43B-3173-1AC6-0496-FF6F90744C0A}"/>
                </a:ext>
              </a:extLst>
            </p:cNvPr>
            <p:cNvCxnSpPr>
              <a:cxnSpLocks/>
              <a:stCxn id="8" idx="3"/>
            </p:cNvCxnSpPr>
            <p:nvPr/>
          </p:nvCxnSpPr>
          <p:spPr>
            <a:xfrm>
              <a:off x="2484751" y="1198306"/>
              <a:ext cx="76504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sp>
        <p:nvSpPr>
          <p:cNvPr id="19" name="Title 1">
            <a:extLst>
              <a:ext uri="{FF2B5EF4-FFF2-40B4-BE49-F238E27FC236}">
                <a16:creationId xmlns:a16="http://schemas.microsoft.com/office/drawing/2014/main" id="{0B893454-1845-7E5F-EFE5-739C40BD2C79}"/>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1 </a:t>
            </a:r>
            <a:r>
              <a:rPr lang="en-GB" sz="3200" noProof="0" dirty="0"/>
              <a:t>– Universal Functional Blocks Approach</a:t>
            </a:r>
            <a:br>
              <a:rPr lang="en-GB" sz="3600" noProof="0" dirty="0"/>
            </a:br>
            <a:r>
              <a:rPr lang="en-GB" sz="2000" dirty="0"/>
              <a:t>STU TF within the IWG VRU-Proxi</a:t>
            </a:r>
          </a:p>
        </p:txBody>
      </p:sp>
    </p:spTree>
    <p:extLst>
      <p:ext uri="{BB962C8B-B14F-4D97-AF65-F5344CB8AC3E}">
        <p14:creationId xmlns:p14="http://schemas.microsoft.com/office/powerpoint/2010/main" val="1345776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6093D0CF-57A5-B1F3-DAFA-AE2FD9502361}"/>
              </a:ext>
            </a:extLst>
          </p:cNvPr>
          <p:cNvSpPr/>
          <p:nvPr/>
        </p:nvSpPr>
        <p:spPr>
          <a:xfrm>
            <a:off x="310895" y="1947385"/>
            <a:ext cx="11757528" cy="46545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21" name="Group 20">
            <a:extLst>
              <a:ext uri="{FF2B5EF4-FFF2-40B4-BE49-F238E27FC236}">
                <a16:creationId xmlns:a16="http://schemas.microsoft.com/office/drawing/2014/main" id="{D38EEB3D-8B0E-50F9-08FC-CC8B3A4E95B5}"/>
              </a:ext>
            </a:extLst>
          </p:cNvPr>
          <p:cNvGrpSpPr/>
          <p:nvPr/>
        </p:nvGrpSpPr>
        <p:grpSpPr>
          <a:xfrm>
            <a:off x="483421" y="2127431"/>
            <a:ext cx="11042279" cy="4283072"/>
            <a:chOff x="373847" y="2374319"/>
            <a:chExt cx="11042279" cy="4283072"/>
          </a:xfrm>
        </p:grpSpPr>
        <p:sp>
          <p:nvSpPr>
            <p:cNvPr id="2" name="Rectangle 1">
              <a:extLst>
                <a:ext uri="{FF2B5EF4-FFF2-40B4-BE49-F238E27FC236}">
                  <a16:creationId xmlns:a16="http://schemas.microsoft.com/office/drawing/2014/main" id="{7518EFF8-4E77-83E3-966D-B9A721B70980}"/>
                </a:ext>
              </a:extLst>
            </p:cNvPr>
            <p:cNvSpPr/>
            <p:nvPr/>
          </p:nvSpPr>
          <p:spPr>
            <a:xfrm>
              <a:off x="2624423" y="2378984"/>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Sensor</a:t>
              </a:r>
            </a:p>
          </p:txBody>
        </p:sp>
        <p:sp>
          <p:nvSpPr>
            <p:cNvPr id="3" name="Rectangle 2">
              <a:extLst>
                <a:ext uri="{FF2B5EF4-FFF2-40B4-BE49-F238E27FC236}">
                  <a16:creationId xmlns:a16="http://schemas.microsoft.com/office/drawing/2014/main" id="{E9282529-7D4E-1064-774E-38A09CCF26AC}"/>
                </a:ext>
              </a:extLst>
            </p:cNvPr>
            <p:cNvSpPr/>
            <p:nvPr/>
          </p:nvSpPr>
          <p:spPr>
            <a:xfrm>
              <a:off x="4874998"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Control Module</a:t>
              </a:r>
            </a:p>
          </p:txBody>
        </p:sp>
        <p:sp>
          <p:nvSpPr>
            <p:cNvPr id="4" name="Rectangle 3">
              <a:extLst>
                <a:ext uri="{FF2B5EF4-FFF2-40B4-BE49-F238E27FC236}">
                  <a16:creationId xmlns:a16="http://schemas.microsoft.com/office/drawing/2014/main" id="{1969171A-FF80-8DF7-B4D7-4BBEC9F62DB9}"/>
                </a:ext>
              </a:extLst>
            </p:cNvPr>
            <p:cNvSpPr/>
            <p:nvPr/>
          </p:nvSpPr>
          <p:spPr>
            <a:xfrm>
              <a:off x="7125573"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HMI</a:t>
              </a:r>
            </a:p>
          </p:txBody>
        </p:sp>
        <p:sp>
          <p:nvSpPr>
            <p:cNvPr id="19" name="Rectangle 18">
              <a:extLst>
                <a:ext uri="{FF2B5EF4-FFF2-40B4-BE49-F238E27FC236}">
                  <a16:creationId xmlns:a16="http://schemas.microsoft.com/office/drawing/2014/main" id="{0129D4B5-6ABC-E506-8C14-AC5D8DC9AC7D}"/>
                </a:ext>
              </a:extLst>
            </p:cNvPr>
            <p:cNvSpPr/>
            <p:nvPr/>
          </p:nvSpPr>
          <p:spPr>
            <a:xfrm>
              <a:off x="9376149"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Vehicle Inputs</a:t>
              </a:r>
            </a:p>
          </p:txBody>
        </p:sp>
        <p:sp>
          <p:nvSpPr>
            <p:cNvPr id="20" name="Rectangle 19">
              <a:extLst>
                <a:ext uri="{FF2B5EF4-FFF2-40B4-BE49-F238E27FC236}">
                  <a16:creationId xmlns:a16="http://schemas.microsoft.com/office/drawing/2014/main" id="{A5269F5E-6068-8965-3CBB-655B03847B63}"/>
                </a:ext>
              </a:extLst>
            </p:cNvPr>
            <p:cNvSpPr/>
            <p:nvPr/>
          </p:nvSpPr>
          <p:spPr>
            <a:xfrm>
              <a:off x="373847" y="2378984"/>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Vehicle Integration</a:t>
              </a:r>
            </a:p>
          </p:txBody>
        </p:sp>
      </p:grpSp>
      <p:sp>
        <p:nvSpPr>
          <p:cNvPr id="34" name="Freeform: Shape 33">
            <a:extLst>
              <a:ext uri="{FF2B5EF4-FFF2-40B4-BE49-F238E27FC236}">
                <a16:creationId xmlns:a16="http://schemas.microsoft.com/office/drawing/2014/main" id="{886FA088-43D4-DA60-D3DB-8C56F2095C59}"/>
              </a:ext>
            </a:extLst>
          </p:cNvPr>
          <p:cNvSpPr/>
          <p:nvPr/>
        </p:nvSpPr>
        <p:spPr>
          <a:xfrm>
            <a:off x="650240" y="2619699"/>
            <a:ext cx="5364480" cy="2204720"/>
          </a:xfrm>
          <a:custGeom>
            <a:avLst/>
            <a:gdLst>
              <a:gd name="connsiteX0" fmla="*/ 0 w 5364480"/>
              <a:gd name="connsiteY0" fmla="*/ 0 h 2875280"/>
              <a:gd name="connsiteX1" fmla="*/ 0 w 5364480"/>
              <a:gd name="connsiteY1" fmla="*/ 2489200 h 2875280"/>
              <a:gd name="connsiteX2" fmla="*/ 2214880 w 5364480"/>
              <a:gd name="connsiteY2" fmla="*/ 2489200 h 2875280"/>
              <a:gd name="connsiteX3" fmla="*/ 2214880 w 5364480"/>
              <a:gd name="connsiteY3" fmla="*/ 2672080 h 2875280"/>
              <a:gd name="connsiteX4" fmla="*/ 4470400 w 5364480"/>
              <a:gd name="connsiteY4" fmla="*/ 2672080 h 2875280"/>
              <a:gd name="connsiteX5" fmla="*/ 4470400 w 5364480"/>
              <a:gd name="connsiteY5" fmla="*/ 2875280 h 2875280"/>
              <a:gd name="connsiteX6" fmla="*/ 5364480 w 5364480"/>
              <a:gd name="connsiteY6" fmla="*/ 2875280 h 2875280"/>
              <a:gd name="connsiteX7" fmla="*/ 5364480 w 5364480"/>
              <a:gd name="connsiteY7" fmla="*/ 20320 h 2875280"/>
              <a:gd name="connsiteX8" fmla="*/ 0 w 5364480"/>
              <a:gd name="connsiteY8" fmla="*/ 0 h 2875280"/>
              <a:gd name="connsiteX0" fmla="*/ 10160 w 5364480"/>
              <a:gd name="connsiteY0" fmla="*/ 650240 h 2854960"/>
              <a:gd name="connsiteX1" fmla="*/ 0 w 5364480"/>
              <a:gd name="connsiteY1" fmla="*/ 2468880 h 2854960"/>
              <a:gd name="connsiteX2" fmla="*/ 2214880 w 5364480"/>
              <a:gd name="connsiteY2" fmla="*/ 2468880 h 2854960"/>
              <a:gd name="connsiteX3" fmla="*/ 2214880 w 5364480"/>
              <a:gd name="connsiteY3" fmla="*/ 2651760 h 2854960"/>
              <a:gd name="connsiteX4" fmla="*/ 4470400 w 5364480"/>
              <a:gd name="connsiteY4" fmla="*/ 2651760 h 2854960"/>
              <a:gd name="connsiteX5" fmla="*/ 4470400 w 5364480"/>
              <a:gd name="connsiteY5" fmla="*/ 2854960 h 2854960"/>
              <a:gd name="connsiteX6" fmla="*/ 5364480 w 5364480"/>
              <a:gd name="connsiteY6" fmla="*/ 2854960 h 2854960"/>
              <a:gd name="connsiteX7" fmla="*/ 5364480 w 5364480"/>
              <a:gd name="connsiteY7" fmla="*/ 0 h 2854960"/>
              <a:gd name="connsiteX8" fmla="*/ 10160 w 5364480"/>
              <a:gd name="connsiteY8" fmla="*/ 650240 h 2854960"/>
              <a:gd name="connsiteX0" fmla="*/ 10160 w 5364480"/>
              <a:gd name="connsiteY0" fmla="*/ 0 h 2204720"/>
              <a:gd name="connsiteX1" fmla="*/ 0 w 5364480"/>
              <a:gd name="connsiteY1" fmla="*/ 1818640 h 2204720"/>
              <a:gd name="connsiteX2" fmla="*/ 2214880 w 5364480"/>
              <a:gd name="connsiteY2" fmla="*/ 1818640 h 2204720"/>
              <a:gd name="connsiteX3" fmla="*/ 2214880 w 5364480"/>
              <a:gd name="connsiteY3" fmla="*/ 2001520 h 2204720"/>
              <a:gd name="connsiteX4" fmla="*/ 4470400 w 5364480"/>
              <a:gd name="connsiteY4" fmla="*/ 2001520 h 2204720"/>
              <a:gd name="connsiteX5" fmla="*/ 4470400 w 5364480"/>
              <a:gd name="connsiteY5" fmla="*/ 2204720 h 2204720"/>
              <a:gd name="connsiteX6" fmla="*/ 5364480 w 5364480"/>
              <a:gd name="connsiteY6" fmla="*/ 2204720 h 2204720"/>
              <a:gd name="connsiteX7" fmla="*/ 5344160 w 5364480"/>
              <a:gd name="connsiteY7" fmla="*/ 20320 h 2204720"/>
              <a:gd name="connsiteX8" fmla="*/ 10160 w 5364480"/>
              <a:gd name="connsiteY8" fmla="*/ 0 h 22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64480" h="2204720">
                <a:moveTo>
                  <a:pt x="10160" y="0"/>
                </a:moveTo>
                <a:cubicBezTo>
                  <a:pt x="6773" y="606213"/>
                  <a:pt x="3387" y="1212427"/>
                  <a:pt x="0" y="1818640"/>
                </a:cubicBezTo>
                <a:lnTo>
                  <a:pt x="2214880" y="1818640"/>
                </a:lnTo>
                <a:lnTo>
                  <a:pt x="2214880" y="2001520"/>
                </a:lnTo>
                <a:lnTo>
                  <a:pt x="4470400" y="2001520"/>
                </a:lnTo>
                <a:lnTo>
                  <a:pt x="4470400" y="2204720"/>
                </a:lnTo>
                <a:lnTo>
                  <a:pt x="5364480" y="2204720"/>
                </a:lnTo>
                <a:lnTo>
                  <a:pt x="5344160" y="20320"/>
                </a:lnTo>
                <a:lnTo>
                  <a:pt x="10160" y="0"/>
                </a:lnTo>
                <a:close/>
              </a:path>
            </a:pathLst>
          </a:custGeom>
          <a:solidFill>
            <a:schemeClr val="accent1">
              <a:alpha val="2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Rectangle 4">
            <a:extLst>
              <a:ext uri="{FF2B5EF4-FFF2-40B4-BE49-F238E27FC236}">
                <a16:creationId xmlns:a16="http://schemas.microsoft.com/office/drawing/2014/main" id="{7468575D-A636-02A2-43FB-3FB28CF6C60F}"/>
              </a:ext>
            </a:extLst>
          </p:cNvPr>
          <p:cNvSpPr/>
          <p:nvPr/>
        </p:nvSpPr>
        <p:spPr>
          <a:xfrm>
            <a:off x="650241" y="2626620"/>
            <a:ext cx="5354320"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a:t>
            </a:r>
          </a:p>
        </p:txBody>
      </p:sp>
      <p:cxnSp>
        <p:nvCxnSpPr>
          <p:cNvPr id="15" name="Straight Connector 14">
            <a:extLst>
              <a:ext uri="{FF2B5EF4-FFF2-40B4-BE49-F238E27FC236}">
                <a16:creationId xmlns:a16="http://schemas.microsoft.com/office/drawing/2014/main" id="{10327025-002E-5677-88A5-CB174AA4372B}"/>
              </a:ext>
            </a:extLst>
          </p:cNvPr>
          <p:cNvCxnSpPr/>
          <p:nvPr/>
        </p:nvCxnSpPr>
        <p:spPr>
          <a:xfrm>
            <a:off x="0" y="4090798"/>
            <a:ext cx="12192000"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7" name="Graphic 26" descr="Checkmark with solid fill">
            <a:extLst>
              <a:ext uri="{FF2B5EF4-FFF2-40B4-BE49-F238E27FC236}">
                <a16:creationId xmlns:a16="http://schemas.microsoft.com/office/drawing/2014/main" id="{A845706C-6B82-A7FA-3AFB-62A585BF81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25605" y="4670891"/>
            <a:ext cx="542818" cy="542818"/>
          </a:xfrm>
          <a:prstGeom prst="rect">
            <a:avLst/>
          </a:prstGeom>
        </p:spPr>
      </p:pic>
      <p:pic>
        <p:nvPicPr>
          <p:cNvPr id="29" name="Graphic 28" descr="Close with solid fill">
            <a:extLst>
              <a:ext uri="{FF2B5EF4-FFF2-40B4-BE49-F238E27FC236}">
                <a16:creationId xmlns:a16="http://schemas.microsoft.com/office/drawing/2014/main" id="{EABCE7FE-FDD9-60F0-A0E9-5330F1402A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25605" y="2722743"/>
            <a:ext cx="542818" cy="542818"/>
          </a:xfrm>
          <a:prstGeom prst="rect">
            <a:avLst/>
          </a:prstGeom>
        </p:spPr>
      </p:pic>
      <p:sp>
        <p:nvSpPr>
          <p:cNvPr id="40" name="Freeform: Shape 39">
            <a:extLst>
              <a:ext uri="{FF2B5EF4-FFF2-40B4-BE49-F238E27FC236}">
                <a16:creationId xmlns:a16="http://schemas.microsoft.com/office/drawing/2014/main" id="{46EC7B79-5300-9FD8-E7C2-148FF25AA1B9}"/>
              </a:ext>
            </a:extLst>
          </p:cNvPr>
          <p:cNvSpPr/>
          <p:nvPr/>
        </p:nvSpPr>
        <p:spPr>
          <a:xfrm>
            <a:off x="4409440" y="3207512"/>
            <a:ext cx="6746240" cy="2733040"/>
          </a:xfrm>
          <a:custGeom>
            <a:avLst/>
            <a:gdLst>
              <a:gd name="connsiteX0" fmla="*/ 0 w 6746240"/>
              <a:gd name="connsiteY0" fmla="*/ 0 h 2733040"/>
              <a:gd name="connsiteX1" fmla="*/ 0 w 6746240"/>
              <a:gd name="connsiteY1" fmla="*/ 2174240 h 2733040"/>
              <a:gd name="connsiteX2" fmla="*/ 579120 w 6746240"/>
              <a:gd name="connsiteY2" fmla="*/ 2174240 h 2733040"/>
              <a:gd name="connsiteX3" fmla="*/ 579120 w 6746240"/>
              <a:gd name="connsiteY3" fmla="*/ 2357120 h 2733040"/>
              <a:gd name="connsiteX4" fmla="*/ 2834640 w 6746240"/>
              <a:gd name="connsiteY4" fmla="*/ 2357120 h 2733040"/>
              <a:gd name="connsiteX5" fmla="*/ 2834640 w 6746240"/>
              <a:gd name="connsiteY5" fmla="*/ 2540000 h 2733040"/>
              <a:gd name="connsiteX6" fmla="*/ 5100320 w 6746240"/>
              <a:gd name="connsiteY6" fmla="*/ 2540000 h 2733040"/>
              <a:gd name="connsiteX7" fmla="*/ 5100320 w 6746240"/>
              <a:gd name="connsiteY7" fmla="*/ 2733040 h 2733040"/>
              <a:gd name="connsiteX8" fmla="*/ 6746240 w 6746240"/>
              <a:gd name="connsiteY8" fmla="*/ 2733040 h 2733040"/>
              <a:gd name="connsiteX9" fmla="*/ 6746240 w 6746240"/>
              <a:gd name="connsiteY9" fmla="*/ 0 h 2733040"/>
              <a:gd name="connsiteX10" fmla="*/ 0 w 6746240"/>
              <a:gd name="connsiteY10" fmla="*/ 0 h 273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46240" h="2733040">
                <a:moveTo>
                  <a:pt x="0" y="0"/>
                </a:moveTo>
                <a:lnTo>
                  <a:pt x="0" y="2174240"/>
                </a:lnTo>
                <a:lnTo>
                  <a:pt x="579120" y="2174240"/>
                </a:lnTo>
                <a:lnTo>
                  <a:pt x="579120" y="2357120"/>
                </a:lnTo>
                <a:lnTo>
                  <a:pt x="2834640" y="2357120"/>
                </a:lnTo>
                <a:lnTo>
                  <a:pt x="2834640" y="2540000"/>
                </a:lnTo>
                <a:lnTo>
                  <a:pt x="5100320" y="2540000"/>
                </a:lnTo>
                <a:lnTo>
                  <a:pt x="5100320" y="2733040"/>
                </a:lnTo>
                <a:lnTo>
                  <a:pt x="6746240" y="2733040"/>
                </a:lnTo>
                <a:lnTo>
                  <a:pt x="6746240" y="0"/>
                </a:lnTo>
                <a:lnTo>
                  <a:pt x="0" y="0"/>
                </a:ln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Rectangle 34">
            <a:extLst>
              <a:ext uri="{FF2B5EF4-FFF2-40B4-BE49-F238E27FC236}">
                <a16:creationId xmlns:a16="http://schemas.microsoft.com/office/drawing/2014/main" id="{24D75E39-FA41-637A-DF99-827F6005A9A9}"/>
              </a:ext>
            </a:extLst>
          </p:cNvPr>
          <p:cNvSpPr/>
          <p:nvPr/>
        </p:nvSpPr>
        <p:spPr>
          <a:xfrm>
            <a:off x="4442530" y="5009297"/>
            <a:ext cx="331443"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noProof="0" dirty="0"/>
          </a:p>
        </p:txBody>
      </p:sp>
      <p:sp>
        <p:nvSpPr>
          <p:cNvPr id="36" name="Rectangle 35">
            <a:extLst>
              <a:ext uri="{FF2B5EF4-FFF2-40B4-BE49-F238E27FC236}">
                <a16:creationId xmlns:a16="http://schemas.microsoft.com/office/drawing/2014/main" id="{9D13CEC9-C06A-E34B-604D-794775BF1F4E}"/>
              </a:ext>
            </a:extLst>
          </p:cNvPr>
          <p:cNvSpPr/>
          <p:nvPr/>
        </p:nvSpPr>
        <p:spPr>
          <a:xfrm>
            <a:off x="4984571" y="5193063"/>
            <a:ext cx="2039977"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2b</a:t>
            </a:r>
          </a:p>
        </p:txBody>
      </p:sp>
      <p:sp>
        <p:nvSpPr>
          <p:cNvPr id="37" name="Rectangle 36">
            <a:extLst>
              <a:ext uri="{FF2B5EF4-FFF2-40B4-BE49-F238E27FC236}">
                <a16:creationId xmlns:a16="http://schemas.microsoft.com/office/drawing/2014/main" id="{CE0D46BE-A8CE-0052-D033-A07C543CB656}"/>
              </a:ext>
            </a:extLst>
          </p:cNvPr>
          <p:cNvSpPr/>
          <p:nvPr/>
        </p:nvSpPr>
        <p:spPr>
          <a:xfrm>
            <a:off x="7235146" y="5394805"/>
            <a:ext cx="2039977"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2c</a:t>
            </a:r>
          </a:p>
        </p:txBody>
      </p:sp>
      <p:sp>
        <p:nvSpPr>
          <p:cNvPr id="38" name="Rectangle 37">
            <a:extLst>
              <a:ext uri="{FF2B5EF4-FFF2-40B4-BE49-F238E27FC236}">
                <a16:creationId xmlns:a16="http://schemas.microsoft.com/office/drawing/2014/main" id="{8A87E144-DC4D-A0AA-2C20-E09F2D72BB7B}"/>
              </a:ext>
            </a:extLst>
          </p:cNvPr>
          <p:cNvSpPr/>
          <p:nvPr/>
        </p:nvSpPr>
        <p:spPr>
          <a:xfrm>
            <a:off x="9485721" y="5578571"/>
            <a:ext cx="1668302"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2d</a:t>
            </a:r>
          </a:p>
        </p:txBody>
      </p:sp>
      <p:sp>
        <p:nvSpPr>
          <p:cNvPr id="39" name="TextBox 38">
            <a:extLst>
              <a:ext uri="{FF2B5EF4-FFF2-40B4-BE49-F238E27FC236}">
                <a16:creationId xmlns:a16="http://schemas.microsoft.com/office/drawing/2014/main" id="{D1AB1AE9-A1AB-76BC-2A9A-41BE0D0955AA}"/>
              </a:ext>
            </a:extLst>
          </p:cNvPr>
          <p:cNvSpPr txBox="1"/>
          <p:nvPr/>
        </p:nvSpPr>
        <p:spPr>
          <a:xfrm>
            <a:off x="3585434" y="5061167"/>
            <a:ext cx="869149" cy="253916"/>
          </a:xfrm>
          <a:prstGeom prst="rect">
            <a:avLst/>
          </a:prstGeom>
          <a:noFill/>
        </p:spPr>
        <p:txBody>
          <a:bodyPr wrap="none" rtlCol="0">
            <a:spAutoFit/>
          </a:bodyPr>
          <a:lstStyle/>
          <a:p>
            <a:r>
              <a:rPr lang="en-GB" sz="1050" noProof="0" dirty="0"/>
              <a:t>Function 2a</a:t>
            </a:r>
          </a:p>
        </p:txBody>
      </p:sp>
      <p:sp>
        <p:nvSpPr>
          <p:cNvPr id="6" name="Rectangle 5">
            <a:extLst>
              <a:ext uri="{FF2B5EF4-FFF2-40B4-BE49-F238E27FC236}">
                <a16:creationId xmlns:a16="http://schemas.microsoft.com/office/drawing/2014/main" id="{BE319A40-AD25-8655-9A52-F715521CDC89}"/>
              </a:ext>
            </a:extLst>
          </p:cNvPr>
          <p:cNvSpPr/>
          <p:nvPr/>
        </p:nvSpPr>
        <p:spPr>
          <a:xfrm>
            <a:off x="4409441" y="3203013"/>
            <a:ext cx="6754742"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a:t>
            </a:r>
          </a:p>
        </p:txBody>
      </p:sp>
      <p:sp>
        <p:nvSpPr>
          <p:cNvPr id="16" name="Rectangle 15">
            <a:extLst>
              <a:ext uri="{FF2B5EF4-FFF2-40B4-BE49-F238E27FC236}">
                <a16:creationId xmlns:a16="http://schemas.microsoft.com/office/drawing/2014/main" id="{9572BEA4-58C5-5C6E-936C-8EB7F6FAFA18}"/>
              </a:ext>
            </a:extLst>
          </p:cNvPr>
          <p:cNvSpPr/>
          <p:nvPr/>
        </p:nvSpPr>
        <p:spPr>
          <a:xfrm>
            <a:off x="650240" y="4067203"/>
            <a:ext cx="1873158"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1a</a:t>
            </a:r>
          </a:p>
        </p:txBody>
      </p:sp>
      <p:sp>
        <p:nvSpPr>
          <p:cNvPr id="22" name="Rectangle 21">
            <a:extLst>
              <a:ext uri="{FF2B5EF4-FFF2-40B4-BE49-F238E27FC236}">
                <a16:creationId xmlns:a16="http://schemas.microsoft.com/office/drawing/2014/main" id="{9A735211-16B1-F583-2EB3-670DA98F0B05}"/>
              </a:ext>
            </a:extLst>
          </p:cNvPr>
          <p:cNvSpPr/>
          <p:nvPr/>
        </p:nvSpPr>
        <p:spPr>
          <a:xfrm>
            <a:off x="2733996" y="4250969"/>
            <a:ext cx="2039977"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1b</a:t>
            </a:r>
          </a:p>
        </p:txBody>
      </p:sp>
      <p:sp>
        <p:nvSpPr>
          <p:cNvPr id="23" name="Rectangle 22">
            <a:extLst>
              <a:ext uri="{FF2B5EF4-FFF2-40B4-BE49-F238E27FC236}">
                <a16:creationId xmlns:a16="http://schemas.microsoft.com/office/drawing/2014/main" id="{B9C84269-4766-80EC-FA65-02BCD8FD72E2}"/>
              </a:ext>
            </a:extLst>
          </p:cNvPr>
          <p:cNvSpPr/>
          <p:nvPr/>
        </p:nvSpPr>
        <p:spPr>
          <a:xfrm>
            <a:off x="4984571" y="4452711"/>
            <a:ext cx="1019989"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1c</a:t>
            </a:r>
          </a:p>
        </p:txBody>
      </p:sp>
      <p:sp>
        <p:nvSpPr>
          <p:cNvPr id="9" name="TextBox 8">
            <a:extLst>
              <a:ext uri="{FF2B5EF4-FFF2-40B4-BE49-F238E27FC236}">
                <a16:creationId xmlns:a16="http://schemas.microsoft.com/office/drawing/2014/main" id="{0CADC947-1A91-6C3E-6F18-A34F586B2A36}"/>
              </a:ext>
            </a:extLst>
          </p:cNvPr>
          <p:cNvSpPr txBox="1"/>
          <p:nvPr/>
        </p:nvSpPr>
        <p:spPr>
          <a:xfrm>
            <a:off x="502918" y="1501555"/>
            <a:ext cx="11272830" cy="400110"/>
          </a:xfrm>
          <a:prstGeom prst="rect">
            <a:avLst/>
          </a:prstGeom>
          <a:noFill/>
        </p:spPr>
        <p:txBody>
          <a:bodyPr wrap="none" rtlCol="0">
            <a:spAutoFit/>
          </a:bodyPr>
          <a:lstStyle>
            <a:defPPr>
              <a:defRPr lang="en-US"/>
            </a:defPPr>
            <a:lvl1pPr>
              <a:defRPr b="1"/>
            </a:lvl1pPr>
          </a:lstStyle>
          <a:p>
            <a:r>
              <a:rPr lang="en-GB" sz="2000" b="0" noProof="0" dirty="0"/>
              <a:t>Proposed for a Universal Functional Blocks Structure Approach Specification (Req.) and Testing  Chapters</a:t>
            </a:r>
          </a:p>
        </p:txBody>
      </p:sp>
      <p:sp>
        <p:nvSpPr>
          <p:cNvPr id="17" name="Title 1">
            <a:extLst>
              <a:ext uri="{FF2B5EF4-FFF2-40B4-BE49-F238E27FC236}">
                <a16:creationId xmlns:a16="http://schemas.microsoft.com/office/drawing/2014/main" id="{569C3B0A-4DB7-2BFE-4BA4-95B0330CACC3}"/>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2 </a:t>
            </a:r>
            <a:r>
              <a:rPr lang="en-GB" sz="3200" noProof="0" dirty="0"/>
              <a:t>– Universal Functional Blocks Approach</a:t>
            </a:r>
            <a:br>
              <a:rPr lang="en-GB" sz="3600" noProof="0" dirty="0"/>
            </a:br>
            <a:r>
              <a:rPr lang="en-GB" sz="2000" dirty="0"/>
              <a:t>STU TF within the IWG VRU-Proxi</a:t>
            </a:r>
          </a:p>
        </p:txBody>
      </p:sp>
    </p:spTree>
    <p:extLst>
      <p:ext uri="{BB962C8B-B14F-4D97-AF65-F5344CB8AC3E}">
        <p14:creationId xmlns:p14="http://schemas.microsoft.com/office/powerpoint/2010/main" val="2472505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3144DE-D73A-CB27-3F94-8820469582DF}"/>
              </a:ext>
            </a:extLst>
          </p:cNvPr>
          <p:cNvSpPr txBox="1"/>
          <p:nvPr/>
        </p:nvSpPr>
        <p:spPr>
          <a:xfrm>
            <a:off x="519885" y="1401519"/>
            <a:ext cx="11424464" cy="4832092"/>
          </a:xfrm>
          <a:prstGeom prst="rect">
            <a:avLst/>
          </a:prstGeom>
          <a:noFill/>
        </p:spPr>
        <p:txBody>
          <a:bodyPr wrap="square">
            <a:spAutoFit/>
          </a:bodyPr>
          <a:lstStyle/>
          <a:p>
            <a:pPr marL="1971675" indent="-1971675">
              <a:spcAft>
                <a:spcPts val="1200"/>
              </a:spcAft>
            </a:pPr>
            <a:r>
              <a:rPr lang="en-GB" sz="2000" noProof="0" dirty="0"/>
              <a:t>Universal Functional Blocks Approach</a:t>
            </a:r>
          </a:p>
          <a:p>
            <a:pPr marL="1619250" indent="-1619250">
              <a:spcAft>
                <a:spcPts val="1200"/>
              </a:spcAft>
            </a:pPr>
            <a:r>
              <a:rPr lang="en-GB" sz="1500" noProof="0" dirty="0">
                <a:ea typeface="Calibri" panose="020F0502020204030204" pitchFamily="34" charset="0"/>
                <a:cs typeface="Calibri" panose="020F0502020204030204" pitchFamily="34" charset="0"/>
              </a:rPr>
              <a:t>Detection:	Everything observed around the vehicle</a:t>
            </a:r>
            <a:br>
              <a:rPr lang="en-GB" sz="1600" noProof="0" dirty="0">
                <a:ea typeface="Calibri" panose="020F0502020204030204" pitchFamily="34" charset="0"/>
                <a:cs typeface="Calibri" panose="020F0502020204030204" pitchFamily="34" charset="0"/>
              </a:rPr>
            </a:br>
            <a:r>
              <a:rPr lang="en-GB" sz="1300" noProof="0" dirty="0">
                <a:ea typeface="Calibri" panose="020F0502020204030204" pitchFamily="34" charset="0"/>
                <a:cs typeface="Calibri" panose="020F0502020204030204" pitchFamily="34" charset="0"/>
              </a:rPr>
              <a:t>(e.g. objects, contamination, ambient light, rain, ghost objects, glare, flickering, …)</a:t>
            </a:r>
          </a:p>
          <a:p>
            <a:pPr marL="1619250" indent="-1619250">
              <a:spcAft>
                <a:spcPts val="1200"/>
              </a:spcAft>
            </a:pPr>
            <a:r>
              <a:rPr lang="en-GB" sz="1500" noProof="0" dirty="0">
                <a:ea typeface="Calibri" panose="020F0502020204030204" pitchFamily="34" charset="0"/>
                <a:cs typeface="Calibri" panose="020F0502020204030204" pitchFamily="34" charset="0"/>
              </a:rPr>
              <a:t>Control:	Everything that can be a result by applying any logic to the information received from the “Detection” or “Vehicle” or “HMI”</a:t>
            </a:r>
            <a:br>
              <a:rPr lang="en-GB" sz="15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(E.g.: trajectory, collision calculation, warning strategy, vehicle status, failures of any kind from software / electronics / wiring / data buses, …)</a:t>
            </a:r>
          </a:p>
          <a:p>
            <a:pPr marL="1619250" indent="-1619250">
              <a:spcAft>
                <a:spcPts val="1200"/>
              </a:spcAft>
            </a:pPr>
            <a:r>
              <a:rPr lang="en-GB" sz="1500" noProof="0" dirty="0">
                <a:ea typeface="Calibri" panose="020F0502020204030204" pitchFamily="34" charset="0"/>
                <a:cs typeface="Calibri" panose="020F0502020204030204" pitchFamily="34" charset="0"/>
              </a:rPr>
              <a:t>HMI:	Everything which is part of the direct interface to the driver</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(Given to or received from the driver, e. g. switches, lamps, telltales, multifunction displays, …)</a:t>
            </a:r>
          </a:p>
          <a:p>
            <a:pPr marL="1619250" indent="-1619250">
              <a:spcAft>
                <a:spcPts val="1200"/>
              </a:spcAft>
            </a:pPr>
            <a:r>
              <a:rPr lang="en-GB" sz="1500" noProof="0" dirty="0"/>
              <a:t>Vehicle Integration</a:t>
            </a:r>
            <a:r>
              <a:rPr lang="en-GB" sz="1500" noProof="0" dirty="0">
                <a:ea typeface="Calibri" panose="020F0502020204030204" pitchFamily="34" charset="0"/>
                <a:cs typeface="Calibri" panose="020F0502020204030204" pitchFamily="34" charset="0"/>
              </a:rPr>
              <a:t>:	Everything which can influence the system performance from the vehicle when installed on a vehicle</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(This will be a part for the of information document the manufacturer has to provide</a:t>
            </a:r>
            <a:br>
              <a:rPr lang="en-GB" sz="1300" noProof="0" dirty="0">
                <a:cs typeface="Calibri" panose="020F0502020204030204" pitchFamily="34" charset="0"/>
              </a:rPr>
            </a:br>
            <a:r>
              <a:rPr lang="en-GB" sz="1300" noProof="0" dirty="0">
                <a:cs typeface="Calibri" panose="020F0502020204030204" pitchFamily="34" charset="0"/>
              </a:rPr>
              <a:t>E. g.: Physical item in the sensor field of view any cover, bumper, crane arm, ladder, variance in mounting location height / left right / all 6 axis, mismatch of data communication)</a:t>
            </a:r>
          </a:p>
          <a:p>
            <a:pPr marL="1619250" indent="-1619250">
              <a:spcAft>
                <a:spcPts val="600"/>
              </a:spcAft>
            </a:pPr>
            <a:r>
              <a:rPr lang="en-GB" sz="1500" noProof="0" dirty="0"/>
              <a:t>Vehicle Inputs</a:t>
            </a:r>
            <a:r>
              <a:rPr lang="en-GB" sz="1500" noProof="0" dirty="0">
                <a:ea typeface="Calibri" panose="020F0502020204030204" pitchFamily="34" charset="0"/>
                <a:cs typeface="Calibri" panose="020F0502020204030204" pitchFamily="34" charset="0"/>
              </a:rPr>
              <a:t>:	Vehicle inputs as defined in the current regulation</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(E. g.: Street cleaning equipment, snowploughs, front loader garbage collectors attached functions required </a:t>
            </a:r>
            <a:r>
              <a:rPr lang="en-GB" sz="1300" noProof="0" dirty="0">
                <a:ea typeface="Calibri" panose="020F0502020204030204" pitchFamily="34" charset="0"/>
                <a:cs typeface="Calibri" panose="020F0502020204030204" pitchFamily="34" charset="0"/>
              </a:rPr>
              <a:t>automatically deactivation</a:t>
            </a:r>
            <a:r>
              <a:rPr lang="en-GB" sz="1300" noProof="0" dirty="0">
                <a:cs typeface="Calibri" panose="020F0502020204030204" pitchFamily="34" charset="0"/>
              </a:rPr>
              <a:t>)</a:t>
            </a:r>
          </a:p>
          <a:p>
            <a:pPr marL="1619250" indent="-1619250">
              <a:spcAft>
                <a:spcPts val="600"/>
              </a:spcAft>
            </a:pPr>
            <a:r>
              <a:rPr lang="en-GB" sz="1300" noProof="0" dirty="0">
                <a:cs typeface="Calibri" panose="020F0502020204030204" pitchFamily="34" charset="0"/>
              </a:rPr>
              <a:t>	</a:t>
            </a:r>
            <a:r>
              <a:rPr lang="en-GB" sz="1400" noProof="0" dirty="0">
                <a:cs typeface="Calibri" panose="020F0502020204030204" pitchFamily="34" charset="0"/>
              </a:rPr>
              <a:t>E</a:t>
            </a:r>
            <a:r>
              <a:rPr lang="en-GB" sz="1500" noProof="0" dirty="0">
                <a:ea typeface="Calibri" panose="020F0502020204030204" pitchFamily="34" charset="0"/>
                <a:cs typeface="Calibri" panose="020F0502020204030204" pitchFamily="34" charset="0"/>
              </a:rPr>
              <a:t>verything the system requires from the vehicle as input information to perform as intended</a:t>
            </a:r>
            <a:br>
              <a:rPr lang="en-GB" sz="1600" noProof="0" dirty="0">
                <a:ea typeface="Calibri" panose="020F0502020204030204" pitchFamily="34" charset="0"/>
                <a:cs typeface="Calibri" panose="020F0502020204030204" pitchFamily="34" charset="0"/>
              </a:rPr>
            </a:br>
            <a:r>
              <a:rPr kumimoji="0" lang="en-GB" sz="1300" b="0" u="none" strike="noStrike" kern="1200" cap="none" spc="0" normalizeH="0" baseline="0" noProof="0" dirty="0">
                <a:ln>
                  <a:noFill/>
                </a:ln>
                <a:effectLst/>
                <a:uLnTx/>
                <a:uFillTx/>
                <a:ea typeface="+mn-ea"/>
                <a:cs typeface="Calibri" panose="020F0502020204030204" pitchFamily="34" charset="0"/>
              </a:rPr>
              <a:t>(This will be a part for the of information document the manufacturer has to provide for a Component or STU approval.</a:t>
            </a:r>
            <a:br>
              <a:rPr kumimoji="0" lang="en-GB" sz="1300" b="0" u="none" strike="noStrike" kern="1200" cap="none" spc="0" normalizeH="0" baseline="0" noProof="0" dirty="0">
                <a:ln>
                  <a:noFill/>
                </a:ln>
                <a:effectLst/>
                <a:uLnTx/>
                <a:uFillTx/>
                <a:ea typeface="+mn-ea"/>
                <a:cs typeface="Calibri" panose="020F0502020204030204" pitchFamily="34" charset="0"/>
              </a:rPr>
            </a:br>
            <a:r>
              <a:rPr kumimoji="0" lang="en-GB" sz="1300" b="0" u="none" strike="noStrike" kern="1200" cap="none" spc="0" normalizeH="0" baseline="0" noProof="0" dirty="0">
                <a:ln>
                  <a:noFill/>
                </a:ln>
                <a:effectLst/>
                <a:uLnTx/>
                <a:uFillTx/>
                <a:ea typeface="+mn-ea"/>
                <a:cs typeface="Calibri" panose="020F0502020204030204" pitchFamily="34" charset="0"/>
              </a:rPr>
              <a:t>As a part of the information document from vehicle manufacturer has to provide how such is fulfilled for a vehicle with </a:t>
            </a:r>
            <a:r>
              <a:rPr lang="en-GB" sz="1300" noProof="0" dirty="0">
                <a:cs typeface="Calibri" panose="020F0502020204030204" pitchFamily="34" charset="0"/>
              </a:rPr>
              <a:t>integration for an approved Component or STU.</a:t>
            </a:r>
            <a:br>
              <a:rPr lang="en-GB" sz="1300" noProof="0" dirty="0">
                <a:cs typeface="Calibri" panose="020F0502020204030204" pitchFamily="34" charset="0"/>
              </a:rPr>
            </a:br>
            <a:r>
              <a:rPr lang="en-GB" sz="1300" noProof="0" dirty="0">
                <a:cs typeface="Calibri" panose="020F0502020204030204" pitchFamily="34" charset="0"/>
              </a:rPr>
              <a:t>E</a:t>
            </a:r>
            <a:r>
              <a:rPr kumimoji="0" lang="en-GB" sz="1300" b="0" i="0" u="none" strike="noStrike" kern="1200" cap="none" spc="0" normalizeH="0" baseline="0" noProof="0" dirty="0">
                <a:ln>
                  <a:noFill/>
                </a:ln>
                <a:effectLst/>
                <a:uLnTx/>
                <a:uFillTx/>
                <a:ea typeface="+mn-ea"/>
                <a:cs typeface="Calibri" panose="020F0502020204030204" pitchFamily="34" charset="0"/>
              </a:rPr>
              <a:t>. g.: Speed signal, any vehicle control inputs, …)</a:t>
            </a:r>
          </a:p>
        </p:txBody>
      </p:sp>
      <p:sp>
        <p:nvSpPr>
          <p:cNvPr id="7" name="Title 1">
            <a:extLst>
              <a:ext uri="{FF2B5EF4-FFF2-40B4-BE49-F238E27FC236}">
                <a16:creationId xmlns:a16="http://schemas.microsoft.com/office/drawing/2014/main" id="{930CE174-C1FD-861F-3B07-F7C4CE1CFAA2}"/>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3 </a:t>
            </a:r>
            <a:r>
              <a:rPr lang="en-GB" sz="3200" noProof="0" dirty="0"/>
              <a:t>– Universal Functional Blocks Approach</a:t>
            </a:r>
            <a:br>
              <a:rPr lang="en-GB" sz="3600" noProof="0" dirty="0"/>
            </a:br>
            <a:r>
              <a:rPr lang="en-GB" sz="2000" dirty="0"/>
              <a:t>STU TF within the IWG VRU-Proxi</a:t>
            </a:r>
            <a:endParaRPr lang="en-GB" sz="3600" noProof="0" dirty="0"/>
          </a:p>
        </p:txBody>
      </p:sp>
    </p:spTree>
    <p:extLst>
      <p:ext uri="{BB962C8B-B14F-4D97-AF65-F5344CB8AC3E}">
        <p14:creationId xmlns:p14="http://schemas.microsoft.com/office/powerpoint/2010/main" val="710874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Agenda</a:t>
            </a:r>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342900" indent="-342900">
              <a:buSzPct val="80000"/>
              <a:buFontTx/>
              <a:buChar char="●"/>
            </a:pPr>
            <a:endParaRPr lang="en-GB" noProof="0" dirty="0"/>
          </a:p>
          <a:p>
            <a:pPr marL="265113" indent="-265113">
              <a:spcBef>
                <a:spcPts val="1800"/>
              </a:spcBef>
              <a:buSzPct val="80000"/>
              <a:buFontTx/>
              <a:buChar char="●"/>
            </a:pPr>
            <a:r>
              <a:rPr lang="en-GB" sz="2000" noProof="0" dirty="0"/>
              <a:t>Request for ToR Changes – Timeline and Scope</a:t>
            </a:r>
            <a:br>
              <a:rPr lang="en-GB" sz="2000" noProof="0" dirty="0"/>
            </a:br>
            <a:r>
              <a:rPr lang="en-GB" sz="1600" noProof="0" dirty="0"/>
              <a:t>IWG VRU-Proxi – Related to Separate Technical Units (STU)</a:t>
            </a:r>
          </a:p>
          <a:p>
            <a:pPr marL="265113" indent="-265113">
              <a:spcBef>
                <a:spcPts val="1800"/>
              </a:spcBef>
              <a:buSzPct val="80000"/>
              <a:buFontTx/>
              <a:buChar char="●"/>
            </a:pPr>
            <a:endParaRPr lang="en-GB" sz="1600" noProof="0" dirty="0"/>
          </a:p>
          <a:p>
            <a:pPr marL="265113" indent="-265113">
              <a:spcBef>
                <a:spcPts val="3000"/>
              </a:spcBef>
              <a:buSzPct val="80000"/>
              <a:buFontTx/>
              <a:buChar char="●"/>
            </a:pPr>
            <a:r>
              <a:rPr lang="en-GB" sz="2000" noProof="0" dirty="0"/>
              <a:t>Status and Feedback Request from the STU TF</a:t>
            </a:r>
            <a:br>
              <a:rPr lang="en-GB" sz="2000" noProof="0" dirty="0"/>
            </a:br>
            <a:r>
              <a:rPr lang="en-GB" sz="1600" noProof="0" dirty="0"/>
              <a:t>(within the IWG VRU-Proxi)</a:t>
            </a:r>
            <a:endParaRPr lang="en-GB" sz="1800" noProof="0" dirty="0"/>
          </a:p>
          <a:p>
            <a:pPr marL="539750" lvl="1" indent="-274638" algn="l">
              <a:spcBef>
                <a:spcPts val="1200"/>
              </a:spcBef>
              <a:buSzPct val="80000"/>
              <a:buFontTx/>
              <a:buChar char="●"/>
            </a:pPr>
            <a:r>
              <a:rPr lang="en-GB" sz="1800" noProof="0" dirty="0">
                <a:latin typeface="Helvetica Light" panose="020B0403020202020204" pitchFamily="34" charset="0"/>
              </a:rPr>
              <a:t>Context, Goals and Challenges</a:t>
            </a:r>
          </a:p>
          <a:p>
            <a:pPr marL="539750" lvl="1" indent="-274638" algn="l">
              <a:spcBef>
                <a:spcPts val="1200"/>
              </a:spcBef>
              <a:buSzPct val="80000"/>
              <a:buFontTx/>
              <a:buChar char="●"/>
            </a:pPr>
            <a:r>
              <a:rPr lang="en-GB" sz="1800" noProof="0" dirty="0">
                <a:latin typeface="Helvetica Light" panose="020B0403020202020204" pitchFamily="34" charset="0"/>
              </a:rPr>
              <a:t>R159 Draft Approval Routes </a:t>
            </a:r>
          </a:p>
          <a:p>
            <a:pPr marL="539750" lvl="1" indent="-274638" algn="l">
              <a:spcBef>
                <a:spcPts val="1200"/>
              </a:spcBef>
              <a:buSzPct val="80000"/>
              <a:buFontTx/>
              <a:buChar char="●"/>
            </a:pPr>
            <a:r>
              <a:rPr lang="en-GB" sz="1800" noProof="0" dirty="0">
                <a:latin typeface="Helvetica Light" panose="020B0403020202020204" pitchFamily="34" charset="0"/>
              </a:rPr>
              <a:t>Draft Structural Changes</a:t>
            </a:r>
          </a:p>
          <a:p>
            <a:pPr marL="539750" lvl="1" indent="-274638" algn="l">
              <a:spcBef>
                <a:spcPts val="1200"/>
              </a:spcBef>
              <a:buSzPct val="80000"/>
              <a:buFontTx/>
              <a:buChar char="●"/>
            </a:pPr>
            <a:r>
              <a:rPr lang="en-GB" sz="1800" noProof="0" dirty="0">
                <a:latin typeface="Helvetica Light" panose="020B0403020202020204" pitchFamily="34" charset="0"/>
              </a:rPr>
              <a:t>Questions / Thoughts / Feedback</a:t>
            </a:r>
          </a:p>
        </p:txBody>
      </p:sp>
    </p:spTree>
    <p:extLst>
      <p:ext uri="{BB962C8B-B14F-4D97-AF65-F5344CB8AC3E}">
        <p14:creationId xmlns:p14="http://schemas.microsoft.com/office/powerpoint/2010/main" val="262585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Timeline – Request for ToR Change</a:t>
            </a:r>
            <a:br>
              <a:rPr lang="en-GB" sz="3200" noProof="0" dirty="0"/>
            </a:br>
            <a:r>
              <a:rPr lang="en-GB" sz="2000" noProof="0" dirty="0"/>
              <a:t>IWG VRU-Proxi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2" indent="-265113" algn="l">
              <a:spcBef>
                <a:spcPts val="1200"/>
              </a:spcBef>
              <a:buSzPct val="80000"/>
              <a:buFontTx/>
              <a:buChar char="●"/>
            </a:pPr>
            <a:r>
              <a:rPr lang="en-GB" sz="2200" noProof="0" dirty="0">
                <a:latin typeface="Helvetica Light" panose="020B0403020202020204" pitchFamily="34" charset="0"/>
              </a:rPr>
              <a:t>Propose extension to October 2026 for work item Part Separate Technical Units (STU)</a:t>
            </a:r>
          </a:p>
          <a:p>
            <a:pPr marL="265113" lvl="2" indent="-265113" algn="l">
              <a:spcBef>
                <a:spcPts val="2400"/>
              </a:spcBef>
              <a:buSzPct val="80000"/>
              <a:buFontTx/>
              <a:buChar char="●"/>
            </a:pPr>
            <a:r>
              <a:rPr lang="en-GB" sz="2200" noProof="0" dirty="0">
                <a:latin typeface="Helvetica Light" panose="020B0403020202020204" pitchFamily="34" charset="0"/>
              </a:rPr>
              <a:t>Proposal considerations and justifications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Assessment based on current rate of progress from and R159 work and assessment for R158.</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Assuming at least one iteration cycle, means two IWG meetings for review covering each of the 4 draft regulations.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Submission deadline to GRSG for informal and working documents.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Review demands between IWG and TF.</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Expect efficiencies for R151 due to applying the “blueprint” from R159.</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More traditional approach for R158 due to its content however taking in account the alternative means in the </a:t>
            </a:r>
            <a:r>
              <a:rPr lang="en-GB" noProof="0" dirty="0" err="1">
                <a:latin typeface="Helvetica Light" panose="020B0403020202020204" pitchFamily="34" charset="0"/>
              </a:rPr>
              <a:t>reguation</a:t>
            </a:r>
            <a:r>
              <a:rPr lang="en-GB" noProof="0" dirty="0">
                <a:latin typeface="Helvetica Light" panose="020B0403020202020204" pitchFamily="34" charset="0"/>
              </a:rPr>
              <a:t>.</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Expect efficiencies for R166 due to applying the approach from R158 and its similarities.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Guestimate for submission of at least one draft amendment for GRSG session in April 2026.</a:t>
            </a:r>
          </a:p>
        </p:txBody>
      </p:sp>
    </p:spTree>
    <p:extLst>
      <p:ext uri="{BB962C8B-B14F-4D97-AF65-F5344CB8AC3E}">
        <p14:creationId xmlns:p14="http://schemas.microsoft.com/office/powerpoint/2010/main" val="70007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Scope – Request for ToR Change</a:t>
            </a:r>
            <a:br>
              <a:rPr lang="en-GB" sz="3200" noProof="0" dirty="0"/>
            </a:br>
            <a:r>
              <a:rPr lang="en-GB" sz="2000" noProof="0" dirty="0"/>
              <a:t>IWG VRU-Proxi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a:spcBef>
                <a:spcPts val="1200"/>
              </a:spcBef>
              <a:buSzPct val="80000"/>
            </a:pPr>
            <a:r>
              <a:rPr lang="en-GB" sz="2000" b="1" noProof="0" dirty="0"/>
              <a:t>Proposed change of the ToR for work item Part Separate Technical Units (STU)</a:t>
            </a:r>
          </a:p>
          <a:p>
            <a:pPr marL="265113">
              <a:spcBef>
                <a:spcPts val="0"/>
              </a:spcBef>
              <a:buSzPct val="80000"/>
            </a:pPr>
            <a:r>
              <a:rPr lang="en-GB" sz="1600" noProof="0" dirty="0"/>
              <a:t>“...</a:t>
            </a:r>
            <a:br>
              <a:rPr lang="en-GB" sz="1600" noProof="0" dirty="0"/>
            </a:br>
            <a:r>
              <a:rPr lang="en-GB" sz="1600" noProof="0" dirty="0"/>
              <a:t>Completing </a:t>
            </a:r>
            <a:r>
              <a:rPr lang="en-GB" sz="1600" b="1" strike="sngStrike" noProof="0" dirty="0"/>
              <a:t>draft </a:t>
            </a:r>
            <a:r>
              <a:rPr lang="en-GB" sz="1600" noProof="0" dirty="0"/>
              <a:t>regulatory proposals for </a:t>
            </a:r>
            <a:r>
              <a:rPr lang="en-GB" sz="1600" b="1" noProof="0" dirty="0"/>
              <a:t>Component and </a:t>
            </a:r>
            <a:r>
              <a:rPr lang="en-GB" sz="1600" noProof="0" dirty="0"/>
              <a:t>Separate Technical Units (STU) approvals for the following regulations (if applicable): </a:t>
            </a:r>
          </a:p>
          <a:p>
            <a:pPr marL="265113">
              <a:spcBef>
                <a:spcPts val="0"/>
              </a:spcBef>
              <a:buSzPct val="80000"/>
              <a:tabLst>
                <a:tab pos="712788" algn="l"/>
              </a:tabLst>
            </a:pPr>
            <a:r>
              <a:rPr lang="en-GB" sz="1600" noProof="0" dirty="0"/>
              <a:t>o	UN Regulation No. 151;</a:t>
            </a:r>
          </a:p>
          <a:p>
            <a:pPr marL="265113">
              <a:spcBef>
                <a:spcPts val="0"/>
              </a:spcBef>
              <a:buSzPct val="80000"/>
              <a:tabLst>
                <a:tab pos="712788" algn="l"/>
              </a:tabLst>
            </a:pPr>
            <a:r>
              <a:rPr lang="en-GB" sz="1600" noProof="0" dirty="0"/>
              <a:t>o	UN Regulation No. 158;</a:t>
            </a:r>
          </a:p>
          <a:p>
            <a:pPr marL="265113">
              <a:spcBef>
                <a:spcPts val="0"/>
              </a:spcBef>
              <a:buSzPct val="80000"/>
              <a:tabLst>
                <a:tab pos="712788" algn="l"/>
              </a:tabLst>
            </a:pPr>
            <a:r>
              <a:rPr lang="en-GB" sz="1600" noProof="0" dirty="0"/>
              <a:t>o	UN Regulation No. 159;</a:t>
            </a:r>
          </a:p>
          <a:p>
            <a:pPr marL="265113">
              <a:spcBef>
                <a:spcPts val="0"/>
              </a:spcBef>
              <a:buSzPct val="80000"/>
              <a:tabLst>
                <a:tab pos="712788" algn="l"/>
              </a:tabLst>
            </a:pPr>
            <a:r>
              <a:rPr lang="en-GB" sz="1600" noProof="0" dirty="0"/>
              <a:t>o	UN Regulation No. 166.</a:t>
            </a:r>
          </a:p>
          <a:p>
            <a:pPr marL="265113">
              <a:spcBef>
                <a:spcPts val="600"/>
              </a:spcBef>
              <a:buSzPct val="80000"/>
            </a:pPr>
            <a:r>
              <a:rPr lang="en-GB" sz="1600" b="1" noProof="0" dirty="0"/>
              <a:t>(Note: Component and Separate Technical Units as defined in UNECE framework document “Consolidated Resolution on the Construction of Vehicles (R.E.3)”, see </a:t>
            </a:r>
            <a:r>
              <a:rPr lang="en-GB" sz="1600" b="1" noProof="0" dirty="0">
                <a:hlinkClick r:id="rId3"/>
              </a:rPr>
              <a:t>ECE_TRANS_WP.29_78_Rev.7e</a:t>
            </a:r>
            <a:r>
              <a:rPr lang="en-GB" sz="1600" b="1" noProof="0" dirty="0"/>
              <a:t>)</a:t>
            </a:r>
          </a:p>
          <a:p>
            <a:pPr marL="265113">
              <a:spcBef>
                <a:spcPts val="0"/>
              </a:spcBef>
              <a:buSzPct val="80000"/>
            </a:pPr>
            <a:r>
              <a:rPr lang="en-GB" sz="1600" noProof="0" dirty="0"/>
              <a:t>...”</a:t>
            </a:r>
          </a:p>
          <a:p>
            <a:pPr>
              <a:spcBef>
                <a:spcPts val="1200"/>
              </a:spcBef>
              <a:buSzPct val="80000"/>
            </a:pPr>
            <a:r>
              <a:rPr lang="en-GB" sz="2000" b="1" noProof="0" dirty="0"/>
              <a:t>Proposal Considerations and Justifications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The IWG colleagues involved in the definition of the TF scope around 2023 to 2024 likely had limited awareness of the latest updated framework document as stated above.</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This document defines both, Components and STU as well as Manufacturer in UNECE terms.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Suggest to cover both in the scope to allow Component and STU approach for flexibility and economy benefits for the industry fulfilling the regulation demands, which was the original goal in the initial version of the ToR mentioning “component” at that time.</a:t>
            </a:r>
          </a:p>
        </p:txBody>
      </p:sp>
    </p:spTree>
    <p:extLst>
      <p:ext uri="{BB962C8B-B14F-4D97-AF65-F5344CB8AC3E}">
        <p14:creationId xmlns:p14="http://schemas.microsoft.com/office/powerpoint/2010/main" val="5788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003280" cy="4665600"/>
          </a:xfrm>
        </p:spPr>
        <p:txBody>
          <a:bodyPr/>
          <a:lstStyle/>
          <a:p>
            <a:pPr marL="0" marR="0" lvl="1" algn="l" defTabSz="914400" rtl="0" eaLnBrk="1" fontAlgn="auto" latinLnBrk="0" hangingPunct="1">
              <a:lnSpc>
                <a:spcPct val="90000"/>
              </a:lnSpc>
              <a:spcBef>
                <a:spcPts val="200"/>
              </a:spcBef>
              <a:spcAft>
                <a:spcPts val="0"/>
              </a:spcAft>
              <a:buClrTx/>
              <a:buSzPct val="80000"/>
              <a:tabLst/>
              <a:defRPr/>
            </a:pPr>
            <a:r>
              <a:rPr lang="en-GB" b="1" noProof="0" dirty="0">
                <a:latin typeface="Helvetica Light" panose="020B0403020202020204" pitchFamily="34" charset="0"/>
              </a:rPr>
              <a:t>Definitions</a:t>
            </a:r>
          </a:p>
          <a:p>
            <a:pPr marL="0" lvl="1" algn="l">
              <a:spcBef>
                <a:spcPts val="600"/>
              </a:spcBef>
              <a:buSzPct val="80000"/>
              <a:defRPr/>
            </a:pPr>
            <a:r>
              <a:rPr lang="en-GB" sz="1600" noProof="0" dirty="0">
                <a:latin typeface="Helvetica Light" panose="020B0403020202020204" pitchFamily="34" charset="0"/>
              </a:rPr>
              <a:t>UNECE has defined Manufacturer, Component and Separate Technical Unit in the latest update of the framework document:</a:t>
            </a:r>
          </a:p>
          <a:p>
            <a:pPr marL="0" marR="0" lvl="1" algn="l" defTabSz="914400" rtl="0" eaLnBrk="1" fontAlgn="auto" latinLnBrk="0" hangingPunct="1">
              <a:lnSpc>
                <a:spcPct val="90000"/>
              </a:lnSpc>
              <a:spcBef>
                <a:spcPts val="600"/>
              </a:spcBef>
              <a:buClrTx/>
              <a:buSzPct val="80000"/>
              <a:tabLst/>
              <a:defRPr/>
            </a:pPr>
            <a:r>
              <a:rPr lang="en-GB" sz="1600" noProof="0" dirty="0">
                <a:latin typeface="Helvetica Light" panose="020B0403020202020204" pitchFamily="34" charset="0"/>
              </a:rPr>
              <a:t>“</a:t>
            </a:r>
            <a:r>
              <a:rPr lang="en-GB" sz="1600" b="1" noProof="0" dirty="0">
                <a:latin typeface="Helvetica Light" panose="020B0403020202020204" pitchFamily="34" charset="0"/>
              </a:rPr>
              <a:t>Consolidated Resolution on the Construction of Vehicles (R.E.3)</a:t>
            </a:r>
            <a:r>
              <a:rPr lang="en-GB" sz="1600" noProof="0" dirty="0">
                <a:latin typeface="Helvetica Light" panose="020B0403020202020204" pitchFamily="34" charset="0"/>
              </a:rPr>
              <a:t>”</a:t>
            </a:r>
          </a:p>
          <a:p>
            <a:pPr marL="0" marR="0" lvl="1" algn="l" defTabSz="914400" rtl="0" eaLnBrk="1" fontAlgn="auto" latinLnBrk="0" hangingPunct="1">
              <a:lnSpc>
                <a:spcPct val="90000"/>
              </a:lnSpc>
              <a:spcBef>
                <a:spcPts val="1200"/>
              </a:spcBef>
              <a:spcAft>
                <a:spcPts val="0"/>
              </a:spcAft>
              <a:buClrTx/>
              <a:buSzPct val="80000"/>
              <a:tabLst/>
              <a:defRPr/>
            </a:pPr>
            <a:r>
              <a:rPr lang="en-GB" sz="1400" noProof="0" dirty="0">
                <a:latin typeface="Helvetica Light" panose="020B0403020202020204" pitchFamily="34" charset="0"/>
              </a:rPr>
              <a:t>See: </a:t>
            </a:r>
            <a:r>
              <a:rPr lang="en-GB" sz="1400" noProof="0" dirty="0">
                <a:latin typeface="Helvetica Light" panose="020B0403020202020204" pitchFamily="34" charset="0"/>
                <a:hlinkClick r:id="rId3"/>
              </a:rPr>
              <a:t>ECE_TRANS_WP.29_78_Rev.7e</a:t>
            </a:r>
            <a:endParaRPr lang="en-GB" sz="1400" b="1" noProof="0" dirty="0">
              <a:latin typeface="Helvetica Light" panose="020B0403020202020204" pitchFamily="34" charset="0"/>
            </a:endParaRPr>
          </a:p>
          <a:p>
            <a:pPr marL="0" marR="0" lvl="1" algn="l" defTabSz="914400" rtl="0" eaLnBrk="1" fontAlgn="auto" latinLnBrk="0" hangingPunct="1">
              <a:lnSpc>
                <a:spcPct val="90000"/>
              </a:lnSpc>
              <a:spcBef>
                <a:spcPts val="3600"/>
              </a:spcBef>
              <a:buClrTx/>
              <a:buSzPct val="80000"/>
              <a:tabLst/>
              <a:defRPr/>
            </a:pPr>
            <a:r>
              <a:rPr lang="en-GB" b="1" noProof="0" dirty="0">
                <a:latin typeface="Helvetica Light" panose="020B0403020202020204" pitchFamily="34" charset="0"/>
              </a:rPr>
              <a:t>Extract of Definitions:</a:t>
            </a:r>
          </a:p>
          <a:p>
            <a:pPr marL="1079500" lvl="2" indent="-539750" algn="l">
              <a:lnSpc>
                <a:spcPct val="80000"/>
              </a:lnSpc>
              <a:spcBef>
                <a:spcPts val="0"/>
              </a:spcBef>
              <a:buSzPct val="100000"/>
              <a:defRPr/>
            </a:pPr>
            <a:r>
              <a:rPr lang="en-GB" sz="1600" noProof="0" dirty="0">
                <a:latin typeface="Helvetica Light" panose="020B0403020202020204" pitchFamily="34" charset="0"/>
              </a:rPr>
              <a:t>“...</a:t>
            </a:r>
          </a:p>
          <a:p>
            <a:pPr marL="1079500" lvl="2" indent="-539750" algn="l">
              <a:lnSpc>
                <a:spcPct val="80000"/>
              </a:lnSpc>
              <a:spcBef>
                <a:spcPts val="0"/>
              </a:spcBef>
              <a:buSzPct val="100000"/>
              <a:defRPr/>
            </a:pPr>
            <a:r>
              <a:rPr lang="en-GB" sz="1600" noProof="0" dirty="0">
                <a:latin typeface="Helvetica Light" panose="020B0403020202020204" pitchFamily="34" charset="0"/>
              </a:rPr>
              <a:t>1.13	</a:t>
            </a:r>
            <a:r>
              <a:rPr lang="en-GB" sz="1600" b="1" noProof="0" dirty="0">
                <a:latin typeface="Helvetica Light" panose="020B0403020202020204" pitchFamily="34" charset="0"/>
              </a:rPr>
              <a:t>“Manufacturer"</a:t>
            </a:r>
            <a:r>
              <a:rPr lang="en-GB" sz="1600" noProof="0" dirty="0">
                <a:latin typeface="Helvetica Light" panose="020B0403020202020204" pitchFamily="34" charset="0"/>
              </a:rPr>
              <a:t> means the person or body who is </a:t>
            </a:r>
            <a:r>
              <a:rPr lang="en-GB" sz="1600" b="1" noProof="0" dirty="0">
                <a:latin typeface="Helvetica Light" panose="020B0403020202020204" pitchFamily="34" charset="0"/>
              </a:rPr>
              <a:t>responsible to the Approval Authority </a:t>
            </a:r>
            <a:r>
              <a:rPr lang="en-GB" sz="1600" noProof="0" dirty="0">
                <a:latin typeface="Helvetica Light" panose="020B0403020202020204" pitchFamily="34" charset="0"/>
              </a:rPr>
              <a:t>for all aspects covered by the UN Regulations requirements for approval process and for ensuring the conformity of production. It is not essential that the person or body is directly involved in all stages of the construction of the vehicle or component which is the subject of the approval process.</a:t>
            </a:r>
          </a:p>
          <a:p>
            <a:pPr marL="1079500" lvl="2" indent="-539750" algn="l">
              <a:lnSpc>
                <a:spcPct val="80000"/>
              </a:lnSpc>
              <a:spcBef>
                <a:spcPts val="0"/>
              </a:spcBef>
              <a:buSzPct val="100000"/>
              <a:defRPr/>
            </a:pPr>
            <a:r>
              <a:rPr lang="en-GB" sz="1600" noProof="0" dirty="0">
                <a:latin typeface="Helvetica Light" panose="020B0403020202020204" pitchFamily="34" charset="0"/>
              </a:rPr>
              <a:t>1.14.	"</a:t>
            </a:r>
            <a:r>
              <a:rPr lang="en-GB" sz="1600" b="1" noProof="0" dirty="0">
                <a:latin typeface="Helvetica Light" panose="020B0403020202020204" pitchFamily="34" charset="0"/>
              </a:rPr>
              <a:t>Component"</a:t>
            </a:r>
            <a:r>
              <a:rPr lang="en-GB" sz="1600" noProof="0" dirty="0">
                <a:latin typeface="Helvetica Light" panose="020B0403020202020204" pitchFamily="34" charset="0"/>
              </a:rPr>
              <a:t> means a device intended to be part of a vehicle, which may be </a:t>
            </a:r>
            <a:r>
              <a:rPr lang="en-GB" sz="1600" b="1" noProof="0" dirty="0">
                <a:latin typeface="Helvetica Light" panose="020B0403020202020204" pitchFamily="34" charset="0"/>
              </a:rPr>
              <a:t>approved independently of a vehicle </a:t>
            </a:r>
            <a:r>
              <a:rPr lang="en-GB" sz="1600" noProof="0" dirty="0">
                <a:latin typeface="Helvetica Light" panose="020B0403020202020204" pitchFamily="34" charset="0"/>
              </a:rPr>
              <a:t>where relevant UN Regulation(s) provide express provisions for so doing.</a:t>
            </a:r>
          </a:p>
          <a:p>
            <a:pPr marL="1079500" lvl="2" indent="-539750" algn="l">
              <a:lnSpc>
                <a:spcPct val="80000"/>
              </a:lnSpc>
              <a:spcBef>
                <a:spcPts val="0"/>
              </a:spcBef>
              <a:buSzPct val="100000"/>
              <a:defRPr/>
            </a:pPr>
            <a:r>
              <a:rPr lang="en-GB" sz="1600" noProof="0" dirty="0">
                <a:latin typeface="Helvetica Light" panose="020B0403020202020204" pitchFamily="34" charset="0"/>
              </a:rPr>
              <a:t>1.15.	"</a:t>
            </a:r>
            <a:r>
              <a:rPr lang="en-GB" sz="1600" b="1" noProof="0" dirty="0">
                <a:latin typeface="Helvetica Light" panose="020B0403020202020204" pitchFamily="34" charset="0"/>
              </a:rPr>
              <a:t>Separate technical unit</a:t>
            </a:r>
            <a:r>
              <a:rPr lang="en-GB" sz="1600" noProof="0" dirty="0">
                <a:latin typeface="Helvetica Light" panose="020B0403020202020204" pitchFamily="34" charset="0"/>
              </a:rPr>
              <a:t>" means a device intended to be part of a vehicle, which may be </a:t>
            </a:r>
            <a:r>
              <a:rPr lang="en-GB" sz="1600" b="1" noProof="0" dirty="0">
                <a:latin typeface="Helvetica Light" panose="020B0403020202020204" pitchFamily="34" charset="0"/>
              </a:rPr>
              <a:t>approved separately, but only in relation to one or more specified types of vehicle </a:t>
            </a:r>
            <a:r>
              <a:rPr lang="en-GB" sz="1600" noProof="0" dirty="0">
                <a:latin typeface="Helvetica Light" panose="020B0403020202020204" pitchFamily="34" charset="0"/>
              </a:rPr>
              <a:t>where relevant UN regulation(s) provide express provisions for so doing.</a:t>
            </a:r>
          </a:p>
          <a:p>
            <a:pPr marL="1079500" lvl="2" indent="-539750" algn="l">
              <a:lnSpc>
                <a:spcPct val="80000"/>
              </a:lnSpc>
              <a:spcBef>
                <a:spcPts val="0"/>
              </a:spcBef>
              <a:buSzPct val="100000"/>
              <a:defRPr/>
            </a:pPr>
            <a:r>
              <a:rPr lang="en-GB" sz="1600" noProof="0" dirty="0">
                <a:latin typeface="Helvetica Light" panose="020B0403020202020204" pitchFamily="34" charset="0"/>
              </a:rPr>
              <a:t>...”</a:t>
            </a:r>
          </a:p>
          <a:p>
            <a:pPr marL="539750" lvl="1" indent="-9525" algn="l">
              <a:lnSpc>
                <a:spcPct val="80000"/>
              </a:lnSpc>
              <a:spcBef>
                <a:spcPts val="1800"/>
              </a:spcBef>
              <a:buSzPct val="100000"/>
              <a:defRPr/>
            </a:pPr>
            <a:r>
              <a:rPr lang="en-GB" sz="1400" noProof="0" dirty="0">
                <a:latin typeface="Helvetica Light" panose="020B0403020202020204" pitchFamily="34" charset="0"/>
              </a:rPr>
              <a:t>Note: For “Manufacturer “ frequently the phrase of “Approval requester” is used.</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 Key Part from UNECE Framework R.E.3</a:t>
            </a:r>
          </a:p>
          <a:p>
            <a:pPr>
              <a:tabLst>
                <a:tab pos="11210925" algn="r"/>
              </a:tabLst>
            </a:pPr>
            <a:r>
              <a:rPr lang="en-GB" sz="2000" noProof="0" dirty="0"/>
              <a:t>STU TF</a:t>
            </a:r>
            <a:r>
              <a:rPr lang="en-GB" sz="2000" dirty="0"/>
              <a:t> within the IWG VRU-Proxi</a:t>
            </a:r>
            <a:endParaRPr lang="en-GB" sz="2000" noProof="0" dirty="0"/>
          </a:p>
        </p:txBody>
      </p:sp>
    </p:spTree>
    <p:extLst>
      <p:ext uri="{BB962C8B-B14F-4D97-AF65-F5344CB8AC3E}">
        <p14:creationId xmlns:p14="http://schemas.microsoft.com/office/powerpoint/2010/main" val="1345870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615547" cy="4665600"/>
          </a:xfrm>
        </p:spPr>
        <p:txBody>
          <a:bodyPr/>
          <a:lstStyle/>
          <a:p>
            <a:pPr marL="0" lvl="1" algn="l">
              <a:spcBef>
                <a:spcPts val="1200"/>
              </a:spcBef>
              <a:buSzPct val="80000"/>
              <a:defRPr/>
            </a:pPr>
            <a:r>
              <a:rPr lang="en-GB" sz="1800" b="1" dirty="0">
                <a:latin typeface="Helvetica Light" panose="020B0403020202020204" pitchFamily="34" charset="0"/>
              </a:rPr>
              <a:t>Context</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Familiarising with various regulations containing Component or STU approach – all dealing with a specific system, having at the outset a basic specific universal structure, which is picked up in the structure of the regulation.</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STU TF is dealing with regulations which are mostly pure functional and technology independent (especially R151 and R159).</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Focus so far has been mostly on R159.</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Consultations suggested such will become a more common matter for regulations with e. g. ADAS functions or self-driving vehicles.</a:t>
            </a:r>
          </a:p>
          <a:p>
            <a:pPr marL="0" lvl="1" algn="l">
              <a:spcBef>
                <a:spcPts val="1200"/>
              </a:spcBef>
              <a:spcAft>
                <a:spcPts val="300"/>
              </a:spcAft>
              <a:buSzPct val="80000"/>
              <a:defRPr/>
            </a:pPr>
            <a:r>
              <a:rPr lang="en-GB" sz="1800" b="1" dirty="0">
                <a:latin typeface="Helvetica Light" panose="020B0403020202020204" pitchFamily="34" charset="0"/>
              </a:rPr>
              <a:t>Goals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All changes should not make the regulation less or more stringent however adding wider scope.</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Current scheme for full vehicle approval will be maintained and ensures possible extension of current approvals.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Therefore, allowing to follow the process of an “Amendment as a Supplement” (and not a new series).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A “blueprint” to be developed as recommended for general future use and reuse for R151.</a:t>
            </a:r>
          </a:p>
          <a:p>
            <a:pPr marL="0" marR="0" lvl="1" algn="l" fontAlgn="auto">
              <a:spcBef>
                <a:spcPts val="1200"/>
              </a:spcBef>
              <a:spcAft>
                <a:spcPts val="0"/>
              </a:spcAft>
              <a:buClrTx/>
              <a:buSzPct val="80000"/>
              <a:tabLst/>
              <a:defRPr/>
            </a:pPr>
            <a:r>
              <a:rPr lang="en-GB" sz="1800" b="1" dirty="0">
                <a:latin typeface="Helvetica Light" panose="020B0403020202020204" pitchFamily="34" charset="0"/>
              </a:rPr>
              <a:t>Challenges</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Efficiency	Avoid or limit the same testing on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level vs. integration of an </a:t>
            </a:r>
            <a:r>
              <a:rPr lang="en-GB" sz="1500" noProof="0" dirty="0">
                <a:solidFill>
                  <a:prstClr val="black"/>
                </a:solidFill>
                <a:latin typeface="Helvetica Light" panose="020B0403020202020204" pitchFamily="34" charset="0"/>
              </a:rPr>
              <a:t>approved 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p>
          <a:p>
            <a:pPr marL="1162050" marR="0" lvl="1" indent="-1162050" algn="l" defTabSz="914400" rtl="0" eaLnBrk="1" fontAlgn="auto" latinLnBrk="0" hangingPunct="1">
              <a:lnSpc>
                <a:spcPct val="90000"/>
              </a:lnSpc>
              <a:spcBef>
                <a:spcPts val="0"/>
              </a:spcBef>
              <a:spcAft>
                <a:spcPts val="300"/>
              </a:spcAft>
              <a:buClrTx/>
              <a:buSzPct val="80000"/>
              <a:buFont typeface="Arial" panose="020B0604020202020204" pitchFamily="34" charset="0"/>
              <a:buNone/>
              <a:tabLst/>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Dependency	Taking in account vehicle features which significantly influence the performance of a STU or Component when integrated on vehicle level.</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Stringency	Ensure fulfilment for all requirement demands after the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r>
              <a:rPr lang="en-GB" sz="1500" noProof="0" dirty="0">
                <a:solidFill>
                  <a:prstClr val="black"/>
                </a:solidFill>
                <a:latin typeface="Helvetica Light" panose="020B0403020202020204" pitchFamily="34" charset="0"/>
              </a:rPr>
              <a:t> approval</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Simplicity	Guidance for the approval requester providing the information for Component, STU or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 Ensuring the Technical Service and approval authority can fulfil their responsibilities.</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Goals and Challenges</a:t>
            </a:r>
          </a:p>
          <a:p>
            <a:pPr>
              <a:tabLst>
                <a:tab pos="11210925" algn="r"/>
              </a:tabLst>
            </a:pPr>
            <a:r>
              <a:rPr lang="en-GB" sz="2000" dirty="0"/>
              <a:t>STU TF within the IWG VRU-Proxi</a:t>
            </a:r>
          </a:p>
        </p:txBody>
      </p:sp>
    </p:spTree>
    <p:extLst>
      <p:ext uri="{BB962C8B-B14F-4D97-AF65-F5344CB8AC3E}">
        <p14:creationId xmlns:p14="http://schemas.microsoft.com/office/powerpoint/2010/main" val="562928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Approval Routes – New Types</a:t>
            </a:r>
            <a:br>
              <a:rPr lang="en-GB" sz="3600" noProof="0" dirty="0"/>
            </a:br>
            <a:r>
              <a:rPr lang="en-GB" sz="2000" dirty="0"/>
              <a:t>STU TF within the IWG 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lvl="2" algn="l">
              <a:spcBef>
                <a:spcPts val="200"/>
              </a:spcBef>
              <a:spcAft>
                <a:spcPts val="1200"/>
              </a:spcAft>
              <a:buSzPct val="100000"/>
              <a:defRPr/>
            </a:pPr>
            <a:endParaRPr lang="en-GB" sz="2000" noProof="0" dirty="0">
              <a:latin typeface="Helvetica Light" panose="020B0403020202020204" pitchFamily="34" charset="0"/>
            </a:endParaRPr>
          </a:p>
          <a:p>
            <a:pPr marL="447675" lvl="2" indent="-447675" algn="l">
              <a:spcBef>
                <a:spcPts val="600"/>
              </a:spcBef>
              <a:spcAft>
                <a:spcPts val="2400"/>
              </a:spcAft>
              <a:buSzPct val="100000"/>
              <a:buFont typeface="+mj-lt"/>
              <a:buAutoNum type="arabicParenR"/>
              <a:defRPr/>
            </a:pPr>
            <a:r>
              <a:rPr lang="en-GB" sz="2000" b="1" noProof="0" dirty="0">
                <a:latin typeface="Helvetica Light" panose="020B0403020202020204" pitchFamily="34" charset="0"/>
              </a:rPr>
              <a:t>Vehicle fitted with a Moving Off Information System (not type approved as a Component or STU)</a:t>
            </a:r>
            <a:br>
              <a:rPr lang="en-GB" sz="2000" b="1" noProof="0" dirty="0">
                <a:latin typeface="Helvetica Light" panose="020B0403020202020204" pitchFamily="34" charset="0"/>
              </a:rPr>
            </a:br>
            <a:r>
              <a:rPr lang="en-GB" sz="1600" noProof="0" dirty="0">
                <a:latin typeface="Helvetica Light" panose="020B0403020202020204" pitchFamily="34" charset="0"/>
              </a:rPr>
              <a:t>(Note: “Full vehicle” as currently will be maintained and  unchanged for such content)</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Component</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STU</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Vehicle fitted with a Moving Off Information System type approved as a Component or STU</a:t>
            </a:r>
            <a:endParaRPr lang="en-GB" sz="2000" b="1" dirty="0">
              <a:solidFill>
                <a:prstClr val="black"/>
              </a:solidFill>
              <a:latin typeface="Helvetica Light" panose="020B0403020202020204" pitchFamily="34" charset="0"/>
            </a:endParaRPr>
          </a:p>
        </p:txBody>
      </p:sp>
    </p:spTree>
    <p:extLst>
      <p:ext uri="{BB962C8B-B14F-4D97-AF65-F5344CB8AC3E}">
        <p14:creationId xmlns:p14="http://schemas.microsoft.com/office/powerpoint/2010/main" val="1334505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3312" y="1954484"/>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6697" y="2037611"/>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3091" y="2670826"/>
            <a:ext cx="1523449"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strike="noStrike" kern="0" cap="none" spc="0" normalizeH="0" baseline="0" noProof="0" dirty="0">
                <a:ln>
                  <a:noFill/>
                </a:ln>
                <a:solidFill>
                  <a:srgbClr val="000000"/>
                </a:solidFill>
                <a:effectLst/>
                <a:uLnTx/>
                <a:uFillTx/>
              </a:rPr>
              <a:t>ehicle type </a:t>
            </a:r>
            <a:r>
              <a:rPr kumimoji="0" lang="en-GB" sz="1200" b="0" i="0" strike="noStrike" kern="0" cap="none" spc="0" normalizeH="0" baseline="0" noProof="0" dirty="0" err="1">
                <a:ln>
                  <a:noFill/>
                </a:ln>
                <a:solidFill>
                  <a:srgbClr val="000000"/>
                </a:solidFill>
                <a:effectLst/>
                <a:highlight>
                  <a:srgbClr val="FF00FF"/>
                </a:highlight>
                <a:uLnTx/>
                <a:uFillTx/>
              </a:rPr>
              <a:t>ghi</a:t>
            </a:r>
            <a:r>
              <a:rPr kumimoji="0" lang="en-GB" sz="1200" b="0" i="0" strike="noStrike" kern="0" cap="none" spc="0" normalizeH="0" baseline="0" noProof="0" dirty="0">
                <a:ln>
                  <a:noFill/>
                </a:ln>
                <a:solidFill>
                  <a:srgbClr val="000000"/>
                </a:solidFill>
                <a:effectLst/>
                <a:highlight>
                  <a:srgbClr val="FF00FF"/>
                </a:highlight>
                <a:uLnTx/>
                <a:uFillTx/>
              </a:rPr>
              <a:t> </a:t>
            </a:r>
            <a:r>
              <a:rPr kumimoji="0" lang="en-GB" sz="1200" b="0" i="0" strike="noStrike" kern="0" cap="none" spc="0" normalizeH="0" baseline="0" noProof="0" dirty="0">
                <a:ln>
                  <a:noFill/>
                </a:ln>
                <a:solidFill>
                  <a:srgbClr val="000000"/>
                </a:solidFill>
                <a:effectLst/>
                <a:uLnTx/>
                <a:uFillTx/>
              </a:rPr>
              <a:t>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rPr>
              <a:t>E11 159R-00</a:t>
            </a:r>
            <a:r>
              <a:rPr kumimoji="0" lang="en-GB" sz="1200" b="0" i="0"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24800" y="1393725"/>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25010" y="1459887"/>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440230" y="2115495"/>
            <a:ext cx="3632405" cy="369332"/>
          </a:xfrm>
          <a:prstGeom prst="rect">
            <a:avLst/>
          </a:prstGeom>
          <a:noFill/>
        </p:spPr>
        <p:txBody>
          <a:bodyPr wrap="none" lIns="0" tIns="0" rIns="0" bIns="0" rtlCol="0">
            <a:no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sp>
        <p:nvSpPr>
          <p:cNvPr id="9" name="TextBox 8">
            <a:extLst>
              <a:ext uri="{FF2B5EF4-FFF2-40B4-BE49-F238E27FC236}">
                <a16:creationId xmlns:a16="http://schemas.microsoft.com/office/drawing/2014/main" id="{17677EFE-D75A-767B-6F40-DFE7DA0C8995}"/>
              </a:ext>
            </a:extLst>
          </p:cNvPr>
          <p:cNvSpPr txBox="1"/>
          <p:nvPr/>
        </p:nvSpPr>
        <p:spPr>
          <a:xfrm>
            <a:off x="3333969" y="4714127"/>
            <a:ext cx="1854957" cy="1107996"/>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Component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(Independent of vehicle type)</a:t>
            </a: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highlight>
                <a:srgbClr val="FF00FF"/>
              </a:highlight>
              <a:uLnTx/>
              <a:uFillTx/>
            </a:endParaRP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36044" y="2490788"/>
            <a:ext cx="928269" cy="18329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36044" y="1851660"/>
            <a:ext cx="3601664" cy="6391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514876" y="4361260"/>
            <a:ext cx="1722832" cy="5893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48340" y="4603401"/>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474686" y="5281571"/>
            <a:ext cx="5124887" cy="553998"/>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highlight>
                  <a:srgbClr val="FF00FF"/>
                </a:highlight>
                <a:uLnTx/>
                <a:uFillTx/>
              </a:rPr>
              <a:t>Any </a:t>
            </a:r>
            <a:r>
              <a:rPr lang="en-GB" sz="1200" kern="0" noProof="0" dirty="0">
                <a:solidFill>
                  <a:srgbClr val="000000"/>
                </a:solidFill>
                <a:highlight>
                  <a:srgbClr val="FF00FF"/>
                </a:highlight>
              </a:rPr>
              <a:t>v</a:t>
            </a:r>
            <a:r>
              <a:rPr kumimoji="0" lang="en-GB" sz="1200" b="0" i="0" u="none" strike="noStrike" kern="0" cap="none" spc="0" normalizeH="0" baseline="0" noProof="0" dirty="0">
                <a:ln>
                  <a:noFill/>
                </a:ln>
                <a:solidFill>
                  <a:srgbClr val="000000"/>
                </a:solidFill>
                <a:effectLst/>
                <a:highlight>
                  <a:srgbClr val="FF00FF"/>
                </a:highlight>
                <a:uLnTx/>
                <a:uFillTx/>
              </a:rPr>
              <a:t>ehicle type </a:t>
            </a:r>
            <a:r>
              <a:rPr kumimoji="0" lang="en-GB" sz="1200" b="0" i="0" u="none" strike="noStrike" kern="0" cap="none" spc="0" normalizeH="0" baseline="0" noProof="0" dirty="0">
                <a:ln>
                  <a:noFill/>
                </a:ln>
                <a:solidFill>
                  <a:srgbClr val="000000"/>
                </a:solidFill>
                <a:effectLst/>
                <a:uLnTx/>
                <a:uFillTx/>
              </a:rPr>
              <a:t>with </a:t>
            </a:r>
            <a:r>
              <a:rPr kumimoji="0" lang="en-GB" sz="1200" i="0" u="none" strike="noStrike" kern="0" cap="none" spc="0" normalizeH="0" baseline="0" noProof="0" dirty="0">
                <a:ln>
                  <a:noFill/>
                </a:ln>
                <a:solidFill>
                  <a:srgbClr val="000000"/>
                </a:solidFill>
                <a:effectLst/>
                <a:uLnTx/>
                <a:uFillTx/>
              </a:rPr>
              <a:t>component</a:t>
            </a:r>
            <a:r>
              <a:rPr kumimoji="0" lang="en-GB" sz="1200" b="0" i="0" u="none" strike="noStrike" kern="0" cap="none" spc="0" normalizeH="0" baseline="0" noProof="0" dirty="0">
                <a:ln>
                  <a:noFill/>
                </a:ln>
                <a:solidFill>
                  <a:srgbClr val="000000"/>
                </a:solidFill>
                <a:effectLst/>
                <a:uLnTx/>
                <a:uFillTx/>
              </a:rPr>
              <a:t>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00FFFF"/>
                </a:highlight>
              </a:rPr>
              <a:t>7647</a:t>
            </a:r>
            <a:r>
              <a:rPr kumimoji="0" lang="en-GB" sz="1200" b="0" i="0" u="none" strike="noStrike" kern="0" cap="none" spc="0" normalizeH="0" baseline="0" noProof="0" dirty="0">
                <a:ln>
                  <a:noFill/>
                </a:ln>
                <a:solidFill>
                  <a:srgbClr val="000000"/>
                </a:solidFill>
                <a:effectLst/>
                <a:uLnTx/>
                <a:uFillTx/>
              </a:rPr>
              <a:t>  </a:t>
            </a:r>
            <a:r>
              <a:rPr lang="en-GB" sz="1200" kern="0" noProof="0" dirty="0">
                <a:solidFill>
                  <a:srgbClr val="000000"/>
                </a:solidFill>
              </a:rPr>
              <a:t>/  E11 159R-00</a:t>
            </a:r>
            <a:r>
              <a:rPr lang="en-GB" sz="1200" kern="0" noProof="0" dirty="0">
                <a:solidFill>
                  <a:srgbClr val="000000"/>
                </a:solidFill>
                <a:highlight>
                  <a:srgbClr val="C0C0C0"/>
                </a:highlight>
              </a:rPr>
              <a:t>7654</a:t>
            </a:r>
            <a:r>
              <a:rPr lang="en-GB" sz="1200" kern="0" noProof="0" dirty="0">
                <a:solidFill>
                  <a:srgbClr val="000000"/>
                </a:solidFill>
              </a:rPr>
              <a:t> /</a:t>
            </a:r>
            <a:r>
              <a:rPr kumimoji="0" lang="en-GB" sz="1200" b="0" i="0" u="none" strike="noStrike" kern="0" cap="none" spc="0" normalizeH="0" baseline="0" noProof="0" dirty="0">
                <a:ln>
                  <a:noFill/>
                </a:ln>
                <a:solidFill>
                  <a:srgbClr val="000000"/>
                </a:solidFill>
                <a:effectLst/>
                <a:uLnTx/>
                <a:uFillTx/>
              </a:rPr>
              <a:t>  ...</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a:ln>
                  <a:noFill/>
                </a:ln>
                <a:solidFill>
                  <a:srgbClr val="000000"/>
                </a:solidFill>
                <a:effectLst/>
                <a:uLnTx/>
                <a:uFillTx/>
              </a:rPr>
              <a:t>with support of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27074" y="4507586"/>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36044" y="4447483"/>
            <a:ext cx="944404" cy="1721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55701" y="4273139"/>
            <a:ext cx="1422748"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In case no existing vehicle type approval</a:t>
            </a:r>
            <a:endParaRPr kumimoji="0" lang="en-GB" sz="1200" b="0" i="0"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514876" y="3229375"/>
            <a:ext cx="1722832" cy="11318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45492" y="1474470"/>
            <a:ext cx="2180662" cy="523220"/>
          </a:xfrm>
          <a:prstGeom prst="rect">
            <a:avLst/>
          </a:prstGeom>
          <a:noFill/>
        </p:spPr>
        <p:txBody>
          <a:bodyPr wrap="none" rtlCol="0">
            <a:spAutoFit/>
          </a:bodyPr>
          <a:lstStyle/>
          <a:p>
            <a:r>
              <a:rPr lang="en-GB" sz="1400" b="1" noProof="0" dirty="0"/>
              <a:t>Component:</a:t>
            </a:r>
          </a:p>
          <a:p>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7080" y="3887945"/>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52965" y="2742642"/>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4695" y="2815139"/>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375666" y="3449586"/>
            <a:ext cx="5320818"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component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lang="en-GB" sz="1200" i="1" kern="0" noProof="0" dirty="0">
              <a:solidFill>
                <a:srgbClr val="000000"/>
              </a:solidFill>
            </a:endParaRPr>
          </a:p>
        </p:txBody>
      </p:sp>
      <p:sp>
        <p:nvSpPr>
          <p:cNvPr id="13" name="TextBox 12">
            <a:extLst>
              <a:ext uri="{FF2B5EF4-FFF2-40B4-BE49-F238E27FC236}">
                <a16:creationId xmlns:a16="http://schemas.microsoft.com/office/drawing/2014/main" id="{E03191B3-49A1-FED6-69C7-725566ACB193}"/>
              </a:ext>
            </a:extLst>
          </p:cNvPr>
          <p:cNvSpPr txBox="1"/>
          <p:nvPr/>
        </p:nvSpPr>
        <p:spPr>
          <a:xfrm>
            <a:off x="7595071" y="2894203"/>
            <a:ext cx="2120389" cy="276999"/>
          </a:xfrm>
          <a:prstGeom prst="rect">
            <a:avLst/>
          </a:prstGeom>
          <a:noFill/>
        </p:spPr>
        <p:txBody>
          <a:bodyPr wrap="none" rtlCol="0">
            <a:spAutoFit/>
          </a:bodyPr>
          <a:lstStyle/>
          <a:p>
            <a:r>
              <a:rPr lang="en-GB" sz="1200" noProof="0" dirty="0"/>
              <a:t>(assumed to be very unlikely *)</a:t>
            </a:r>
          </a:p>
        </p:txBody>
      </p:sp>
      <p:pic>
        <p:nvPicPr>
          <p:cNvPr id="22" name="Graphic 21" descr="Bus with solid fill">
            <a:extLst>
              <a:ext uri="{FF2B5EF4-FFF2-40B4-BE49-F238E27FC236}">
                <a16:creationId xmlns:a16="http://schemas.microsoft.com/office/drawing/2014/main" id="{399EAA15-C23D-B8AC-BD76-B1423E17C6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43190" y="4461078"/>
            <a:ext cx="914400" cy="914400"/>
          </a:xfrm>
          <a:prstGeom prst="rect">
            <a:avLst/>
          </a:prstGeom>
        </p:spPr>
      </p:pic>
      <p:pic>
        <p:nvPicPr>
          <p:cNvPr id="23" name="Graphic 22" descr="Security camera with solid fill">
            <a:extLst>
              <a:ext uri="{FF2B5EF4-FFF2-40B4-BE49-F238E27FC236}">
                <a16:creationId xmlns:a16="http://schemas.microsoft.com/office/drawing/2014/main" id="{C3B228C0-4555-5B02-5DD5-5713D4F9CC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030433" y="4495863"/>
            <a:ext cx="316523" cy="316523"/>
          </a:xfrm>
          <a:prstGeom prst="rect">
            <a:avLst/>
          </a:prstGeom>
        </p:spPr>
      </p:pic>
      <p:cxnSp>
        <p:nvCxnSpPr>
          <p:cNvPr id="25" name="Straight Connector 24">
            <a:extLst>
              <a:ext uri="{FF2B5EF4-FFF2-40B4-BE49-F238E27FC236}">
                <a16:creationId xmlns:a16="http://schemas.microsoft.com/office/drawing/2014/main" id="{8784E875-6D63-AD91-1AE8-A9CADDDC9C71}"/>
              </a:ext>
            </a:extLst>
          </p:cNvPr>
          <p:cNvCxnSpPr>
            <a:cxnSpLocks/>
          </p:cNvCxnSpPr>
          <p:nvPr/>
        </p:nvCxnSpPr>
        <p:spPr>
          <a:xfrm flipH="1">
            <a:off x="7653338" y="461089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33489C73-EBED-19DF-854B-56D6DC162093}"/>
              </a:ext>
            </a:extLst>
          </p:cNvPr>
          <p:cNvSpPr txBox="1"/>
          <p:nvPr/>
        </p:nvSpPr>
        <p:spPr>
          <a:xfrm>
            <a:off x="9908918" y="4931427"/>
            <a:ext cx="330540" cy="338554"/>
          </a:xfrm>
          <a:prstGeom prst="rect">
            <a:avLst/>
          </a:prstGeom>
          <a:noFill/>
        </p:spPr>
        <p:txBody>
          <a:bodyPr wrap="none" rtlCol="0">
            <a:spAutoFit/>
          </a:bodyPr>
          <a:lstStyle/>
          <a:p>
            <a:r>
              <a:rPr lang="en-GB" sz="1600" b="1" noProof="0" dirty="0"/>
              <a:t>…</a:t>
            </a:r>
          </a:p>
        </p:txBody>
      </p:sp>
      <p:sp>
        <p:nvSpPr>
          <p:cNvPr id="29" name="Rectangle 28">
            <a:extLst>
              <a:ext uri="{FF2B5EF4-FFF2-40B4-BE49-F238E27FC236}">
                <a16:creationId xmlns:a16="http://schemas.microsoft.com/office/drawing/2014/main" id="{12C9724F-04DE-2FFA-9303-D15ADE7E2240}"/>
              </a:ext>
            </a:extLst>
          </p:cNvPr>
          <p:cNvSpPr/>
          <p:nvPr/>
        </p:nvSpPr>
        <p:spPr>
          <a:xfrm>
            <a:off x="645969" y="1983517"/>
            <a:ext cx="1878155" cy="2936408"/>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0" name="TextBox 29">
            <a:extLst>
              <a:ext uri="{FF2B5EF4-FFF2-40B4-BE49-F238E27FC236}">
                <a16:creationId xmlns:a16="http://schemas.microsoft.com/office/drawing/2014/main" id="{799E0B7F-128A-F098-3ACE-96757637548E}"/>
              </a:ext>
            </a:extLst>
          </p:cNvPr>
          <p:cNvSpPr txBox="1"/>
          <p:nvPr/>
        </p:nvSpPr>
        <p:spPr>
          <a:xfrm>
            <a:off x="592427" y="5390341"/>
            <a:ext cx="2043617" cy="646331"/>
          </a:xfrm>
          <a:prstGeom prst="rect">
            <a:avLst/>
          </a:prstGeom>
          <a:noFill/>
        </p:spPr>
        <p:txBody>
          <a:bodyPr wrap="square" rtlCol="0">
            <a:spAutoFit/>
          </a:bodyPr>
          <a:lstStyle/>
          <a:p>
            <a:r>
              <a:rPr lang="en-GB" sz="1200" noProof="0" dirty="0"/>
              <a:t>* not needed as a precondition for component type approval but possible</a:t>
            </a:r>
          </a:p>
        </p:txBody>
      </p:sp>
      <p:sp>
        <p:nvSpPr>
          <p:cNvPr id="16" name="Title 1">
            <a:extLst>
              <a:ext uri="{FF2B5EF4-FFF2-40B4-BE49-F238E27FC236}">
                <a16:creationId xmlns:a16="http://schemas.microsoft.com/office/drawing/2014/main" id="{607B4DD1-92E0-2082-244F-7A024FF7E0D2}"/>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Component</a:t>
            </a:r>
          </a:p>
          <a:p>
            <a:pPr>
              <a:tabLst>
                <a:tab pos="11210925" algn="r"/>
              </a:tabLst>
            </a:pPr>
            <a:r>
              <a:rPr lang="en-GB" sz="2000" dirty="0"/>
              <a:t>STU TF within the IWG VRU-Proxi</a:t>
            </a:r>
          </a:p>
        </p:txBody>
      </p:sp>
      <p:cxnSp>
        <p:nvCxnSpPr>
          <p:cNvPr id="42" name="Straight Connector 41">
            <a:extLst>
              <a:ext uri="{FF2B5EF4-FFF2-40B4-BE49-F238E27FC236}">
                <a16:creationId xmlns:a16="http://schemas.microsoft.com/office/drawing/2014/main" id="{F4777EE0-31A5-BDA4-56EE-9905DB2DD124}"/>
              </a:ext>
            </a:extLst>
          </p:cNvPr>
          <p:cNvCxnSpPr>
            <a:cxnSpLocks/>
          </p:cNvCxnSpPr>
          <p:nvPr/>
        </p:nvCxnSpPr>
        <p:spPr>
          <a:xfrm flipH="1">
            <a:off x="9426161" y="460792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43" name="Graphic 42" descr="Security camera with solid fill">
            <a:extLst>
              <a:ext uri="{FF2B5EF4-FFF2-40B4-BE49-F238E27FC236}">
                <a16:creationId xmlns:a16="http://schemas.microsoft.com/office/drawing/2014/main" id="{CED31B7F-D49E-D23A-44CD-0481A4AA26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49019" y="4231217"/>
            <a:ext cx="420966" cy="316523"/>
          </a:xfrm>
          <a:prstGeom prst="rect">
            <a:avLst/>
          </a:prstGeom>
        </p:spPr>
      </p:pic>
    </p:spTree>
    <p:extLst>
      <p:ext uri="{BB962C8B-B14F-4D97-AF65-F5344CB8AC3E}">
        <p14:creationId xmlns:p14="http://schemas.microsoft.com/office/powerpoint/2010/main" val="3010927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642" y="1912002"/>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5580" y="1994102"/>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2331" y="2622820"/>
            <a:ext cx="1511743"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u="none" strike="noStrike" kern="0" cap="none" spc="0" normalizeH="0" baseline="0" noProof="0" dirty="0">
                <a:ln>
                  <a:noFill/>
                </a:ln>
                <a:solidFill>
                  <a:srgbClr val="000000"/>
                </a:solidFill>
                <a:effectLst/>
                <a:uLnTx/>
                <a:uFillTx/>
              </a:rPr>
              <a:t>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1273833"/>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6" y="1346715"/>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729415" y="1987352"/>
            <a:ext cx="3632405" cy="369332"/>
          </a:xfrm>
          <a:prstGeom prst="rect">
            <a:avLst/>
          </a:prstGeom>
          <a:noFill/>
        </p:spPr>
        <p:txBody>
          <a:bodyPr wrap="none" lIns="0" tIns="0" rIns="0" bIns="0" rtlCol="0">
            <a:sp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kumimoji="0" lang="en-GB" sz="1200" b="0" i="0" u="none" strike="noStrike" kern="0" cap="none" spc="0" normalizeH="0" baseline="0" noProof="0" dirty="0">
                <a:ln>
                  <a:noFill/>
                </a:ln>
                <a:solidFill>
                  <a:srgbClr val="000000"/>
                </a:solidFill>
                <a:effectLst/>
                <a:uLnTx/>
                <a:uFillTx/>
              </a:rPr>
              <a:t>E</a:t>
            </a:r>
            <a:r>
              <a:rPr lang="en-GB" sz="1200" kern="0" noProof="0" dirty="0">
                <a:solidFill>
                  <a:srgbClr val="000000"/>
                </a:solidFill>
              </a:rPr>
              <a:t>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pic>
        <p:nvPicPr>
          <p:cNvPr id="8" name="Graphic 7" descr="Security camera with solid fill">
            <a:extLst>
              <a:ext uri="{FF2B5EF4-FFF2-40B4-BE49-F238E27FC236}">
                <a16:creationId xmlns:a16="http://schemas.microsoft.com/office/drawing/2014/main" id="{E19C58DC-FE30-860C-068F-CEBF6FF4C3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30448" y="3689910"/>
            <a:ext cx="420966" cy="316523"/>
          </a:xfrm>
          <a:prstGeom prst="rect">
            <a:avLst/>
          </a:prstGeom>
        </p:spPr>
      </p:pic>
      <p:sp>
        <p:nvSpPr>
          <p:cNvPr id="9" name="TextBox 8">
            <a:extLst>
              <a:ext uri="{FF2B5EF4-FFF2-40B4-BE49-F238E27FC236}">
                <a16:creationId xmlns:a16="http://schemas.microsoft.com/office/drawing/2014/main" id="{17677EFE-D75A-767B-6F40-DFE7DA0C8995}"/>
              </a:ext>
            </a:extLst>
          </p:cNvPr>
          <p:cNvSpPr txBox="1"/>
          <p:nvPr/>
        </p:nvSpPr>
        <p:spPr>
          <a:xfrm>
            <a:off x="3333210" y="4116719"/>
            <a:ext cx="2491898" cy="1661993"/>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STU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With relevant vehicle type list</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highlight>
                  <a:srgbClr val="FF00FF"/>
                </a:highlight>
                <a:uLnTx/>
                <a:uFillTx/>
              </a:rPr>
              <a:t>, def,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highlight>
                  <a:srgbClr val="FF00FF"/>
                </a:highlight>
                <a:uLnTx/>
                <a:uFillTx/>
              </a:rPr>
              <a:t> </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type definition is regulation specific)</a:t>
            </a: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06420" y="2356684"/>
            <a:ext cx="938975" cy="139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06420" y="1683544"/>
            <a:ext cx="3946208" cy="6731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2" name="Graphic 11" descr="Bus with solid fill">
            <a:extLst>
              <a:ext uri="{FF2B5EF4-FFF2-40B4-BE49-F238E27FC236}">
                <a16:creationId xmlns:a16="http://schemas.microsoft.com/office/drawing/2014/main" id="{BC5F3212-FC9D-412D-344F-9708EEDF2D2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12436" y="3872760"/>
            <a:ext cx="914400" cy="914400"/>
          </a:xfrm>
          <a:prstGeom prst="rect">
            <a:avLst/>
          </a:prstGeom>
        </p:spPr>
      </p:pic>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706018" y="3872760"/>
            <a:ext cx="1864072" cy="5277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5" name="Graphic 14" descr="Security camera with solid fill">
            <a:extLst>
              <a:ext uri="{FF2B5EF4-FFF2-40B4-BE49-F238E27FC236}">
                <a16:creationId xmlns:a16="http://schemas.microsoft.com/office/drawing/2014/main" id="{03DD7FF6-FA72-E5D9-C608-31A019C932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94708" y="3898342"/>
            <a:ext cx="316523" cy="316523"/>
          </a:xfrm>
          <a:prstGeom prst="rect">
            <a:avLst/>
          </a:prstGeom>
        </p:spPr>
      </p:pic>
      <p:sp>
        <p:nvSpPr>
          <p:cNvPr id="16" name="TextBox 15">
            <a:extLst>
              <a:ext uri="{FF2B5EF4-FFF2-40B4-BE49-F238E27FC236}">
                <a16:creationId xmlns:a16="http://schemas.microsoft.com/office/drawing/2014/main" id="{DBD3D90F-B0D2-C68D-7ECF-DED2C4EBC688}"/>
              </a:ext>
            </a:extLst>
          </p:cNvPr>
          <p:cNvSpPr txBox="1"/>
          <p:nvPr/>
        </p:nvSpPr>
        <p:spPr>
          <a:xfrm>
            <a:off x="6726612" y="459133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FF"/>
                </a:highlight>
                <a:uLnTx/>
                <a:uFillTx/>
              </a:rPr>
              <a:t>9876</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cxnSp>
        <p:nvCxnSpPr>
          <p:cNvPr id="17" name="Straight Arrow Connector 16">
            <a:extLst>
              <a:ext uri="{FF2B5EF4-FFF2-40B4-BE49-F238E27FC236}">
                <a16:creationId xmlns:a16="http://schemas.microsoft.com/office/drawing/2014/main" id="{8A8DA37F-E51C-2382-8F50-8A1246E5DF83}"/>
              </a:ext>
            </a:extLst>
          </p:cNvPr>
          <p:cNvCxnSpPr>
            <a:cxnSpLocks/>
          </p:cNvCxnSpPr>
          <p:nvPr/>
        </p:nvCxnSpPr>
        <p:spPr>
          <a:xfrm>
            <a:off x="4706018" y="3872760"/>
            <a:ext cx="1864072" cy="15374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8" y="5043972"/>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712436" y="568794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a:ln>
                  <a:noFill/>
                </a:ln>
                <a:solidFill>
                  <a:srgbClr val="000000"/>
                </a:solidFill>
                <a:effectLst/>
                <a:highlight>
                  <a:srgbClr val="FF00FF"/>
                </a:highlight>
                <a:uLnTx/>
                <a:uFillTx/>
              </a:rPr>
              <a:t>def</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C0C0C0"/>
                </a:highlight>
              </a:rPr>
              <a:t>7531</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12436" y="4952764"/>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06420" y="3924988"/>
            <a:ext cx="938975" cy="4755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72801" y="4239303"/>
            <a:ext cx="1417974"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 case no existing vehicle type  approval</a:t>
            </a:r>
            <a:endParaRPr kumimoji="0" lang="en-GB" sz="1200" b="0" i="0" u="none"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706018" y="2912269"/>
            <a:ext cx="1864072" cy="960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18538" y="1459232"/>
            <a:ext cx="2180662" cy="523220"/>
          </a:xfrm>
          <a:prstGeom prst="rect">
            <a:avLst/>
          </a:prstGeom>
          <a:noFill/>
        </p:spPr>
        <p:txBody>
          <a:bodyPr wrap="none" rtlCol="0">
            <a:spAutoFit/>
          </a:bodyPr>
          <a:lstStyle/>
          <a:p>
            <a:r>
              <a:rPr lang="en-GB" sz="1400" b="1" noProof="0" dirty="0"/>
              <a:t>STU:</a:t>
            </a:r>
            <a:br>
              <a:rPr lang="en-GB" sz="1400" b="1" noProof="0" dirty="0"/>
            </a:br>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6320" y="3839939"/>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2482167"/>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7" y="2554277"/>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669419" y="3157105"/>
            <a:ext cx="5172061"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STU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lang="en-GB" sz="1200" kern="0" noProof="0" dirty="0">
                <a:solidFill>
                  <a:srgbClr val="000000"/>
                </a:solidFill>
                <a:highlight>
                  <a:srgbClr val="00FF00"/>
                </a:highlight>
              </a:rPr>
              <a:t>4568</a:t>
            </a:r>
            <a:endParaRPr lang="en-GB" sz="1200" i="1" kern="0" noProof="0" dirty="0">
              <a:solidFill>
                <a:srgbClr val="000000"/>
              </a:solidFill>
            </a:endParaRPr>
          </a:p>
        </p:txBody>
      </p:sp>
      <p:sp>
        <p:nvSpPr>
          <p:cNvPr id="22" name="Rectangle 21">
            <a:extLst>
              <a:ext uri="{FF2B5EF4-FFF2-40B4-BE49-F238E27FC236}">
                <a16:creationId xmlns:a16="http://schemas.microsoft.com/office/drawing/2014/main" id="{38EC7696-05FB-003A-CD11-255A16C9DCBF}"/>
              </a:ext>
            </a:extLst>
          </p:cNvPr>
          <p:cNvSpPr/>
          <p:nvPr/>
        </p:nvSpPr>
        <p:spPr>
          <a:xfrm>
            <a:off x="648778" y="1912002"/>
            <a:ext cx="1878155" cy="291871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3" name="TextBox 22">
            <a:extLst>
              <a:ext uri="{FF2B5EF4-FFF2-40B4-BE49-F238E27FC236}">
                <a16:creationId xmlns:a16="http://schemas.microsoft.com/office/drawing/2014/main" id="{AE5E9AC0-1A77-3136-FC05-D7F58FFA15E4}"/>
              </a:ext>
            </a:extLst>
          </p:cNvPr>
          <p:cNvSpPr txBox="1"/>
          <p:nvPr/>
        </p:nvSpPr>
        <p:spPr>
          <a:xfrm>
            <a:off x="591667" y="5417773"/>
            <a:ext cx="1953199" cy="646331"/>
          </a:xfrm>
          <a:prstGeom prst="rect">
            <a:avLst/>
          </a:prstGeom>
          <a:noFill/>
        </p:spPr>
        <p:txBody>
          <a:bodyPr wrap="square" rtlCol="0">
            <a:spAutoFit/>
          </a:bodyPr>
          <a:lstStyle/>
          <a:p>
            <a:r>
              <a:rPr lang="en-GB" sz="1200" noProof="0" dirty="0"/>
              <a:t>* not needed as a precondition for STU type approval but possible</a:t>
            </a:r>
          </a:p>
        </p:txBody>
      </p:sp>
      <p:sp>
        <p:nvSpPr>
          <p:cNvPr id="24" name="TextBox 23">
            <a:extLst>
              <a:ext uri="{FF2B5EF4-FFF2-40B4-BE49-F238E27FC236}">
                <a16:creationId xmlns:a16="http://schemas.microsoft.com/office/drawing/2014/main" id="{B2509C06-360F-4302-18DA-8AF2AA50E741}"/>
              </a:ext>
            </a:extLst>
          </p:cNvPr>
          <p:cNvSpPr txBox="1"/>
          <p:nvPr/>
        </p:nvSpPr>
        <p:spPr>
          <a:xfrm>
            <a:off x="8098374" y="2749931"/>
            <a:ext cx="2120389" cy="276999"/>
          </a:xfrm>
          <a:prstGeom prst="rect">
            <a:avLst/>
          </a:prstGeom>
          <a:noFill/>
        </p:spPr>
        <p:txBody>
          <a:bodyPr wrap="none" rtlCol="0">
            <a:spAutoFit/>
          </a:bodyPr>
          <a:lstStyle/>
          <a:p>
            <a:r>
              <a:rPr lang="en-GB" sz="1200" noProof="0" dirty="0"/>
              <a:t>(assumed to be very unlikely *)</a:t>
            </a:r>
          </a:p>
        </p:txBody>
      </p:sp>
      <p:sp>
        <p:nvSpPr>
          <p:cNvPr id="51" name="Title 1">
            <a:extLst>
              <a:ext uri="{FF2B5EF4-FFF2-40B4-BE49-F238E27FC236}">
                <a16:creationId xmlns:a16="http://schemas.microsoft.com/office/drawing/2014/main" id="{11673E07-E493-EB3D-92EC-DDA549447F75}"/>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STU</a:t>
            </a:r>
          </a:p>
          <a:p>
            <a:pPr>
              <a:tabLst>
                <a:tab pos="11210925" algn="r"/>
              </a:tabLst>
            </a:pPr>
            <a:r>
              <a:rPr lang="en-GB" sz="2000" dirty="0"/>
              <a:t>STU TF within the IWG VRU-Proxi</a:t>
            </a:r>
          </a:p>
        </p:txBody>
      </p:sp>
    </p:spTree>
    <p:extLst>
      <p:ext uri="{BB962C8B-B14F-4D97-AF65-F5344CB8AC3E}">
        <p14:creationId xmlns:p14="http://schemas.microsoft.com/office/powerpoint/2010/main" val="176734787"/>
      </p:ext>
    </p:extLst>
  </p:cSld>
  <p:clrMapOvr>
    <a:masterClrMapping/>
  </p:clrMapOvr>
</p:sld>
</file>

<file path=ppt/theme/theme1.xml><?xml version="1.0" encoding="utf-8"?>
<a:theme xmlns:a="http://schemas.openxmlformats.org/drawingml/2006/main" name="Title Page 2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le Page with image 2">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ontent pag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 page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Page 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ontent Page 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4d95f56-729f-4d97-81fd-0af6098fc257">
      <Terms xmlns="http://schemas.microsoft.com/office/infopath/2007/PartnerControls"/>
    </lcf76f155ced4ddcb4097134ff3c332f>
    <TaxCatchAll xmlns="28c305d9-fe36-4c76-a011-b29954a860e8" xsi:nil="true"/>
    <Thumbnail xmlns="b4d95f56-729f-4d97-81fd-0af6098fc257" xsi:nil="true"/>
    <MediaLengthInSeconds xmlns="b4d95f56-729f-4d97-81fd-0af6098fc25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49A5C226EB84469925ECFB804274D1" ma:contentTypeVersion="21" ma:contentTypeDescription="Create a new document." ma:contentTypeScope="" ma:versionID="e3c7fd316288b40314475a26041e3ade">
  <xsd:schema xmlns:xsd="http://www.w3.org/2001/XMLSchema" xmlns:xs="http://www.w3.org/2001/XMLSchema" xmlns:p="http://schemas.microsoft.com/office/2006/metadata/properties" xmlns:ns2="b4d95f56-729f-4d97-81fd-0af6098fc257" xmlns:ns3="28c305d9-fe36-4c76-a011-b29954a860e8" targetNamespace="http://schemas.microsoft.com/office/2006/metadata/properties" ma:root="true" ma:fieldsID="e002655aaa392e9f0763e468f3d3e29e" ns2:_="" ns3:_="">
    <xsd:import namespace="b4d95f56-729f-4d97-81fd-0af6098fc257"/>
    <xsd:import namespace="28c305d9-fe36-4c76-a011-b29954a860e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humbnail" minOccurs="0"/>
                <xsd:element ref="ns2:MediaServiceSearchPropertie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d95f56-729f-4d97-81fd-0af6098fc2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a625d98-1391-49f5-a297-e3a6c793c5b6" ma:termSetId="09814cd3-568e-fe90-9814-8d621ff8fb84" ma:anchorId="fba54fb3-c3e1-fe81-a776-ca4b69148c4d" ma:open="true" ma:isKeyword="false">
      <xsd:complexType>
        <xsd:sequence>
          <xsd:element ref="pc:Terms" minOccurs="0" maxOccurs="1"/>
        </xsd:sequence>
      </xsd:complexType>
    </xsd:element>
    <xsd:element name="Thumbnail" ma:index="22" nillable="true" ma:displayName="Thumbnail" ma:format="Dropdown" ma:list="2d0a207c-073f-4e08-b183-5256ecb37ce6" ma:internalName="Thumbnail" ma:showField="Title">
      <xsd:simpleType>
        <xsd:restriction base="dms:Lookup"/>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c305d9-fe36-4c76-a011-b29954a860e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7cc976-4863-4742-85e2-d04b1cf444ae}" ma:internalName="TaxCatchAll" ma:showField="CatchAllData" ma:web="28c305d9-fe36-4c76-a011-b29954a860e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A67B3B-C2BA-424C-BAC9-451B88CDD25D}">
  <ds:schemaRefs>
    <ds:schemaRef ds:uri="http://purl.org/dc/dcmitype/"/>
    <ds:schemaRef ds:uri="http://www.w3.org/XML/1998/namespace"/>
    <ds:schemaRef ds:uri="b4d95f56-729f-4d97-81fd-0af6098fc257"/>
    <ds:schemaRef ds:uri="http://purl.org/dc/elements/1.1/"/>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28c305d9-fe36-4c76-a011-b29954a860e8"/>
  </ds:schemaRefs>
</ds:datastoreItem>
</file>

<file path=customXml/itemProps2.xml><?xml version="1.0" encoding="utf-8"?>
<ds:datastoreItem xmlns:ds="http://schemas.openxmlformats.org/officeDocument/2006/customXml" ds:itemID="{763B1F00-03DA-4177-B5BC-20B25ED1067A}">
  <ds:schemaRefs>
    <ds:schemaRef ds:uri="http://schemas.microsoft.com/sharepoint/v3/contenttype/forms"/>
  </ds:schemaRefs>
</ds:datastoreItem>
</file>

<file path=customXml/itemProps3.xml><?xml version="1.0" encoding="utf-8"?>
<ds:datastoreItem xmlns:ds="http://schemas.openxmlformats.org/officeDocument/2006/customXml" ds:itemID="{E82C2D8F-A5D6-4EDE-9552-3806C8774BDE}">
  <ds:schemaRefs>
    <ds:schemaRef ds:uri="28c305d9-fe36-4c76-a011-b29954a860e8"/>
    <ds:schemaRef ds:uri="b4d95f56-729f-4d97-81fd-0af6098fc2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4066</TotalTime>
  <Words>2522</Words>
  <Application>Microsoft Office PowerPoint</Application>
  <PresentationFormat>Breedbeeld</PresentationFormat>
  <Paragraphs>247</Paragraphs>
  <Slides>15</Slides>
  <Notes>10</Notes>
  <HiddenSlides>3</HiddenSlides>
  <MMClips>0</MMClips>
  <ScaleCrop>false</ScaleCrop>
  <HeadingPairs>
    <vt:vector size="6" baseType="variant">
      <vt:variant>
        <vt:lpstr>Gebruikte lettertypen</vt:lpstr>
      </vt:variant>
      <vt:variant>
        <vt:i4>10</vt:i4>
      </vt:variant>
      <vt:variant>
        <vt:lpstr>Thema</vt:lpstr>
      </vt:variant>
      <vt:variant>
        <vt:i4>7</vt:i4>
      </vt:variant>
      <vt:variant>
        <vt:lpstr>Diatitels</vt:lpstr>
      </vt:variant>
      <vt:variant>
        <vt:i4>15</vt:i4>
      </vt:variant>
    </vt:vector>
  </HeadingPairs>
  <TitlesOfParts>
    <vt:vector size="32" baseType="lpstr">
      <vt:lpstr>Aptos</vt:lpstr>
      <vt:lpstr>Aptos Display</vt:lpstr>
      <vt:lpstr>Arial</vt:lpstr>
      <vt:lpstr>Calibri</vt:lpstr>
      <vt:lpstr>Calibri Light</vt:lpstr>
      <vt:lpstr>Courier New</vt:lpstr>
      <vt:lpstr>Helvetica</vt:lpstr>
      <vt:lpstr>Helvetica Light</vt:lpstr>
      <vt:lpstr>Tahoma</vt:lpstr>
      <vt:lpstr>Wingdings</vt:lpstr>
      <vt:lpstr>Title Page 2 - with image</vt:lpstr>
      <vt:lpstr>1_Title Page with image 2</vt:lpstr>
      <vt:lpstr>Content page 1</vt:lpstr>
      <vt:lpstr>Content page - with image</vt:lpstr>
      <vt:lpstr>Content Page 3</vt:lpstr>
      <vt:lpstr>Content Page 4</vt:lpstr>
      <vt:lpstr>Custom Design</vt:lpstr>
      <vt:lpstr>Status and Feedback Request  Task Force Separate Technical Unit (STU) within IWG VRU-Proxi  for Agenda item 4 130th GRSG meeting 6th to 9th October 2025</vt:lpstr>
      <vt:lpstr>Agenda</vt:lpstr>
      <vt:lpstr>Timeline – Request for ToR Change IWG VRU-Proxi – Related to Separate Technical Units (STU)</vt:lpstr>
      <vt:lpstr>Scope – Request for ToR Change IWG VRU-Proxi – Related to Separate Technical Units (STU)</vt:lpstr>
      <vt:lpstr>PowerPoint-presentatie</vt:lpstr>
      <vt:lpstr>PowerPoint-presentatie</vt:lpstr>
      <vt:lpstr>R159 Draft Approval Routes – New Types STU TF within the IWG VRU-Proxi</vt:lpstr>
      <vt:lpstr>PowerPoint-presentatie</vt:lpstr>
      <vt:lpstr>PowerPoint-presentatie</vt:lpstr>
      <vt:lpstr>Draft Structural Changes – R159 Overview STU TF within the IWG VRU-Proxi</vt:lpstr>
      <vt:lpstr>Draft Structural Changes – Details STU TF within the IWG VRU-Proxi</vt:lpstr>
      <vt:lpstr>Thank You – for Supporting the STU TF</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Johan Broeders</cp:lastModifiedBy>
  <cp:revision>1115</cp:revision>
  <dcterms:created xsi:type="dcterms:W3CDTF">2024-08-20T12:39:33Z</dcterms:created>
  <dcterms:modified xsi:type="dcterms:W3CDTF">2025-09-22T07:17:57Z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0x010100D049A5C226EB84469925ECFB804274D1</vt:lpwstr>
  </property>
  <property fmtid="{D5CDD505-2E9C-101B-9397-08002B2CF9AE}" pid="3" name="Order">
    <vt:r8>18300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MediaServiceImageTags">
    <vt:lpwstr/>
  </property>
  <property fmtid="{D5CDD505-2E9C-101B-9397-08002B2CF9AE}" pid="11" name="MSIP_Label_ed2ad905-a8c6-4fac-a274-fc3a9e0c7e11_Enabled">
    <vt:lpwstr>true</vt:lpwstr>
  </property>
  <property fmtid="{D5CDD505-2E9C-101B-9397-08002B2CF9AE}" pid="12" name="MSIP_Label_ed2ad905-a8c6-4fac-a274-fc3a9e0c7e11_SetDate">
    <vt:lpwstr>2025-09-22T07:17:34Z</vt:lpwstr>
  </property>
  <property fmtid="{D5CDD505-2E9C-101B-9397-08002B2CF9AE}" pid="13" name="MSIP_Label_ed2ad905-a8c6-4fac-a274-fc3a9e0c7e11_Method">
    <vt:lpwstr>Privileged</vt:lpwstr>
  </property>
  <property fmtid="{D5CDD505-2E9C-101B-9397-08002B2CF9AE}" pid="14" name="MSIP_Label_ed2ad905-a8c6-4fac-a274-fc3a9e0c7e11_Name">
    <vt:lpwstr>ed2ad905-a8c6-4fac-a274-fc3a9e0c7e11</vt:lpwstr>
  </property>
  <property fmtid="{D5CDD505-2E9C-101B-9397-08002B2CF9AE}" pid="15" name="MSIP_Label_ed2ad905-a8c6-4fac-a274-fc3a9e0c7e11_SiteId">
    <vt:lpwstr>e201abf9-c5a3-43f8-8e29-135d4fe67e6b</vt:lpwstr>
  </property>
  <property fmtid="{D5CDD505-2E9C-101B-9397-08002B2CF9AE}" pid="16" name="MSIP_Label_ed2ad905-a8c6-4fac-a274-fc3a9e0c7e11_ActionId">
    <vt:lpwstr>6d5bd7eb-5cfa-4a86-a51c-5c364a30e107</vt:lpwstr>
  </property>
  <property fmtid="{D5CDD505-2E9C-101B-9397-08002B2CF9AE}" pid="17" name="MSIP_Label_ed2ad905-a8c6-4fac-a274-fc3a9e0c7e11_ContentBits">
    <vt:lpwstr>0</vt:lpwstr>
  </property>
  <property fmtid="{D5CDD505-2E9C-101B-9397-08002B2CF9AE}" pid="18" name="MSIP_Label_ed2ad905-a8c6-4fac-a274-fc3a9e0c7e11_Tag">
    <vt:lpwstr>10, 0, 1, 1</vt:lpwstr>
  </property>
</Properties>
</file>