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70" r:id="rId5"/>
  </p:sldIdLst>
  <p:sldSz cx="9144000" cy="6858000" type="screen4x3"/>
  <p:notesSz cx="6805613" cy="99441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A2F0DD8-D33F-532F-C8E5-3A8B04E9A3EC}" name="Doherty, Jane (NHTSA)" initials="DJ(" userId="S::jane.doherty@ad.dot.gov::7784d4ee-419b-41d3-978b-61176961ded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042243-2551-44D8-9D83-0FD2C6AAE3CB}" v="11" dt="2025-09-22T08:07:59.666"/>
    <p1510:client id="{FAF46DD7-7D05-4864-9BEE-EE844A6FC0F8}" v="1" dt="2025-09-22T11:17:31.1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3686" autoAdjust="0"/>
  </p:normalViewPr>
  <p:slideViewPr>
    <p:cSldViewPr>
      <p:cViewPr varScale="1">
        <p:scale>
          <a:sx n="100" d="100"/>
          <a:sy n="100" d="100"/>
        </p:scale>
        <p:origin x="1860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Relationship Id="rId14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iting, Tim" userId="c3213f79-9aa8-43f0-bbb1-65c2d0e46dcb" providerId="ADAL" clId="{DF042243-2551-44D8-9D83-0FD2C6AAE3CB}"/>
    <pc:docChg chg="undo custSel delSld modSld">
      <pc:chgData name="Guiting, Tim" userId="c3213f79-9aa8-43f0-bbb1-65c2d0e46dcb" providerId="ADAL" clId="{DF042243-2551-44D8-9D83-0FD2C6AAE3CB}" dt="2025-09-22T08:07:59.665" v="148" actId="20577"/>
      <pc:docMkLst>
        <pc:docMk/>
      </pc:docMkLst>
      <pc:sldChg chg="del">
        <pc:chgData name="Guiting, Tim" userId="c3213f79-9aa8-43f0-bbb1-65c2d0e46dcb" providerId="ADAL" clId="{DF042243-2551-44D8-9D83-0FD2C6AAE3CB}" dt="2025-09-22T07:52:50.852" v="0" actId="2696"/>
        <pc:sldMkLst>
          <pc:docMk/>
          <pc:sldMk cId="0" sldId="256"/>
        </pc:sldMkLst>
      </pc:sldChg>
      <pc:sldChg chg="modSp mod modAnim">
        <pc:chgData name="Guiting, Tim" userId="c3213f79-9aa8-43f0-bbb1-65c2d0e46dcb" providerId="ADAL" clId="{DF042243-2551-44D8-9D83-0FD2C6AAE3CB}" dt="2025-09-22T08:07:59.665" v="148" actId="20577"/>
        <pc:sldMkLst>
          <pc:docMk/>
          <pc:sldMk cId="1465462203" sldId="270"/>
        </pc:sldMkLst>
        <pc:spChg chg="mod">
          <ac:chgData name="Guiting, Tim" userId="c3213f79-9aa8-43f0-bbb1-65c2d0e46dcb" providerId="ADAL" clId="{DF042243-2551-44D8-9D83-0FD2C6AAE3CB}" dt="2025-09-22T07:53:32.986" v="28" actId="6549"/>
          <ac:spMkLst>
            <pc:docMk/>
            <pc:sldMk cId="1465462203" sldId="270"/>
            <ac:spMk id="7" creationId="{FB7F11E6-DD1A-2A2C-D021-D94B44B9C55C}"/>
          </ac:spMkLst>
        </pc:spChg>
        <pc:spChg chg="mod">
          <ac:chgData name="Guiting, Tim" userId="c3213f79-9aa8-43f0-bbb1-65c2d0e46dcb" providerId="ADAL" clId="{DF042243-2551-44D8-9D83-0FD2C6AAE3CB}" dt="2025-09-22T08:07:59.665" v="148" actId="20577"/>
          <ac:spMkLst>
            <pc:docMk/>
            <pc:sldMk cId="1465462203" sldId="270"/>
            <ac:spMk id="9" creationId="{3E673374-EB64-4069-B438-F4181B58BDEE}"/>
          </ac:spMkLst>
        </pc:spChg>
      </pc:sldChg>
      <pc:sldChg chg="del">
        <pc:chgData name="Guiting, Tim" userId="c3213f79-9aa8-43f0-bbb1-65c2d0e46dcb" providerId="ADAL" clId="{DF042243-2551-44D8-9D83-0FD2C6AAE3CB}" dt="2025-09-22T07:52:54.484" v="1" actId="2696"/>
        <pc:sldMkLst>
          <pc:docMk/>
          <pc:sldMk cId="3064887069" sldId="316"/>
        </pc:sldMkLst>
      </pc:sldChg>
      <pc:sldChg chg="del">
        <pc:chgData name="Guiting, Tim" userId="c3213f79-9aa8-43f0-bbb1-65c2d0e46dcb" providerId="ADAL" clId="{DF042243-2551-44D8-9D83-0FD2C6AAE3CB}" dt="2025-09-22T07:52:56.622" v="3" actId="2696"/>
        <pc:sldMkLst>
          <pc:docMk/>
          <pc:sldMk cId="596300986" sldId="317"/>
        </pc:sldMkLst>
      </pc:sldChg>
      <pc:sldChg chg="del">
        <pc:chgData name="Guiting, Tim" userId="c3213f79-9aa8-43f0-bbb1-65c2d0e46dcb" providerId="ADAL" clId="{DF042243-2551-44D8-9D83-0FD2C6AAE3CB}" dt="2025-09-22T07:52:57.737" v="5" actId="2696"/>
        <pc:sldMkLst>
          <pc:docMk/>
          <pc:sldMk cId="4004037412" sldId="318"/>
        </pc:sldMkLst>
      </pc:sldChg>
      <pc:sldChg chg="del">
        <pc:chgData name="Guiting, Tim" userId="c3213f79-9aa8-43f0-bbb1-65c2d0e46dcb" providerId="ADAL" clId="{DF042243-2551-44D8-9D83-0FD2C6AAE3CB}" dt="2025-09-22T07:52:56.075" v="2" actId="2696"/>
        <pc:sldMkLst>
          <pc:docMk/>
          <pc:sldMk cId="2204084755" sldId="319"/>
        </pc:sldMkLst>
      </pc:sldChg>
      <pc:sldChg chg="del">
        <pc:chgData name="Guiting, Tim" userId="c3213f79-9aa8-43f0-bbb1-65c2d0e46dcb" providerId="ADAL" clId="{DF042243-2551-44D8-9D83-0FD2C6AAE3CB}" dt="2025-09-22T07:52:56.904" v="4" actId="2696"/>
        <pc:sldMkLst>
          <pc:docMk/>
          <pc:sldMk cId="2756664021" sldId="320"/>
        </pc:sldMkLst>
      </pc:sldChg>
    </pc:docChg>
  </pc:docChgLst>
  <pc:docChgLst>
    <pc:chgData name="Johan Broeders" userId="b75809dd-f2de-4da2-9aff-d3bdf67db9af" providerId="ADAL" clId="{586A5812-0549-42BD-9BDE-6CA06B9E729B}"/>
    <pc:docChg chg="modSld">
      <pc:chgData name="Johan Broeders" userId="b75809dd-f2de-4da2-9aff-d3bdf67db9af" providerId="ADAL" clId="{586A5812-0549-42BD-9BDE-6CA06B9E729B}" dt="2025-09-22T11:17:48.959" v="20" actId="1076"/>
      <pc:docMkLst>
        <pc:docMk/>
      </pc:docMkLst>
      <pc:sldChg chg="addSp modSp mod">
        <pc:chgData name="Johan Broeders" userId="b75809dd-f2de-4da2-9aff-d3bdf67db9af" providerId="ADAL" clId="{586A5812-0549-42BD-9BDE-6CA06B9E729B}" dt="2025-09-22T11:17:48.959" v="20" actId="1076"/>
        <pc:sldMkLst>
          <pc:docMk/>
          <pc:sldMk cId="1465462203" sldId="270"/>
        </pc:sldMkLst>
        <pc:spChg chg="add mod">
          <ac:chgData name="Johan Broeders" userId="b75809dd-f2de-4da2-9aff-d3bdf67db9af" providerId="ADAL" clId="{586A5812-0549-42BD-9BDE-6CA06B9E729B}" dt="2025-09-22T11:17:48.959" v="20" actId="1076"/>
          <ac:spMkLst>
            <pc:docMk/>
            <pc:sldMk cId="1465462203" sldId="270"/>
            <ac:spMk id="2" creationId="{FFBB7053-9034-B49F-887D-B63B55C5AB1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841" cy="497762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4183" y="0"/>
            <a:ext cx="2949841" cy="497762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E26B1654-7C7E-402A-BF59-943532405532}" type="datetimeFigureOut">
              <a:rPr lang="nl-NL" smtClean="0"/>
              <a:t>22-9-2025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46338"/>
            <a:ext cx="2949841" cy="497762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4183" y="9446338"/>
            <a:ext cx="2949841" cy="497762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53B516FA-8A56-4E4B-B58B-1BD33AB322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67878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844550" y="882650"/>
            <a:ext cx="5813425" cy="4360863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nl-NL" sz="1800" b="0" strike="noStrike" spc="-1">
                <a:solidFill>
                  <a:srgbClr val="000000"/>
                </a:solidFill>
                <a:latin typeface="Calibri"/>
              </a:rPr>
              <a:t>Click to move the slide</a:t>
            </a: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750227" y="5522892"/>
            <a:ext cx="6001443" cy="5232005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84" name="PlaceHolder 3"/>
          <p:cNvSpPr>
            <a:spLocks noGrp="1"/>
          </p:cNvSpPr>
          <p:nvPr>
            <p:ph type="hdr"/>
          </p:nvPr>
        </p:nvSpPr>
        <p:spPr>
          <a:xfrm>
            <a:off x="1" y="2"/>
            <a:ext cx="3255619" cy="580985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85" name="PlaceHolder 4"/>
          <p:cNvSpPr>
            <a:spLocks noGrp="1"/>
          </p:cNvSpPr>
          <p:nvPr>
            <p:ph type="dt"/>
          </p:nvPr>
        </p:nvSpPr>
        <p:spPr>
          <a:xfrm>
            <a:off x="4246275" y="2"/>
            <a:ext cx="3255619" cy="580985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ftr"/>
          </p:nvPr>
        </p:nvSpPr>
        <p:spPr>
          <a:xfrm>
            <a:off x="1" y="11046174"/>
            <a:ext cx="3255619" cy="580985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87" name="PlaceHolder 6"/>
          <p:cNvSpPr>
            <a:spLocks noGrp="1"/>
          </p:cNvSpPr>
          <p:nvPr>
            <p:ph type="sldNum"/>
          </p:nvPr>
        </p:nvSpPr>
        <p:spPr>
          <a:xfrm>
            <a:off x="4246275" y="11046174"/>
            <a:ext cx="3255619" cy="580985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F02A3888-673D-4689-AF99-D29484F8A26A}" type="slidenum">
              <a:rPr lang="en-US" sz="1400" b="0" strike="noStrike" spc="-1">
                <a:latin typeface="Times New Roman"/>
              </a:rPr>
              <a:t>‹nr.›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97536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46138" y="882650"/>
            <a:ext cx="5811837" cy="4360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spc="-1">
                <a:latin typeface="Times New Roman"/>
              </a:rPr>
              <a:t>1</a:t>
            </a:fld>
            <a:endParaRPr lang="en-US" sz="1400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51157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4400" b="0" strike="noStrike" spc="-1">
                <a:solidFill>
                  <a:srgbClr val="000000"/>
                </a:solidFill>
                <a:latin typeface="Calibri"/>
              </a:rPr>
              <a:t>Klik om de stijl te bewerken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5DAB8B57-6168-44C8-BBA1-51281CDAD602}" type="datetime">
              <a:rPr lang="en-US" sz="1200" b="0" strike="noStrike" spc="-1">
                <a:solidFill>
                  <a:srgbClr val="8B8B8B"/>
                </a:solidFill>
                <a:latin typeface="Calibri"/>
              </a:rPr>
              <a:t>9/22/2025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CF5C2B08-6F4B-45EB-B014-59701702C745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t>‹nr.›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unece.org/display/trans/TF+Reversing+Detection+1st+session?src=contextnavpagetreemod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27">
            <a:extLst>
              <a:ext uri="{FF2B5EF4-FFF2-40B4-BE49-F238E27FC236}">
                <a16:creationId xmlns:a16="http://schemas.microsoft.com/office/drawing/2014/main" id="{3E673374-EB64-4069-B438-F4181B58BDEE}"/>
              </a:ext>
            </a:extLst>
          </p:cNvPr>
          <p:cNvSpPr/>
          <p:nvPr/>
        </p:nvSpPr>
        <p:spPr>
          <a:xfrm>
            <a:off x="267835" y="692696"/>
            <a:ext cx="8712967" cy="5539076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343260" lvl="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1st session 11 September 2025, lead by UK. Documents: </a:t>
            </a:r>
            <a:r>
              <a:rPr lang="en-US" sz="2000" u="sng" kern="100" dirty="0">
                <a:solidFill>
                  <a:srgbClr val="0000FF"/>
                </a:solidFill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  <a:hlinkClick r:id="rId3"/>
              </a:rPr>
              <a:t>TF RD 1st session</a:t>
            </a:r>
            <a:r>
              <a:rPr lang="en-US" sz="2000" u="sng" kern="100" dirty="0">
                <a:solidFill>
                  <a:srgbClr val="0000FF"/>
                </a:solidFill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.</a:t>
            </a:r>
            <a:endParaRPr lang="en-US" altLang="ja-JP" sz="2000" spc="-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3260" lvl="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Reason: discussing reversing detection by cameras and sensors, as part of continuation of investigating VRU safety around vehicles.</a:t>
            </a:r>
          </a:p>
          <a:p>
            <a:pPr marL="343260" lvl="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UK expert presented the EU27 and UK market situation of the best-selling cars (open source data).</a:t>
            </a:r>
          </a:p>
          <a:p>
            <a:pPr marL="343260" lvl="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information indicates that sensors and a camera are provided on 10% of the EU base model cars and 60% of the UK base model cars.</a:t>
            </a:r>
          </a:p>
          <a:p>
            <a:pPr marL="343260" lvl="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But, in almost all cases it is possible to get sensors and a camera on cars by specifying optional extras or a higher trim level.</a:t>
            </a:r>
          </a:p>
          <a:p>
            <a:pPr marL="343260" lvl="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Reservations had been expressed on whether information on the benefit of these devices is available at this time and whether we should await more data, including for example field data.</a:t>
            </a:r>
          </a:p>
          <a:p>
            <a:pPr marL="343260" lvl="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task force attendees were invited to provide more information, in addition to the information already provided by the UK, and including on what is happening in non-EU markets.</a:t>
            </a:r>
          </a:p>
          <a:p>
            <a:pPr marL="343260" lvl="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further meetings scheduled, this will follow depending on the views by VRU-</a:t>
            </a:r>
            <a:r>
              <a:rPr lang="en-US" altLang="ja-JP" sz="2000" spc="-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Proxi</a:t>
            </a:r>
            <a:r>
              <a:rPr lang="en-US" altLang="ja-JP" sz="2000" spc="-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GRSG.</a:t>
            </a:r>
          </a:p>
        </p:txBody>
      </p:sp>
      <p:sp>
        <p:nvSpPr>
          <p:cNvPr id="7" name="TextShape 1">
            <a:extLst>
              <a:ext uri="{FF2B5EF4-FFF2-40B4-BE49-F238E27FC236}">
                <a16:creationId xmlns:a16="http://schemas.microsoft.com/office/drawing/2014/main" id="{FB7F11E6-DD1A-2A2C-D021-D94B44B9C55C}"/>
              </a:ext>
            </a:extLst>
          </p:cNvPr>
          <p:cNvSpPr txBox="1"/>
          <p:nvPr/>
        </p:nvSpPr>
        <p:spPr>
          <a:xfrm>
            <a:off x="13692" y="120286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3600" b="1" spc="-1" dirty="0">
                <a:solidFill>
                  <a:srgbClr val="000000"/>
                </a:solidFill>
                <a:latin typeface="Calibri"/>
              </a:rPr>
              <a:t>Status Report TF on ‘Reverse Detection’</a:t>
            </a:r>
            <a:endParaRPr lang="nl-NL" sz="2400" b="1" u="sng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FFBB7053-9034-B49F-887D-B63B55C5AB16}"/>
              </a:ext>
            </a:extLst>
          </p:cNvPr>
          <p:cNvSpPr txBox="1"/>
          <p:nvPr/>
        </p:nvSpPr>
        <p:spPr>
          <a:xfrm>
            <a:off x="7806039" y="6569144"/>
            <a:ext cx="13516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VRU-Proxi-38-04</a:t>
            </a:r>
          </a:p>
        </p:txBody>
      </p:sp>
    </p:spTree>
    <p:extLst>
      <p:ext uri="{BB962C8B-B14F-4D97-AF65-F5344CB8AC3E}">
        <p14:creationId xmlns:p14="http://schemas.microsoft.com/office/powerpoint/2010/main" val="146546220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cccb6d4-dbe5-46d2-b4d3-5733603d8cc6">
      <Terms xmlns="http://schemas.microsoft.com/office/infopath/2007/PartnerControls"/>
    </lcf76f155ced4ddcb4097134ff3c332f>
    <TaxCatchAll xmlns="985ec44e-1bab-4c0b-9df0-6ba128686fc9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9" ma:contentTypeDescription="Create a new document." ma:contentTypeScope="" ma:versionID="957983f112ff70deb4ba3514eaba81b6">
  <xsd:schema xmlns:xsd="http://www.w3.org/2001/XMLSchema" xmlns:xs="http://www.w3.org/2001/XMLSchema" xmlns:p="http://schemas.microsoft.com/office/2006/metadata/properties" xmlns:ns2="4b4a1c0d-4a69-4996-a84a-fc699b9f49de" xmlns:ns3="acccb6d4-dbe5-46d2-b4d3-5733603d8cc6" xmlns:ns4="985ec44e-1bab-4c0b-9df0-6ba128686fc9" targetNamespace="http://schemas.microsoft.com/office/2006/metadata/properties" ma:root="true" ma:fieldsID="226e8c697896011a9f0e61e90df53f9c" ns2:_="" ns3:_="" ns4:_="">
    <xsd:import namespace="4b4a1c0d-4a69-4996-a84a-fc699b9f49de"/>
    <xsd:import namespace="acccb6d4-dbe5-46d2-b4d3-5733603d8cc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2cb41a6-c265-4598-b948-df01c7e084ec}" ma:internalName="TaxCatchAll" ma:showField="CatchAllData" ma:web="4b4a1c0d-4a69-4996-a84a-fc699b9f49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D56E207-CB26-4E42-91CA-3C05047CEFE4}">
  <ds:schemaRefs>
    <ds:schemaRef ds:uri="4b4a1c0d-4a69-4996-a84a-fc699b9f49de"/>
    <ds:schemaRef ds:uri="http://purl.org/dc/elements/1.1/"/>
    <ds:schemaRef ds:uri="acccb6d4-dbe5-46d2-b4d3-5733603d8cc6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http://schemas.microsoft.com/office/2006/documentManagement/types"/>
    <ds:schemaRef ds:uri="985ec44e-1bab-4c0b-9df0-6ba128686fc9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6FD20D8-2B73-4E29-8358-56662A25BD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DEBD56-7985-401D-91BE-20F4431C35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150cfa2a-f5d3-460a-ae30-e92179b1b1a9}" enabled="0" method="" siteId="{150cfa2a-f5d3-460a-ae30-e92179b1b1a9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6343</TotalTime>
  <Words>203</Words>
  <Application>Microsoft Office PowerPoint</Application>
  <PresentationFormat>Diavoorstelling (4:3)</PresentationFormat>
  <Paragraphs>11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7" baseType="lpstr">
      <vt:lpstr>Arial</vt:lpstr>
      <vt:lpstr>Calibri</vt:lpstr>
      <vt:lpstr>Symbol</vt:lpstr>
      <vt:lpstr>Times New Roman</vt:lpstr>
      <vt:lpstr>Wingdings</vt:lpstr>
      <vt:lpstr>Office Theme</vt:lpstr>
      <vt:lpstr>PowerPoint-presentatie</vt:lpstr>
    </vt:vector>
  </TitlesOfParts>
  <Company>RDW Voertuiginformatie en -toelating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striekwp</dc:creator>
  <cp:keywords/>
  <cp:lastModifiedBy>Johan Broeders</cp:lastModifiedBy>
  <cp:revision>458</cp:revision>
  <cp:lastPrinted>2022-10-06T15:27:22Z</cp:lastPrinted>
  <dcterms:created xsi:type="dcterms:W3CDTF">2019-01-14T05:13:36Z</dcterms:created>
  <dcterms:modified xsi:type="dcterms:W3CDTF">2025-09-22T11:17:49Z</dcterms:modified>
  <cp:category/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RDW Voertuiginformatie en -toelating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画面に合わせる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6</vt:i4>
  </property>
  <property fmtid="{D5CDD505-2E9C-101B-9397-08002B2CF9AE}" pid="13" name="ContentTypeId">
    <vt:lpwstr>0x0101003B8422D08C252547BB1CFA7F78E2CB83</vt:lpwstr>
  </property>
  <property fmtid="{D5CDD505-2E9C-101B-9397-08002B2CF9AE}" pid="14" name="Office_x0020_of_x0020_Origin">
    <vt:lpwstr/>
  </property>
  <property fmtid="{D5CDD505-2E9C-101B-9397-08002B2CF9AE}" pid="15" name="MediaServiceImageTags">
    <vt:lpwstr/>
  </property>
  <property fmtid="{D5CDD505-2E9C-101B-9397-08002B2CF9AE}" pid="16" name="gba66df640194346a5267c50f24d4797">
    <vt:lpwstr/>
  </property>
  <property fmtid="{D5CDD505-2E9C-101B-9397-08002B2CF9AE}" pid="17" name="Office of Origin">
    <vt:lpwstr/>
  </property>
  <property fmtid="{D5CDD505-2E9C-101B-9397-08002B2CF9AE}" pid="18" name="MSIP_Label_ed2ad905-a8c6-4fac-a274-fc3a9e0c7e11_Enabled">
    <vt:lpwstr>true</vt:lpwstr>
  </property>
  <property fmtid="{D5CDD505-2E9C-101B-9397-08002B2CF9AE}" pid="19" name="MSIP_Label_ed2ad905-a8c6-4fac-a274-fc3a9e0c7e11_SetDate">
    <vt:lpwstr>2025-03-14T09:11:06Z</vt:lpwstr>
  </property>
  <property fmtid="{D5CDD505-2E9C-101B-9397-08002B2CF9AE}" pid="20" name="MSIP_Label_ed2ad905-a8c6-4fac-a274-fc3a9e0c7e11_Method">
    <vt:lpwstr>Privileged</vt:lpwstr>
  </property>
  <property fmtid="{D5CDD505-2E9C-101B-9397-08002B2CF9AE}" pid="21" name="MSIP_Label_ed2ad905-a8c6-4fac-a274-fc3a9e0c7e11_Name">
    <vt:lpwstr>ed2ad905-a8c6-4fac-a274-fc3a9e0c7e11</vt:lpwstr>
  </property>
  <property fmtid="{D5CDD505-2E9C-101B-9397-08002B2CF9AE}" pid="22" name="MSIP_Label_ed2ad905-a8c6-4fac-a274-fc3a9e0c7e11_SiteId">
    <vt:lpwstr>e201abf9-c5a3-43f8-8e29-135d4fe67e6b</vt:lpwstr>
  </property>
  <property fmtid="{D5CDD505-2E9C-101B-9397-08002B2CF9AE}" pid="23" name="MSIP_Label_ed2ad905-a8c6-4fac-a274-fc3a9e0c7e11_ActionId">
    <vt:lpwstr>92be7726-332d-4ad8-b126-31a4355aa9e7</vt:lpwstr>
  </property>
  <property fmtid="{D5CDD505-2E9C-101B-9397-08002B2CF9AE}" pid="24" name="MSIP_Label_ed2ad905-a8c6-4fac-a274-fc3a9e0c7e11_ContentBits">
    <vt:lpwstr>0</vt:lpwstr>
  </property>
  <property fmtid="{D5CDD505-2E9C-101B-9397-08002B2CF9AE}" pid="25" name="MSIP_Label_ed2ad905-a8c6-4fac-a274-fc3a9e0c7e11_Tag">
    <vt:lpwstr>10, 0, 1, 1</vt:lpwstr>
  </property>
</Properties>
</file>