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3" r:id="rId6"/>
    <p:sldId id="264" r:id="rId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2" d="100"/>
          <a:sy n="52" d="100"/>
        </p:scale>
        <p:origin x="490"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836FF9-998C-D637-5F73-FFDF06D3BD00}"/>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en-US"/>
          </a:p>
        </p:txBody>
      </p:sp>
      <p:sp>
        <p:nvSpPr>
          <p:cNvPr id="3" name="Untertitel 2">
            <a:extLst>
              <a:ext uri="{FF2B5EF4-FFF2-40B4-BE49-F238E27FC236}">
                <a16:creationId xmlns:a16="http://schemas.microsoft.com/office/drawing/2014/main" id="{29B926CA-8B61-DCCF-3B16-49E0EDFE93C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4" name="Datumsplatzhalter 3">
            <a:extLst>
              <a:ext uri="{FF2B5EF4-FFF2-40B4-BE49-F238E27FC236}">
                <a16:creationId xmlns:a16="http://schemas.microsoft.com/office/drawing/2014/main" id="{7EE01466-970F-62A4-1ADE-D5847E6DEA15}"/>
              </a:ext>
            </a:extLst>
          </p:cNvPr>
          <p:cNvSpPr>
            <a:spLocks noGrp="1"/>
          </p:cNvSpPr>
          <p:nvPr>
            <p:ph type="dt" sz="half" idx="10"/>
          </p:nvPr>
        </p:nvSpPr>
        <p:spPr/>
        <p:txBody>
          <a:bodyPr/>
          <a:lstStyle/>
          <a:p>
            <a:fld id="{9D47E1B0-EA56-4AAC-9EC4-16E8B3DCC365}" type="datetimeFigureOut">
              <a:rPr lang="en-US" smtClean="0"/>
              <a:t>10/22/2025</a:t>
            </a:fld>
            <a:endParaRPr lang="en-US"/>
          </a:p>
        </p:txBody>
      </p:sp>
      <p:sp>
        <p:nvSpPr>
          <p:cNvPr id="5" name="Fußzeilenplatzhalter 4">
            <a:extLst>
              <a:ext uri="{FF2B5EF4-FFF2-40B4-BE49-F238E27FC236}">
                <a16:creationId xmlns:a16="http://schemas.microsoft.com/office/drawing/2014/main" id="{C215469E-9F4C-72DD-4D58-924F1DBA939E}"/>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A8543C01-D96B-B7F6-5322-A11BB318DE1B}"/>
              </a:ext>
            </a:extLst>
          </p:cNvPr>
          <p:cNvSpPr>
            <a:spLocks noGrp="1"/>
          </p:cNvSpPr>
          <p:nvPr>
            <p:ph type="sldNum" sz="quarter" idx="12"/>
          </p:nvPr>
        </p:nvSpPr>
        <p:spPr/>
        <p:txBody>
          <a:bodyPr/>
          <a:lstStyle/>
          <a:p>
            <a:fld id="{6271D8DA-C164-43FA-AD51-1AF59D64F074}" type="slidenum">
              <a:rPr lang="en-US" smtClean="0"/>
              <a:t>‹N°›</a:t>
            </a:fld>
            <a:endParaRPr lang="en-US"/>
          </a:p>
        </p:txBody>
      </p:sp>
    </p:spTree>
    <p:extLst>
      <p:ext uri="{BB962C8B-B14F-4D97-AF65-F5344CB8AC3E}">
        <p14:creationId xmlns:p14="http://schemas.microsoft.com/office/powerpoint/2010/main" val="592450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85BC54-9A97-8C14-FA52-63A5299471D5}"/>
              </a:ext>
            </a:extLst>
          </p:cNvPr>
          <p:cNvSpPr>
            <a:spLocks noGrp="1"/>
          </p:cNvSpPr>
          <p:nvPr>
            <p:ph type="title"/>
          </p:nvPr>
        </p:nvSpPr>
        <p:spPr/>
        <p:txBody>
          <a:bodyPr/>
          <a:lstStyle/>
          <a:p>
            <a:r>
              <a:rPr lang="de-DE"/>
              <a:t>Mastertitelformat bearbeiten</a:t>
            </a:r>
            <a:endParaRPr lang="en-US"/>
          </a:p>
        </p:txBody>
      </p:sp>
      <p:sp>
        <p:nvSpPr>
          <p:cNvPr id="3" name="Vertikaler Textplatzhalter 2">
            <a:extLst>
              <a:ext uri="{FF2B5EF4-FFF2-40B4-BE49-F238E27FC236}">
                <a16:creationId xmlns:a16="http://schemas.microsoft.com/office/drawing/2014/main" id="{233EB982-119E-B839-8F6D-402A07EF63C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49FCD6F8-67C1-A454-D3F4-A2668045677B}"/>
              </a:ext>
            </a:extLst>
          </p:cNvPr>
          <p:cNvSpPr>
            <a:spLocks noGrp="1"/>
          </p:cNvSpPr>
          <p:nvPr>
            <p:ph type="dt" sz="half" idx="10"/>
          </p:nvPr>
        </p:nvSpPr>
        <p:spPr/>
        <p:txBody>
          <a:bodyPr/>
          <a:lstStyle/>
          <a:p>
            <a:fld id="{9D47E1B0-EA56-4AAC-9EC4-16E8B3DCC365}" type="datetimeFigureOut">
              <a:rPr lang="en-US" smtClean="0"/>
              <a:t>10/22/2025</a:t>
            </a:fld>
            <a:endParaRPr lang="en-US"/>
          </a:p>
        </p:txBody>
      </p:sp>
      <p:sp>
        <p:nvSpPr>
          <p:cNvPr id="5" name="Fußzeilenplatzhalter 4">
            <a:extLst>
              <a:ext uri="{FF2B5EF4-FFF2-40B4-BE49-F238E27FC236}">
                <a16:creationId xmlns:a16="http://schemas.microsoft.com/office/drawing/2014/main" id="{4E06835C-6675-704D-6A65-97D8589D45EC}"/>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5C3B9A0D-1A4C-051D-7269-A440DC830688}"/>
              </a:ext>
            </a:extLst>
          </p:cNvPr>
          <p:cNvSpPr>
            <a:spLocks noGrp="1"/>
          </p:cNvSpPr>
          <p:nvPr>
            <p:ph type="sldNum" sz="quarter" idx="12"/>
          </p:nvPr>
        </p:nvSpPr>
        <p:spPr/>
        <p:txBody>
          <a:bodyPr/>
          <a:lstStyle/>
          <a:p>
            <a:fld id="{6271D8DA-C164-43FA-AD51-1AF59D64F074}" type="slidenum">
              <a:rPr lang="en-US" smtClean="0"/>
              <a:t>‹N°›</a:t>
            </a:fld>
            <a:endParaRPr lang="en-US"/>
          </a:p>
        </p:txBody>
      </p:sp>
    </p:spTree>
    <p:extLst>
      <p:ext uri="{BB962C8B-B14F-4D97-AF65-F5344CB8AC3E}">
        <p14:creationId xmlns:p14="http://schemas.microsoft.com/office/powerpoint/2010/main" val="438676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B9095A6D-1A35-6478-EDDE-BCE6BF6771A2}"/>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en-US"/>
          </a:p>
        </p:txBody>
      </p:sp>
      <p:sp>
        <p:nvSpPr>
          <p:cNvPr id="3" name="Vertikaler Textplatzhalter 2">
            <a:extLst>
              <a:ext uri="{FF2B5EF4-FFF2-40B4-BE49-F238E27FC236}">
                <a16:creationId xmlns:a16="http://schemas.microsoft.com/office/drawing/2014/main" id="{48A18C49-3CEF-C40D-F549-591A5801C0AD}"/>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ED92E4A7-C44C-4E4A-0E8F-F5E67A7E8233}"/>
              </a:ext>
            </a:extLst>
          </p:cNvPr>
          <p:cNvSpPr>
            <a:spLocks noGrp="1"/>
          </p:cNvSpPr>
          <p:nvPr>
            <p:ph type="dt" sz="half" idx="10"/>
          </p:nvPr>
        </p:nvSpPr>
        <p:spPr/>
        <p:txBody>
          <a:bodyPr/>
          <a:lstStyle/>
          <a:p>
            <a:fld id="{9D47E1B0-EA56-4AAC-9EC4-16E8B3DCC365}" type="datetimeFigureOut">
              <a:rPr lang="en-US" smtClean="0"/>
              <a:t>10/22/2025</a:t>
            </a:fld>
            <a:endParaRPr lang="en-US"/>
          </a:p>
        </p:txBody>
      </p:sp>
      <p:sp>
        <p:nvSpPr>
          <p:cNvPr id="5" name="Fußzeilenplatzhalter 4">
            <a:extLst>
              <a:ext uri="{FF2B5EF4-FFF2-40B4-BE49-F238E27FC236}">
                <a16:creationId xmlns:a16="http://schemas.microsoft.com/office/drawing/2014/main" id="{3C408178-8350-942E-EF98-37B1540FE6A0}"/>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E36AE165-BEA8-B541-D5CA-4EBEF69FF1A8}"/>
              </a:ext>
            </a:extLst>
          </p:cNvPr>
          <p:cNvSpPr>
            <a:spLocks noGrp="1"/>
          </p:cNvSpPr>
          <p:nvPr>
            <p:ph type="sldNum" sz="quarter" idx="12"/>
          </p:nvPr>
        </p:nvSpPr>
        <p:spPr/>
        <p:txBody>
          <a:bodyPr/>
          <a:lstStyle/>
          <a:p>
            <a:fld id="{6271D8DA-C164-43FA-AD51-1AF59D64F074}" type="slidenum">
              <a:rPr lang="en-US" smtClean="0"/>
              <a:t>‹N°›</a:t>
            </a:fld>
            <a:endParaRPr lang="en-US"/>
          </a:p>
        </p:txBody>
      </p:sp>
    </p:spTree>
    <p:extLst>
      <p:ext uri="{BB962C8B-B14F-4D97-AF65-F5344CB8AC3E}">
        <p14:creationId xmlns:p14="http://schemas.microsoft.com/office/powerpoint/2010/main" val="3858272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2241B0-22F4-8CFF-DF10-D8C9F4E13842}"/>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0497CFA2-BD43-E687-392E-DAF5F1069649}"/>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1B6A1E6C-B364-FFBC-C058-287D9F4C1EB6}"/>
              </a:ext>
            </a:extLst>
          </p:cNvPr>
          <p:cNvSpPr>
            <a:spLocks noGrp="1"/>
          </p:cNvSpPr>
          <p:nvPr>
            <p:ph type="dt" sz="half" idx="10"/>
          </p:nvPr>
        </p:nvSpPr>
        <p:spPr/>
        <p:txBody>
          <a:bodyPr/>
          <a:lstStyle/>
          <a:p>
            <a:fld id="{9D47E1B0-EA56-4AAC-9EC4-16E8B3DCC365}" type="datetimeFigureOut">
              <a:rPr lang="en-US" smtClean="0"/>
              <a:t>10/22/2025</a:t>
            </a:fld>
            <a:endParaRPr lang="en-US"/>
          </a:p>
        </p:txBody>
      </p:sp>
      <p:sp>
        <p:nvSpPr>
          <p:cNvPr id="5" name="Fußzeilenplatzhalter 4">
            <a:extLst>
              <a:ext uri="{FF2B5EF4-FFF2-40B4-BE49-F238E27FC236}">
                <a16:creationId xmlns:a16="http://schemas.microsoft.com/office/drawing/2014/main" id="{C12F629F-CFC5-CC5C-2C1A-581D0420749B}"/>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A2D25DE4-4DA6-B564-588A-0D21A625CEB8}"/>
              </a:ext>
            </a:extLst>
          </p:cNvPr>
          <p:cNvSpPr>
            <a:spLocks noGrp="1"/>
          </p:cNvSpPr>
          <p:nvPr>
            <p:ph type="sldNum" sz="quarter" idx="12"/>
          </p:nvPr>
        </p:nvSpPr>
        <p:spPr/>
        <p:txBody>
          <a:bodyPr/>
          <a:lstStyle/>
          <a:p>
            <a:fld id="{6271D8DA-C164-43FA-AD51-1AF59D64F074}" type="slidenum">
              <a:rPr lang="en-US" smtClean="0"/>
              <a:t>‹N°›</a:t>
            </a:fld>
            <a:endParaRPr lang="en-US"/>
          </a:p>
        </p:txBody>
      </p:sp>
    </p:spTree>
    <p:extLst>
      <p:ext uri="{BB962C8B-B14F-4D97-AF65-F5344CB8AC3E}">
        <p14:creationId xmlns:p14="http://schemas.microsoft.com/office/powerpoint/2010/main" val="1075605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67CFC8-6F47-F8FB-87A9-D26B5E3925AB}"/>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en-US"/>
          </a:p>
        </p:txBody>
      </p:sp>
      <p:sp>
        <p:nvSpPr>
          <p:cNvPr id="3" name="Textplatzhalter 2">
            <a:extLst>
              <a:ext uri="{FF2B5EF4-FFF2-40B4-BE49-F238E27FC236}">
                <a16:creationId xmlns:a16="http://schemas.microsoft.com/office/drawing/2014/main" id="{614F6614-3D36-BC6A-4C99-90C75994F22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FE9DE17F-BD49-5282-AB2F-A9B3DE2E6739}"/>
              </a:ext>
            </a:extLst>
          </p:cNvPr>
          <p:cNvSpPr>
            <a:spLocks noGrp="1"/>
          </p:cNvSpPr>
          <p:nvPr>
            <p:ph type="dt" sz="half" idx="10"/>
          </p:nvPr>
        </p:nvSpPr>
        <p:spPr/>
        <p:txBody>
          <a:bodyPr/>
          <a:lstStyle/>
          <a:p>
            <a:fld id="{9D47E1B0-EA56-4AAC-9EC4-16E8B3DCC365}" type="datetimeFigureOut">
              <a:rPr lang="en-US" smtClean="0"/>
              <a:t>10/22/2025</a:t>
            </a:fld>
            <a:endParaRPr lang="en-US"/>
          </a:p>
        </p:txBody>
      </p:sp>
      <p:sp>
        <p:nvSpPr>
          <p:cNvPr id="5" name="Fußzeilenplatzhalter 4">
            <a:extLst>
              <a:ext uri="{FF2B5EF4-FFF2-40B4-BE49-F238E27FC236}">
                <a16:creationId xmlns:a16="http://schemas.microsoft.com/office/drawing/2014/main" id="{32821BF8-7E5A-D08E-4A22-BA55585EC58D}"/>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79A2075A-AD61-F15A-1FB3-520B5F335F29}"/>
              </a:ext>
            </a:extLst>
          </p:cNvPr>
          <p:cNvSpPr>
            <a:spLocks noGrp="1"/>
          </p:cNvSpPr>
          <p:nvPr>
            <p:ph type="sldNum" sz="quarter" idx="12"/>
          </p:nvPr>
        </p:nvSpPr>
        <p:spPr/>
        <p:txBody>
          <a:bodyPr/>
          <a:lstStyle/>
          <a:p>
            <a:fld id="{6271D8DA-C164-43FA-AD51-1AF59D64F074}" type="slidenum">
              <a:rPr lang="en-US" smtClean="0"/>
              <a:t>‹N°›</a:t>
            </a:fld>
            <a:endParaRPr lang="en-US"/>
          </a:p>
        </p:txBody>
      </p:sp>
    </p:spTree>
    <p:extLst>
      <p:ext uri="{BB962C8B-B14F-4D97-AF65-F5344CB8AC3E}">
        <p14:creationId xmlns:p14="http://schemas.microsoft.com/office/powerpoint/2010/main" val="3648235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C7F83E-4FA0-391C-96EC-FF919B493D03}"/>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DA053A49-18A3-1BD8-0D07-DB9F99F035D1}"/>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a:extLst>
              <a:ext uri="{FF2B5EF4-FFF2-40B4-BE49-F238E27FC236}">
                <a16:creationId xmlns:a16="http://schemas.microsoft.com/office/drawing/2014/main" id="{6A431E94-AB99-CA9E-7383-BE5E4BE88914}"/>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a:extLst>
              <a:ext uri="{FF2B5EF4-FFF2-40B4-BE49-F238E27FC236}">
                <a16:creationId xmlns:a16="http://schemas.microsoft.com/office/drawing/2014/main" id="{C79601D5-38D9-7CD0-3F7E-9B66127F8BE5}"/>
              </a:ext>
            </a:extLst>
          </p:cNvPr>
          <p:cNvSpPr>
            <a:spLocks noGrp="1"/>
          </p:cNvSpPr>
          <p:nvPr>
            <p:ph type="dt" sz="half" idx="10"/>
          </p:nvPr>
        </p:nvSpPr>
        <p:spPr/>
        <p:txBody>
          <a:bodyPr/>
          <a:lstStyle/>
          <a:p>
            <a:fld id="{9D47E1B0-EA56-4AAC-9EC4-16E8B3DCC365}" type="datetimeFigureOut">
              <a:rPr lang="en-US" smtClean="0"/>
              <a:t>10/22/2025</a:t>
            </a:fld>
            <a:endParaRPr lang="en-US"/>
          </a:p>
        </p:txBody>
      </p:sp>
      <p:sp>
        <p:nvSpPr>
          <p:cNvPr id="6" name="Fußzeilenplatzhalter 5">
            <a:extLst>
              <a:ext uri="{FF2B5EF4-FFF2-40B4-BE49-F238E27FC236}">
                <a16:creationId xmlns:a16="http://schemas.microsoft.com/office/drawing/2014/main" id="{37372276-D094-C4CD-F3AF-AB4C73D8CF78}"/>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AFB3F190-095C-4E49-18BA-2D8F4121B838}"/>
              </a:ext>
            </a:extLst>
          </p:cNvPr>
          <p:cNvSpPr>
            <a:spLocks noGrp="1"/>
          </p:cNvSpPr>
          <p:nvPr>
            <p:ph type="sldNum" sz="quarter" idx="12"/>
          </p:nvPr>
        </p:nvSpPr>
        <p:spPr/>
        <p:txBody>
          <a:bodyPr/>
          <a:lstStyle/>
          <a:p>
            <a:fld id="{6271D8DA-C164-43FA-AD51-1AF59D64F074}" type="slidenum">
              <a:rPr lang="en-US" smtClean="0"/>
              <a:t>‹N°›</a:t>
            </a:fld>
            <a:endParaRPr lang="en-US"/>
          </a:p>
        </p:txBody>
      </p:sp>
    </p:spTree>
    <p:extLst>
      <p:ext uri="{BB962C8B-B14F-4D97-AF65-F5344CB8AC3E}">
        <p14:creationId xmlns:p14="http://schemas.microsoft.com/office/powerpoint/2010/main" val="2837188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AB7BC8-9CC8-BD0C-7949-3A86358FD5F5}"/>
              </a:ext>
            </a:extLst>
          </p:cNvPr>
          <p:cNvSpPr>
            <a:spLocks noGrp="1"/>
          </p:cNvSpPr>
          <p:nvPr>
            <p:ph type="title"/>
          </p:nvPr>
        </p:nvSpPr>
        <p:spPr>
          <a:xfrm>
            <a:off x="839788" y="365125"/>
            <a:ext cx="10515600" cy="1325563"/>
          </a:xfrm>
        </p:spPr>
        <p:txBody>
          <a:bodyPr/>
          <a:lstStyle/>
          <a:p>
            <a:r>
              <a:rPr lang="de-DE"/>
              <a:t>Mastertitelformat bearbeiten</a:t>
            </a:r>
            <a:endParaRPr lang="en-US"/>
          </a:p>
        </p:txBody>
      </p:sp>
      <p:sp>
        <p:nvSpPr>
          <p:cNvPr id="3" name="Textplatzhalter 2">
            <a:extLst>
              <a:ext uri="{FF2B5EF4-FFF2-40B4-BE49-F238E27FC236}">
                <a16:creationId xmlns:a16="http://schemas.microsoft.com/office/drawing/2014/main" id="{F8965C73-A036-F679-CFFA-9B7329CBE0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E67F11F3-8DCB-5A5B-B11E-DBE74917922F}"/>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a:extLst>
              <a:ext uri="{FF2B5EF4-FFF2-40B4-BE49-F238E27FC236}">
                <a16:creationId xmlns:a16="http://schemas.microsoft.com/office/drawing/2014/main" id="{F3CD9AA9-0A52-326B-68F3-F4471596D2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F8F4A5FC-D2EB-D2DC-2189-C15B67679255}"/>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6">
            <a:extLst>
              <a:ext uri="{FF2B5EF4-FFF2-40B4-BE49-F238E27FC236}">
                <a16:creationId xmlns:a16="http://schemas.microsoft.com/office/drawing/2014/main" id="{4E91F981-1404-056C-6045-DEB0D1D5E6C6}"/>
              </a:ext>
            </a:extLst>
          </p:cNvPr>
          <p:cNvSpPr>
            <a:spLocks noGrp="1"/>
          </p:cNvSpPr>
          <p:nvPr>
            <p:ph type="dt" sz="half" idx="10"/>
          </p:nvPr>
        </p:nvSpPr>
        <p:spPr/>
        <p:txBody>
          <a:bodyPr/>
          <a:lstStyle/>
          <a:p>
            <a:fld id="{9D47E1B0-EA56-4AAC-9EC4-16E8B3DCC365}" type="datetimeFigureOut">
              <a:rPr lang="en-US" smtClean="0"/>
              <a:t>10/22/2025</a:t>
            </a:fld>
            <a:endParaRPr lang="en-US"/>
          </a:p>
        </p:txBody>
      </p:sp>
      <p:sp>
        <p:nvSpPr>
          <p:cNvPr id="8" name="Fußzeilenplatzhalter 7">
            <a:extLst>
              <a:ext uri="{FF2B5EF4-FFF2-40B4-BE49-F238E27FC236}">
                <a16:creationId xmlns:a16="http://schemas.microsoft.com/office/drawing/2014/main" id="{E71C75C1-C92D-36DA-6CC1-E18EEA969D86}"/>
              </a:ext>
            </a:extLst>
          </p:cNvPr>
          <p:cNvSpPr>
            <a:spLocks noGrp="1"/>
          </p:cNvSpPr>
          <p:nvPr>
            <p:ph type="ftr" sz="quarter" idx="11"/>
          </p:nvPr>
        </p:nvSpPr>
        <p:spPr/>
        <p:txBody>
          <a:bodyPr/>
          <a:lstStyle/>
          <a:p>
            <a:endParaRPr lang="en-US"/>
          </a:p>
        </p:txBody>
      </p:sp>
      <p:sp>
        <p:nvSpPr>
          <p:cNvPr id="9" name="Foliennummernplatzhalter 8">
            <a:extLst>
              <a:ext uri="{FF2B5EF4-FFF2-40B4-BE49-F238E27FC236}">
                <a16:creationId xmlns:a16="http://schemas.microsoft.com/office/drawing/2014/main" id="{8AE0161D-202E-6B0A-77B8-A84E62030D5B}"/>
              </a:ext>
            </a:extLst>
          </p:cNvPr>
          <p:cNvSpPr>
            <a:spLocks noGrp="1"/>
          </p:cNvSpPr>
          <p:nvPr>
            <p:ph type="sldNum" sz="quarter" idx="12"/>
          </p:nvPr>
        </p:nvSpPr>
        <p:spPr/>
        <p:txBody>
          <a:bodyPr/>
          <a:lstStyle/>
          <a:p>
            <a:fld id="{6271D8DA-C164-43FA-AD51-1AF59D64F074}" type="slidenum">
              <a:rPr lang="en-US" smtClean="0"/>
              <a:t>‹N°›</a:t>
            </a:fld>
            <a:endParaRPr lang="en-US"/>
          </a:p>
        </p:txBody>
      </p:sp>
    </p:spTree>
    <p:extLst>
      <p:ext uri="{BB962C8B-B14F-4D97-AF65-F5344CB8AC3E}">
        <p14:creationId xmlns:p14="http://schemas.microsoft.com/office/powerpoint/2010/main" val="167074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34DDC1-3360-4B2B-8795-9F5F660C06B6}"/>
              </a:ext>
            </a:extLst>
          </p:cNvPr>
          <p:cNvSpPr>
            <a:spLocks noGrp="1"/>
          </p:cNvSpPr>
          <p:nvPr>
            <p:ph type="title"/>
          </p:nvPr>
        </p:nvSpPr>
        <p:spPr/>
        <p:txBody>
          <a:bodyPr/>
          <a:lstStyle/>
          <a:p>
            <a:r>
              <a:rPr lang="de-DE"/>
              <a:t>Mastertitelformat bearbeiten</a:t>
            </a:r>
            <a:endParaRPr lang="en-US"/>
          </a:p>
        </p:txBody>
      </p:sp>
      <p:sp>
        <p:nvSpPr>
          <p:cNvPr id="3" name="Datumsplatzhalter 2">
            <a:extLst>
              <a:ext uri="{FF2B5EF4-FFF2-40B4-BE49-F238E27FC236}">
                <a16:creationId xmlns:a16="http://schemas.microsoft.com/office/drawing/2014/main" id="{B367555F-D29F-EE6B-9248-B3C07CDE0017}"/>
              </a:ext>
            </a:extLst>
          </p:cNvPr>
          <p:cNvSpPr>
            <a:spLocks noGrp="1"/>
          </p:cNvSpPr>
          <p:nvPr>
            <p:ph type="dt" sz="half" idx="10"/>
          </p:nvPr>
        </p:nvSpPr>
        <p:spPr/>
        <p:txBody>
          <a:bodyPr/>
          <a:lstStyle/>
          <a:p>
            <a:fld id="{9D47E1B0-EA56-4AAC-9EC4-16E8B3DCC365}" type="datetimeFigureOut">
              <a:rPr lang="en-US" smtClean="0"/>
              <a:t>10/22/2025</a:t>
            </a:fld>
            <a:endParaRPr lang="en-US"/>
          </a:p>
        </p:txBody>
      </p:sp>
      <p:sp>
        <p:nvSpPr>
          <p:cNvPr id="4" name="Fußzeilenplatzhalter 3">
            <a:extLst>
              <a:ext uri="{FF2B5EF4-FFF2-40B4-BE49-F238E27FC236}">
                <a16:creationId xmlns:a16="http://schemas.microsoft.com/office/drawing/2014/main" id="{24D44BF1-B7B9-B143-DA46-1AB755D645AC}"/>
              </a:ext>
            </a:extLst>
          </p:cNvPr>
          <p:cNvSpPr>
            <a:spLocks noGrp="1"/>
          </p:cNvSpPr>
          <p:nvPr>
            <p:ph type="ftr" sz="quarter" idx="11"/>
          </p:nvPr>
        </p:nvSpPr>
        <p:spPr/>
        <p:txBody>
          <a:bodyPr/>
          <a:lstStyle/>
          <a:p>
            <a:endParaRPr lang="en-US"/>
          </a:p>
        </p:txBody>
      </p:sp>
      <p:sp>
        <p:nvSpPr>
          <p:cNvPr id="5" name="Foliennummernplatzhalter 4">
            <a:extLst>
              <a:ext uri="{FF2B5EF4-FFF2-40B4-BE49-F238E27FC236}">
                <a16:creationId xmlns:a16="http://schemas.microsoft.com/office/drawing/2014/main" id="{AF79DA3C-2DB0-FADB-7A2E-E2A790FA368C}"/>
              </a:ext>
            </a:extLst>
          </p:cNvPr>
          <p:cNvSpPr>
            <a:spLocks noGrp="1"/>
          </p:cNvSpPr>
          <p:nvPr>
            <p:ph type="sldNum" sz="quarter" idx="12"/>
          </p:nvPr>
        </p:nvSpPr>
        <p:spPr/>
        <p:txBody>
          <a:bodyPr/>
          <a:lstStyle/>
          <a:p>
            <a:fld id="{6271D8DA-C164-43FA-AD51-1AF59D64F074}" type="slidenum">
              <a:rPr lang="en-US" smtClean="0"/>
              <a:t>‹N°›</a:t>
            </a:fld>
            <a:endParaRPr lang="en-US"/>
          </a:p>
        </p:txBody>
      </p:sp>
    </p:spTree>
    <p:extLst>
      <p:ext uri="{BB962C8B-B14F-4D97-AF65-F5344CB8AC3E}">
        <p14:creationId xmlns:p14="http://schemas.microsoft.com/office/powerpoint/2010/main" val="3715020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1224368B-5961-B1A4-B849-7E00B5CABBFC}"/>
              </a:ext>
            </a:extLst>
          </p:cNvPr>
          <p:cNvSpPr>
            <a:spLocks noGrp="1"/>
          </p:cNvSpPr>
          <p:nvPr>
            <p:ph type="dt" sz="half" idx="10"/>
          </p:nvPr>
        </p:nvSpPr>
        <p:spPr/>
        <p:txBody>
          <a:bodyPr/>
          <a:lstStyle/>
          <a:p>
            <a:fld id="{9D47E1B0-EA56-4AAC-9EC4-16E8B3DCC365}" type="datetimeFigureOut">
              <a:rPr lang="en-US" smtClean="0"/>
              <a:t>10/22/2025</a:t>
            </a:fld>
            <a:endParaRPr lang="en-US"/>
          </a:p>
        </p:txBody>
      </p:sp>
      <p:sp>
        <p:nvSpPr>
          <p:cNvPr id="3" name="Fußzeilenplatzhalter 2">
            <a:extLst>
              <a:ext uri="{FF2B5EF4-FFF2-40B4-BE49-F238E27FC236}">
                <a16:creationId xmlns:a16="http://schemas.microsoft.com/office/drawing/2014/main" id="{B19C8412-9A5A-B9FA-5EFE-1A95A1CC6AA2}"/>
              </a:ext>
            </a:extLst>
          </p:cNvPr>
          <p:cNvSpPr>
            <a:spLocks noGrp="1"/>
          </p:cNvSpPr>
          <p:nvPr>
            <p:ph type="ftr" sz="quarter" idx="11"/>
          </p:nvPr>
        </p:nvSpPr>
        <p:spPr/>
        <p:txBody>
          <a:bodyPr/>
          <a:lstStyle/>
          <a:p>
            <a:endParaRPr lang="en-US"/>
          </a:p>
        </p:txBody>
      </p:sp>
      <p:sp>
        <p:nvSpPr>
          <p:cNvPr id="4" name="Foliennummernplatzhalter 3">
            <a:extLst>
              <a:ext uri="{FF2B5EF4-FFF2-40B4-BE49-F238E27FC236}">
                <a16:creationId xmlns:a16="http://schemas.microsoft.com/office/drawing/2014/main" id="{B0DBF091-DB10-4EA6-E6D8-73B19868D4B8}"/>
              </a:ext>
            </a:extLst>
          </p:cNvPr>
          <p:cNvSpPr>
            <a:spLocks noGrp="1"/>
          </p:cNvSpPr>
          <p:nvPr>
            <p:ph type="sldNum" sz="quarter" idx="12"/>
          </p:nvPr>
        </p:nvSpPr>
        <p:spPr/>
        <p:txBody>
          <a:bodyPr/>
          <a:lstStyle/>
          <a:p>
            <a:fld id="{6271D8DA-C164-43FA-AD51-1AF59D64F074}" type="slidenum">
              <a:rPr lang="en-US" smtClean="0"/>
              <a:t>‹N°›</a:t>
            </a:fld>
            <a:endParaRPr lang="en-US"/>
          </a:p>
        </p:txBody>
      </p:sp>
    </p:spTree>
    <p:extLst>
      <p:ext uri="{BB962C8B-B14F-4D97-AF65-F5344CB8AC3E}">
        <p14:creationId xmlns:p14="http://schemas.microsoft.com/office/powerpoint/2010/main" val="1533078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A85ABA-79A3-CC9E-D82E-368966A467C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Inhaltsplatzhalter 2">
            <a:extLst>
              <a:ext uri="{FF2B5EF4-FFF2-40B4-BE49-F238E27FC236}">
                <a16:creationId xmlns:a16="http://schemas.microsoft.com/office/drawing/2014/main" id="{4AB436A4-D231-4294-8E63-3F54863A812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a:extLst>
              <a:ext uri="{FF2B5EF4-FFF2-40B4-BE49-F238E27FC236}">
                <a16:creationId xmlns:a16="http://schemas.microsoft.com/office/drawing/2014/main" id="{275EF3BB-53B3-152E-F905-EDE0734C39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70DF2E83-731C-0ECE-4035-89CF8D117E77}"/>
              </a:ext>
            </a:extLst>
          </p:cNvPr>
          <p:cNvSpPr>
            <a:spLocks noGrp="1"/>
          </p:cNvSpPr>
          <p:nvPr>
            <p:ph type="dt" sz="half" idx="10"/>
          </p:nvPr>
        </p:nvSpPr>
        <p:spPr/>
        <p:txBody>
          <a:bodyPr/>
          <a:lstStyle/>
          <a:p>
            <a:fld id="{9D47E1B0-EA56-4AAC-9EC4-16E8B3DCC365}" type="datetimeFigureOut">
              <a:rPr lang="en-US" smtClean="0"/>
              <a:t>10/22/2025</a:t>
            </a:fld>
            <a:endParaRPr lang="en-US"/>
          </a:p>
        </p:txBody>
      </p:sp>
      <p:sp>
        <p:nvSpPr>
          <p:cNvPr id="6" name="Fußzeilenplatzhalter 5">
            <a:extLst>
              <a:ext uri="{FF2B5EF4-FFF2-40B4-BE49-F238E27FC236}">
                <a16:creationId xmlns:a16="http://schemas.microsoft.com/office/drawing/2014/main" id="{D9290C86-265F-A375-DC05-35DD1FF6493F}"/>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1D9E99DE-B0BF-8089-068D-5F9BF3EA3D82}"/>
              </a:ext>
            </a:extLst>
          </p:cNvPr>
          <p:cNvSpPr>
            <a:spLocks noGrp="1"/>
          </p:cNvSpPr>
          <p:nvPr>
            <p:ph type="sldNum" sz="quarter" idx="12"/>
          </p:nvPr>
        </p:nvSpPr>
        <p:spPr/>
        <p:txBody>
          <a:bodyPr/>
          <a:lstStyle/>
          <a:p>
            <a:fld id="{6271D8DA-C164-43FA-AD51-1AF59D64F074}" type="slidenum">
              <a:rPr lang="en-US" smtClean="0"/>
              <a:t>‹N°›</a:t>
            </a:fld>
            <a:endParaRPr lang="en-US"/>
          </a:p>
        </p:txBody>
      </p:sp>
    </p:spTree>
    <p:extLst>
      <p:ext uri="{BB962C8B-B14F-4D97-AF65-F5344CB8AC3E}">
        <p14:creationId xmlns:p14="http://schemas.microsoft.com/office/powerpoint/2010/main" val="2622130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3E90DD-E452-B17B-1B71-2C68FC39A94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Bildplatzhalter 2">
            <a:extLst>
              <a:ext uri="{FF2B5EF4-FFF2-40B4-BE49-F238E27FC236}">
                <a16:creationId xmlns:a16="http://schemas.microsoft.com/office/drawing/2014/main" id="{784DA0B0-1F1F-5868-51A9-113AA90921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a:extLst>
              <a:ext uri="{FF2B5EF4-FFF2-40B4-BE49-F238E27FC236}">
                <a16:creationId xmlns:a16="http://schemas.microsoft.com/office/drawing/2014/main" id="{01160684-92DE-A555-E7AA-72EBDE5D50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51D9BED7-433E-FEC6-19A0-2578F6FC1CB4}"/>
              </a:ext>
            </a:extLst>
          </p:cNvPr>
          <p:cNvSpPr>
            <a:spLocks noGrp="1"/>
          </p:cNvSpPr>
          <p:nvPr>
            <p:ph type="dt" sz="half" idx="10"/>
          </p:nvPr>
        </p:nvSpPr>
        <p:spPr/>
        <p:txBody>
          <a:bodyPr/>
          <a:lstStyle/>
          <a:p>
            <a:fld id="{9D47E1B0-EA56-4AAC-9EC4-16E8B3DCC365}" type="datetimeFigureOut">
              <a:rPr lang="en-US" smtClean="0"/>
              <a:t>10/22/2025</a:t>
            </a:fld>
            <a:endParaRPr lang="en-US"/>
          </a:p>
        </p:txBody>
      </p:sp>
      <p:sp>
        <p:nvSpPr>
          <p:cNvPr id="6" name="Fußzeilenplatzhalter 5">
            <a:extLst>
              <a:ext uri="{FF2B5EF4-FFF2-40B4-BE49-F238E27FC236}">
                <a16:creationId xmlns:a16="http://schemas.microsoft.com/office/drawing/2014/main" id="{E47EFC81-44F3-D2A8-4E12-96151A19D637}"/>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C0D15673-0553-FCF6-04AA-D06D9C15C4EA}"/>
              </a:ext>
            </a:extLst>
          </p:cNvPr>
          <p:cNvSpPr>
            <a:spLocks noGrp="1"/>
          </p:cNvSpPr>
          <p:nvPr>
            <p:ph type="sldNum" sz="quarter" idx="12"/>
          </p:nvPr>
        </p:nvSpPr>
        <p:spPr/>
        <p:txBody>
          <a:bodyPr/>
          <a:lstStyle/>
          <a:p>
            <a:fld id="{6271D8DA-C164-43FA-AD51-1AF59D64F074}" type="slidenum">
              <a:rPr lang="en-US" smtClean="0"/>
              <a:t>‹N°›</a:t>
            </a:fld>
            <a:endParaRPr lang="en-US"/>
          </a:p>
        </p:txBody>
      </p:sp>
    </p:spTree>
    <p:extLst>
      <p:ext uri="{BB962C8B-B14F-4D97-AF65-F5344CB8AC3E}">
        <p14:creationId xmlns:p14="http://schemas.microsoft.com/office/powerpoint/2010/main" val="925857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8866FD5F-7F09-F95C-789C-4B5057D03DB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en-US"/>
          </a:p>
        </p:txBody>
      </p:sp>
      <p:sp>
        <p:nvSpPr>
          <p:cNvPr id="3" name="Textplatzhalter 2">
            <a:extLst>
              <a:ext uri="{FF2B5EF4-FFF2-40B4-BE49-F238E27FC236}">
                <a16:creationId xmlns:a16="http://schemas.microsoft.com/office/drawing/2014/main" id="{51667102-498A-2D78-6E6A-99966C5C25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D14F7C36-2B83-421D-9C9C-35C464FEB32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D47E1B0-EA56-4AAC-9EC4-16E8B3DCC365}" type="datetimeFigureOut">
              <a:rPr lang="en-US" smtClean="0"/>
              <a:t>10/22/2025</a:t>
            </a:fld>
            <a:endParaRPr lang="en-US"/>
          </a:p>
        </p:txBody>
      </p:sp>
      <p:sp>
        <p:nvSpPr>
          <p:cNvPr id="5" name="Fußzeilenplatzhalter 4">
            <a:extLst>
              <a:ext uri="{FF2B5EF4-FFF2-40B4-BE49-F238E27FC236}">
                <a16:creationId xmlns:a16="http://schemas.microsoft.com/office/drawing/2014/main" id="{9D5F069B-362A-AAD2-C9C0-50004D07A1D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Foliennummernplatzhalter 5">
            <a:extLst>
              <a:ext uri="{FF2B5EF4-FFF2-40B4-BE49-F238E27FC236}">
                <a16:creationId xmlns:a16="http://schemas.microsoft.com/office/drawing/2014/main" id="{B8CE6E31-8E8B-D9E0-D303-3E22DBA579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271D8DA-C164-43FA-AD51-1AF59D64F074}" type="slidenum">
              <a:rPr lang="en-US" smtClean="0"/>
              <a:t>‹N°›</a:t>
            </a:fld>
            <a:endParaRPr lang="en-US"/>
          </a:p>
        </p:txBody>
      </p:sp>
    </p:spTree>
    <p:extLst>
      <p:ext uri="{BB962C8B-B14F-4D97-AF65-F5344CB8AC3E}">
        <p14:creationId xmlns:p14="http://schemas.microsoft.com/office/powerpoint/2010/main" val="37283748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unece.org/fileadmin/DAM/trans/main/wp29/wp29regs/2019/E-ECE-324-Add.9-Rev.6.pdf" TargetMode="External"/><Relationship Id="rId1" Type="http://schemas.openxmlformats.org/officeDocument/2006/relationships/slideLayout" Target="../slideLayouts/slideLayout7.xml"/><Relationship Id="rId4" Type="http://schemas.openxmlformats.org/officeDocument/2006/relationships/hyperlink" Target="https://wiki.unece.org/download/attachments/275742780/IWG-EMC-46-06e%20%28CLEPA%29%20Clarification%20of%20harmonics%20limits_IEC%2061000-3-12.pptx?api=v2"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unece.org/fileadmin/DAM/trans/main/wp29/wp29regs/2019/E-ECE-324-Add.9-Rev.6.pdf" TargetMode="External"/><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hyperlink" Target="https://wiki.unece.org/download/attachments/275742780/IWG-EMC-46-06e%20%28CLEPA%29%20Clarification%20of%20harmonics%20limits_IEC%2061000-3-12.pptx?api=v2" TargetMode="Externa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텍스트 개체 틀 13">
            <a:extLst>
              <a:ext uri="{FF2B5EF4-FFF2-40B4-BE49-F238E27FC236}">
                <a16:creationId xmlns:a16="http://schemas.microsoft.com/office/drawing/2014/main" id="{8B4249FB-42B5-2D47-BB62-EBF7BAF8E77F}"/>
              </a:ext>
            </a:extLst>
          </p:cNvPr>
          <p:cNvSpPr txBox="1">
            <a:spLocks/>
          </p:cNvSpPr>
          <p:nvPr/>
        </p:nvSpPr>
        <p:spPr>
          <a:xfrm>
            <a:off x="1280592" y="2636912"/>
            <a:ext cx="10082906" cy="134806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ltLang="ko-KR" sz="4800" b="1" dirty="0">
                <a:latin typeface="Calibri" panose="020F0502020204030204" pitchFamily="34" charset="0"/>
                <a:cs typeface="Calibri" panose="020F0502020204030204" pitchFamily="34" charset="0"/>
              </a:rPr>
              <a:t>Revisiting Requirements on Harmonics in IEC 61000-3-12</a:t>
            </a:r>
            <a:r>
              <a:rPr lang="en-US" altLang="ko-KR" sz="4800" b="1" baseline="30000" dirty="0">
                <a:latin typeface="Calibri" panose="020F0502020204030204" pitchFamily="34" charset="0"/>
                <a:cs typeface="Calibri" panose="020F0502020204030204" pitchFamily="34" charset="0"/>
              </a:rPr>
              <a:t>*)</a:t>
            </a:r>
            <a:r>
              <a:rPr lang="en-US" altLang="ko-KR" sz="4800" b="1" dirty="0">
                <a:latin typeface="Calibri" panose="020F0502020204030204" pitchFamily="34" charset="0"/>
                <a:cs typeface="Calibri" panose="020F0502020204030204" pitchFamily="34" charset="0"/>
              </a:rPr>
              <a:t> for UN-R10.08</a:t>
            </a:r>
            <a:endParaRPr lang="ko-KR" altLang="en-US" sz="3000" dirty="0">
              <a:latin typeface="Calibri" panose="020F0502020204030204" pitchFamily="34" charset="0"/>
              <a:cs typeface="Calibri" panose="020F0502020204030204" pitchFamily="34" charset="0"/>
            </a:endParaRPr>
          </a:p>
        </p:txBody>
      </p:sp>
      <p:sp>
        <p:nvSpPr>
          <p:cNvPr id="5" name="TextBox 2">
            <a:extLst>
              <a:ext uri="{FF2B5EF4-FFF2-40B4-BE49-F238E27FC236}">
                <a16:creationId xmlns:a16="http://schemas.microsoft.com/office/drawing/2014/main" id="{84503C07-C39E-A06F-62AB-4B203243168E}"/>
              </a:ext>
            </a:extLst>
          </p:cNvPr>
          <p:cNvSpPr txBox="1"/>
          <p:nvPr/>
        </p:nvSpPr>
        <p:spPr>
          <a:xfrm>
            <a:off x="1280591" y="1684076"/>
            <a:ext cx="9882709" cy="584775"/>
          </a:xfrm>
          <a:prstGeom prst="rect">
            <a:avLst/>
          </a:prstGeom>
          <a:noFill/>
        </p:spPr>
        <p:txBody>
          <a:bodyPr wrap="square">
            <a:spAutoFit/>
          </a:bodyPr>
          <a:lstStyle/>
          <a:p>
            <a:r>
              <a:rPr lang="en-US" altLang="ko-KR" sz="3200">
                <a:ln>
                  <a:solidFill>
                    <a:srgbClr val="000000">
                      <a:alpha val="0"/>
                    </a:srgbClr>
                  </a:solidFill>
                </a:ln>
                <a:latin typeface="Calibri" panose="020F0502020204030204" pitchFamily="34" charset="0"/>
                <a:ea typeface="현대하모니 B" panose="02020603020101020101" pitchFamily="18" charset="-127"/>
                <a:cs typeface="Calibri" panose="020F0502020204030204" pitchFamily="34" charset="0"/>
              </a:rPr>
              <a:t>Proposal </a:t>
            </a:r>
            <a:r>
              <a:rPr lang="en-US" altLang="ko-KR" sz="3200" dirty="0">
                <a:ln>
                  <a:solidFill>
                    <a:srgbClr val="000000">
                      <a:alpha val="0"/>
                    </a:srgbClr>
                  </a:solidFill>
                </a:ln>
                <a:latin typeface="Calibri" panose="020F0502020204030204" pitchFamily="34" charset="0"/>
                <a:ea typeface="현대하모니 B" panose="02020603020101020101" pitchFamily="18" charset="-127"/>
                <a:cs typeface="Calibri" panose="020F0502020204030204" pitchFamily="34" charset="0"/>
              </a:rPr>
              <a:t>by CLEPA &amp; </a:t>
            </a:r>
            <a:r>
              <a:rPr lang="en-US" altLang="ko-KR" sz="3200" dirty="0" err="1">
                <a:ln>
                  <a:solidFill>
                    <a:srgbClr val="000000">
                      <a:alpha val="0"/>
                    </a:srgbClr>
                  </a:solidFill>
                </a:ln>
                <a:latin typeface="Calibri" panose="020F0502020204030204" pitchFamily="34" charset="0"/>
                <a:ea typeface="현대하모니 B" panose="02020603020101020101" pitchFamily="18" charset="-127"/>
                <a:cs typeface="Calibri" panose="020F0502020204030204" pitchFamily="34" charset="0"/>
              </a:rPr>
              <a:t>emc</a:t>
            </a:r>
            <a:r>
              <a:rPr lang="en-US" altLang="ko-KR" sz="3200" dirty="0">
                <a:ln>
                  <a:solidFill>
                    <a:srgbClr val="000000">
                      <a:alpha val="0"/>
                    </a:srgbClr>
                  </a:solidFill>
                </a:ln>
                <a:latin typeface="Calibri" panose="020F0502020204030204" pitchFamily="34" charset="0"/>
                <a:ea typeface="현대하모니 B" panose="02020603020101020101" pitchFamily="18" charset="-127"/>
                <a:cs typeface="Calibri" panose="020F0502020204030204" pitchFamily="34" charset="0"/>
              </a:rPr>
              <a:t> Test NRW:</a:t>
            </a:r>
            <a:endParaRPr lang="ko-KR" altLang="en-US" sz="3200" dirty="0">
              <a:ln>
                <a:solidFill>
                  <a:srgbClr val="000000">
                    <a:alpha val="0"/>
                  </a:srgbClr>
                </a:solidFill>
              </a:ln>
              <a:latin typeface="Calibri" panose="020F0502020204030204" pitchFamily="34" charset="0"/>
              <a:ea typeface="현대하모니 B" panose="02020603020101020101" pitchFamily="18" charset="-127"/>
              <a:cs typeface="Calibri" panose="020F0502020204030204" pitchFamily="34" charset="0"/>
            </a:endParaRPr>
          </a:p>
        </p:txBody>
      </p:sp>
      <p:sp>
        <p:nvSpPr>
          <p:cNvPr id="6" name="Textfeld 5">
            <a:extLst>
              <a:ext uri="{FF2B5EF4-FFF2-40B4-BE49-F238E27FC236}">
                <a16:creationId xmlns:a16="http://schemas.microsoft.com/office/drawing/2014/main" id="{1B35BFE4-F9A6-59CA-6531-40C3AEEC925C}"/>
              </a:ext>
            </a:extLst>
          </p:cNvPr>
          <p:cNvSpPr txBox="1"/>
          <p:nvPr/>
        </p:nvSpPr>
        <p:spPr>
          <a:xfrm>
            <a:off x="1380565" y="4580965"/>
            <a:ext cx="5468470" cy="369332"/>
          </a:xfrm>
          <a:prstGeom prst="rect">
            <a:avLst/>
          </a:prstGeom>
          <a:noFill/>
        </p:spPr>
        <p:txBody>
          <a:bodyPr wrap="square" rtlCol="0">
            <a:spAutoFit/>
          </a:bodyPr>
          <a:lstStyle/>
          <a:p>
            <a:r>
              <a:rPr lang="en-US" altLang="ko-KR" b="1" baseline="30000" dirty="0">
                <a:latin typeface="Calibri" panose="020F0502020204030204" pitchFamily="34" charset="0"/>
                <a:cs typeface="Calibri" panose="020F0502020204030204" pitchFamily="34" charset="0"/>
              </a:rPr>
              <a:t>*) </a:t>
            </a:r>
            <a:r>
              <a:rPr lang="en-US" dirty="0"/>
              <a:t>IEC 61000-3-12:2011+AMD1:2021</a:t>
            </a:r>
          </a:p>
        </p:txBody>
      </p:sp>
      <p:sp>
        <p:nvSpPr>
          <p:cNvPr id="3" name="ZoneTexte 2">
            <a:extLst>
              <a:ext uri="{FF2B5EF4-FFF2-40B4-BE49-F238E27FC236}">
                <a16:creationId xmlns:a16="http://schemas.microsoft.com/office/drawing/2014/main" id="{36CC6421-C8ED-A9F6-732B-80C75303407C}"/>
              </a:ext>
            </a:extLst>
          </p:cNvPr>
          <p:cNvSpPr txBox="1"/>
          <p:nvPr/>
        </p:nvSpPr>
        <p:spPr>
          <a:xfrm>
            <a:off x="9797538" y="177429"/>
            <a:ext cx="1728192" cy="215444"/>
          </a:xfrm>
          <a:prstGeom prst="rect">
            <a:avLst/>
          </a:prstGeom>
          <a:noFill/>
        </p:spPr>
        <p:txBody>
          <a:bodyPr wrap="square" rtlCol="0">
            <a:spAutoFit/>
          </a:bodyPr>
          <a:lstStyle>
            <a:defPPr>
              <a:defRPr lang="ko-KR"/>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a:lstStyle>
          <a:p>
            <a:pPr algn="r"/>
            <a:r>
              <a:rPr lang="en-GB" sz="800" dirty="0">
                <a:ln>
                  <a:solidFill>
                    <a:srgbClr val="000000">
                      <a:alpha val="0"/>
                    </a:srgbClr>
                  </a:solidFill>
                </a:ln>
                <a:latin typeface="현대하모니 M" panose="02020603020101020101" pitchFamily="18" charset="-127"/>
                <a:ea typeface="현대하모니 M" panose="02020603020101020101" pitchFamily="18" charset="-127"/>
              </a:rPr>
              <a:t>IWG-EMC-49-08</a:t>
            </a:r>
          </a:p>
        </p:txBody>
      </p:sp>
    </p:spTree>
    <p:extLst>
      <p:ext uri="{BB962C8B-B14F-4D97-AF65-F5344CB8AC3E}">
        <p14:creationId xmlns:p14="http://schemas.microsoft.com/office/powerpoint/2010/main" val="3830109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3AC9A1-06C1-09BC-3FB1-8C0E53D37326}"/>
              </a:ext>
            </a:extLst>
          </p:cNvPr>
          <p:cNvSpPr txBox="1">
            <a:spLocks/>
          </p:cNvSpPr>
          <p:nvPr/>
        </p:nvSpPr>
        <p:spPr>
          <a:xfrm>
            <a:off x="0" y="528918"/>
            <a:ext cx="12192000" cy="672352"/>
          </a:xfrm>
          <a:prstGeom prst="rect">
            <a:avLst/>
          </a:prstGeom>
        </p:spPr>
        <p:txBody>
          <a:bodyPr>
            <a:normAutofit fontScale="6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Juxtaposing IEC 61000-3-12 and UN-R10 for other than balanced equipment </a:t>
            </a:r>
          </a:p>
        </p:txBody>
      </p:sp>
      <p:sp>
        <p:nvSpPr>
          <p:cNvPr id="3" name="Textfeld 2">
            <a:extLst>
              <a:ext uri="{FF2B5EF4-FFF2-40B4-BE49-F238E27FC236}">
                <a16:creationId xmlns:a16="http://schemas.microsoft.com/office/drawing/2014/main" id="{84BD992A-A2D3-72C5-4E20-0EB2451BF675}"/>
              </a:ext>
            </a:extLst>
          </p:cNvPr>
          <p:cNvSpPr txBox="1"/>
          <p:nvPr/>
        </p:nvSpPr>
        <p:spPr>
          <a:xfrm>
            <a:off x="322729" y="1927417"/>
            <a:ext cx="4912660" cy="369332"/>
          </a:xfrm>
          <a:prstGeom prst="rect">
            <a:avLst/>
          </a:prstGeom>
          <a:noFill/>
        </p:spPr>
        <p:txBody>
          <a:bodyPr wrap="square" rtlCol="0">
            <a:spAutoFit/>
          </a:bodyPr>
          <a:lstStyle/>
          <a:p>
            <a:r>
              <a:rPr lang="en-US" dirty="0"/>
              <a:t>UN-R10 as given in </a:t>
            </a:r>
            <a:r>
              <a:rPr lang="en-US" dirty="0">
                <a:hlinkClick r:id="rId2"/>
              </a:rPr>
              <a:t>E/ECE/324/Add.9/Rev.6</a:t>
            </a:r>
            <a:endParaRPr lang="en-US" dirty="0"/>
          </a:p>
        </p:txBody>
      </p:sp>
      <p:pic>
        <p:nvPicPr>
          <p:cNvPr id="10" name="Grafik 9">
            <a:extLst>
              <a:ext uri="{FF2B5EF4-FFF2-40B4-BE49-F238E27FC236}">
                <a16:creationId xmlns:a16="http://schemas.microsoft.com/office/drawing/2014/main" id="{2B2080EA-EC56-7E64-7E41-0587962E3654}"/>
              </a:ext>
            </a:extLst>
          </p:cNvPr>
          <p:cNvPicPr>
            <a:picLocks noChangeAspect="1"/>
          </p:cNvPicPr>
          <p:nvPr/>
        </p:nvPicPr>
        <p:blipFill>
          <a:blip r:embed="rId3"/>
          <a:stretch>
            <a:fillRect/>
          </a:stretch>
        </p:blipFill>
        <p:spPr>
          <a:xfrm>
            <a:off x="322727" y="2395364"/>
            <a:ext cx="5369859" cy="2733925"/>
          </a:xfrm>
          <a:prstGeom prst="rect">
            <a:avLst/>
          </a:prstGeom>
        </p:spPr>
      </p:pic>
      <p:sp>
        <p:nvSpPr>
          <p:cNvPr id="11" name="Rechteck 10">
            <a:extLst>
              <a:ext uri="{FF2B5EF4-FFF2-40B4-BE49-F238E27FC236}">
                <a16:creationId xmlns:a16="http://schemas.microsoft.com/office/drawing/2014/main" id="{A03D5996-FE37-E0D6-883D-C1C00FCBA37B}"/>
              </a:ext>
            </a:extLst>
          </p:cNvPr>
          <p:cNvSpPr/>
          <p:nvPr/>
        </p:nvSpPr>
        <p:spPr>
          <a:xfrm>
            <a:off x="6750427" y="2655185"/>
            <a:ext cx="5118846" cy="2214282"/>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Requirements for other than balanced three-phase equipment are identical* in UN-R10 and IEC 61000-3-12.</a:t>
            </a:r>
          </a:p>
          <a:p>
            <a:pPr algn="ctr"/>
            <a:r>
              <a:rPr lang="en-US" dirty="0">
                <a:sym typeface="Wingdings" panose="05000000000000000000" pitchFamily="2" charset="2"/>
              </a:rPr>
              <a:t> </a:t>
            </a:r>
            <a:r>
              <a:rPr lang="en-US" dirty="0"/>
              <a:t>Information in UN-R10 is complete </a:t>
            </a:r>
          </a:p>
        </p:txBody>
      </p:sp>
      <p:sp>
        <p:nvSpPr>
          <p:cNvPr id="5" name="Rechteck 4">
            <a:extLst>
              <a:ext uri="{FF2B5EF4-FFF2-40B4-BE49-F238E27FC236}">
                <a16:creationId xmlns:a16="http://schemas.microsoft.com/office/drawing/2014/main" id="{5A0BED54-4973-CE2C-C366-076C825CF709}"/>
              </a:ext>
            </a:extLst>
          </p:cNvPr>
          <p:cNvSpPr/>
          <p:nvPr/>
        </p:nvSpPr>
        <p:spPr>
          <a:xfrm>
            <a:off x="322727" y="2296749"/>
            <a:ext cx="5486402" cy="2974501"/>
          </a:xfrm>
          <a:prstGeom prst="rect">
            <a:avLst/>
          </a:prstGeom>
          <a:noFill/>
          <a:ln w="317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feld 6">
            <a:extLst>
              <a:ext uri="{FF2B5EF4-FFF2-40B4-BE49-F238E27FC236}">
                <a16:creationId xmlns:a16="http://schemas.microsoft.com/office/drawing/2014/main" id="{17C3DB6C-C340-1725-7B9B-2AF5B83C473C}"/>
              </a:ext>
            </a:extLst>
          </p:cNvPr>
          <p:cNvSpPr txBox="1"/>
          <p:nvPr/>
        </p:nvSpPr>
        <p:spPr>
          <a:xfrm>
            <a:off x="322727" y="6173585"/>
            <a:ext cx="11322426" cy="461665"/>
          </a:xfrm>
          <a:prstGeom prst="rect">
            <a:avLst/>
          </a:prstGeom>
          <a:noFill/>
        </p:spPr>
        <p:txBody>
          <a:bodyPr wrap="square" rtlCol="0">
            <a:spAutoFit/>
          </a:bodyPr>
          <a:lstStyle/>
          <a:p>
            <a:r>
              <a:rPr lang="en-US" sz="1200" dirty="0"/>
              <a:t>*Note that acc. to </a:t>
            </a:r>
            <a:r>
              <a:rPr lang="en-US" sz="1200" dirty="0">
                <a:hlinkClick r:id="rId4"/>
              </a:rPr>
              <a:t>IWG-EMC-46-06e</a:t>
            </a:r>
            <a:r>
              <a:rPr lang="en-US" sz="1200" dirty="0"/>
              <a:t>, the reference fundamental current I</a:t>
            </a:r>
            <a:r>
              <a:rPr lang="en-US" sz="1200" baseline="-25000" dirty="0"/>
              <a:t>1</a:t>
            </a:r>
            <a:r>
              <a:rPr lang="en-US" sz="1200" dirty="0"/>
              <a:t> of IEC 61000-3-12 (Ed.1) is replaced by the reference current </a:t>
            </a:r>
            <a:r>
              <a:rPr lang="en-US" sz="1200" dirty="0" err="1"/>
              <a:t>I</a:t>
            </a:r>
            <a:r>
              <a:rPr lang="en-US" sz="1200" baseline="-25000" dirty="0" err="1"/>
              <a:t>ref</a:t>
            </a:r>
            <a:r>
              <a:rPr lang="en-US" sz="1200" dirty="0"/>
              <a:t> of IEC 61000-3-12 (Ed. 2.1) for the calculation of emission limits. However, the limits have remained the same.</a:t>
            </a:r>
          </a:p>
        </p:txBody>
      </p:sp>
      <p:sp>
        <p:nvSpPr>
          <p:cNvPr id="6" name="ZoneTexte 5">
            <a:extLst>
              <a:ext uri="{FF2B5EF4-FFF2-40B4-BE49-F238E27FC236}">
                <a16:creationId xmlns:a16="http://schemas.microsoft.com/office/drawing/2014/main" id="{E4C340B8-2AEA-BB3F-E2A5-3D8945DBD184}"/>
              </a:ext>
            </a:extLst>
          </p:cNvPr>
          <p:cNvSpPr txBox="1"/>
          <p:nvPr/>
        </p:nvSpPr>
        <p:spPr>
          <a:xfrm>
            <a:off x="9797538" y="177429"/>
            <a:ext cx="1728192" cy="215444"/>
          </a:xfrm>
          <a:prstGeom prst="rect">
            <a:avLst/>
          </a:prstGeom>
          <a:noFill/>
        </p:spPr>
        <p:txBody>
          <a:bodyPr wrap="square" rtlCol="0">
            <a:spAutoFit/>
          </a:bodyPr>
          <a:lstStyle>
            <a:defPPr>
              <a:defRPr lang="ko-KR"/>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a:lstStyle>
          <a:p>
            <a:pPr algn="r"/>
            <a:r>
              <a:rPr lang="en-GB" sz="800" dirty="0">
                <a:ln>
                  <a:solidFill>
                    <a:srgbClr val="000000">
                      <a:alpha val="0"/>
                    </a:srgbClr>
                  </a:solidFill>
                </a:ln>
                <a:latin typeface="현대하모니 M" panose="02020603020101020101" pitchFamily="18" charset="-127"/>
                <a:ea typeface="현대하모니 M" panose="02020603020101020101" pitchFamily="18" charset="-127"/>
              </a:rPr>
              <a:t>IWG-EMC-49-08</a:t>
            </a:r>
          </a:p>
        </p:txBody>
      </p:sp>
    </p:spTree>
    <p:extLst>
      <p:ext uri="{BB962C8B-B14F-4D97-AF65-F5344CB8AC3E}">
        <p14:creationId xmlns:p14="http://schemas.microsoft.com/office/powerpoint/2010/main" val="1704951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67765E-78A4-CDB8-9709-D34991018190}"/>
              </a:ext>
            </a:extLst>
          </p:cNvPr>
          <p:cNvSpPr txBox="1">
            <a:spLocks/>
          </p:cNvSpPr>
          <p:nvPr/>
        </p:nvSpPr>
        <p:spPr>
          <a:xfrm>
            <a:off x="0" y="367548"/>
            <a:ext cx="12192000" cy="672352"/>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Juxtaposing IEC 61000-3-12 and UN-R10 for balanced equipment </a:t>
            </a:r>
          </a:p>
        </p:txBody>
      </p:sp>
      <p:pic>
        <p:nvPicPr>
          <p:cNvPr id="6" name="Grafik 5">
            <a:extLst>
              <a:ext uri="{FF2B5EF4-FFF2-40B4-BE49-F238E27FC236}">
                <a16:creationId xmlns:a16="http://schemas.microsoft.com/office/drawing/2014/main" id="{B1A6E8B5-B369-CB22-96F1-0EEB48CE73E4}"/>
              </a:ext>
            </a:extLst>
          </p:cNvPr>
          <p:cNvPicPr>
            <a:picLocks noChangeAspect="1"/>
          </p:cNvPicPr>
          <p:nvPr/>
        </p:nvPicPr>
        <p:blipFill>
          <a:blip r:embed="rId2"/>
          <a:stretch>
            <a:fillRect/>
          </a:stretch>
        </p:blipFill>
        <p:spPr>
          <a:xfrm>
            <a:off x="546847" y="1390907"/>
            <a:ext cx="4688542" cy="2401552"/>
          </a:xfrm>
          <a:prstGeom prst="rect">
            <a:avLst/>
          </a:prstGeom>
        </p:spPr>
      </p:pic>
      <p:sp>
        <p:nvSpPr>
          <p:cNvPr id="7" name="Textfeld 6">
            <a:extLst>
              <a:ext uri="{FF2B5EF4-FFF2-40B4-BE49-F238E27FC236}">
                <a16:creationId xmlns:a16="http://schemas.microsoft.com/office/drawing/2014/main" id="{5BDA7BBD-41B2-F1A5-ECF6-DFA52275E454}"/>
              </a:ext>
            </a:extLst>
          </p:cNvPr>
          <p:cNvSpPr txBox="1"/>
          <p:nvPr/>
        </p:nvSpPr>
        <p:spPr>
          <a:xfrm>
            <a:off x="322729" y="932330"/>
            <a:ext cx="4912660" cy="369332"/>
          </a:xfrm>
          <a:prstGeom prst="rect">
            <a:avLst/>
          </a:prstGeom>
          <a:noFill/>
        </p:spPr>
        <p:txBody>
          <a:bodyPr wrap="square" rtlCol="0">
            <a:spAutoFit/>
          </a:bodyPr>
          <a:lstStyle/>
          <a:p>
            <a:r>
              <a:rPr lang="en-US" dirty="0"/>
              <a:t>UN-R10 as given in </a:t>
            </a:r>
            <a:r>
              <a:rPr lang="en-US" dirty="0">
                <a:hlinkClick r:id="rId3"/>
              </a:rPr>
              <a:t>E/ECE/324/Add.9/Rev.6</a:t>
            </a:r>
            <a:endParaRPr lang="en-US" dirty="0"/>
          </a:p>
        </p:txBody>
      </p:sp>
      <p:sp>
        <p:nvSpPr>
          <p:cNvPr id="4" name="Rechteck 3">
            <a:extLst>
              <a:ext uri="{FF2B5EF4-FFF2-40B4-BE49-F238E27FC236}">
                <a16:creationId xmlns:a16="http://schemas.microsoft.com/office/drawing/2014/main" id="{A494EB9F-22A2-0920-089A-5C4C158694E9}"/>
              </a:ext>
            </a:extLst>
          </p:cNvPr>
          <p:cNvSpPr/>
          <p:nvPr/>
        </p:nvSpPr>
        <p:spPr>
          <a:xfrm>
            <a:off x="322727" y="1286146"/>
            <a:ext cx="5486402" cy="2667282"/>
          </a:xfrm>
          <a:prstGeom prst="rect">
            <a:avLst/>
          </a:prstGeom>
          <a:noFill/>
          <a:ln w="317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hteck 8">
            <a:extLst>
              <a:ext uri="{FF2B5EF4-FFF2-40B4-BE49-F238E27FC236}">
                <a16:creationId xmlns:a16="http://schemas.microsoft.com/office/drawing/2014/main" id="{1BA44D59-E60F-8AC7-CDDE-CC8643B548E2}"/>
              </a:ext>
            </a:extLst>
          </p:cNvPr>
          <p:cNvSpPr/>
          <p:nvPr/>
        </p:nvSpPr>
        <p:spPr>
          <a:xfrm>
            <a:off x="6687673" y="1582338"/>
            <a:ext cx="5118846" cy="201869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General requirements for balanced three-phase equipment are identical* in UN-R10 and IEC 61000-3-12.</a:t>
            </a:r>
          </a:p>
          <a:p>
            <a:pPr algn="ctr"/>
            <a:r>
              <a:rPr lang="en-US" dirty="0">
                <a:sym typeface="Wingdings" panose="05000000000000000000" pitchFamily="2" charset="2"/>
              </a:rPr>
              <a:t> </a:t>
            </a:r>
            <a:r>
              <a:rPr lang="en-US" dirty="0"/>
              <a:t>Information in UN-R10 is complete </a:t>
            </a:r>
          </a:p>
        </p:txBody>
      </p:sp>
      <p:pic>
        <p:nvPicPr>
          <p:cNvPr id="11" name="Grafik 10">
            <a:extLst>
              <a:ext uri="{FF2B5EF4-FFF2-40B4-BE49-F238E27FC236}">
                <a16:creationId xmlns:a16="http://schemas.microsoft.com/office/drawing/2014/main" id="{054EF3B2-DB95-0865-1260-610545B4775E}"/>
              </a:ext>
            </a:extLst>
          </p:cNvPr>
          <p:cNvPicPr>
            <a:picLocks noChangeAspect="1"/>
          </p:cNvPicPr>
          <p:nvPr/>
        </p:nvPicPr>
        <p:blipFill>
          <a:blip r:embed="rId4"/>
          <a:stretch>
            <a:fillRect/>
          </a:stretch>
        </p:blipFill>
        <p:spPr>
          <a:xfrm>
            <a:off x="475129" y="4286905"/>
            <a:ext cx="4831977" cy="1635574"/>
          </a:xfrm>
          <a:prstGeom prst="rect">
            <a:avLst/>
          </a:prstGeom>
        </p:spPr>
      </p:pic>
      <p:sp>
        <p:nvSpPr>
          <p:cNvPr id="12" name="Rechteck 11">
            <a:extLst>
              <a:ext uri="{FF2B5EF4-FFF2-40B4-BE49-F238E27FC236}">
                <a16:creationId xmlns:a16="http://schemas.microsoft.com/office/drawing/2014/main" id="{4A2BA0D7-926B-8D81-7233-1C861678E175}"/>
              </a:ext>
            </a:extLst>
          </p:cNvPr>
          <p:cNvSpPr/>
          <p:nvPr/>
        </p:nvSpPr>
        <p:spPr>
          <a:xfrm>
            <a:off x="322727" y="4135141"/>
            <a:ext cx="5486402" cy="1889133"/>
          </a:xfrm>
          <a:prstGeom prst="rect">
            <a:avLst/>
          </a:prstGeom>
          <a:noFill/>
          <a:ln w="31750">
            <a:solidFill>
              <a:srgbClr val="0070C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hteck 12">
            <a:extLst>
              <a:ext uri="{FF2B5EF4-FFF2-40B4-BE49-F238E27FC236}">
                <a16:creationId xmlns:a16="http://schemas.microsoft.com/office/drawing/2014/main" id="{8A853780-CF58-43AA-1D6B-7D28C80941F0}"/>
              </a:ext>
            </a:extLst>
          </p:cNvPr>
          <p:cNvSpPr/>
          <p:nvPr/>
        </p:nvSpPr>
        <p:spPr>
          <a:xfrm>
            <a:off x="6687673" y="4211023"/>
            <a:ext cx="5118846" cy="1787338"/>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Specific requirements for balanced three-phase equipment are partially identical* in UN-R10 and IEC 61000-3-12. </a:t>
            </a:r>
          </a:p>
          <a:p>
            <a:pPr algn="ctr"/>
            <a:r>
              <a:rPr lang="en-US" dirty="0"/>
              <a:t>However, UN-R10 does not consider every specific case (incomplete). </a:t>
            </a:r>
          </a:p>
        </p:txBody>
      </p:sp>
      <p:sp>
        <p:nvSpPr>
          <p:cNvPr id="5" name="Textfeld 4">
            <a:extLst>
              <a:ext uri="{FF2B5EF4-FFF2-40B4-BE49-F238E27FC236}">
                <a16:creationId xmlns:a16="http://schemas.microsoft.com/office/drawing/2014/main" id="{D1ECAB49-7664-8D14-99CB-53CBFB29C1B8}"/>
              </a:ext>
            </a:extLst>
          </p:cNvPr>
          <p:cNvSpPr txBox="1"/>
          <p:nvPr/>
        </p:nvSpPr>
        <p:spPr>
          <a:xfrm>
            <a:off x="322727" y="6173585"/>
            <a:ext cx="11322426" cy="461665"/>
          </a:xfrm>
          <a:prstGeom prst="rect">
            <a:avLst/>
          </a:prstGeom>
          <a:noFill/>
        </p:spPr>
        <p:txBody>
          <a:bodyPr wrap="square" rtlCol="0">
            <a:spAutoFit/>
          </a:bodyPr>
          <a:lstStyle/>
          <a:p>
            <a:r>
              <a:rPr lang="en-US" sz="1200" dirty="0"/>
              <a:t>*Note that acc. to </a:t>
            </a:r>
            <a:r>
              <a:rPr lang="en-US" sz="1200" dirty="0">
                <a:hlinkClick r:id="rId5"/>
              </a:rPr>
              <a:t>IWG-EMC-46-06e</a:t>
            </a:r>
            <a:r>
              <a:rPr lang="en-US" sz="1200" dirty="0"/>
              <a:t>, the reference fundamental current I</a:t>
            </a:r>
            <a:r>
              <a:rPr lang="en-US" sz="1200" baseline="-25000" dirty="0"/>
              <a:t>1</a:t>
            </a:r>
            <a:r>
              <a:rPr lang="en-US" sz="1200" dirty="0"/>
              <a:t> of IEC 61000-3-12 (Ed.1) is replaced by the reference current </a:t>
            </a:r>
            <a:r>
              <a:rPr lang="en-US" sz="1200" dirty="0" err="1"/>
              <a:t>I</a:t>
            </a:r>
            <a:r>
              <a:rPr lang="en-US" sz="1200" baseline="-25000" dirty="0" err="1"/>
              <a:t>ref</a:t>
            </a:r>
            <a:r>
              <a:rPr lang="en-US" sz="1200" dirty="0"/>
              <a:t> of IEC 61000-3-12 (Ed. 2.1) for the calculation of emission limits. However, the limits have remained the same.</a:t>
            </a:r>
          </a:p>
        </p:txBody>
      </p:sp>
      <p:sp>
        <p:nvSpPr>
          <p:cNvPr id="3" name="ZoneTexte 2">
            <a:extLst>
              <a:ext uri="{FF2B5EF4-FFF2-40B4-BE49-F238E27FC236}">
                <a16:creationId xmlns:a16="http://schemas.microsoft.com/office/drawing/2014/main" id="{0B1E705E-6BEC-7E5C-9FB6-A03FCB80BB7C}"/>
              </a:ext>
            </a:extLst>
          </p:cNvPr>
          <p:cNvSpPr txBox="1"/>
          <p:nvPr/>
        </p:nvSpPr>
        <p:spPr>
          <a:xfrm>
            <a:off x="9797538" y="177429"/>
            <a:ext cx="1728192" cy="215444"/>
          </a:xfrm>
          <a:prstGeom prst="rect">
            <a:avLst/>
          </a:prstGeom>
          <a:noFill/>
        </p:spPr>
        <p:txBody>
          <a:bodyPr wrap="square" rtlCol="0">
            <a:spAutoFit/>
          </a:bodyPr>
          <a:lstStyle>
            <a:defPPr>
              <a:defRPr lang="ko-KR"/>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a:lstStyle>
          <a:p>
            <a:pPr algn="r"/>
            <a:r>
              <a:rPr lang="en-GB" sz="800" dirty="0">
                <a:ln>
                  <a:solidFill>
                    <a:srgbClr val="000000">
                      <a:alpha val="0"/>
                    </a:srgbClr>
                  </a:solidFill>
                </a:ln>
                <a:latin typeface="현대하모니 M" panose="02020603020101020101" pitchFamily="18" charset="-127"/>
                <a:ea typeface="현대하모니 M" panose="02020603020101020101" pitchFamily="18" charset="-127"/>
              </a:rPr>
              <a:t>IWG-EMC-49-08</a:t>
            </a:r>
          </a:p>
        </p:txBody>
      </p:sp>
    </p:spTree>
    <p:extLst>
      <p:ext uri="{BB962C8B-B14F-4D97-AF65-F5344CB8AC3E}">
        <p14:creationId xmlns:p14="http://schemas.microsoft.com/office/powerpoint/2010/main" val="1551253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F7BAD8-64BD-B728-F4CD-C788AABAB182}"/>
              </a:ext>
            </a:extLst>
          </p:cNvPr>
          <p:cNvSpPr txBox="1">
            <a:spLocks/>
          </p:cNvSpPr>
          <p:nvPr/>
        </p:nvSpPr>
        <p:spPr>
          <a:xfrm>
            <a:off x="0" y="528918"/>
            <a:ext cx="12192000" cy="672352"/>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What is missing acc. to IEC 61000-3-12 in UN-R 10?</a:t>
            </a:r>
          </a:p>
        </p:txBody>
      </p:sp>
      <p:sp>
        <p:nvSpPr>
          <p:cNvPr id="3" name="Textfeld 2">
            <a:extLst>
              <a:ext uri="{FF2B5EF4-FFF2-40B4-BE49-F238E27FC236}">
                <a16:creationId xmlns:a16="http://schemas.microsoft.com/office/drawing/2014/main" id="{EFD2C236-CD35-11F8-13B1-3BA7435A3D35}"/>
              </a:ext>
            </a:extLst>
          </p:cNvPr>
          <p:cNvSpPr txBox="1"/>
          <p:nvPr/>
        </p:nvSpPr>
        <p:spPr>
          <a:xfrm>
            <a:off x="233083" y="1720495"/>
            <a:ext cx="11672045" cy="2646878"/>
          </a:xfrm>
          <a:prstGeom prst="rect">
            <a:avLst/>
          </a:prstGeom>
          <a:noFill/>
        </p:spPr>
        <p:txBody>
          <a:bodyPr wrap="square" rtlCol="0">
            <a:spAutoFit/>
          </a:bodyPr>
          <a:lstStyle/>
          <a:p>
            <a:pPr marL="285750" indent="-285750">
              <a:buFont typeface="Arial" panose="020B0604020202020204" pitchFamily="34" charset="0"/>
              <a:buChar char="•"/>
            </a:pPr>
            <a:r>
              <a:rPr lang="en-US" sz="2000" dirty="0"/>
              <a:t>IEC 61000-3-12 defines requirements for balanced three-phase equipment under specific conditions</a:t>
            </a:r>
          </a:p>
          <a:p>
            <a:pPr marL="742950" lvl="1" indent="-285750">
              <a:buFont typeface="Arial" panose="020B0604020202020204" pitchFamily="34" charset="0"/>
              <a:buChar char="•"/>
            </a:pPr>
            <a:r>
              <a:rPr lang="en-US" dirty="0"/>
              <a:t>In UN-R 10, only requirements for the special case a, b, c are taken on</a:t>
            </a:r>
          </a:p>
          <a:p>
            <a:pPr marL="742950" lvl="1" indent="-285750">
              <a:buFont typeface="Wingdings" panose="05000000000000000000" pitchFamily="2" charset="2"/>
              <a:buChar char="Ø"/>
            </a:pPr>
            <a:r>
              <a:rPr lang="en-US" dirty="0"/>
              <a:t>Requirements for special cases d, e, f are not considered </a:t>
            </a:r>
          </a:p>
          <a:p>
            <a:pPr marL="742950" lvl="1" indent="-285750">
              <a:buFont typeface="Wingdings" panose="05000000000000000000" pitchFamily="2" charset="2"/>
              <a:buChar char="Ø"/>
            </a:pPr>
            <a:r>
              <a:rPr lang="en-US" dirty="0"/>
              <a:t>The definitions of the special cases a - c (and eventually a – f) are not explained in UN-R 10.</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sz="2000" dirty="0"/>
              <a:t>IEC 61000-3-12 contains requirements for the operating manual depending on the short-circuit ratio</a:t>
            </a:r>
          </a:p>
          <a:p>
            <a:pPr marL="742950" lvl="1" indent="-285750">
              <a:buFont typeface="Arial" panose="020B0604020202020204" pitchFamily="34" charset="0"/>
              <a:buChar char="•"/>
            </a:pPr>
            <a:r>
              <a:rPr lang="en-US" dirty="0"/>
              <a:t>See IEC 61000-3-12, Clause 6</a:t>
            </a:r>
          </a:p>
          <a:p>
            <a:pPr marL="742950" lvl="1" indent="-285750">
              <a:buFont typeface="Arial" panose="020B0604020202020204" pitchFamily="34" charset="0"/>
              <a:buChar char="•"/>
            </a:pPr>
            <a:r>
              <a:rPr lang="en-US" dirty="0"/>
              <a:t>In UN-R 10, no entries into the operating manual of the vehicle are required</a:t>
            </a:r>
          </a:p>
          <a:p>
            <a:pPr marL="742950" lvl="1" indent="-285750">
              <a:buFont typeface="Wingdings" panose="05000000000000000000" pitchFamily="2" charset="2"/>
              <a:buChar char="Ø"/>
            </a:pPr>
            <a:r>
              <a:rPr lang="en-US" dirty="0"/>
              <a:t>Potential precautionary measures for </a:t>
            </a:r>
            <a:r>
              <a:rPr lang="en-US" dirty="0" err="1"/>
              <a:t>Rsce</a:t>
            </a:r>
            <a:r>
              <a:rPr lang="en-US" dirty="0"/>
              <a:t> values other than 33 are not made aware of</a:t>
            </a:r>
          </a:p>
        </p:txBody>
      </p:sp>
      <p:sp>
        <p:nvSpPr>
          <p:cNvPr id="4" name="ZoneTexte 3">
            <a:extLst>
              <a:ext uri="{FF2B5EF4-FFF2-40B4-BE49-F238E27FC236}">
                <a16:creationId xmlns:a16="http://schemas.microsoft.com/office/drawing/2014/main" id="{330E73E7-E8C6-8726-246E-FE807D80A9ED}"/>
              </a:ext>
            </a:extLst>
          </p:cNvPr>
          <p:cNvSpPr txBox="1"/>
          <p:nvPr/>
        </p:nvSpPr>
        <p:spPr>
          <a:xfrm>
            <a:off x="9797538" y="177429"/>
            <a:ext cx="1728192" cy="215444"/>
          </a:xfrm>
          <a:prstGeom prst="rect">
            <a:avLst/>
          </a:prstGeom>
          <a:noFill/>
        </p:spPr>
        <p:txBody>
          <a:bodyPr wrap="square" rtlCol="0">
            <a:spAutoFit/>
          </a:bodyPr>
          <a:lstStyle>
            <a:defPPr>
              <a:defRPr lang="ko-KR"/>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a:lstStyle>
          <a:p>
            <a:pPr algn="r"/>
            <a:r>
              <a:rPr lang="en-GB" sz="800" dirty="0">
                <a:ln>
                  <a:solidFill>
                    <a:srgbClr val="000000">
                      <a:alpha val="0"/>
                    </a:srgbClr>
                  </a:solidFill>
                </a:ln>
                <a:latin typeface="현대하모니 M" panose="02020603020101020101" pitchFamily="18" charset="-127"/>
                <a:ea typeface="현대하모니 M" panose="02020603020101020101" pitchFamily="18" charset="-127"/>
              </a:rPr>
              <a:t>IWG-EMC-49-08</a:t>
            </a:r>
          </a:p>
        </p:txBody>
      </p:sp>
    </p:spTree>
    <p:extLst>
      <p:ext uri="{BB962C8B-B14F-4D97-AF65-F5344CB8AC3E}">
        <p14:creationId xmlns:p14="http://schemas.microsoft.com/office/powerpoint/2010/main" val="144194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42B6C0-F37D-6A15-D75C-5EBE62D7515D}"/>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4A82909-943F-822E-ECA3-CC2793F2B375}"/>
              </a:ext>
            </a:extLst>
          </p:cNvPr>
          <p:cNvSpPr txBox="1">
            <a:spLocks/>
          </p:cNvSpPr>
          <p:nvPr/>
        </p:nvSpPr>
        <p:spPr>
          <a:xfrm>
            <a:off x="0" y="528918"/>
            <a:ext cx="12192000" cy="672352"/>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Proposal &amp; Rationale</a:t>
            </a:r>
          </a:p>
        </p:txBody>
      </p:sp>
      <p:sp>
        <p:nvSpPr>
          <p:cNvPr id="3" name="Textfeld 2">
            <a:extLst>
              <a:ext uri="{FF2B5EF4-FFF2-40B4-BE49-F238E27FC236}">
                <a16:creationId xmlns:a16="http://schemas.microsoft.com/office/drawing/2014/main" id="{4D0C263B-F69D-C356-96FC-6B84AF0EB215}"/>
              </a:ext>
            </a:extLst>
          </p:cNvPr>
          <p:cNvSpPr txBox="1"/>
          <p:nvPr/>
        </p:nvSpPr>
        <p:spPr>
          <a:xfrm>
            <a:off x="332814" y="4086340"/>
            <a:ext cx="11526371" cy="2308324"/>
          </a:xfrm>
          <a:prstGeom prst="rect">
            <a:avLst/>
          </a:prstGeom>
          <a:noFill/>
        </p:spPr>
        <p:txBody>
          <a:bodyPr wrap="square" rtlCol="0">
            <a:spAutoFit/>
          </a:bodyPr>
          <a:lstStyle/>
          <a:p>
            <a:r>
              <a:rPr lang="en-US" dirty="0"/>
              <a:t>IEC 61000-3-12 is a generic standard that is applicable to equipment connected to mains. </a:t>
            </a:r>
          </a:p>
          <a:p>
            <a:r>
              <a:rPr lang="en-US" dirty="0"/>
              <a:t>Therefore, it contains different options and limits, depending on the load (balanced/unbalanced), specific or general conditions and short circuit-ratio.</a:t>
            </a:r>
          </a:p>
          <a:p>
            <a:endParaRPr lang="en-US" dirty="0"/>
          </a:p>
          <a:p>
            <a:r>
              <a:rPr lang="en-US" dirty="0"/>
              <a:t>Requirements in UN-R10 should be in line with IEC 61000-3-12 to facilitate product development open to technological advancements whilst ensuring conformity through unambiguous and clear requirements. Offering different options for harmonics limits is not contradictory to this goal as the Technical Services are knowledgeable and skilled to apply the appropriate requirements on a case-by-case basis.</a:t>
            </a:r>
          </a:p>
        </p:txBody>
      </p:sp>
      <p:sp>
        <p:nvSpPr>
          <p:cNvPr id="4" name="Rechteck 3">
            <a:extLst>
              <a:ext uri="{FF2B5EF4-FFF2-40B4-BE49-F238E27FC236}">
                <a16:creationId xmlns:a16="http://schemas.microsoft.com/office/drawing/2014/main" id="{51863A75-89B6-ADFA-D740-D7EF1A2654FD}"/>
              </a:ext>
            </a:extLst>
          </p:cNvPr>
          <p:cNvSpPr/>
          <p:nvPr/>
        </p:nvSpPr>
        <p:spPr>
          <a:xfrm>
            <a:off x="332814" y="1489643"/>
            <a:ext cx="11611536" cy="2308324"/>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In order to ensure that information in UN-R10 is complete and unambiguous for application, the following information from IEC 61000-3-12 should be added to UN-R10:</a:t>
            </a:r>
          </a:p>
          <a:p>
            <a:pPr algn="ctr"/>
            <a:endParaRPr lang="en-US" dirty="0"/>
          </a:p>
          <a:p>
            <a:pPr marL="285750" indent="-285750">
              <a:buFont typeface="Arial" panose="020B0604020202020204" pitchFamily="34" charset="0"/>
              <a:buChar char="•"/>
            </a:pPr>
            <a:r>
              <a:rPr lang="en-US" dirty="0"/>
              <a:t>Table 5 on harmonics limits for special cases </a:t>
            </a:r>
            <a:r>
              <a:rPr lang="en-US" dirty="0" err="1"/>
              <a:t>d,e,f</a:t>
            </a:r>
            <a:endParaRPr lang="en-US" dirty="0"/>
          </a:p>
          <a:p>
            <a:pPr marL="285750" indent="-285750">
              <a:buFont typeface="Arial" panose="020B0604020202020204" pitchFamily="34" charset="0"/>
              <a:buChar char="•"/>
            </a:pPr>
            <a:r>
              <a:rPr lang="en-US" dirty="0"/>
              <a:t>Explanation of the special cases a-f</a:t>
            </a:r>
          </a:p>
          <a:p>
            <a:endParaRPr lang="en-US" dirty="0"/>
          </a:p>
          <a:p>
            <a:r>
              <a:rPr lang="en-US" sz="1400" dirty="0"/>
              <a:t>Note that no new or harsher requirements are introduced by these proposals. The proposals serve to align UN-R10 with the state of the art standard on harmonics testing and avoid ambiguity by providing complete information.</a:t>
            </a:r>
          </a:p>
        </p:txBody>
      </p:sp>
      <p:sp>
        <p:nvSpPr>
          <p:cNvPr id="5" name="ZoneTexte 4">
            <a:extLst>
              <a:ext uri="{FF2B5EF4-FFF2-40B4-BE49-F238E27FC236}">
                <a16:creationId xmlns:a16="http://schemas.microsoft.com/office/drawing/2014/main" id="{E4593716-8986-604C-A9DE-4F03990F97F7}"/>
              </a:ext>
            </a:extLst>
          </p:cNvPr>
          <p:cNvSpPr txBox="1"/>
          <p:nvPr/>
        </p:nvSpPr>
        <p:spPr>
          <a:xfrm>
            <a:off x="9797538" y="177429"/>
            <a:ext cx="1728192" cy="215444"/>
          </a:xfrm>
          <a:prstGeom prst="rect">
            <a:avLst/>
          </a:prstGeom>
          <a:noFill/>
        </p:spPr>
        <p:txBody>
          <a:bodyPr wrap="square" rtlCol="0">
            <a:spAutoFit/>
          </a:bodyPr>
          <a:lstStyle>
            <a:defPPr>
              <a:defRPr lang="ko-KR"/>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a:lstStyle>
          <a:p>
            <a:pPr algn="r"/>
            <a:r>
              <a:rPr lang="en-GB" sz="800" dirty="0">
                <a:ln>
                  <a:solidFill>
                    <a:srgbClr val="000000">
                      <a:alpha val="0"/>
                    </a:srgbClr>
                  </a:solidFill>
                </a:ln>
                <a:latin typeface="현대하모니 M" panose="02020603020101020101" pitchFamily="18" charset="-127"/>
                <a:ea typeface="현대하모니 M" panose="02020603020101020101" pitchFamily="18" charset="-127"/>
              </a:rPr>
              <a:t>IWG-EMC-49-08</a:t>
            </a:r>
          </a:p>
        </p:txBody>
      </p:sp>
    </p:spTree>
    <p:extLst>
      <p:ext uri="{BB962C8B-B14F-4D97-AF65-F5344CB8AC3E}">
        <p14:creationId xmlns:p14="http://schemas.microsoft.com/office/powerpoint/2010/main" val="3689067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319782-1971-B8C2-745B-A1D33173E597}"/>
              </a:ext>
            </a:extLst>
          </p:cNvPr>
          <p:cNvSpPr txBox="1">
            <a:spLocks/>
          </p:cNvSpPr>
          <p:nvPr/>
        </p:nvSpPr>
        <p:spPr>
          <a:xfrm>
            <a:off x="0" y="528918"/>
            <a:ext cx="12192000" cy="672352"/>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For discussion</a:t>
            </a:r>
          </a:p>
        </p:txBody>
      </p:sp>
      <p:sp>
        <p:nvSpPr>
          <p:cNvPr id="3" name="Textfeld 2">
            <a:extLst>
              <a:ext uri="{FF2B5EF4-FFF2-40B4-BE49-F238E27FC236}">
                <a16:creationId xmlns:a16="http://schemas.microsoft.com/office/drawing/2014/main" id="{950A5A1D-22FE-4667-AEEA-081418BDA3AC}"/>
              </a:ext>
            </a:extLst>
          </p:cNvPr>
          <p:cNvSpPr txBox="1"/>
          <p:nvPr/>
        </p:nvSpPr>
        <p:spPr>
          <a:xfrm>
            <a:off x="332814" y="1613649"/>
            <a:ext cx="11526371" cy="2308324"/>
          </a:xfrm>
          <a:prstGeom prst="rect">
            <a:avLst/>
          </a:prstGeom>
          <a:noFill/>
        </p:spPr>
        <p:txBody>
          <a:bodyPr wrap="square" rtlCol="0">
            <a:spAutoFit/>
          </a:bodyPr>
          <a:lstStyle/>
          <a:p>
            <a:pPr marL="285750" indent="-285750">
              <a:buFont typeface="Arial" panose="020B0604020202020204" pitchFamily="34" charset="0"/>
              <a:buChar char="•"/>
            </a:pPr>
            <a:r>
              <a:rPr lang="en-US" dirty="0"/>
              <a:t>Independent of the short-circuit ratio applied, IEC 61000-3-12 requires a statement in the operating manual.</a:t>
            </a:r>
          </a:p>
          <a:p>
            <a:pPr marL="285750" indent="-285750">
              <a:buFont typeface="Arial" panose="020B0604020202020204" pitchFamily="34" charset="0"/>
              <a:buChar char="•"/>
            </a:pPr>
            <a:r>
              <a:rPr lang="en-US" dirty="0"/>
              <a:t>As ESAs are typically delivered without a manual, the information can only be provided in the operating manual of the vehicle for which the vehicle manufacturer is in charge.</a:t>
            </a:r>
          </a:p>
          <a:p>
            <a:pPr marL="285750" indent="-285750">
              <a:buFont typeface="Arial" panose="020B0604020202020204" pitchFamily="34" charset="0"/>
              <a:buChar char="•"/>
            </a:pPr>
            <a:r>
              <a:rPr lang="en-US" dirty="0"/>
              <a:t>As of now, no statements on harmonics testing are required in the operating manual of the vehicle.</a:t>
            </a:r>
          </a:p>
          <a:p>
            <a:pPr marL="285750" indent="-285750">
              <a:buFont typeface="Arial" panose="020B0604020202020204" pitchFamily="34" charset="0"/>
              <a:buChar char="•"/>
            </a:pPr>
            <a:endParaRPr lang="en-US" dirty="0"/>
          </a:p>
          <a:p>
            <a:endParaRPr lang="en-US" dirty="0"/>
          </a:p>
          <a:p>
            <a:r>
              <a:rPr lang="en-US" dirty="0"/>
              <a:t>Question to GRE IWG EMC: </a:t>
            </a:r>
          </a:p>
          <a:p>
            <a:r>
              <a:rPr lang="en-US" dirty="0"/>
              <a:t>Should UN-R 10 require additional information in the operating manual to be fully compliant to IEC 61000-3-12?</a:t>
            </a:r>
          </a:p>
        </p:txBody>
      </p:sp>
      <p:sp>
        <p:nvSpPr>
          <p:cNvPr id="4" name="Textfeld 3">
            <a:extLst>
              <a:ext uri="{FF2B5EF4-FFF2-40B4-BE49-F238E27FC236}">
                <a16:creationId xmlns:a16="http://schemas.microsoft.com/office/drawing/2014/main" id="{8114DAE8-5E98-7AA8-0400-72153A9FE723}"/>
              </a:ext>
            </a:extLst>
          </p:cNvPr>
          <p:cNvSpPr txBox="1"/>
          <p:nvPr/>
        </p:nvSpPr>
        <p:spPr>
          <a:xfrm>
            <a:off x="332814" y="5459505"/>
            <a:ext cx="11205882" cy="954107"/>
          </a:xfrm>
          <a:prstGeom prst="rect">
            <a:avLst/>
          </a:prstGeom>
          <a:noFill/>
        </p:spPr>
        <p:txBody>
          <a:bodyPr wrap="square" rtlCol="0">
            <a:spAutoFit/>
          </a:bodyPr>
          <a:lstStyle/>
          <a:p>
            <a:r>
              <a:rPr lang="en-US" sz="1400" i="1" dirty="0"/>
              <a:t>The author and the speaker of this presentation confirm that they have authorization to use all content including photos and visual elements. </a:t>
            </a:r>
            <a:endParaRPr lang="de-DE" sz="1400" i="1" dirty="0"/>
          </a:p>
          <a:p>
            <a:r>
              <a:rPr lang="en-US" sz="1400" i="1" dirty="0"/>
              <a:t>The material is either copyright-free or the author/speaker hold the necessary copyright or permission.</a:t>
            </a:r>
            <a:endParaRPr lang="de-DE" sz="1400" i="1" dirty="0"/>
          </a:p>
          <a:p>
            <a:r>
              <a:rPr lang="en-US" sz="1400" i="1" dirty="0"/>
              <a:t>The UNECE will remove any material from its events and supporting websites if there is unlawful use of copyrighted material. </a:t>
            </a:r>
            <a:endParaRPr lang="de-DE" sz="1400" i="1" dirty="0"/>
          </a:p>
          <a:p>
            <a:r>
              <a:rPr lang="en-US" sz="1400" i="1" dirty="0"/>
              <a:t>The author/speaker takes responsibility for any infringement on copyright and holds the UNECE harmless to this effect.</a:t>
            </a:r>
            <a:endParaRPr lang="de-DE" sz="1400" i="1" dirty="0"/>
          </a:p>
        </p:txBody>
      </p:sp>
      <p:sp>
        <p:nvSpPr>
          <p:cNvPr id="5" name="ZoneTexte 4">
            <a:extLst>
              <a:ext uri="{FF2B5EF4-FFF2-40B4-BE49-F238E27FC236}">
                <a16:creationId xmlns:a16="http://schemas.microsoft.com/office/drawing/2014/main" id="{65733F7B-BC6D-983F-115B-C077384CFAF4}"/>
              </a:ext>
            </a:extLst>
          </p:cNvPr>
          <p:cNvSpPr txBox="1"/>
          <p:nvPr/>
        </p:nvSpPr>
        <p:spPr>
          <a:xfrm>
            <a:off x="9797538" y="177429"/>
            <a:ext cx="1728192" cy="215444"/>
          </a:xfrm>
          <a:prstGeom prst="rect">
            <a:avLst/>
          </a:prstGeom>
          <a:noFill/>
        </p:spPr>
        <p:txBody>
          <a:bodyPr wrap="square" rtlCol="0">
            <a:spAutoFit/>
          </a:bodyPr>
          <a:lstStyle>
            <a:defPPr>
              <a:defRPr lang="ko-KR"/>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a:lstStyle>
          <a:p>
            <a:pPr algn="r"/>
            <a:r>
              <a:rPr lang="en-GB" sz="800" dirty="0">
                <a:ln>
                  <a:solidFill>
                    <a:srgbClr val="000000">
                      <a:alpha val="0"/>
                    </a:srgbClr>
                  </a:solidFill>
                </a:ln>
                <a:latin typeface="현대하모니 M" panose="02020603020101020101" pitchFamily="18" charset="-127"/>
                <a:ea typeface="현대하모니 M" panose="02020603020101020101" pitchFamily="18" charset="-127"/>
              </a:rPr>
              <a:t>IWG-EMC-49-08</a:t>
            </a:r>
          </a:p>
        </p:txBody>
      </p:sp>
    </p:spTree>
    <p:extLst>
      <p:ext uri="{BB962C8B-B14F-4D97-AF65-F5344CB8AC3E}">
        <p14:creationId xmlns:p14="http://schemas.microsoft.com/office/powerpoint/2010/main" val="203767102"/>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738</Words>
  <Application>Microsoft Office PowerPoint</Application>
  <PresentationFormat>Grand écran</PresentationFormat>
  <Paragraphs>54</Paragraphs>
  <Slides>6</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6</vt:i4>
      </vt:variant>
    </vt:vector>
  </HeadingPairs>
  <TitlesOfParts>
    <vt:vector size="13" baseType="lpstr">
      <vt:lpstr>Aptos</vt:lpstr>
      <vt:lpstr>Aptos Display</vt:lpstr>
      <vt:lpstr>Arial</vt:lpstr>
      <vt:lpstr>Calibri</vt:lpstr>
      <vt:lpstr>현대하모니 M</vt:lpstr>
      <vt:lpstr>Wingdings</vt:lpstr>
      <vt:lpstr>Office</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Scholl Andrea Marie (ME/EMC)</dc:creator>
  <cp:lastModifiedBy>Jean-Marc Prigent</cp:lastModifiedBy>
  <cp:revision>31</cp:revision>
  <dcterms:created xsi:type="dcterms:W3CDTF">2025-09-22T14:26:20Z</dcterms:created>
  <dcterms:modified xsi:type="dcterms:W3CDTF">2025-10-22T12:06:14Z</dcterms:modified>
</cp:coreProperties>
</file>