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notesSlides/notesSlide5.xml" ContentType="application/vnd.openxmlformats-officedocument.presentationml.notesSlide+xml"/>
  <Override PartName="/ppt/tags/tag22.xml" ContentType="application/vnd.openxmlformats-officedocument.presentationml.tags+xml"/>
  <Override PartName="/ppt/notesSlides/notesSlide6.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8.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9.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notesSlides/notesSlide11.xml" ContentType="application/vnd.openxmlformats-officedocument.presentationml.notesSlide+xml"/>
  <Override PartName="/ppt/tags/tag3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346" r:id="rId4"/>
    <p:sldId id="258" r:id="rId5"/>
    <p:sldId id="348" r:id="rId6"/>
    <p:sldId id="347" r:id="rId7"/>
    <p:sldId id="349" r:id="rId8"/>
    <p:sldId id="685" r:id="rId9"/>
    <p:sldId id="694" r:id="rId10"/>
    <p:sldId id="687" r:id="rId11"/>
    <p:sldId id="693" r:id="rId12"/>
    <p:sldId id="696" r:id="rId13"/>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0C0C"/>
    <a:srgbClr val="FFC000"/>
    <a:srgbClr val="808080"/>
    <a:srgbClr val="2B5295"/>
    <a:srgbClr val="ABBBD5"/>
    <a:srgbClr val="528132"/>
    <a:srgbClr val="3E5878"/>
    <a:srgbClr val="FF0000"/>
    <a:srgbClr val="00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116104-E63C-4D78-8E8B-A327EF1308E6}" v="657" dt="2025-10-20T15:25:25.2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09" autoAdjust="0"/>
    <p:restoredTop sz="94737" autoAdjust="0"/>
  </p:normalViewPr>
  <p:slideViewPr>
    <p:cSldViewPr>
      <p:cViewPr varScale="1">
        <p:scale>
          <a:sx n="96" d="100"/>
          <a:sy n="96" d="100"/>
        </p:scale>
        <p:origin x="1530"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uhaus, Klaus (ETB4)" userId="97e59007-50c3-440a-8700-76ce7d8e0367" providerId="ADAL" clId="{D5116104-E63C-4D78-8E8B-A327EF1308E6}"/>
    <pc:docChg chg="undo custSel addSld delSld modSld modMainMaster modNotesMaster">
      <pc:chgData name="Neuhaus, Klaus (ETB4)" userId="97e59007-50c3-440a-8700-76ce7d8e0367" providerId="ADAL" clId="{D5116104-E63C-4D78-8E8B-A327EF1308E6}" dt="2025-10-20T15:26:13.593" v="5068" actId="404"/>
      <pc:docMkLst>
        <pc:docMk/>
      </pc:docMkLst>
      <pc:sldChg chg="delSp modSp mod modNotes">
        <pc:chgData name="Neuhaus, Klaus (ETB4)" userId="97e59007-50c3-440a-8700-76ce7d8e0367" providerId="ADAL" clId="{D5116104-E63C-4D78-8E8B-A327EF1308E6}" dt="2025-10-20T10:36:11.526" v="4385" actId="1076"/>
        <pc:sldMkLst>
          <pc:docMk/>
          <pc:sldMk cId="0" sldId="256"/>
        </pc:sldMkLst>
        <pc:spChg chg="del mod modVis">
          <ac:chgData name="Neuhaus, Klaus (ETB4)" userId="97e59007-50c3-440a-8700-76ce7d8e0367" providerId="ADAL" clId="{D5116104-E63C-4D78-8E8B-A327EF1308E6}" dt="2025-10-20T10:36:11.514" v="4384" actId="478"/>
          <ac:spMkLst>
            <pc:docMk/>
            <pc:sldMk cId="0" sldId="256"/>
            <ac:spMk id="3" creationId="{AA355CC7-EC36-F649-1C62-CCF468380DDC}"/>
          </ac:spMkLst>
        </pc:spChg>
        <pc:spChg chg="mod">
          <ac:chgData name="Neuhaus, Klaus (ETB4)" userId="97e59007-50c3-440a-8700-76ce7d8e0367" providerId="ADAL" clId="{D5116104-E63C-4D78-8E8B-A327EF1308E6}" dt="2025-10-20T10:36:11.243" v="4239" actId="948"/>
          <ac:spMkLst>
            <pc:docMk/>
            <pc:sldMk cId="0" sldId="256"/>
            <ac:spMk id="4" creationId="{4CF181AD-2138-4110-A5E2-8649EDB84903}"/>
          </ac:spMkLst>
        </pc:spChg>
        <pc:spChg chg="mod">
          <ac:chgData name="Neuhaus, Klaus (ETB4)" userId="97e59007-50c3-440a-8700-76ce7d8e0367" providerId="ADAL" clId="{D5116104-E63C-4D78-8E8B-A327EF1308E6}" dt="2025-10-20T10:36:09.237" v="3692" actId="947"/>
          <ac:spMkLst>
            <pc:docMk/>
            <pc:sldMk cId="0" sldId="256"/>
            <ac:spMk id="5" creationId="{15054904-277D-4336-8282-11732B047032}"/>
          </ac:spMkLst>
        </pc:spChg>
        <pc:graphicFrameChg chg="mod">
          <ac:chgData name="Neuhaus, Klaus (ETB4)" userId="97e59007-50c3-440a-8700-76ce7d8e0367" providerId="ADAL" clId="{D5116104-E63C-4D78-8E8B-A327EF1308E6}" dt="2025-10-20T10:36:11.526" v="4385" actId="1076"/>
          <ac:graphicFrameMkLst>
            <pc:docMk/>
            <pc:sldMk cId="0" sldId="256"/>
            <ac:graphicFrameMk id="2" creationId="{2FCD7862-004C-134B-09A1-266A1EAD8BB9}"/>
          </ac:graphicFrameMkLst>
        </pc:graphicFrameChg>
      </pc:sldChg>
      <pc:sldChg chg="delSp modSp mod modNotes">
        <pc:chgData name="Neuhaus, Klaus (ETB4)" userId="97e59007-50c3-440a-8700-76ce7d8e0367" providerId="ADAL" clId="{D5116104-E63C-4D78-8E8B-A327EF1308E6}" dt="2025-10-20T10:36:11.421" v="4349" actId="1076"/>
        <pc:sldMkLst>
          <pc:docMk/>
          <pc:sldMk cId="0" sldId="257"/>
        </pc:sldMkLst>
        <pc:spChg chg="mod">
          <ac:chgData name="Neuhaus, Klaus (ETB4)" userId="97e59007-50c3-440a-8700-76ce7d8e0367" providerId="ADAL" clId="{D5116104-E63C-4D78-8E8B-A327EF1308E6}" dt="2025-10-20T10:36:10.429" v="3783" actId="948"/>
          <ac:spMkLst>
            <pc:docMk/>
            <pc:sldMk cId="0" sldId="257"/>
            <ac:spMk id="2" creationId="{00000000-0000-0000-0000-000000000000}"/>
          </ac:spMkLst>
        </pc:spChg>
        <pc:spChg chg="mod">
          <ac:chgData name="Neuhaus, Klaus (ETB4)" userId="97e59007-50c3-440a-8700-76ce7d8e0367" providerId="ADAL" clId="{D5116104-E63C-4D78-8E8B-A327EF1308E6}" dt="2025-10-20T10:36:08.647" v="3479" actId="947"/>
          <ac:spMkLst>
            <pc:docMk/>
            <pc:sldMk cId="0" sldId="257"/>
            <ac:spMk id="3" creationId="{00000000-0000-0000-0000-000000000000}"/>
          </ac:spMkLst>
        </pc:spChg>
        <pc:spChg chg="del mod modVis">
          <ac:chgData name="Neuhaus, Klaus (ETB4)" userId="97e59007-50c3-440a-8700-76ce7d8e0367" providerId="ADAL" clId="{D5116104-E63C-4D78-8E8B-A327EF1308E6}" dt="2025-10-20T10:36:11.414" v="4348" actId="478"/>
          <ac:spMkLst>
            <pc:docMk/>
            <pc:sldMk cId="0" sldId="257"/>
            <ac:spMk id="5" creationId="{46120366-C188-40B7-1E82-B850951DAF89}"/>
          </ac:spMkLst>
        </pc:spChg>
        <pc:spChg chg="mod">
          <ac:chgData name="Neuhaus, Klaus (ETB4)" userId="97e59007-50c3-440a-8700-76ce7d8e0367" providerId="ADAL" clId="{D5116104-E63C-4D78-8E8B-A327EF1308E6}" dt="2025-10-20T10:36:08.659" v="3481" actId="947"/>
          <ac:spMkLst>
            <pc:docMk/>
            <pc:sldMk cId="0" sldId="257"/>
            <ac:spMk id="23" creationId="{BA0FFE5F-5EE8-4D83-A34B-C1701E529DA5}"/>
          </ac:spMkLst>
        </pc:spChg>
        <pc:graphicFrameChg chg="mod">
          <ac:chgData name="Neuhaus, Klaus (ETB4)" userId="97e59007-50c3-440a-8700-76ce7d8e0367" providerId="ADAL" clId="{D5116104-E63C-4D78-8E8B-A327EF1308E6}" dt="2025-10-20T10:36:11.421" v="4349" actId="1076"/>
          <ac:graphicFrameMkLst>
            <pc:docMk/>
            <pc:sldMk cId="0" sldId="257"/>
            <ac:graphicFrameMk id="4" creationId="{B2CB133B-D447-6351-68AA-A20A18E90AF0}"/>
          </ac:graphicFrameMkLst>
        </pc:graphicFrameChg>
      </pc:sldChg>
      <pc:sldChg chg="delSp modSp mod modNotes">
        <pc:chgData name="Neuhaus, Klaus (ETB4)" userId="97e59007-50c3-440a-8700-76ce7d8e0367" providerId="ADAL" clId="{D5116104-E63C-4D78-8E8B-A327EF1308E6}" dt="2025-10-20T14:56:35.434" v="4580" actId="6549"/>
        <pc:sldMkLst>
          <pc:docMk/>
          <pc:sldMk cId="0" sldId="258"/>
        </pc:sldMkLst>
        <pc:spChg chg="mod">
          <ac:chgData name="Neuhaus, Klaus (ETB4)" userId="97e59007-50c3-440a-8700-76ce7d8e0367" providerId="ADAL" clId="{D5116104-E63C-4D78-8E8B-A327EF1308E6}" dt="2025-10-20T10:36:10.594" v="3873" actId="948"/>
          <ac:spMkLst>
            <pc:docMk/>
            <pc:sldMk cId="0" sldId="258"/>
            <ac:spMk id="2" creationId="{00000000-0000-0000-0000-000000000000}"/>
          </ac:spMkLst>
        </pc:spChg>
        <pc:spChg chg="del mod modVis">
          <ac:chgData name="Neuhaus, Klaus (ETB4)" userId="97e59007-50c3-440a-8700-76ce7d8e0367" providerId="ADAL" clId="{D5116104-E63C-4D78-8E8B-A327EF1308E6}" dt="2025-10-20T10:36:11.432" v="4354" actId="478"/>
          <ac:spMkLst>
            <pc:docMk/>
            <pc:sldMk cId="0" sldId="258"/>
            <ac:spMk id="3" creationId="{470B107C-4765-B0D9-7D16-B6DE520597F3}"/>
          </ac:spMkLst>
        </pc:spChg>
        <pc:spChg chg="mod">
          <ac:chgData name="Neuhaus, Klaus (ETB4)" userId="97e59007-50c3-440a-8700-76ce7d8e0367" providerId="ADAL" clId="{D5116104-E63C-4D78-8E8B-A327EF1308E6}" dt="2025-10-20T10:36:08.789" v="3561" actId="947"/>
          <ac:spMkLst>
            <pc:docMk/>
            <pc:sldMk cId="0" sldId="258"/>
            <ac:spMk id="25" creationId="{E7AAD251-9714-CAA0-8065-50F8FB3E64B4}"/>
          </ac:spMkLst>
        </pc:spChg>
        <pc:spChg chg="mod">
          <ac:chgData name="Neuhaus, Klaus (ETB4)" userId="97e59007-50c3-440a-8700-76ce7d8e0367" providerId="ADAL" clId="{D5116104-E63C-4D78-8E8B-A327EF1308E6}" dt="2025-10-20T10:36:08.800" v="3563" actId="947"/>
          <ac:spMkLst>
            <pc:docMk/>
            <pc:sldMk cId="0" sldId="258"/>
            <ac:spMk id="26" creationId="{C4B67884-FFDE-01C0-4B6F-9F4A8FBB7152}"/>
          </ac:spMkLst>
        </pc:spChg>
        <pc:spChg chg="mod">
          <ac:chgData name="Neuhaus, Klaus (ETB4)" userId="97e59007-50c3-440a-8700-76ce7d8e0367" providerId="ADAL" clId="{D5116104-E63C-4D78-8E8B-A327EF1308E6}" dt="2025-10-20T10:36:08.800" v="3565" actId="947"/>
          <ac:spMkLst>
            <pc:docMk/>
            <pc:sldMk cId="0" sldId="258"/>
            <ac:spMk id="27" creationId="{2229145A-304D-D1F7-2B5A-7B40EFC8103A}"/>
          </ac:spMkLst>
        </pc:spChg>
        <pc:spChg chg="mod">
          <ac:chgData name="Neuhaus, Klaus (ETB4)" userId="97e59007-50c3-440a-8700-76ce7d8e0367" providerId="ADAL" clId="{D5116104-E63C-4D78-8E8B-A327EF1308E6}" dt="2025-10-20T10:36:08.800" v="3567" actId="947"/>
          <ac:spMkLst>
            <pc:docMk/>
            <pc:sldMk cId="0" sldId="258"/>
            <ac:spMk id="28" creationId="{74FAAC05-28AB-C4FA-211A-288F0DB75D5D}"/>
          </ac:spMkLst>
        </pc:spChg>
        <pc:spChg chg="mod">
          <ac:chgData name="Neuhaus, Klaus (ETB4)" userId="97e59007-50c3-440a-8700-76ce7d8e0367" providerId="ADAL" clId="{D5116104-E63C-4D78-8E8B-A327EF1308E6}" dt="2025-10-20T10:36:08.800" v="3569" actId="947"/>
          <ac:spMkLst>
            <pc:docMk/>
            <pc:sldMk cId="0" sldId="258"/>
            <ac:spMk id="29" creationId="{0A780C62-CB50-C7EE-A3E9-357197252967}"/>
          </ac:spMkLst>
        </pc:spChg>
        <pc:spChg chg="mod">
          <ac:chgData name="Neuhaus, Klaus (ETB4)" userId="97e59007-50c3-440a-8700-76ce7d8e0367" providerId="ADAL" clId="{D5116104-E63C-4D78-8E8B-A327EF1308E6}" dt="2025-10-20T10:36:08.812" v="3571" actId="947"/>
          <ac:spMkLst>
            <pc:docMk/>
            <pc:sldMk cId="0" sldId="258"/>
            <ac:spMk id="30" creationId="{B6AE1C5C-0095-4D26-773C-D66D3EE35162}"/>
          </ac:spMkLst>
        </pc:spChg>
        <pc:spChg chg="mod">
          <ac:chgData name="Neuhaus, Klaus (ETB4)" userId="97e59007-50c3-440a-8700-76ce7d8e0367" providerId="ADAL" clId="{D5116104-E63C-4D78-8E8B-A327EF1308E6}" dt="2025-10-20T14:56:35.434" v="4580" actId="6549"/>
          <ac:spMkLst>
            <pc:docMk/>
            <pc:sldMk cId="0" sldId="258"/>
            <ac:spMk id="33" creationId="{89EB6C7C-3B8E-569E-0595-A98C2025A53C}"/>
          </ac:spMkLst>
        </pc:spChg>
        <pc:graphicFrameChg chg="mod">
          <ac:chgData name="Neuhaus, Klaus (ETB4)" userId="97e59007-50c3-440a-8700-76ce7d8e0367" providerId="ADAL" clId="{D5116104-E63C-4D78-8E8B-A327EF1308E6}" dt="2025-10-20T10:36:11.432" v="4355" actId="1076"/>
          <ac:graphicFrameMkLst>
            <pc:docMk/>
            <pc:sldMk cId="0" sldId="258"/>
            <ac:graphicFrameMk id="4" creationId="{B0CB7885-536D-FA13-450C-4A31C5E8FCC7}"/>
          </ac:graphicFrameMkLst>
        </pc:graphicFrameChg>
      </pc:sldChg>
      <pc:sldChg chg="delSp modSp mod modNotes">
        <pc:chgData name="Neuhaus, Klaus (ETB4)" userId="97e59007-50c3-440a-8700-76ce7d8e0367" providerId="ADAL" clId="{D5116104-E63C-4D78-8E8B-A327EF1308E6}" dt="2025-10-20T10:36:11.422" v="4351" actId="1076"/>
        <pc:sldMkLst>
          <pc:docMk/>
          <pc:sldMk cId="1429036492" sldId="346"/>
        </pc:sldMkLst>
        <pc:spChg chg="mod">
          <ac:chgData name="Neuhaus, Klaus (ETB4)" userId="97e59007-50c3-440a-8700-76ce7d8e0367" providerId="ADAL" clId="{D5116104-E63C-4D78-8E8B-A327EF1308E6}" dt="2025-10-20T10:36:08.694" v="3507" actId="947"/>
          <ac:spMkLst>
            <pc:docMk/>
            <pc:sldMk cId="1429036492" sldId="346"/>
            <ac:spMk id="2" creationId="{6799783C-AB23-69CB-F63A-75ECEEC4D9BA}"/>
          </ac:spMkLst>
        </pc:spChg>
        <pc:spChg chg="mod">
          <ac:chgData name="Neuhaus, Klaus (ETB4)" userId="97e59007-50c3-440a-8700-76ce7d8e0367" providerId="ADAL" clId="{D5116104-E63C-4D78-8E8B-A327EF1308E6}" dt="2025-10-20T10:36:10.476" v="3808" actId="948"/>
          <ac:spMkLst>
            <pc:docMk/>
            <pc:sldMk cId="1429036492" sldId="346"/>
            <ac:spMk id="3" creationId="{00000000-0000-0000-0000-000000000000}"/>
          </ac:spMkLst>
        </pc:spChg>
        <pc:spChg chg="del mod modVis">
          <ac:chgData name="Neuhaus, Klaus (ETB4)" userId="97e59007-50c3-440a-8700-76ce7d8e0367" providerId="ADAL" clId="{D5116104-E63C-4D78-8E8B-A327EF1308E6}" dt="2025-10-20T10:36:11.422" v="4350" actId="478"/>
          <ac:spMkLst>
            <pc:docMk/>
            <pc:sldMk cId="1429036492" sldId="346"/>
            <ac:spMk id="4" creationId="{59168EAE-7EC3-D3BC-6D34-21E3E7311816}"/>
          </ac:spMkLst>
        </pc:spChg>
        <pc:spChg chg="mod">
          <ac:chgData name="Neuhaus, Klaus (ETB4)" userId="97e59007-50c3-440a-8700-76ce7d8e0367" providerId="ADAL" clId="{D5116104-E63C-4D78-8E8B-A327EF1308E6}" dt="2025-10-20T10:36:08.694" v="3509" actId="947"/>
          <ac:spMkLst>
            <pc:docMk/>
            <pc:sldMk cId="1429036492" sldId="346"/>
            <ac:spMk id="5" creationId="{C026E074-C7E2-40DB-7BDD-2FF4E54836E2}"/>
          </ac:spMkLst>
        </pc:spChg>
        <pc:spChg chg="mod">
          <ac:chgData name="Neuhaus, Klaus (ETB4)" userId="97e59007-50c3-440a-8700-76ce7d8e0367" providerId="ADAL" clId="{D5116104-E63C-4D78-8E8B-A327EF1308E6}" dt="2025-10-20T10:36:08.694" v="3511" actId="947"/>
          <ac:spMkLst>
            <pc:docMk/>
            <pc:sldMk cId="1429036492" sldId="346"/>
            <ac:spMk id="37" creationId="{99AEA319-CEC9-BEC9-65C3-BE60EE7109A1}"/>
          </ac:spMkLst>
        </pc:spChg>
        <pc:spChg chg="mod">
          <ac:chgData name="Neuhaus, Klaus (ETB4)" userId="97e59007-50c3-440a-8700-76ce7d8e0367" providerId="ADAL" clId="{D5116104-E63C-4D78-8E8B-A327EF1308E6}" dt="2025-10-20T10:36:08.694" v="3513" actId="947"/>
          <ac:spMkLst>
            <pc:docMk/>
            <pc:sldMk cId="1429036492" sldId="346"/>
            <ac:spMk id="38" creationId="{C681BB12-146D-D7CA-63A7-893EF60B9F63}"/>
          </ac:spMkLst>
        </pc:spChg>
        <pc:spChg chg="mod">
          <ac:chgData name="Neuhaus, Klaus (ETB4)" userId="97e59007-50c3-440a-8700-76ce7d8e0367" providerId="ADAL" clId="{D5116104-E63C-4D78-8E8B-A327EF1308E6}" dt="2025-10-20T10:36:08.707" v="3515" actId="947"/>
          <ac:spMkLst>
            <pc:docMk/>
            <pc:sldMk cId="1429036492" sldId="346"/>
            <ac:spMk id="40" creationId="{37E76E92-7A6F-8317-9068-B045A0C9A4AC}"/>
          </ac:spMkLst>
        </pc:spChg>
        <pc:spChg chg="mod">
          <ac:chgData name="Neuhaus, Klaus (ETB4)" userId="97e59007-50c3-440a-8700-76ce7d8e0367" providerId="ADAL" clId="{D5116104-E63C-4D78-8E8B-A327EF1308E6}" dt="2025-10-20T10:36:08.709" v="3517" actId="947"/>
          <ac:spMkLst>
            <pc:docMk/>
            <pc:sldMk cId="1429036492" sldId="346"/>
            <ac:spMk id="41" creationId="{4E8EC77F-8969-02DD-87B6-DF16F554CFC6}"/>
          </ac:spMkLst>
        </pc:spChg>
        <pc:spChg chg="mod">
          <ac:chgData name="Neuhaus, Klaus (ETB4)" userId="97e59007-50c3-440a-8700-76ce7d8e0367" providerId="ADAL" clId="{D5116104-E63C-4D78-8E8B-A327EF1308E6}" dt="2025-10-20T10:36:08.709" v="3519" actId="947"/>
          <ac:spMkLst>
            <pc:docMk/>
            <pc:sldMk cId="1429036492" sldId="346"/>
            <ac:spMk id="43" creationId="{07E17BDC-2A53-F295-A4E1-2E0A6550D6CB}"/>
          </ac:spMkLst>
        </pc:spChg>
        <pc:spChg chg="mod">
          <ac:chgData name="Neuhaus, Klaus (ETB4)" userId="97e59007-50c3-440a-8700-76ce7d8e0367" providerId="ADAL" clId="{D5116104-E63C-4D78-8E8B-A327EF1308E6}" dt="2025-10-20T10:36:08.709" v="3521" actId="947"/>
          <ac:spMkLst>
            <pc:docMk/>
            <pc:sldMk cId="1429036492" sldId="346"/>
            <ac:spMk id="44" creationId="{D0268846-F632-F14E-38DA-6AC0ECFA7216}"/>
          </ac:spMkLst>
        </pc:spChg>
        <pc:spChg chg="mod">
          <ac:chgData name="Neuhaus, Klaus (ETB4)" userId="97e59007-50c3-440a-8700-76ce7d8e0367" providerId="ADAL" clId="{D5116104-E63C-4D78-8E8B-A327EF1308E6}" dt="2025-10-20T10:36:08.718" v="3523" actId="947"/>
          <ac:spMkLst>
            <pc:docMk/>
            <pc:sldMk cId="1429036492" sldId="346"/>
            <ac:spMk id="45" creationId="{559C56CD-2012-9478-364D-05637F3D5729}"/>
          </ac:spMkLst>
        </pc:spChg>
        <pc:spChg chg="mod">
          <ac:chgData name="Neuhaus, Klaus (ETB4)" userId="97e59007-50c3-440a-8700-76ce7d8e0367" providerId="ADAL" clId="{D5116104-E63C-4D78-8E8B-A327EF1308E6}" dt="2025-10-20T10:36:08.718" v="3525" actId="947"/>
          <ac:spMkLst>
            <pc:docMk/>
            <pc:sldMk cId="1429036492" sldId="346"/>
            <ac:spMk id="46" creationId="{91484447-CFF4-78C8-4FBA-789A273E14E0}"/>
          </ac:spMkLst>
        </pc:spChg>
        <pc:spChg chg="mod">
          <ac:chgData name="Neuhaus, Klaus (ETB4)" userId="97e59007-50c3-440a-8700-76ce7d8e0367" providerId="ADAL" clId="{D5116104-E63C-4D78-8E8B-A327EF1308E6}" dt="2025-10-20T10:36:08.718" v="3527" actId="947"/>
          <ac:spMkLst>
            <pc:docMk/>
            <pc:sldMk cId="1429036492" sldId="346"/>
            <ac:spMk id="49" creationId="{4339D862-4E99-0B4F-7B29-067842FA7528}"/>
          </ac:spMkLst>
        </pc:spChg>
        <pc:spChg chg="mod">
          <ac:chgData name="Neuhaus, Klaus (ETB4)" userId="97e59007-50c3-440a-8700-76ce7d8e0367" providerId="ADAL" clId="{D5116104-E63C-4D78-8E8B-A327EF1308E6}" dt="2025-10-20T10:36:08.718" v="3529" actId="947"/>
          <ac:spMkLst>
            <pc:docMk/>
            <pc:sldMk cId="1429036492" sldId="346"/>
            <ac:spMk id="50" creationId="{1DDCCAC6-16FC-8C6C-4624-C1835BB7161E}"/>
          </ac:spMkLst>
        </pc:spChg>
        <pc:spChg chg="mod">
          <ac:chgData name="Neuhaus, Klaus (ETB4)" userId="97e59007-50c3-440a-8700-76ce7d8e0367" providerId="ADAL" clId="{D5116104-E63C-4D78-8E8B-A327EF1308E6}" dt="2025-10-20T10:36:08.730" v="3531" actId="947"/>
          <ac:spMkLst>
            <pc:docMk/>
            <pc:sldMk cId="1429036492" sldId="346"/>
            <ac:spMk id="51" creationId="{9D911889-99BD-969E-AAF2-363141A37C02}"/>
          </ac:spMkLst>
        </pc:spChg>
        <pc:spChg chg="mod">
          <ac:chgData name="Neuhaus, Klaus (ETB4)" userId="97e59007-50c3-440a-8700-76ce7d8e0367" providerId="ADAL" clId="{D5116104-E63C-4D78-8E8B-A327EF1308E6}" dt="2025-10-20T10:36:08.730" v="3533" actId="947"/>
          <ac:spMkLst>
            <pc:docMk/>
            <pc:sldMk cId="1429036492" sldId="346"/>
            <ac:spMk id="52" creationId="{AF6A6C66-EFB8-A159-0D83-79CA01722A27}"/>
          </ac:spMkLst>
        </pc:spChg>
        <pc:spChg chg="mod">
          <ac:chgData name="Neuhaus, Klaus (ETB4)" userId="97e59007-50c3-440a-8700-76ce7d8e0367" providerId="ADAL" clId="{D5116104-E63C-4D78-8E8B-A327EF1308E6}" dt="2025-10-20T10:36:08.730" v="3535" actId="947"/>
          <ac:spMkLst>
            <pc:docMk/>
            <pc:sldMk cId="1429036492" sldId="346"/>
            <ac:spMk id="54" creationId="{EC6463E0-C280-56B6-10AF-8CF870EA44F7}"/>
          </ac:spMkLst>
        </pc:spChg>
        <pc:spChg chg="mod">
          <ac:chgData name="Neuhaus, Klaus (ETB4)" userId="97e59007-50c3-440a-8700-76ce7d8e0367" providerId="ADAL" clId="{D5116104-E63C-4D78-8E8B-A327EF1308E6}" dt="2025-10-20T10:36:08.730" v="3537" actId="947"/>
          <ac:spMkLst>
            <pc:docMk/>
            <pc:sldMk cId="1429036492" sldId="346"/>
            <ac:spMk id="61" creationId="{14C3DD90-10F6-F2B7-5690-26B43458F011}"/>
          </ac:spMkLst>
        </pc:spChg>
        <pc:spChg chg="mod">
          <ac:chgData name="Neuhaus, Klaus (ETB4)" userId="97e59007-50c3-440a-8700-76ce7d8e0367" providerId="ADAL" clId="{D5116104-E63C-4D78-8E8B-A327EF1308E6}" dt="2025-10-20T10:36:08.659" v="3487" actId="947"/>
          <ac:spMkLst>
            <pc:docMk/>
            <pc:sldMk cId="1429036492" sldId="346"/>
            <ac:spMk id="62" creationId="{00000000-0000-0000-0000-000000000000}"/>
          </ac:spMkLst>
        </pc:spChg>
        <pc:spChg chg="mod">
          <ac:chgData name="Neuhaus, Klaus (ETB4)" userId="97e59007-50c3-440a-8700-76ce7d8e0367" providerId="ADAL" clId="{D5116104-E63C-4D78-8E8B-A327EF1308E6}" dt="2025-10-20T10:36:08.671" v="3491" actId="947"/>
          <ac:spMkLst>
            <pc:docMk/>
            <pc:sldMk cId="1429036492" sldId="346"/>
            <ac:spMk id="69" creationId="{00000000-0000-0000-0000-000000000000}"/>
          </ac:spMkLst>
        </pc:spChg>
        <pc:spChg chg="mod">
          <ac:chgData name="Neuhaus, Klaus (ETB4)" userId="97e59007-50c3-440a-8700-76ce7d8e0367" providerId="ADAL" clId="{D5116104-E63C-4D78-8E8B-A327EF1308E6}" dt="2025-10-20T10:36:08.671" v="3489" actId="947"/>
          <ac:spMkLst>
            <pc:docMk/>
            <pc:sldMk cId="1429036492" sldId="346"/>
            <ac:spMk id="86" creationId="{00000000-0000-0000-0000-000000000000}"/>
          </ac:spMkLst>
        </pc:spChg>
        <pc:spChg chg="mod">
          <ac:chgData name="Neuhaus, Klaus (ETB4)" userId="97e59007-50c3-440a-8700-76ce7d8e0367" providerId="ADAL" clId="{D5116104-E63C-4D78-8E8B-A327EF1308E6}" dt="2025-10-20T10:36:08.671" v="3493" actId="947"/>
          <ac:spMkLst>
            <pc:docMk/>
            <pc:sldMk cId="1429036492" sldId="346"/>
            <ac:spMk id="87" creationId="{00000000-0000-0000-0000-000000000000}"/>
          </ac:spMkLst>
        </pc:spChg>
        <pc:spChg chg="mod">
          <ac:chgData name="Neuhaus, Klaus (ETB4)" userId="97e59007-50c3-440a-8700-76ce7d8e0367" providerId="ADAL" clId="{D5116104-E63C-4D78-8E8B-A327EF1308E6}" dt="2025-10-20T10:36:08.671" v="3495" actId="947"/>
          <ac:spMkLst>
            <pc:docMk/>
            <pc:sldMk cId="1429036492" sldId="346"/>
            <ac:spMk id="101" creationId="{00000000-0000-0000-0000-000000000000}"/>
          </ac:spMkLst>
        </pc:spChg>
        <pc:spChg chg="mod">
          <ac:chgData name="Neuhaus, Klaus (ETB4)" userId="97e59007-50c3-440a-8700-76ce7d8e0367" providerId="ADAL" clId="{D5116104-E63C-4D78-8E8B-A327EF1308E6}" dt="2025-10-20T10:36:08.683" v="3497" actId="947"/>
          <ac:spMkLst>
            <pc:docMk/>
            <pc:sldMk cId="1429036492" sldId="346"/>
            <ac:spMk id="107" creationId="{00000000-0000-0000-0000-000000000000}"/>
          </ac:spMkLst>
        </pc:spChg>
        <pc:spChg chg="mod">
          <ac:chgData name="Neuhaus, Klaus (ETB4)" userId="97e59007-50c3-440a-8700-76ce7d8e0367" providerId="ADAL" clId="{D5116104-E63C-4D78-8E8B-A327EF1308E6}" dt="2025-10-20T10:36:08.753" v="3541" actId="947"/>
          <ac:spMkLst>
            <pc:docMk/>
            <pc:sldMk cId="1429036492" sldId="346"/>
            <ac:spMk id="126" creationId="{FB475BE7-087C-50A3-7B76-AF2F72C93F2F}"/>
          </ac:spMkLst>
        </pc:spChg>
        <pc:spChg chg="mod">
          <ac:chgData name="Neuhaus, Klaus (ETB4)" userId="97e59007-50c3-440a-8700-76ce7d8e0367" providerId="ADAL" clId="{D5116104-E63C-4D78-8E8B-A327EF1308E6}" dt="2025-10-20T10:36:08.742" v="3539" actId="947"/>
          <ac:spMkLst>
            <pc:docMk/>
            <pc:sldMk cId="1429036492" sldId="346"/>
            <ac:spMk id="127" creationId="{6FC1D044-3419-7FCE-363D-D7DC9B3E8A66}"/>
          </ac:spMkLst>
        </pc:spChg>
        <pc:spChg chg="mod">
          <ac:chgData name="Neuhaus, Klaus (ETB4)" userId="97e59007-50c3-440a-8700-76ce7d8e0367" providerId="ADAL" clId="{D5116104-E63C-4D78-8E8B-A327EF1308E6}" dt="2025-10-20T10:36:08.683" v="3499" actId="947"/>
          <ac:spMkLst>
            <pc:docMk/>
            <pc:sldMk cId="1429036492" sldId="346"/>
            <ac:spMk id="128" creationId="{00000000-0000-0000-0000-000000000000}"/>
          </ac:spMkLst>
        </pc:spChg>
        <pc:spChg chg="mod">
          <ac:chgData name="Neuhaus, Klaus (ETB4)" userId="97e59007-50c3-440a-8700-76ce7d8e0367" providerId="ADAL" clId="{D5116104-E63C-4D78-8E8B-A327EF1308E6}" dt="2025-10-20T10:36:08.683" v="3501" actId="947"/>
          <ac:spMkLst>
            <pc:docMk/>
            <pc:sldMk cId="1429036492" sldId="346"/>
            <ac:spMk id="130" creationId="{00000000-0000-0000-0000-000000000000}"/>
          </ac:spMkLst>
        </pc:spChg>
        <pc:spChg chg="mod">
          <ac:chgData name="Neuhaus, Klaus (ETB4)" userId="97e59007-50c3-440a-8700-76ce7d8e0367" providerId="ADAL" clId="{D5116104-E63C-4D78-8E8B-A327EF1308E6}" dt="2025-10-20T10:36:08.659" v="3483" actId="947"/>
          <ac:spMkLst>
            <pc:docMk/>
            <pc:sldMk cId="1429036492" sldId="346"/>
            <ac:spMk id="135" creationId="{D4FF40BC-D36B-39AA-376A-51E248A99319}"/>
          </ac:spMkLst>
        </pc:spChg>
        <pc:spChg chg="mod">
          <ac:chgData name="Neuhaus, Klaus (ETB4)" userId="97e59007-50c3-440a-8700-76ce7d8e0367" providerId="ADAL" clId="{D5116104-E63C-4D78-8E8B-A327EF1308E6}" dt="2025-10-20T10:36:08.683" v="3503" actId="947"/>
          <ac:spMkLst>
            <pc:docMk/>
            <pc:sldMk cId="1429036492" sldId="346"/>
            <ac:spMk id="137" creationId="{00000000-0000-0000-0000-000000000000}"/>
          </ac:spMkLst>
        </pc:spChg>
        <pc:spChg chg="mod">
          <ac:chgData name="Neuhaus, Klaus (ETB4)" userId="97e59007-50c3-440a-8700-76ce7d8e0367" providerId="ADAL" clId="{D5116104-E63C-4D78-8E8B-A327EF1308E6}" dt="2025-10-20T10:36:08.683" v="3505" actId="947"/>
          <ac:spMkLst>
            <pc:docMk/>
            <pc:sldMk cId="1429036492" sldId="346"/>
            <ac:spMk id="139" creationId="{00000000-0000-0000-0000-000000000000}"/>
          </ac:spMkLst>
        </pc:spChg>
        <pc:spChg chg="mod">
          <ac:chgData name="Neuhaus, Klaus (ETB4)" userId="97e59007-50c3-440a-8700-76ce7d8e0367" providerId="ADAL" clId="{D5116104-E63C-4D78-8E8B-A327EF1308E6}" dt="2025-10-20T10:36:08.757" v="3543" actId="947"/>
          <ac:spMkLst>
            <pc:docMk/>
            <pc:sldMk cId="1429036492" sldId="346"/>
            <ac:spMk id="143" creationId="{AE0DA0C1-3DB4-7DC4-8CE5-26A537C4F094}"/>
          </ac:spMkLst>
        </pc:spChg>
        <pc:graphicFrameChg chg="mod">
          <ac:chgData name="Neuhaus, Klaus (ETB4)" userId="97e59007-50c3-440a-8700-76ce7d8e0367" providerId="ADAL" clId="{D5116104-E63C-4D78-8E8B-A327EF1308E6}" dt="2025-10-20T10:36:11.422" v="4351" actId="1076"/>
          <ac:graphicFrameMkLst>
            <pc:docMk/>
            <pc:sldMk cId="1429036492" sldId="346"/>
            <ac:graphicFrameMk id="10" creationId="{00000000-0000-0000-0000-000000000000}"/>
          </ac:graphicFrameMkLst>
        </pc:graphicFrameChg>
      </pc:sldChg>
      <pc:sldChg chg="delSp modSp mod modNotes">
        <pc:chgData name="Neuhaus, Klaus (ETB4)" userId="97e59007-50c3-440a-8700-76ce7d8e0367" providerId="ADAL" clId="{D5116104-E63C-4D78-8E8B-A327EF1308E6}" dt="2025-10-20T15:26:13.593" v="5068" actId="404"/>
        <pc:sldMkLst>
          <pc:docMk/>
          <pc:sldMk cId="210658514" sldId="347"/>
        </pc:sldMkLst>
        <pc:spChg chg="mod">
          <ac:chgData name="Neuhaus, Klaus (ETB4)" userId="97e59007-50c3-440a-8700-76ce7d8e0367" providerId="ADAL" clId="{D5116104-E63C-4D78-8E8B-A327EF1308E6}" dt="2025-10-20T10:36:10.653" v="3913" actId="948"/>
          <ac:spMkLst>
            <pc:docMk/>
            <pc:sldMk cId="210658514" sldId="347"/>
            <ac:spMk id="2" creationId="{CBD27FF6-38E8-636E-7A53-12D9F81D661E}"/>
          </ac:spMkLst>
        </pc:spChg>
        <pc:spChg chg="del mod modVis">
          <ac:chgData name="Neuhaus, Klaus (ETB4)" userId="97e59007-50c3-440a-8700-76ce7d8e0367" providerId="ADAL" clId="{D5116104-E63C-4D78-8E8B-A327EF1308E6}" dt="2025-10-20T10:36:11.432" v="4356" actId="478"/>
          <ac:spMkLst>
            <pc:docMk/>
            <pc:sldMk cId="210658514" sldId="347"/>
            <ac:spMk id="3" creationId="{D84AEA61-8CA8-A3E9-E07D-026A154F4119}"/>
          </ac:spMkLst>
        </pc:spChg>
        <pc:spChg chg="mod">
          <ac:chgData name="Neuhaus, Klaus (ETB4)" userId="97e59007-50c3-440a-8700-76ce7d8e0367" providerId="ADAL" clId="{D5116104-E63C-4D78-8E8B-A327EF1308E6}" dt="2025-10-20T10:36:08.824" v="3575" actId="947"/>
          <ac:spMkLst>
            <pc:docMk/>
            <pc:sldMk cId="210658514" sldId="347"/>
            <ac:spMk id="25" creationId="{B86A2E2A-F298-101E-DD8B-18075563B043}"/>
          </ac:spMkLst>
        </pc:spChg>
        <pc:spChg chg="mod">
          <ac:chgData name="Neuhaus, Klaus (ETB4)" userId="97e59007-50c3-440a-8700-76ce7d8e0367" providerId="ADAL" clId="{D5116104-E63C-4D78-8E8B-A327EF1308E6}" dt="2025-10-20T10:36:08.836" v="3577" actId="947"/>
          <ac:spMkLst>
            <pc:docMk/>
            <pc:sldMk cId="210658514" sldId="347"/>
            <ac:spMk id="26" creationId="{72DCEF86-943A-1378-17E6-E46496D5AE91}"/>
          </ac:spMkLst>
        </pc:spChg>
        <pc:spChg chg="mod">
          <ac:chgData name="Neuhaus, Klaus (ETB4)" userId="97e59007-50c3-440a-8700-76ce7d8e0367" providerId="ADAL" clId="{D5116104-E63C-4D78-8E8B-A327EF1308E6}" dt="2025-10-20T10:36:08.836" v="3579" actId="947"/>
          <ac:spMkLst>
            <pc:docMk/>
            <pc:sldMk cId="210658514" sldId="347"/>
            <ac:spMk id="27" creationId="{13FB8473-3FBD-D31E-A86D-427C4AE792F6}"/>
          </ac:spMkLst>
        </pc:spChg>
        <pc:spChg chg="mod">
          <ac:chgData name="Neuhaus, Klaus (ETB4)" userId="97e59007-50c3-440a-8700-76ce7d8e0367" providerId="ADAL" clId="{D5116104-E63C-4D78-8E8B-A327EF1308E6}" dt="2025-10-20T10:36:08.836" v="3581" actId="947"/>
          <ac:spMkLst>
            <pc:docMk/>
            <pc:sldMk cId="210658514" sldId="347"/>
            <ac:spMk id="28" creationId="{88CAD8B7-9A4B-D099-BA6A-9C51B48B1520}"/>
          </ac:spMkLst>
        </pc:spChg>
        <pc:spChg chg="mod">
          <ac:chgData name="Neuhaus, Klaus (ETB4)" userId="97e59007-50c3-440a-8700-76ce7d8e0367" providerId="ADAL" clId="{D5116104-E63C-4D78-8E8B-A327EF1308E6}" dt="2025-10-20T10:36:08.836" v="3583" actId="947"/>
          <ac:spMkLst>
            <pc:docMk/>
            <pc:sldMk cId="210658514" sldId="347"/>
            <ac:spMk id="29" creationId="{B898D4E8-1A73-A902-BDC9-0F403334DD7F}"/>
          </ac:spMkLst>
        </pc:spChg>
        <pc:spChg chg="mod">
          <ac:chgData name="Neuhaus, Klaus (ETB4)" userId="97e59007-50c3-440a-8700-76ce7d8e0367" providerId="ADAL" clId="{D5116104-E63C-4D78-8E8B-A327EF1308E6}" dt="2025-10-20T10:36:08.848" v="3585" actId="947"/>
          <ac:spMkLst>
            <pc:docMk/>
            <pc:sldMk cId="210658514" sldId="347"/>
            <ac:spMk id="30" creationId="{23C73B51-8386-DCB0-2480-390D4F2BEE82}"/>
          </ac:spMkLst>
        </pc:spChg>
        <pc:spChg chg="mod">
          <ac:chgData name="Neuhaus, Klaus (ETB4)" userId="97e59007-50c3-440a-8700-76ce7d8e0367" providerId="ADAL" clId="{D5116104-E63C-4D78-8E8B-A327EF1308E6}" dt="2025-10-20T15:26:13.593" v="5068" actId="404"/>
          <ac:spMkLst>
            <pc:docMk/>
            <pc:sldMk cId="210658514" sldId="347"/>
            <ac:spMk id="33" creationId="{5B8F32C1-FE85-BF54-E6F9-6C4E2BFB19A0}"/>
          </ac:spMkLst>
        </pc:spChg>
        <pc:graphicFrameChg chg="mod">
          <ac:chgData name="Neuhaus, Klaus (ETB4)" userId="97e59007-50c3-440a-8700-76ce7d8e0367" providerId="ADAL" clId="{D5116104-E63C-4D78-8E8B-A327EF1308E6}" dt="2025-10-20T10:36:11.443" v="4357" actId="1076"/>
          <ac:graphicFrameMkLst>
            <pc:docMk/>
            <pc:sldMk cId="210658514" sldId="347"/>
            <ac:graphicFrameMk id="4" creationId="{BD8A8289-06E9-1C60-EAFD-D50FBA493D09}"/>
          </ac:graphicFrameMkLst>
        </pc:graphicFrameChg>
      </pc:sldChg>
      <pc:sldChg chg="delSp modSp mod modNotes">
        <pc:chgData name="Neuhaus, Klaus (ETB4)" userId="97e59007-50c3-440a-8700-76ce7d8e0367" providerId="ADAL" clId="{D5116104-E63C-4D78-8E8B-A327EF1308E6}" dt="2025-10-20T10:36:11.432" v="4353" actId="1076"/>
        <pc:sldMkLst>
          <pc:docMk/>
          <pc:sldMk cId="622959878" sldId="348"/>
        </pc:sldMkLst>
        <pc:spChg chg="mod">
          <ac:chgData name="Neuhaus, Klaus (ETB4)" userId="97e59007-50c3-440a-8700-76ce7d8e0367" providerId="ADAL" clId="{D5116104-E63C-4D78-8E8B-A327EF1308E6}" dt="2025-10-20T10:36:10.523" v="3833" actId="948"/>
          <ac:spMkLst>
            <pc:docMk/>
            <pc:sldMk cId="622959878" sldId="348"/>
            <ac:spMk id="2" creationId="{B179DA89-CC65-8568-677A-D049EEABB993}"/>
          </ac:spMkLst>
        </pc:spChg>
        <pc:spChg chg="del mod modVis">
          <ac:chgData name="Neuhaus, Klaus (ETB4)" userId="97e59007-50c3-440a-8700-76ce7d8e0367" providerId="ADAL" clId="{D5116104-E63C-4D78-8E8B-A327EF1308E6}" dt="2025-10-20T10:36:11.422" v="4352" actId="478"/>
          <ac:spMkLst>
            <pc:docMk/>
            <pc:sldMk cId="622959878" sldId="348"/>
            <ac:spMk id="3" creationId="{4D855A7E-F413-2A61-6867-D3B71FFE9471}"/>
          </ac:spMkLst>
        </pc:spChg>
        <pc:spChg chg="mod">
          <ac:chgData name="Neuhaus, Klaus (ETB4)" userId="97e59007-50c3-440a-8700-76ce7d8e0367" providerId="ADAL" clId="{D5116104-E63C-4D78-8E8B-A327EF1308E6}" dt="2025-10-20T10:36:08.758" v="3547" actId="947"/>
          <ac:spMkLst>
            <pc:docMk/>
            <pc:sldMk cId="622959878" sldId="348"/>
            <ac:spMk id="25" creationId="{E2601840-4508-56C2-4F35-9C2EE3E63739}"/>
          </ac:spMkLst>
        </pc:spChg>
        <pc:spChg chg="mod">
          <ac:chgData name="Neuhaus, Klaus (ETB4)" userId="97e59007-50c3-440a-8700-76ce7d8e0367" providerId="ADAL" clId="{D5116104-E63C-4D78-8E8B-A327EF1308E6}" dt="2025-10-20T10:36:08.765" v="3549" actId="947"/>
          <ac:spMkLst>
            <pc:docMk/>
            <pc:sldMk cId="622959878" sldId="348"/>
            <ac:spMk id="26" creationId="{27D023C4-0A2B-EBCB-5844-5DE1CE6ADB07}"/>
          </ac:spMkLst>
        </pc:spChg>
        <pc:spChg chg="mod">
          <ac:chgData name="Neuhaus, Klaus (ETB4)" userId="97e59007-50c3-440a-8700-76ce7d8e0367" providerId="ADAL" clId="{D5116104-E63C-4D78-8E8B-A327EF1308E6}" dt="2025-10-20T10:36:08.765" v="3551" actId="947"/>
          <ac:spMkLst>
            <pc:docMk/>
            <pc:sldMk cId="622959878" sldId="348"/>
            <ac:spMk id="27" creationId="{4DE6C76A-8C02-6ECD-2EC2-3AF8ED438AB5}"/>
          </ac:spMkLst>
        </pc:spChg>
        <pc:spChg chg="mod">
          <ac:chgData name="Neuhaus, Klaus (ETB4)" userId="97e59007-50c3-440a-8700-76ce7d8e0367" providerId="ADAL" clId="{D5116104-E63C-4D78-8E8B-A327EF1308E6}" dt="2025-10-20T10:36:08.765" v="3553" actId="947"/>
          <ac:spMkLst>
            <pc:docMk/>
            <pc:sldMk cId="622959878" sldId="348"/>
            <ac:spMk id="28" creationId="{454520F9-97BD-E7CC-8C01-516913B83FD8}"/>
          </ac:spMkLst>
        </pc:spChg>
        <pc:spChg chg="mod">
          <ac:chgData name="Neuhaus, Klaus (ETB4)" userId="97e59007-50c3-440a-8700-76ce7d8e0367" providerId="ADAL" clId="{D5116104-E63C-4D78-8E8B-A327EF1308E6}" dt="2025-10-20T10:36:08.765" v="3555" actId="947"/>
          <ac:spMkLst>
            <pc:docMk/>
            <pc:sldMk cId="622959878" sldId="348"/>
            <ac:spMk id="29" creationId="{69E116B3-D056-8FF3-3BD9-5AD818CA7D95}"/>
          </ac:spMkLst>
        </pc:spChg>
        <pc:spChg chg="mod">
          <ac:chgData name="Neuhaus, Klaus (ETB4)" userId="97e59007-50c3-440a-8700-76ce7d8e0367" providerId="ADAL" clId="{D5116104-E63C-4D78-8E8B-A327EF1308E6}" dt="2025-10-20T10:36:08.777" v="3557" actId="947"/>
          <ac:spMkLst>
            <pc:docMk/>
            <pc:sldMk cId="622959878" sldId="348"/>
            <ac:spMk id="30" creationId="{7CF969DA-F792-A28F-67D5-56BBE59B8F5C}"/>
          </ac:spMkLst>
        </pc:spChg>
        <pc:graphicFrameChg chg="mod">
          <ac:chgData name="Neuhaus, Klaus (ETB4)" userId="97e59007-50c3-440a-8700-76ce7d8e0367" providerId="ADAL" clId="{D5116104-E63C-4D78-8E8B-A327EF1308E6}" dt="2025-10-20T10:36:11.432" v="4353" actId="1076"/>
          <ac:graphicFrameMkLst>
            <pc:docMk/>
            <pc:sldMk cId="622959878" sldId="348"/>
            <ac:graphicFrameMk id="4" creationId="{FDC17D29-34F8-28A0-D7B2-65DA52686D07}"/>
          </ac:graphicFrameMkLst>
        </pc:graphicFrameChg>
      </pc:sldChg>
      <pc:sldChg chg="delSp modSp mod modNotes">
        <pc:chgData name="Neuhaus, Klaus (ETB4)" userId="97e59007-50c3-440a-8700-76ce7d8e0367" providerId="ADAL" clId="{D5116104-E63C-4D78-8E8B-A327EF1308E6}" dt="2025-10-20T15:01:45.266" v="4694" actId="6549"/>
        <pc:sldMkLst>
          <pc:docMk/>
          <pc:sldMk cId="73072608" sldId="349"/>
        </pc:sldMkLst>
        <pc:spChg chg="mod">
          <ac:chgData name="Neuhaus, Klaus (ETB4)" userId="97e59007-50c3-440a-8700-76ce7d8e0367" providerId="ADAL" clId="{D5116104-E63C-4D78-8E8B-A327EF1308E6}" dt="2025-10-20T10:36:10.771" v="3992" actId="948"/>
          <ac:spMkLst>
            <pc:docMk/>
            <pc:sldMk cId="73072608" sldId="349"/>
            <ac:spMk id="2" creationId="{9BEAA391-FF9B-8B6E-FA0E-4C4C319C8987}"/>
          </ac:spMkLst>
        </pc:spChg>
        <pc:spChg chg="del mod modVis">
          <ac:chgData name="Neuhaus, Klaus (ETB4)" userId="97e59007-50c3-440a-8700-76ce7d8e0367" providerId="ADAL" clId="{D5116104-E63C-4D78-8E8B-A327EF1308E6}" dt="2025-10-20T10:36:11.443" v="4360" actId="478"/>
          <ac:spMkLst>
            <pc:docMk/>
            <pc:sldMk cId="73072608" sldId="349"/>
            <ac:spMk id="3" creationId="{0C74E628-FC97-FFDB-ECCE-B5FBFCB4A4D7}"/>
          </ac:spMkLst>
        </pc:spChg>
        <pc:spChg chg="mod">
          <ac:chgData name="Neuhaus, Klaus (ETB4)" userId="97e59007-50c3-440a-8700-76ce7d8e0367" providerId="ADAL" clId="{D5116104-E63C-4D78-8E8B-A327EF1308E6}" dt="2025-10-20T10:36:08.910" v="3607" actId="947"/>
          <ac:spMkLst>
            <pc:docMk/>
            <pc:sldMk cId="73072608" sldId="349"/>
            <ac:spMk id="43" creationId="{3260768C-DAB9-D1E2-EAAE-764BD216A468}"/>
          </ac:spMkLst>
        </pc:spChg>
        <pc:spChg chg="mod">
          <ac:chgData name="Neuhaus, Klaus (ETB4)" userId="97e59007-50c3-440a-8700-76ce7d8e0367" providerId="ADAL" clId="{D5116104-E63C-4D78-8E8B-A327EF1308E6}" dt="2025-10-20T10:36:08.910" v="3609" actId="947"/>
          <ac:spMkLst>
            <pc:docMk/>
            <pc:sldMk cId="73072608" sldId="349"/>
            <ac:spMk id="44" creationId="{655A8E54-EBCE-CA39-CAA2-7F3BC7302820}"/>
          </ac:spMkLst>
        </pc:spChg>
        <pc:spChg chg="mod">
          <ac:chgData name="Neuhaus, Klaus (ETB4)" userId="97e59007-50c3-440a-8700-76ce7d8e0367" providerId="ADAL" clId="{D5116104-E63C-4D78-8E8B-A327EF1308E6}" dt="2025-10-20T15:01:45.266" v="4694" actId="6549"/>
          <ac:spMkLst>
            <pc:docMk/>
            <pc:sldMk cId="73072608" sldId="349"/>
            <ac:spMk id="69" creationId="{0C81D441-CC6E-03DF-F93E-AC206AF7B9B2}"/>
          </ac:spMkLst>
        </pc:spChg>
        <pc:spChg chg="mod">
          <ac:chgData name="Neuhaus, Klaus (ETB4)" userId="97e59007-50c3-440a-8700-76ce7d8e0367" providerId="ADAL" clId="{D5116104-E63C-4D78-8E8B-A327EF1308E6}" dt="2025-10-20T11:43:31.387" v="4444" actId="207"/>
          <ac:spMkLst>
            <pc:docMk/>
            <pc:sldMk cId="73072608" sldId="349"/>
            <ac:spMk id="70" creationId="{9106272C-BE5D-A5D2-6B48-625F6F6CAF86}"/>
          </ac:spMkLst>
        </pc:spChg>
        <pc:spChg chg="mod">
          <ac:chgData name="Neuhaus, Klaus (ETB4)" userId="97e59007-50c3-440a-8700-76ce7d8e0367" providerId="ADAL" clId="{D5116104-E63C-4D78-8E8B-A327EF1308E6}" dt="2025-10-20T11:43:11.448" v="4441" actId="1035"/>
          <ac:spMkLst>
            <pc:docMk/>
            <pc:sldMk cId="73072608" sldId="349"/>
            <ac:spMk id="71" creationId="{C1D2B465-4352-CBF6-BC2D-2654DD5BC435}"/>
          </ac:spMkLst>
        </pc:spChg>
        <pc:grpChg chg="mod">
          <ac:chgData name="Neuhaus, Klaus (ETB4)" userId="97e59007-50c3-440a-8700-76ce7d8e0367" providerId="ADAL" clId="{D5116104-E63C-4D78-8E8B-A327EF1308E6}" dt="2025-10-20T11:42:15.864" v="4420" actId="1035"/>
          <ac:grpSpMkLst>
            <pc:docMk/>
            <pc:sldMk cId="73072608" sldId="349"/>
            <ac:grpSpMk id="68" creationId="{5DEFCD9D-17F4-61C6-32FB-E59247650E3A}"/>
          </ac:grpSpMkLst>
        </pc:grpChg>
        <pc:graphicFrameChg chg="mod">
          <ac:chgData name="Neuhaus, Klaus (ETB4)" userId="97e59007-50c3-440a-8700-76ce7d8e0367" providerId="ADAL" clId="{D5116104-E63C-4D78-8E8B-A327EF1308E6}" dt="2025-10-20T10:36:11.443" v="4361" actId="1076"/>
          <ac:graphicFrameMkLst>
            <pc:docMk/>
            <pc:sldMk cId="73072608" sldId="349"/>
            <ac:graphicFrameMk id="4" creationId="{C05C39DF-5F71-B26A-C764-34448313CE0D}"/>
          </ac:graphicFrameMkLst>
        </pc:graphicFrameChg>
      </pc:sldChg>
      <pc:sldChg chg="delSp modSp mod modNotes">
        <pc:chgData name="Neuhaus, Klaus (ETB4)" userId="97e59007-50c3-440a-8700-76ce7d8e0367" providerId="ADAL" clId="{D5116104-E63C-4D78-8E8B-A327EF1308E6}" dt="2025-10-20T10:36:11.443" v="4359" actId="1076"/>
        <pc:sldMkLst>
          <pc:docMk/>
          <pc:sldMk cId="2359929355" sldId="685"/>
        </pc:sldMkLst>
        <pc:spChg chg="mod">
          <ac:chgData name="Neuhaus, Klaus (ETB4)" userId="97e59007-50c3-440a-8700-76ce7d8e0367" providerId="ADAL" clId="{D5116104-E63C-4D78-8E8B-A327EF1308E6}" dt="2025-10-20T10:36:10.724" v="3953" actId="948"/>
          <ac:spMkLst>
            <pc:docMk/>
            <pc:sldMk cId="2359929355" sldId="685"/>
            <ac:spMk id="2" creationId="{AED741ED-28A7-458C-8917-75C7FBBE1B80}"/>
          </ac:spMkLst>
        </pc:spChg>
        <pc:spChg chg="del mod modVis">
          <ac:chgData name="Neuhaus, Klaus (ETB4)" userId="97e59007-50c3-440a-8700-76ce7d8e0367" providerId="ADAL" clId="{D5116104-E63C-4D78-8E8B-A327EF1308E6}" dt="2025-10-20T10:36:11.443" v="4358" actId="478"/>
          <ac:spMkLst>
            <pc:docMk/>
            <pc:sldMk cId="2359929355" sldId="685"/>
            <ac:spMk id="3" creationId="{0606E0CE-6C4D-83B3-24FD-086BA1A81841}"/>
          </ac:spMkLst>
        </pc:spChg>
        <pc:spChg chg="mod">
          <ac:chgData name="Neuhaus, Klaus (ETB4)" userId="97e59007-50c3-440a-8700-76ce7d8e0367" providerId="ADAL" clId="{D5116104-E63C-4D78-8E8B-A327EF1308E6}" dt="2025-10-20T10:36:08.884" v="3595" actId="947"/>
          <ac:spMkLst>
            <pc:docMk/>
            <pc:sldMk cId="2359929355" sldId="685"/>
            <ac:spMk id="9" creationId="{91184C2E-E5F0-47A4-BFC1-E2EE7A07EF47}"/>
          </ac:spMkLst>
        </pc:spChg>
        <pc:spChg chg="mod">
          <ac:chgData name="Neuhaus, Klaus (ETB4)" userId="97e59007-50c3-440a-8700-76ce7d8e0367" providerId="ADAL" clId="{D5116104-E63C-4D78-8E8B-A327EF1308E6}" dt="2025-10-20T10:36:08.884" v="3593" actId="947"/>
          <ac:spMkLst>
            <pc:docMk/>
            <pc:sldMk cId="2359929355" sldId="685"/>
            <ac:spMk id="17" creationId="{7444B28C-8985-48BF-9C9C-BBAC7949FA97}"/>
          </ac:spMkLst>
        </pc:spChg>
        <pc:spChg chg="mod">
          <ac:chgData name="Neuhaus, Klaus (ETB4)" userId="97e59007-50c3-440a-8700-76ce7d8e0367" providerId="ADAL" clId="{D5116104-E63C-4D78-8E8B-A327EF1308E6}" dt="2025-10-20T10:36:08.871" v="3591" actId="947"/>
          <ac:spMkLst>
            <pc:docMk/>
            <pc:sldMk cId="2359929355" sldId="685"/>
            <ac:spMk id="31" creationId="{5BA42913-47B1-2CF4-0E5D-579BA754A215}"/>
          </ac:spMkLst>
        </pc:spChg>
        <pc:spChg chg="mod">
          <ac:chgData name="Neuhaus, Klaus (ETB4)" userId="97e59007-50c3-440a-8700-76ce7d8e0367" providerId="ADAL" clId="{D5116104-E63C-4D78-8E8B-A327EF1308E6}" dt="2025-10-20T10:36:08.871" v="3589" actId="947"/>
          <ac:spMkLst>
            <pc:docMk/>
            <pc:sldMk cId="2359929355" sldId="685"/>
            <ac:spMk id="35" creationId="{F69F70FB-7E49-5A1A-1054-6993464AC532}"/>
          </ac:spMkLst>
        </pc:spChg>
        <pc:spChg chg="mod">
          <ac:chgData name="Neuhaus, Klaus (ETB4)" userId="97e59007-50c3-440a-8700-76ce7d8e0367" providerId="ADAL" clId="{D5116104-E63C-4D78-8E8B-A327EF1308E6}" dt="2025-10-20T10:36:08.884" v="3597" actId="947"/>
          <ac:spMkLst>
            <pc:docMk/>
            <pc:sldMk cId="2359929355" sldId="685"/>
            <ac:spMk id="61" creationId="{0FAF3C02-D06C-B4DE-B0E5-6D04A0AA7086}"/>
          </ac:spMkLst>
        </pc:spChg>
        <pc:spChg chg="mod">
          <ac:chgData name="Neuhaus, Klaus (ETB4)" userId="97e59007-50c3-440a-8700-76ce7d8e0367" providerId="ADAL" clId="{D5116104-E63C-4D78-8E8B-A327EF1308E6}" dt="2025-10-20T10:36:08.899" v="3601" actId="947"/>
          <ac:spMkLst>
            <pc:docMk/>
            <pc:sldMk cId="2359929355" sldId="685"/>
            <ac:spMk id="63" creationId="{6BB9BECA-B53D-1C92-215A-0DB0D2748D9E}"/>
          </ac:spMkLst>
        </pc:spChg>
        <pc:spChg chg="mod">
          <ac:chgData name="Neuhaus, Klaus (ETB4)" userId="97e59007-50c3-440a-8700-76ce7d8e0367" providerId="ADAL" clId="{D5116104-E63C-4D78-8E8B-A327EF1308E6}" dt="2025-10-20T10:36:08.899" v="3599" actId="947"/>
          <ac:spMkLst>
            <pc:docMk/>
            <pc:sldMk cId="2359929355" sldId="685"/>
            <ac:spMk id="64" creationId="{2554118D-FD68-0FAC-3FF2-57D63839F005}"/>
          </ac:spMkLst>
        </pc:spChg>
        <pc:spChg chg="mod">
          <ac:chgData name="Neuhaus, Klaus (ETB4)" userId="97e59007-50c3-440a-8700-76ce7d8e0367" providerId="ADAL" clId="{D5116104-E63C-4D78-8E8B-A327EF1308E6}" dt="2025-10-20T10:36:08.899" v="3603" actId="947"/>
          <ac:spMkLst>
            <pc:docMk/>
            <pc:sldMk cId="2359929355" sldId="685"/>
            <ac:spMk id="66" creationId="{37F197F6-D82D-DF46-4EF5-25F4947493B2}"/>
          </ac:spMkLst>
        </pc:spChg>
        <pc:graphicFrameChg chg="mod">
          <ac:chgData name="Neuhaus, Klaus (ETB4)" userId="97e59007-50c3-440a-8700-76ce7d8e0367" providerId="ADAL" clId="{D5116104-E63C-4D78-8E8B-A327EF1308E6}" dt="2025-10-20T10:36:11.443" v="4359" actId="1076"/>
          <ac:graphicFrameMkLst>
            <pc:docMk/>
            <pc:sldMk cId="2359929355" sldId="685"/>
            <ac:graphicFrameMk id="24" creationId="{82DDA65C-0F3D-FBA6-700C-BD97B26BEC9A}"/>
          </ac:graphicFrameMkLst>
        </pc:graphicFrameChg>
      </pc:sldChg>
      <pc:sldChg chg="del">
        <pc:chgData name="Neuhaus, Klaus (ETB4)" userId="97e59007-50c3-440a-8700-76ce7d8e0367" providerId="ADAL" clId="{D5116104-E63C-4D78-8E8B-A327EF1308E6}" dt="2025-10-20T10:35:46.893" v="3474" actId="2696"/>
        <pc:sldMkLst>
          <pc:docMk/>
          <pc:sldMk cId="4208971963" sldId="686"/>
        </pc:sldMkLst>
      </pc:sldChg>
      <pc:sldChg chg="addSp delSp modSp mod modNotes">
        <pc:chgData name="Neuhaus, Klaus (ETB4)" userId="97e59007-50c3-440a-8700-76ce7d8e0367" providerId="ADAL" clId="{D5116104-E63C-4D78-8E8B-A327EF1308E6}" dt="2025-10-20T11:49:58.369" v="4510" actId="113"/>
        <pc:sldMkLst>
          <pc:docMk/>
          <pc:sldMk cId="2061628047" sldId="687"/>
        </pc:sldMkLst>
        <pc:spChg chg="mod">
          <ac:chgData name="Neuhaus, Klaus (ETB4)" userId="97e59007-50c3-440a-8700-76ce7d8e0367" providerId="ADAL" clId="{D5116104-E63C-4D78-8E8B-A327EF1308E6}" dt="2025-10-20T10:36:11.361" v="4309" actId="948"/>
          <ac:spMkLst>
            <pc:docMk/>
            <pc:sldMk cId="2061628047" sldId="687"/>
            <ac:spMk id="2" creationId="{A0722A64-6D88-7B9D-5AA4-458331DFAFFC}"/>
          </ac:spMkLst>
        </pc:spChg>
        <pc:spChg chg="add del mod">
          <ac:chgData name="Neuhaus, Klaus (ETB4)" userId="97e59007-50c3-440a-8700-76ce7d8e0367" providerId="ADAL" clId="{D5116104-E63C-4D78-8E8B-A327EF1308E6}" dt="2025-10-20T10:29:35.987" v="3367"/>
          <ac:spMkLst>
            <pc:docMk/>
            <pc:sldMk cId="2061628047" sldId="687"/>
            <ac:spMk id="3" creationId="{90C69B36-A345-F7EF-9FCA-2EA42A754F37}"/>
          </ac:spMkLst>
        </pc:spChg>
        <pc:spChg chg="mod">
          <ac:chgData name="Neuhaus, Klaus (ETB4)" userId="97e59007-50c3-440a-8700-76ce7d8e0367" providerId="ADAL" clId="{D5116104-E63C-4D78-8E8B-A327EF1308E6}" dt="2025-10-20T10:36:09.296" v="3707" actId="947"/>
          <ac:spMkLst>
            <pc:docMk/>
            <pc:sldMk cId="2061628047" sldId="687"/>
            <ac:spMk id="5" creationId="{10BE918B-1C40-F110-5802-C1F646E44F5F}"/>
          </ac:spMkLst>
        </pc:spChg>
        <pc:spChg chg="mod">
          <ac:chgData name="Neuhaus, Klaus (ETB4)" userId="97e59007-50c3-440a-8700-76ce7d8e0367" providerId="ADAL" clId="{D5116104-E63C-4D78-8E8B-A327EF1308E6}" dt="2025-10-20T10:36:09.296" v="3709" actId="947"/>
          <ac:spMkLst>
            <pc:docMk/>
            <pc:sldMk cId="2061628047" sldId="687"/>
            <ac:spMk id="6" creationId="{DB3485DE-B867-CAFC-EFE0-7C36B73862BC}"/>
          </ac:spMkLst>
        </pc:spChg>
        <pc:spChg chg="mod">
          <ac:chgData name="Neuhaus, Klaus (ETB4)" userId="97e59007-50c3-440a-8700-76ce7d8e0367" providerId="ADAL" clId="{D5116104-E63C-4D78-8E8B-A327EF1308E6}" dt="2025-10-20T10:36:09.296" v="3711" actId="947"/>
          <ac:spMkLst>
            <pc:docMk/>
            <pc:sldMk cId="2061628047" sldId="687"/>
            <ac:spMk id="7" creationId="{21209E80-4042-E198-B393-13412DD445C7}"/>
          </ac:spMkLst>
        </pc:spChg>
        <pc:spChg chg="mod">
          <ac:chgData name="Neuhaus, Klaus (ETB4)" userId="97e59007-50c3-440a-8700-76ce7d8e0367" providerId="ADAL" clId="{D5116104-E63C-4D78-8E8B-A327EF1308E6}" dt="2025-10-20T10:36:09.296" v="3713" actId="947"/>
          <ac:spMkLst>
            <pc:docMk/>
            <pc:sldMk cId="2061628047" sldId="687"/>
            <ac:spMk id="8" creationId="{022A9BD3-3E32-36DE-859F-C592106D7704}"/>
          </ac:spMkLst>
        </pc:spChg>
        <pc:spChg chg="mod">
          <ac:chgData name="Neuhaus, Klaus (ETB4)" userId="97e59007-50c3-440a-8700-76ce7d8e0367" providerId="ADAL" clId="{D5116104-E63C-4D78-8E8B-A327EF1308E6}" dt="2025-10-20T10:36:09.296" v="3715" actId="947"/>
          <ac:spMkLst>
            <pc:docMk/>
            <pc:sldMk cId="2061628047" sldId="687"/>
            <ac:spMk id="9" creationId="{0111BA61-66A1-17CD-6CB3-0FD22587D2C9}"/>
          </ac:spMkLst>
        </pc:spChg>
        <pc:spChg chg="mod">
          <ac:chgData name="Neuhaus, Klaus (ETB4)" userId="97e59007-50c3-440a-8700-76ce7d8e0367" providerId="ADAL" clId="{D5116104-E63C-4D78-8E8B-A327EF1308E6}" dt="2025-10-20T10:36:09.308" v="3717" actId="947"/>
          <ac:spMkLst>
            <pc:docMk/>
            <pc:sldMk cId="2061628047" sldId="687"/>
            <ac:spMk id="10" creationId="{23F8673C-7BFC-6D0E-A213-CBFA05CBFE48}"/>
          </ac:spMkLst>
        </pc:spChg>
        <pc:spChg chg="mod">
          <ac:chgData name="Neuhaus, Klaus (ETB4)" userId="97e59007-50c3-440a-8700-76ce7d8e0367" providerId="ADAL" clId="{D5116104-E63C-4D78-8E8B-A327EF1308E6}" dt="2025-10-20T10:29:40.021" v="3368"/>
          <ac:spMkLst>
            <pc:docMk/>
            <pc:sldMk cId="2061628047" sldId="687"/>
            <ac:spMk id="13" creationId="{E1F50C81-6163-F0A8-6206-AF8AC6DDD388}"/>
          </ac:spMkLst>
        </pc:spChg>
        <pc:spChg chg="mod">
          <ac:chgData name="Neuhaus, Klaus (ETB4)" userId="97e59007-50c3-440a-8700-76ce7d8e0367" providerId="ADAL" clId="{D5116104-E63C-4D78-8E8B-A327EF1308E6}" dt="2025-10-20T10:30:27.540" v="3383" actId="21"/>
          <ac:spMkLst>
            <pc:docMk/>
            <pc:sldMk cId="2061628047" sldId="687"/>
            <ac:spMk id="15" creationId="{8965241C-D903-D747-4336-502B163B7688}"/>
          </ac:spMkLst>
        </pc:spChg>
        <pc:spChg chg="add del mod">
          <ac:chgData name="Neuhaus, Klaus (ETB4)" userId="97e59007-50c3-440a-8700-76ce7d8e0367" providerId="ADAL" clId="{D5116104-E63C-4D78-8E8B-A327EF1308E6}" dt="2025-10-20T11:48:14.184" v="4486" actId="478"/>
          <ac:spMkLst>
            <pc:docMk/>
            <pc:sldMk cId="2061628047" sldId="687"/>
            <ac:spMk id="16" creationId="{8614C233-94A6-0E60-C35B-A05ACEE35C23}"/>
          </ac:spMkLst>
        </pc:spChg>
        <pc:spChg chg="del mod modVis">
          <ac:chgData name="Neuhaus, Klaus (ETB4)" userId="97e59007-50c3-440a-8700-76ce7d8e0367" providerId="ADAL" clId="{D5116104-E63C-4D78-8E8B-A327EF1308E6}" dt="2025-10-20T10:36:11.597" v="4396" actId="478"/>
          <ac:spMkLst>
            <pc:docMk/>
            <pc:sldMk cId="2061628047" sldId="687"/>
            <ac:spMk id="23" creationId="{A9F52BD8-0723-0E20-754F-71E6238CC2DC}"/>
          </ac:spMkLst>
        </pc:spChg>
        <pc:spChg chg="add mod">
          <ac:chgData name="Neuhaus, Klaus (ETB4)" userId="97e59007-50c3-440a-8700-76ce7d8e0367" providerId="ADAL" clId="{D5116104-E63C-4D78-8E8B-A327EF1308E6}" dt="2025-10-20T11:49:58.369" v="4510" actId="113"/>
          <ac:spMkLst>
            <pc:docMk/>
            <pc:sldMk cId="2061628047" sldId="687"/>
            <ac:spMk id="34" creationId="{D9A9F8C4-3FD2-80B2-71AA-D72D96DAB246}"/>
          </ac:spMkLst>
        </pc:spChg>
        <pc:grpChg chg="add del mod">
          <ac:chgData name="Neuhaus, Klaus (ETB4)" userId="97e59007-50c3-440a-8700-76ce7d8e0367" providerId="ADAL" clId="{D5116104-E63C-4D78-8E8B-A327EF1308E6}" dt="2025-10-20T10:30:56.326" v="3395" actId="478"/>
          <ac:grpSpMkLst>
            <pc:docMk/>
            <pc:sldMk cId="2061628047" sldId="687"/>
            <ac:grpSpMk id="4" creationId="{B06D893E-D008-CD0C-EE02-B3E5ADCC4854}"/>
          </ac:grpSpMkLst>
        </pc:grpChg>
        <pc:graphicFrameChg chg="mod">
          <ac:chgData name="Neuhaus, Klaus (ETB4)" userId="97e59007-50c3-440a-8700-76ce7d8e0367" providerId="ADAL" clId="{D5116104-E63C-4D78-8E8B-A327EF1308E6}" dt="2025-10-20T10:36:11.597" v="4397" actId="1076"/>
          <ac:graphicFrameMkLst>
            <pc:docMk/>
            <pc:sldMk cId="2061628047" sldId="687"/>
            <ac:graphicFrameMk id="24" creationId="{278C522E-4C2B-4C62-141A-70BB5A83B8EE}"/>
          </ac:graphicFrameMkLst>
        </pc:graphicFrameChg>
      </pc:sldChg>
      <pc:sldChg chg="addSp delSp modSp mod modNotes">
        <pc:chgData name="Neuhaus, Klaus (ETB4)" userId="97e59007-50c3-440a-8700-76ce7d8e0367" providerId="ADAL" clId="{D5116104-E63C-4D78-8E8B-A327EF1308E6}" dt="2025-10-20T15:03:39.204" v="4713" actId="6549"/>
        <pc:sldMkLst>
          <pc:docMk/>
          <pc:sldMk cId="0" sldId="693"/>
        </pc:sldMkLst>
        <pc:spChg chg="mod">
          <ac:chgData name="Neuhaus, Klaus (ETB4)" userId="97e59007-50c3-440a-8700-76ce7d8e0367" providerId="ADAL" clId="{D5116104-E63C-4D78-8E8B-A327EF1308E6}" dt="2025-10-20T10:36:11.314" v="4284" actId="948"/>
          <ac:spMkLst>
            <pc:docMk/>
            <pc:sldMk cId="0" sldId="693"/>
            <ac:spMk id="2" creationId="{00000000-0000-0000-0000-000000000000}"/>
          </ac:spMkLst>
        </pc:spChg>
        <pc:spChg chg="add del mod modVis">
          <ac:chgData name="Neuhaus, Klaus (ETB4)" userId="97e59007-50c3-440a-8700-76ce7d8e0367" providerId="ADAL" clId="{D5116104-E63C-4D78-8E8B-A327EF1308E6}" dt="2025-10-20T10:14:54.146" v="38"/>
          <ac:spMkLst>
            <pc:docMk/>
            <pc:sldMk cId="0" sldId="693"/>
            <ac:spMk id="5" creationId="{457842FD-FBFB-2212-EC88-33053572775A}"/>
          </ac:spMkLst>
        </pc:spChg>
        <pc:spChg chg="add del mod modVis">
          <ac:chgData name="Neuhaus, Klaus (ETB4)" userId="97e59007-50c3-440a-8700-76ce7d8e0367" providerId="ADAL" clId="{D5116104-E63C-4D78-8E8B-A327EF1308E6}" dt="2025-10-20T10:15:01.212" v="64"/>
          <ac:spMkLst>
            <pc:docMk/>
            <pc:sldMk cId="0" sldId="693"/>
            <ac:spMk id="6" creationId="{F3EB6BE5-951B-467F-3BC5-BA0F90B577F6}"/>
          </ac:spMkLst>
        </pc:spChg>
        <pc:spChg chg="mod">
          <ac:chgData name="Neuhaus, Klaus (ETB4)" userId="97e59007-50c3-440a-8700-76ce7d8e0367" providerId="ADAL" clId="{D5116104-E63C-4D78-8E8B-A327EF1308E6}" dt="2025-10-20T15:03:39.204" v="4713" actId="6549"/>
          <ac:spMkLst>
            <pc:docMk/>
            <pc:sldMk cId="0" sldId="693"/>
            <ac:spMk id="7" creationId="{6168F173-E707-4BE4-C293-E933558C281D}"/>
          </ac:spMkLst>
        </pc:spChg>
        <pc:spChg chg="add del mod modVis">
          <ac:chgData name="Neuhaus, Klaus (ETB4)" userId="97e59007-50c3-440a-8700-76ce7d8e0367" providerId="ADAL" clId="{D5116104-E63C-4D78-8E8B-A327EF1308E6}" dt="2025-10-20T10:15:02.439" v="91"/>
          <ac:spMkLst>
            <pc:docMk/>
            <pc:sldMk cId="0" sldId="693"/>
            <ac:spMk id="8" creationId="{4D226E41-4052-644A-37A9-B419B7569427}"/>
          </ac:spMkLst>
        </pc:spChg>
        <pc:spChg chg="add del mod modVis">
          <ac:chgData name="Neuhaus, Klaus (ETB4)" userId="97e59007-50c3-440a-8700-76ce7d8e0367" providerId="ADAL" clId="{D5116104-E63C-4D78-8E8B-A327EF1308E6}" dt="2025-10-20T10:15:04.177" v="120"/>
          <ac:spMkLst>
            <pc:docMk/>
            <pc:sldMk cId="0" sldId="693"/>
            <ac:spMk id="9" creationId="{3885F750-7C71-160D-4412-75FF9265733D}"/>
          </ac:spMkLst>
        </pc:spChg>
        <pc:spChg chg="add del mod modVis">
          <ac:chgData name="Neuhaus, Klaus (ETB4)" userId="97e59007-50c3-440a-8700-76ce7d8e0367" providerId="ADAL" clId="{D5116104-E63C-4D78-8E8B-A327EF1308E6}" dt="2025-10-20T10:15:06.485" v="149"/>
          <ac:spMkLst>
            <pc:docMk/>
            <pc:sldMk cId="0" sldId="693"/>
            <ac:spMk id="11" creationId="{AE3922BC-8B6F-66E2-A206-1F50CCC821C7}"/>
          </ac:spMkLst>
        </pc:spChg>
        <pc:spChg chg="add del mod modVis">
          <ac:chgData name="Neuhaus, Klaus (ETB4)" userId="97e59007-50c3-440a-8700-76ce7d8e0367" providerId="ADAL" clId="{D5116104-E63C-4D78-8E8B-A327EF1308E6}" dt="2025-10-20T10:15:09.764" v="182"/>
          <ac:spMkLst>
            <pc:docMk/>
            <pc:sldMk cId="0" sldId="693"/>
            <ac:spMk id="12" creationId="{41DD2D94-29F0-1E76-05ED-B4DC4B037269}"/>
          </ac:spMkLst>
        </pc:spChg>
        <pc:spChg chg="add del mod modVis">
          <ac:chgData name="Neuhaus, Klaus (ETB4)" userId="97e59007-50c3-440a-8700-76ce7d8e0367" providerId="ADAL" clId="{D5116104-E63C-4D78-8E8B-A327EF1308E6}" dt="2025-10-20T10:15:12.985" v="208"/>
          <ac:spMkLst>
            <pc:docMk/>
            <pc:sldMk cId="0" sldId="693"/>
            <ac:spMk id="13" creationId="{7138D23C-7770-12B4-37FA-F1E0E3FBEF64}"/>
          </ac:spMkLst>
        </pc:spChg>
        <pc:spChg chg="add del mod modVis">
          <ac:chgData name="Neuhaus, Klaus (ETB4)" userId="97e59007-50c3-440a-8700-76ce7d8e0367" providerId="ADAL" clId="{D5116104-E63C-4D78-8E8B-A327EF1308E6}" dt="2025-10-20T10:15:14.133" v="235"/>
          <ac:spMkLst>
            <pc:docMk/>
            <pc:sldMk cId="0" sldId="693"/>
            <ac:spMk id="14" creationId="{DD4C1B3A-7422-6148-E025-6CEA2FC65D16}"/>
          </ac:spMkLst>
        </pc:spChg>
        <pc:spChg chg="add del mod modVis">
          <ac:chgData name="Neuhaus, Klaus (ETB4)" userId="97e59007-50c3-440a-8700-76ce7d8e0367" providerId="ADAL" clId="{D5116104-E63C-4D78-8E8B-A327EF1308E6}" dt="2025-10-20T10:15:23.438" v="261"/>
          <ac:spMkLst>
            <pc:docMk/>
            <pc:sldMk cId="0" sldId="693"/>
            <ac:spMk id="15" creationId="{9DACEB10-435E-B972-2F1B-6811B5D04E29}"/>
          </ac:spMkLst>
        </pc:spChg>
        <pc:spChg chg="add del mod modVis">
          <ac:chgData name="Neuhaus, Klaus (ETB4)" userId="97e59007-50c3-440a-8700-76ce7d8e0367" providerId="ADAL" clId="{D5116104-E63C-4D78-8E8B-A327EF1308E6}" dt="2025-10-20T10:15:24.899" v="287"/>
          <ac:spMkLst>
            <pc:docMk/>
            <pc:sldMk cId="0" sldId="693"/>
            <ac:spMk id="16" creationId="{DB81EDFF-867F-C994-4840-31FE6FFD54E2}"/>
          </ac:spMkLst>
        </pc:spChg>
        <pc:spChg chg="add del mod modVis">
          <ac:chgData name="Neuhaus, Klaus (ETB4)" userId="97e59007-50c3-440a-8700-76ce7d8e0367" providerId="ADAL" clId="{D5116104-E63C-4D78-8E8B-A327EF1308E6}" dt="2025-10-20T10:15:38.523" v="313"/>
          <ac:spMkLst>
            <pc:docMk/>
            <pc:sldMk cId="0" sldId="693"/>
            <ac:spMk id="17" creationId="{95221B7B-81D0-5205-07E2-C521FA606D7E}"/>
          </ac:spMkLst>
        </pc:spChg>
        <pc:spChg chg="add del mod modVis">
          <ac:chgData name="Neuhaus, Klaus (ETB4)" userId="97e59007-50c3-440a-8700-76ce7d8e0367" providerId="ADAL" clId="{D5116104-E63C-4D78-8E8B-A327EF1308E6}" dt="2025-10-20T10:15:57.751" v="352"/>
          <ac:spMkLst>
            <pc:docMk/>
            <pc:sldMk cId="0" sldId="693"/>
            <ac:spMk id="18" creationId="{15D36197-57D6-B8B0-155E-7E606C21EFF4}"/>
          </ac:spMkLst>
        </pc:spChg>
        <pc:spChg chg="add del mod modVis">
          <ac:chgData name="Neuhaus, Klaus (ETB4)" userId="97e59007-50c3-440a-8700-76ce7d8e0367" providerId="ADAL" clId="{D5116104-E63C-4D78-8E8B-A327EF1308E6}" dt="2025-10-20T10:16:02.717" v="385"/>
          <ac:spMkLst>
            <pc:docMk/>
            <pc:sldMk cId="0" sldId="693"/>
            <ac:spMk id="19" creationId="{0CD960BF-A6CB-747A-707C-F1DB233323C2}"/>
          </ac:spMkLst>
        </pc:spChg>
        <pc:spChg chg="add del mod modVis">
          <ac:chgData name="Neuhaus, Klaus (ETB4)" userId="97e59007-50c3-440a-8700-76ce7d8e0367" providerId="ADAL" clId="{D5116104-E63C-4D78-8E8B-A327EF1308E6}" dt="2025-10-20T10:16:07.613" v="411"/>
          <ac:spMkLst>
            <pc:docMk/>
            <pc:sldMk cId="0" sldId="693"/>
            <ac:spMk id="20" creationId="{20CDA064-9280-8A0D-003A-57C933869170}"/>
          </ac:spMkLst>
        </pc:spChg>
        <pc:spChg chg="add del mod modVis">
          <ac:chgData name="Neuhaus, Klaus (ETB4)" userId="97e59007-50c3-440a-8700-76ce7d8e0367" providerId="ADAL" clId="{D5116104-E63C-4D78-8E8B-A327EF1308E6}" dt="2025-10-20T10:16:08.650" v="438"/>
          <ac:spMkLst>
            <pc:docMk/>
            <pc:sldMk cId="0" sldId="693"/>
            <ac:spMk id="21" creationId="{CE135CB1-EEB6-F4DB-0193-CA1CB6ADEEAF}"/>
          </ac:spMkLst>
        </pc:spChg>
        <pc:spChg chg="add del mod modVis">
          <ac:chgData name="Neuhaus, Klaus (ETB4)" userId="97e59007-50c3-440a-8700-76ce7d8e0367" providerId="ADAL" clId="{D5116104-E63C-4D78-8E8B-A327EF1308E6}" dt="2025-10-20T10:16:10.573" v="469"/>
          <ac:spMkLst>
            <pc:docMk/>
            <pc:sldMk cId="0" sldId="693"/>
            <ac:spMk id="22" creationId="{BB2147D4-3968-8FBA-8F0A-D482B9F97CC1}"/>
          </ac:spMkLst>
        </pc:spChg>
        <pc:spChg chg="add del mod modVis">
          <ac:chgData name="Neuhaus, Klaus (ETB4)" userId="97e59007-50c3-440a-8700-76ce7d8e0367" providerId="ADAL" clId="{D5116104-E63C-4D78-8E8B-A327EF1308E6}" dt="2025-10-20T10:16:11.753" v="498"/>
          <ac:spMkLst>
            <pc:docMk/>
            <pc:sldMk cId="0" sldId="693"/>
            <ac:spMk id="23" creationId="{4A121216-64B5-6D00-A588-DF8245757C27}"/>
          </ac:spMkLst>
        </pc:spChg>
        <pc:spChg chg="add del mod modVis">
          <ac:chgData name="Neuhaus, Klaus (ETB4)" userId="97e59007-50c3-440a-8700-76ce7d8e0367" providerId="ADAL" clId="{D5116104-E63C-4D78-8E8B-A327EF1308E6}" dt="2025-10-20T10:16:12.378" v="524"/>
          <ac:spMkLst>
            <pc:docMk/>
            <pc:sldMk cId="0" sldId="693"/>
            <ac:spMk id="24" creationId="{01060133-E3A6-1700-DC11-43629ABF699B}"/>
          </ac:spMkLst>
        </pc:spChg>
        <pc:spChg chg="add del mod modVis">
          <ac:chgData name="Neuhaus, Klaus (ETB4)" userId="97e59007-50c3-440a-8700-76ce7d8e0367" providerId="ADAL" clId="{D5116104-E63C-4D78-8E8B-A327EF1308E6}" dt="2025-10-20T10:16:17.191" v="550"/>
          <ac:spMkLst>
            <pc:docMk/>
            <pc:sldMk cId="0" sldId="693"/>
            <ac:spMk id="25" creationId="{BA96227B-9323-058A-9E28-8811A6956B73}"/>
          </ac:spMkLst>
        </pc:spChg>
        <pc:spChg chg="add del mod modVis">
          <ac:chgData name="Neuhaus, Klaus (ETB4)" userId="97e59007-50c3-440a-8700-76ce7d8e0367" providerId="ADAL" clId="{D5116104-E63C-4D78-8E8B-A327EF1308E6}" dt="2025-10-20T10:16:19.126" v="580"/>
          <ac:spMkLst>
            <pc:docMk/>
            <pc:sldMk cId="0" sldId="693"/>
            <ac:spMk id="26" creationId="{590E1C93-5D70-89A0-0317-BEB4D0122510}"/>
          </ac:spMkLst>
        </pc:spChg>
        <pc:spChg chg="add del mod modVis">
          <ac:chgData name="Neuhaus, Klaus (ETB4)" userId="97e59007-50c3-440a-8700-76ce7d8e0367" providerId="ADAL" clId="{D5116104-E63C-4D78-8E8B-A327EF1308E6}" dt="2025-10-20T10:16:21.543" v="607"/>
          <ac:spMkLst>
            <pc:docMk/>
            <pc:sldMk cId="0" sldId="693"/>
            <ac:spMk id="27" creationId="{F0BF9FF9-0A95-B9F8-A34D-205DBD9BD550}"/>
          </ac:spMkLst>
        </pc:spChg>
        <pc:spChg chg="add del mod modVis">
          <ac:chgData name="Neuhaus, Klaus (ETB4)" userId="97e59007-50c3-440a-8700-76ce7d8e0367" providerId="ADAL" clId="{D5116104-E63C-4D78-8E8B-A327EF1308E6}" dt="2025-10-20T10:16:23.136" v="640"/>
          <ac:spMkLst>
            <pc:docMk/>
            <pc:sldMk cId="0" sldId="693"/>
            <ac:spMk id="28" creationId="{63B09CBA-EAAF-10C3-72E1-C313240E91B8}"/>
          </ac:spMkLst>
        </pc:spChg>
        <pc:spChg chg="add del mod modVis">
          <ac:chgData name="Neuhaus, Klaus (ETB4)" userId="97e59007-50c3-440a-8700-76ce7d8e0367" providerId="ADAL" clId="{D5116104-E63C-4D78-8E8B-A327EF1308E6}" dt="2025-10-20T10:16:28.126" v="669"/>
          <ac:spMkLst>
            <pc:docMk/>
            <pc:sldMk cId="0" sldId="693"/>
            <ac:spMk id="29" creationId="{3CD41799-95B9-E858-F5A5-D05E40058BF4}"/>
          </ac:spMkLst>
        </pc:spChg>
        <pc:spChg chg="add del mod modVis">
          <ac:chgData name="Neuhaus, Klaus (ETB4)" userId="97e59007-50c3-440a-8700-76ce7d8e0367" providerId="ADAL" clId="{D5116104-E63C-4D78-8E8B-A327EF1308E6}" dt="2025-10-20T10:17:13.965" v="704"/>
          <ac:spMkLst>
            <pc:docMk/>
            <pc:sldMk cId="0" sldId="693"/>
            <ac:spMk id="30" creationId="{B569968B-6ACB-80CA-EFFE-C70E7AAB00AB}"/>
          </ac:spMkLst>
        </pc:spChg>
        <pc:spChg chg="add del mod modVis">
          <ac:chgData name="Neuhaus, Klaus (ETB4)" userId="97e59007-50c3-440a-8700-76ce7d8e0367" providerId="ADAL" clId="{D5116104-E63C-4D78-8E8B-A327EF1308E6}" dt="2025-10-20T10:17:20.299" v="735"/>
          <ac:spMkLst>
            <pc:docMk/>
            <pc:sldMk cId="0" sldId="693"/>
            <ac:spMk id="31" creationId="{6AE4BD8E-237E-7D85-824A-0639C76BCD01}"/>
          </ac:spMkLst>
        </pc:spChg>
        <pc:spChg chg="add del mod modVis">
          <ac:chgData name="Neuhaus, Klaus (ETB4)" userId="97e59007-50c3-440a-8700-76ce7d8e0367" providerId="ADAL" clId="{D5116104-E63C-4D78-8E8B-A327EF1308E6}" dt="2025-10-20T10:17:21.078" v="762"/>
          <ac:spMkLst>
            <pc:docMk/>
            <pc:sldMk cId="0" sldId="693"/>
            <ac:spMk id="32" creationId="{8BA3F1A8-2DB0-5236-8AB3-5D5256791A45}"/>
          </ac:spMkLst>
        </pc:spChg>
        <pc:spChg chg="add del mod modVis">
          <ac:chgData name="Neuhaus, Klaus (ETB4)" userId="97e59007-50c3-440a-8700-76ce7d8e0367" providerId="ADAL" clId="{D5116104-E63C-4D78-8E8B-A327EF1308E6}" dt="2025-10-20T10:17:21.739" v="788"/>
          <ac:spMkLst>
            <pc:docMk/>
            <pc:sldMk cId="0" sldId="693"/>
            <ac:spMk id="33" creationId="{C9C4EB99-BD31-4862-46E3-507153B8F105}"/>
          </ac:spMkLst>
        </pc:spChg>
        <pc:spChg chg="add del mod modVis">
          <ac:chgData name="Neuhaus, Klaus (ETB4)" userId="97e59007-50c3-440a-8700-76ce7d8e0367" providerId="ADAL" clId="{D5116104-E63C-4D78-8E8B-A327EF1308E6}" dt="2025-10-20T10:17:29.371" v="827"/>
          <ac:spMkLst>
            <pc:docMk/>
            <pc:sldMk cId="0" sldId="693"/>
            <ac:spMk id="34" creationId="{D79325C1-62CA-97E6-A710-F257EBDCAEDB}"/>
          </ac:spMkLst>
        </pc:spChg>
        <pc:spChg chg="add del mod modVis">
          <ac:chgData name="Neuhaus, Klaus (ETB4)" userId="97e59007-50c3-440a-8700-76ce7d8e0367" providerId="ADAL" clId="{D5116104-E63C-4D78-8E8B-A327EF1308E6}" dt="2025-10-20T10:17:32.827" v="858"/>
          <ac:spMkLst>
            <pc:docMk/>
            <pc:sldMk cId="0" sldId="693"/>
            <ac:spMk id="35" creationId="{30C4FBDC-D3AC-25CF-6E47-C58D4BAF86C2}"/>
          </ac:spMkLst>
        </pc:spChg>
        <pc:spChg chg="add del mod modVis">
          <ac:chgData name="Neuhaus, Klaus (ETB4)" userId="97e59007-50c3-440a-8700-76ce7d8e0367" providerId="ADAL" clId="{D5116104-E63C-4D78-8E8B-A327EF1308E6}" dt="2025-10-20T10:17:36.094" v="895"/>
          <ac:spMkLst>
            <pc:docMk/>
            <pc:sldMk cId="0" sldId="693"/>
            <ac:spMk id="36" creationId="{55F99787-1857-1169-7A18-55AE96072EAA}"/>
          </ac:spMkLst>
        </pc:spChg>
        <pc:spChg chg="add del mod modVis">
          <ac:chgData name="Neuhaus, Klaus (ETB4)" userId="97e59007-50c3-440a-8700-76ce7d8e0367" providerId="ADAL" clId="{D5116104-E63C-4D78-8E8B-A327EF1308E6}" dt="2025-10-20T10:17:39.562" v="921"/>
          <ac:spMkLst>
            <pc:docMk/>
            <pc:sldMk cId="0" sldId="693"/>
            <ac:spMk id="37" creationId="{CC47CE8B-0805-F608-0DA9-081FC03296C2}"/>
          </ac:spMkLst>
        </pc:spChg>
        <pc:spChg chg="add del mod modVis">
          <ac:chgData name="Neuhaus, Klaus (ETB4)" userId="97e59007-50c3-440a-8700-76ce7d8e0367" providerId="ADAL" clId="{D5116104-E63C-4D78-8E8B-A327EF1308E6}" dt="2025-10-20T10:18:10.503" v="959"/>
          <ac:spMkLst>
            <pc:docMk/>
            <pc:sldMk cId="0" sldId="693"/>
            <ac:spMk id="38" creationId="{D9FF422A-43C7-11A2-5458-4E17AA5DC0AB}"/>
          </ac:spMkLst>
        </pc:spChg>
        <pc:spChg chg="add del mod modVis">
          <ac:chgData name="Neuhaus, Klaus (ETB4)" userId="97e59007-50c3-440a-8700-76ce7d8e0367" providerId="ADAL" clId="{D5116104-E63C-4D78-8E8B-A327EF1308E6}" dt="2025-10-20T10:18:15.623" v="1001"/>
          <ac:spMkLst>
            <pc:docMk/>
            <pc:sldMk cId="0" sldId="693"/>
            <ac:spMk id="39" creationId="{17373854-9204-C285-2010-C55E8D785B18}"/>
          </ac:spMkLst>
        </pc:spChg>
        <pc:spChg chg="add del mod modVis">
          <ac:chgData name="Neuhaus, Klaus (ETB4)" userId="97e59007-50c3-440a-8700-76ce7d8e0367" providerId="ADAL" clId="{D5116104-E63C-4D78-8E8B-A327EF1308E6}" dt="2025-10-20T10:18:18.678" v="1027"/>
          <ac:spMkLst>
            <pc:docMk/>
            <pc:sldMk cId="0" sldId="693"/>
            <ac:spMk id="40" creationId="{25A9493D-BDEE-6871-C7EE-ADB5E1FCC104}"/>
          </ac:spMkLst>
        </pc:spChg>
        <pc:spChg chg="add del mod modVis">
          <ac:chgData name="Neuhaus, Klaus (ETB4)" userId="97e59007-50c3-440a-8700-76ce7d8e0367" providerId="ADAL" clId="{D5116104-E63C-4D78-8E8B-A327EF1308E6}" dt="2025-10-20T10:18:34.261" v="1060"/>
          <ac:spMkLst>
            <pc:docMk/>
            <pc:sldMk cId="0" sldId="693"/>
            <ac:spMk id="41" creationId="{0D39D7BC-9941-713A-FFAF-D24EF75436AC}"/>
          </ac:spMkLst>
        </pc:spChg>
        <pc:spChg chg="add del mod modVis">
          <ac:chgData name="Neuhaus, Klaus (ETB4)" userId="97e59007-50c3-440a-8700-76ce7d8e0367" providerId="ADAL" clId="{D5116104-E63C-4D78-8E8B-A327EF1308E6}" dt="2025-10-20T10:18:40.118" v="1092"/>
          <ac:spMkLst>
            <pc:docMk/>
            <pc:sldMk cId="0" sldId="693"/>
            <ac:spMk id="42" creationId="{AF602807-F766-19FB-D684-AF85C05E1503}"/>
          </ac:spMkLst>
        </pc:spChg>
        <pc:spChg chg="add del mod modVis">
          <ac:chgData name="Neuhaus, Klaus (ETB4)" userId="97e59007-50c3-440a-8700-76ce7d8e0367" providerId="ADAL" clId="{D5116104-E63C-4D78-8E8B-A327EF1308E6}" dt="2025-10-20T10:19:18.802" v="1125"/>
          <ac:spMkLst>
            <pc:docMk/>
            <pc:sldMk cId="0" sldId="693"/>
            <ac:spMk id="43" creationId="{4F743853-D16A-C05C-CAFD-5B1CCB3C3811}"/>
          </ac:spMkLst>
        </pc:spChg>
        <pc:spChg chg="add del mod modVis">
          <ac:chgData name="Neuhaus, Klaus (ETB4)" userId="97e59007-50c3-440a-8700-76ce7d8e0367" providerId="ADAL" clId="{D5116104-E63C-4D78-8E8B-A327EF1308E6}" dt="2025-10-20T10:19:20.372" v="1159"/>
          <ac:spMkLst>
            <pc:docMk/>
            <pc:sldMk cId="0" sldId="693"/>
            <ac:spMk id="44" creationId="{C4F072A2-A55A-6459-5C7C-6165E505C2DA}"/>
          </ac:spMkLst>
        </pc:spChg>
        <pc:spChg chg="add del mod modVis">
          <ac:chgData name="Neuhaus, Klaus (ETB4)" userId="97e59007-50c3-440a-8700-76ce7d8e0367" providerId="ADAL" clId="{D5116104-E63C-4D78-8E8B-A327EF1308E6}" dt="2025-10-20T10:19:22.294" v="1192"/>
          <ac:spMkLst>
            <pc:docMk/>
            <pc:sldMk cId="0" sldId="693"/>
            <ac:spMk id="45" creationId="{245FA2D8-68D9-6253-5513-4D55450133E2}"/>
          </ac:spMkLst>
        </pc:spChg>
        <pc:spChg chg="add del mod modVis">
          <ac:chgData name="Neuhaus, Klaus (ETB4)" userId="97e59007-50c3-440a-8700-76ce7d8e0367" providerId="ADAL" clId="{D5116104-E63C-4D78-8E8B-A327EF1308E6}" dt="2025-10-20T10:19:24.028" v="1230"/>
          <ac:spMkLst>
            <pc:docMk/>
            <pc:sldMk cId="0" sldId="693"/>
            <ac:spMk id="46" creationId="{277BFFBC-F0A6-99CB-0C8F-3E830E98E85A}"/>
          </ac:spMkLst>
        </pc:spChg>
        <pc:spChg chg="add del mod modVis">
          <ac:chgData name="Neuhaus, Klaus (ETB4)" userId="97e59007-50c3-440a-8700-76ce7d8e0367" providerId="ADAL" clId="{D5116104-E63C-4D78-8E8B-A327EF1308E6}" dt="2025-10-20T10:19:25.538" v="1262"/>
          <ac:spMkLst>
            <pc:docMk/>
            <pc:sldMk cId="0" sldId="693"/>
            <ac:spMk id="47" creationId="{F92596C4-7D5F-5F4F-303F-D0E0900F1BAB}"/>
          </ac:spMkLst>
        </pc:spChg>
        <pc:spChg chg="add del mod modVis">
          <ac:chgData name="Neuhaus, Klaus (ETB4)" userId="97e59007-50c3-440a-8700-76ce7d8e0367" providerId="ADAL" clId="{D5116104-E63C-4D78-8E8B-A327EF1308E6}" dt="2025-10-20T10:19:29.632" v="1294"/>
          <ac:spMkLst>
            <pc:docMk/>
            <pc:sldMk cId="0" sldId="693"/>
            <ac:spMk id="48" creationId="{BA8B39FD-0532-64E9-22F2-7EAA65957B7A}"/>
          </ac:spMkLst>
        </pc:spChg>
        <pc:spChg chg="add del mod modVis">
          <ac:chgData name="Neuhaus, Klaus (ETB4)" userId="97e59007-50c3-440a-8700-76ce7d8e0367" providerId="ADAL" clId="{D5116104-E63C-4D78-8E8B-A327EF1308E6}" dt="2025-10-20T10:19:32.286" v="1330"/>
          <ac:spMkLst>
            <pc:docMk/>
            <pc:sldMk cId="0" sldId="693"/>
            <ac:spMk id="49" creationId="{3103C9E3-34F0-ECEA-C24C-33772E475110}"/>
          </ac:spMkLst>
        </pc:spChg>
        <pc:spChg chg="add del mod modVis">
          <ac:chgData name="Neuhaus, Klaus (ETB4)" userId="97e59007-50c3-440a-8700-76ce7d8e0367" providerId="ADAL" clId="{D5116104-E63C-4D78-8E8B-A327EF1308E6}" dt="2025-10-20T10:19:33.937" v="1366"/>
          <ac:spMkLst>
            <pc:docMk/>
            <pc:sldMk cId="0" sldId="693"/>
            <ac:spMk id="50" creationId="{876412C1-C02F-0C26-D60E-B67A0293D9EA}"/>
          </ac:spMkLst>
        </pc:spChg>
        <pc:spChg chg="add del mod modVis">
          <ac:chgData name="Neuhaus, Klaus (ETB4)" userId="97e59007-50c3-440a-8700-76ce7d8e0367" providerId="ADAL" clId="{D5116104-E63C-4D78-8E8B-A327EF1308E6}" dt="2025-10-20T10:19:41.699" v="1398"/>
          <ac:spMkLst>
            <pc:docMk/>
            <pc:sldMk cId="0" sldId="693"/>
            <ac:spMk id="51" creationId="{5D89478B-6EC0-0F68-B3A5-C19D8A8FD790}"/>
          </ac:spMkLst>
        </pc:spChg>
        <pc:spChg chg="add del mod modVis">
          <ac:chgData name="Neuhaus, Klaus (ETB4)" userId="97e59007-50c3-440a-8700-76ce7d8e0367" providerId="ADAL" clId="{D5116104-E63C-4D78-8E8B-A327EF1308E6}" dt="2025-10-20T10:19:44.694" v="1431"/>
          <ac:spMkLst>
            <pc:docMk/>
            <pc:sldMk cId="0" sldId="693"/>
            <ac:spMk id="52" creationId="{B633D0A5-25CB-AAAB-26AA-5B2C9ED197B7}"/>
          </ac:spMkLst>
        </pc:spChg>
        <pc:spChg chg="add del mod modVis">
          <ac:chgData name="Neuhaus, Klaus (ETB4)" userId="97e59007-50c3-440a-8700-76ce7d8e0367" providerId="ADAL" clId="{D5116104-E63C-4D78-8E8B-A327EF1308E6}" dt="2025-10-20T10:19:47.644" v="1464"/>
          <ac:spMkLst>
            <pc:docMk/>
            <pc:sldMk cId="0" sldId="693"/>
            <ac:spMk id="53" creationId="{6B809DB4-F66B-9DA7-C40B-5FEF6B2C66A8}"/>
          </ac:spMkLst>
        </pc:spChg>
        <pc:spChg chg="add del mod modVis">
          <ac:chgData name="Neuhaus, Klaus (ETB4)" userId="97e59007-50c3-440a-8700-76ce7d8e0367" providerId="ADAL" clId="{D5116104-E63C-4D78-8E8B-A327EF1308E6}" dt="2025-10-20T10:19:54.261" v="1501"/>
          <ac:spMkLst>
            <pc:docMk/>
            <pc:sldMk cId="0" sldId="693"/>
            <ac:spMk id="54" creationId="{7D34FCDC-AD7D-5BC9-01A1-4856D8476513}"/>
          </ac:spMkLst>
        </pc:spChg>
        <pc:spChg chg="add del mod modVis">
          <ac:chgData name="Neuhaus, Klaus (ETB4)" userId="97e59007-50c3-440a-8700-76ce7d8e0367" providerId="ADAL" clId="{D5116104-E63C-4D78-8E8B-A327EF1308E6}" dt="2025-10-20T10:19:54.922" v="1533"/>
          <ac:spMkLst>
            <pc:docMk/>
            <pc:sldMk cId="0" sldId="693"/>
            <ac:spMk id="55" creationId="{A2A77687-B34C-3C86-A3E3-7F79A0394542}"/>
          </ac:spMkLst>
        </pc:spChg>
        <pc:spChg chg="add del mod modVis">
          <ac:chgData name="Neuhaus, Klaus (ETB4)" userId="97e59007-50c3-440a-8700-76ce7d8e0367" providerId="ADAL" clId="{D5116104-E63C-4D78-8E8B-A327EF1308E6}" dt="2025-10-20T10:19:56.561" v="1567"/>
          <ac:spMkLst>
            <pc:docMk/>
            <pc:sldMk cId="0" sldId="693"/>
            <ac:spMk id="56" creationId="{D8E58263-3D32-34DE-A4E1-2667238F609E}"/>
          </ac:spMkLst>
        </pc:spChg>
        <pc:spChg chg="add del mod modVis">
          <ac:chgData name="Neuhaus, Klaus (ETB4)" userId="97e59007-50c3-440a-8700-76ce7d8e0367" providerId="ADAL" clId="{D5116104-E63C-4D78-8E8B-A327EF1308E6}" dt="2025-10-20T10:19:57.882" v="1599"/>
          <ac:spMkLst>
            <pc:docMk/>
            <pc:sldMk cId="0" sldId="693"/>
            <ac:spMk id="57" creationId="{00E7474B-A436-9CDC-5961-511DDB98EF95}"/>
          </ac:spMkLst>
        </pc:spChg>
        <pc:spChg chg="add del mod modVis">
          <ac:chgData name="Neuhaus, Klaus (ETB4)" userId="97e59007-50c3-440a-8700-76ce7d8e0367" providerId="ADAL" clId="{D5116104-E63C-4D78-8E8B-A327EF1308E6}" dt="2025-10-20T10:20:09.973" v="1633"/>
          <ac:spMkLst>
            <pc:docMk/>
            <pc:sldMk cId="0" sldId="693"/>
            <ac:spMk id="58" creationId="{A49B1007-42BD-2205-7DFA-BC26157285EB}"/>
          </ac:spMkLst>
        </pc:spChg>
        <pc:spChg chg="add del mod modVis">
          <ac:chgData name="Neuhaus, Klaus (ETB4)" userId="97e59007-50c3-440a-8700-76ce7d8e0367" providerId="ADAL" clId="{D5116104-E63C-4D78-8E8B-A327EF1308E6}" dt="2025-10-20T10:20:12.675" v="1668"/>
          <ac:spMkLst>
            <pc:docMk/>
            <pc:sldMk cId="0" sldId="693"/>
            <ac:spMk id="59" creationId="{C1BE2AEA-4B14-45C2-07A3-8530EB4A92BB}"/>
          </ac:spMkLst>
        </pc:spChg>
        <pc:spChg chg="add del mod modVis">
          <ac:chgData name="Neuhaus, Klaus (ETB4)" userId="97e59007-50c3-440a-8700-76ce7d8e0367" providerId="ADAL" clId="{D5116104-E63C-4D78-8E8B-A327EF1308E6}" dt="2025-10-20T10:20:13.359" v="1700"/>
          <ac:spMkLst>
            <pc:docMk/>
            <pc:sldMk cId="0" sldId="693"/>
            <ac:spMk id="60" creationId="{7D51B77B-DBC9-C381-B1BE-2E7A75AA82DF}"/>
          </ac:spMkLst>
        </pc:spChg>
        <pc:spChg chg="add del mod modVis">
          <ac:chgData name="Neuhaus, Klaus (ETB4)" userId="97e59007-50c3-440a-8700-76ce7d8e0367" providerId="ADAL" clId="{D5116104-E63C-4D78-8E8B-A327EF1308E6}" dt="2025-10-20T10:20:14.646" v="1734"/>
          <ac:spMkLst>
            <pc:docMk/>
            <pc:sldMk cId="0" sldId="693"/>
            <ac:spMk id="61" creationId="{296487DB-CA95-733A-50EB-EE71CFC41E23}"/>
          </ac:spMkLst>
        </pc:spChg>
        <pc:spChg chg="add del mod modVis">
          <ac:chgData name="Neuhaus, Klaus (ETB4)" userId="97e59007-50c3-440a-8700-76ce7d8e0367" providerId="ADAL" clId="{D5116104-E63C-4D78-8E8B-A327EF1308E6}" dt="2025-10-20T10:20:15.600" v="1766"/>
          <ac:spMkLst>
            <pc:docMk/>
            <pc:sldMk cId="0" sldId="693"/>
            <ac:spMk id="62" creationId="{5A48BC9C-E369-823A-E3D3-8144769BF540}"/>
          </ac:spMkLst>
        </pc:spChg>
        <pc:spChg chg="add del mod modVis">
          <ac:chgData name="Neuhaus, Klaus (ETB4)" userId="97e59007-50c3-440a-8700-76ce7d8e0367" providerId="ADAL" clId="{D5116104-E63C-4D78-8E8B-A327EF1308E6}" dt="2025-10-20T10:20:17.228" v="1801"/>
          <ac:spMkLst>
            <pc:docMk/>
            <pc:sldMk cId="0" sldId="693"/>
            <ac:spMk id="63" creationId="{F35C827B-BD92-3F1C-CC2F-8C5B23918B17}"/>
          </ac:spMkLst>
        </pc:spChg>
        <pc:spChg chg="add del mod modVis">
          <ac:chgData name="Neuhaus, Klaus (ETB4)" userId="97e59007-50c3-440a-8700-76ce7d8e0367" providerId="ADAL" clId="{D5116104-E63C-4D78-8E8B-A327EF1308E6}" dt="2025-10-20T10:20:19.517" v="1842"/>
          <ac:spMkLst>
            <pc:docMk/>
            <pc:sldMk cId="0" sldId="693"/>
            <ac:spMk id="64" creationId="{6BE64790-67BF-65DF-8E30-7D50C6011CAF}"/>
          </ac:spMkLst>
        </pc:spChg>
        <pc:spChg chg="add del mod modVis">
          <ac:chgData name="Neuhaus, Klaus (ETB4)" userId="97e59007-50c3-440a-8700-76ce7d8e0367" providerId="ADAL" clId="{D5116104-E63C-4D78-8E8B-A327EF1308E6}" dt="2025-10-20T10:20:28.941" v="1874"/>
          <ac:spMkLst>
            <pc:docMk/>
            <pc:sldMk cId="0" sldId="693"/>
            <ac:spMk id="65" creationId="{A31507FB-79A5-52CA-42F8-45EC6FF61A99}"/>
          </ac:spMkLst>
        </pc:spChg>
        <pc:spChg chg="add del mod modVis">
          <ac:chgData name="Neuhaus, Klaus (ETB4)" userId="97e59007-50c3-440a-8700-76ce7d8e0367" providerId="ADAL" clId="{D5116104-E63C-4D78-8E8B-A327EF1308E6}" dt="2025-10-20T10:20:36.774" v="1922"/>
          <ac:spMkLst>
            <pc:docMk/>
            <pc:sldMk cId="0" sldId="693"/>
            <ac:spMk id="66" creationId="{0E1E0FA9-F4D7-F224-01C8-E613C9C46F0F}"/>
          </ac:spMkLst>
        </pc:spChg>
        <pc:spChg chg="add del mod modVis">
          <ac:chgData name="Neuhaus, Klaus (ETB4)" userId="97e59007-50c3-440a-8700-76ce7d8e0367" providerId="ADAL" clId="{D5116104-E63C-4D78-8E8B-A327EF1308E6}" dt="2025-10-20T10:20:39.794" v="1962"/>
          <ac:spMkLst>
            <pc:docMk/>
            <pc:sldMk cId="0" sldId="693"/>
            <ac:spMk id="67" creationId="{200333DE-CD6A-29D5-26F4-DA1DF14084AD}"/>
          </ac:spMkLst>
        </pc:spChg>
        <pc:spChg chg="add del mod modVis">
          <ac:chgData name="Neuhaus, Klaus (ETB4)" userId="97e59007-50c3-440a-8700-76ce7d8e0367" providerId="ADAL" clId="{D5116104-E63C-4D78-8E8B-A327EF1308E6}" dt="2025-10-20T10:20:41.528" v="1994"/>
          <ac:spMkLst>
            <pc:docMk/>
            <pc:sldMk cId="0" sldId="693"/>
            <ac:spMk id="68" creationId="{98D63354-6CF7-0BC0-F608-D777BAA8688E}"/>
          </ac:spMkLst>
        </pc:spChg>
        <pc:spChg chg="add del mod modVis">
          <ac:chgData name="Neuhaus, Klaus (ETB4)" userId="97e59007-50c3-440a-8700-76ce7d8e0367" providerId="ADAL" clId="{D5116104-E63C-4D78-8E8B-A327EF1308E6}" dt="2025-10-20T10:20:45.090" v="2026"/>
          <ac:spMkLst>
            <pc:docMk/>
            <pc:sldMk cId="0" sldId="693"/>
            <ac:spMk id="69" creationId="{AE90AC3F-5F22-57DA-7E7F-23937B8345BE}"/>
          </ac:spMkLst>
        </pc:spChg>
        <pc:spChg chg="add del mod modVis">
          <ac:chgData name="Neuhaus, Klaus (ETB4)" userId="97e59007-50c3-440a-8700-76ce7d8e0367" providerId="ADAL" clId="{D5116104-E63C-4D78-8E8B-A327EF1308E6}" dt="2025-10-20T10:20:47.874" v="2059"/>
          <ac:spMkLst>
            <pc:docMk/>
            <pc:sldMk cId="0" sldId="693"/>
            <ac:spMk id="70" creationId="{3E32CF8B-53AB-916E-C2A9-E7154A82459E}"/>
          </ac:spMkLst>
        </pc:spChg>
        <pc:spChg chg="add del mod modVis">
          <ac:chgData name="Neuhaus, Klaus (ETB4)" userId="97e59007-50c3-440a-8700-76ce7d8e0367" providerId="ADAL" clId="{D5116104-E63C-4D78-8E8B-A327EF1308E6}" dt="2025-10-20T10:20:49.360" v="2092"/>
          <ac:spMkLst>
            <pc:docMk/>
            <pc:sldMk cId="0" sldId="693"/>
            <ac:spMk id="71" creationId="{8C5593E0-0481-F3B0-EC19-2B22599EC434}"/>
          </ac:spMkLst>
        </pc:spChg>
        <pc:spChg chg="add del mod modVis">
          <ac:chgData name="Neuhaus, Klaus (ETB4)" userId="97e59007-50c3-440a-8700-76ce7d8e0367" providerId="ADAL" clId="{D5116104-E63C-4D78-8E8B-A327EF1308E6}" dt="2025-10-20T10:20:51.566" v="2132"/>
          <ac:spMkLst>
            <pc:docMk/>
            <pc:sldMk cId="0" sldId="693"/>
            <ac:spMk id="72" creationId="{339DBC86-90D6-EEAB-5E97-67A42A2C57CC}"/>
          </ac:spMkLst>
        </pc:spChg>
        <pc:spChg chg="add del mod modVis">
          <ac:chgData name="Neuhaus, Klaus (ETB4)" userId="97e59007-50c3-440a-8700-76ce7d8e0367" providerId="ADAL" clId="{D5116104-E63C-4D78-8E8B-A327EF1308E6}" dt="2025-10-20T10:20:57.830" v="2165"/>
          <ac:spMkLst>
            <pc:docMk/>
            <pc:sldMk cId="0" sldId="693"/>
            <ac:spMk id="73" creationId="{06799FB6-7BC9-370C-812A-49E8B1E4BFBC}"/>
          </ac:spMkLst>
        </pc:spChg>
        <pc:spChg chg="add del mod modVis">
          <ac:chgData name="Neuhaus, Klaus (ETB4)" userId="97e59007-50c3-440a-8700-76ce7d8e0367" providerId="ADAL" clId="{D5116104-E63C-4D78-8E8B-A327EF1308E6}" dt="2025-10-20T10:20:59.729" v="2199"/>
          <ac:spMkLst>
            <pc:docMk/>
            <pc:sldMk cId="0" sldId="693"/>
            <ac:spMk id="74" creationId="{BA90077B-39D7-9E6B-208E-F9275FCC5292}"/>
          </ac:spMkLst>
        </pc:spChg>
        <pc:spChg chg="add del mod modVis">
          <ac:chgData name="Neuhaus, Klaus (ETB4)" userId="97e59007-50c3-440a-8700-76ce7d8e0367" providerId="ADAL" clId="{D5116104-E63C-4D78-8E8B-A327EF1308E6}" dt="2025-10-20T10:21:07.691" v="2236"/>
          <ac:spMkLst>
            <pc:docMk/>
            <pc:sldMk cId="0" sldId="693"/>
            <ac:spMk id="75" creationId="{96A08D99-A623-A69D-B227-22EB40FEC75E}"/>
          </ac:spMkLst>
        </pc:spChg>
        <pc:spChg chg="add del mod modVis">
          <ac:chgData name="Neuhaus, Klaus (ETB4)" userId="97e59007-50c3-440a-8700-76ce7d8e0367" providerId="ADAL" clId="{D5116104-E63C-4D78-8E8B-A327EF1308E6}" dt="2025-10-20T10:21:13.424" v="2268"/>
          <ac:spMkLst>
            <pc:docMk/>
            <pc:sldMk cId="0" sldId="693"/>
            <ac:spMk id="76" creationId="{A24191EB-BA09-FE7D-14DA-BC72573A6A2A}"/>
          </ac:spMkLst>
        </pc:spChg>
        <pc:spChg chg="add del mod modVis">
          <ac:chgData name="Neuhaus, Klaus (ETB4)" userId="97e59007-50c3-440a-8700-76ce7d8e0367" providerId="ADAL" clId="{D5116104-E63C-4D78-8E8B-A327EF1308E6}" dt="2025-10-20T10:21:14.946" v="2300"/>
          <ac:spMkLst>
            <pc:docMk/>
            <pc:sldMk cId="0" sldId="693"/>
            <ac:spMk id="77" creationId="{920C51A3-CCFE-F9BE-02DC-F0D0FA7E5319}"/>
          </ac:spMkLst>
        </pc:spChg>
        <pc:spChg chg="add del mod modVis">
          <ac:chgData name="Neuhaus, Klaus (ETB4)" userId="97e59007-50c3-440a-8700-76ce7d8e0367" providerId="ADAL" clId="{D5116104-E63C-4D78-8E8B-A327EF1308E6}" dt="2025-10-20T10:21:16.479" v="2332"/>
          <ac:spMkLst>
            <pc:docMk/>
            <pc:sldMk cId="0" sldId="693"/>
            <ac:spMk id="78" creationId="{927E6A79-491E-37D8-7ACB-027246D5D884}"/>
          </ac:spMkLst>
        </pc:spChg>
        <pc:spChg chg="add del mod modVis">
          <ac:chgData name="Neuhaus, Klaus (ETB4)" userId="97e59007-50c3-440a-8700-76ce7d8e0367" providerId="ADAL" clId="{D5116104-E63C-4D78-8E8B-A327EF1308E6}" dt="2025-10-20T10:21:19.510" v="2364"/>
          <ac:spMkLst>
            <pc:docMk/>
            <pc:sldMk cId="0" sldId="693"/>
            <ac:spMk id="79" creationId="{7348A8CA-0DB8-D7D9-C5C3-183721F7B78E}"/>
          </ac:spMkLst>
        </pc:spChg>
        <pc:spChg chg="add del mod modVis">
          <ac:chgData name="Neuhaus, Klaus (ETB4)" userId="97e59007-50c3-440a-8700-76ce7d8e0367" providerId="ADAL" clId="{D5116104-E63C-4D78-8E8B-A327EF1308E6}" dt="2025-10-20T10:21:28.759" v="2396"/>
          <ac:spMkLst>
            <pc:docMk/>
            <pc:sldMk cId="0" sldId="693"/>
            <ac:spMk id="80" creationId="{EAAB2423-6E83-CD0A-D6F0-6B965460B307}"/>
          </ac:spMkLst>
        </pc:spChg>
        <pc:spChg chg="add del mod modVis">
          <ac:chgData name="Neuhaus, Klaus (ETB4)" userId="97e59007-50c3-440a-8700-76ce7d8e0367" providerId="ADAL" clId="{D5116104-E63C-4D78-8E8B-A327EF1308E6}" dt="2025-10-20T10:21:31.696" v="2428"/>
          <ac:spMkLst>
            <pc:docMk/>
            <pc:sldMk cId="0" sldId="693"/>
            <ac:spMk id="81" creationId="{C8E110B1-D467-02AC-604B-F275FADA7D24}"/>
          </ac:spMkLst>
        </pc:spChg>
        <pc:spChg chg="add del mod modVis">
          <ac:chgData name="Neuhaus, Klaus (ETB4)" userId="97e59007-50c3-440a-8700-76ce7d8e0367" providerId="ADAL" clId="{D5116104-E63C-4D78-8E8B-A327EF1308E6}" dt="2025-10-20T10:21:37.110" v="2461"/>
          <ac:spMkLst>
            <pc:docMk/>
            <pc:sldMk cId="0" sldId="693"/>
            <ac:spMk id="82" creationId="{7BD48D75-11E3-2833-FE06-A178E4938275}"/>
          </ac:spMkLst>
        </pc:spChg>
        <pc:spChg chg="add del mod modVis">
          <ac:chgData name="Neuhaus, Klaus (ETB4)" userId="97e59007-50c3-440a-8700-76ce7d8e0367" providerId="ADAL" clId="{D5116104-E63C-4D78-8E8B-A327EF1308E6}" dt="2025-10-20T10:21:48.977" v="2494"/>
          <ac:spMkLst>
            <pc:docMk/>
            <pc:sldMk cId="0" sldId="693"/>
            <ac:spMk id="83" creationId="{CFD64B9C-89FC-DFE5-8A9C-677BD3F8B7F1}"/>
          </ac:spMkLst>
        </pc:spChg>
        <pc:spChg chg="add del mod modVis">
          <ac:chgData name="Neuhaus, Klaus (ETB4)" userId="97e59007-50c3-440a-8700-76ce7d8e0367" providerId="ADAL" clId="{D5116104-E63C-4D78-8E8B-A327EF1308E6}" dt="2025-10-20T10:21:50.050" v="2526"/>
          <ac:spMkLst>
            <pc:docMk/>
            <pc:sldMk cId="0" sldId="693"/>
            <ac:spMk id="84" creationId="{4ADF6E3F-3D17-16F6-A606-04217D619025}"/>
          </ac:spMkLst>
        </pc:spChg>
        <pc:spChg chg="add del mod modVis">
          <ac:chgData name="Neuhaus, Klaus (ETB4)" userId="97e59007-50c3-440a-8700-76ce7d8e0367" providerId="ADAL" clId="{D5116104-E63C-4D78-8E8B-A327EF1308E6}" dt="2025-10-20T10:21:56.585" v="2561"/>
          <ac:spMkLst>
            <pc:docMk/>
            <pc:sldMk cId="0" sldId="693"/>
            <ac:spMk id="85" creationId="{5976373D-E1D5-0D29-853C-692968338974}"/>
          </ac:spMkLst>
        </pc:spChg>
        <pc:spChg chg="add del mod modVis">
          <ac:chgData name="Neuhaus, Klaus (ETB4)" userId="97e59007-50c3-440a-8700-76ce7d8e0367" providerId="ADAL" clId="{D5116104-E63C-4D78-8E8B-A327EF1308E6}" dt="2025-10-20T10:21:58.814" v="2593"/>
          <ac:spMkLst>
            <pc:docMk/>
            <pc:sldMk cId="0" sldId="693"/>
            <ac:spMk id="86" creationId="{29BC6F79-8F12-3240-89F4-5A403F9EAEAA}"/>
          </ac:spMkLst>
        </pc:spChg>
        <pc:spChg chg="add del mod modVis">
          <ac:chgData name="Neuhaus, Klaus (ETB4)" userId="97e59007-50c3-440a-8700-76ce7d8e0367" providerId="ADAL" clId="{D5116104-E63C-4D78-8E8B-A327EF1308E6}" dt="2025-10-20T10:22:01.032" v="2625"/>
          <ac:spMkLst>
            <pc:docMk/>
            <pc:sldMk cId="0" sldId="693"/>
            <ac:spMk id="87" creationId="{8E99E91A-9E15-639C-485D-B93B35FB8071}"/>
          </ac:spMkLst>
        </pc:spChg>
        <pc:spChg chg="add del mod modVis">
          <ac:chgData name="Neuhaus, Klaus (ETB4)" userId="97e59007-50c3-440a-8700-76ce7d8e0367" providerId="ADAL" clId="{D5116104-E63C-4D78-8E8B-A327EF1308E6}" dt="2025-10-20T10:22:05.267" v="2657"/>
          <ac:spMkLst>
            <pc:docMk/>
            <pc:sldMk cId="0" sldId="693"/>
            <ac:spMk id="88" creationId="{61F20A41-BD75-6354-9EBA-79C5A1EC38B8}"/>
          </ac:spMkLst>
        </pc:spChg>
        <pc:spChg chg="add del mod modVis">
          <ac:chgData name="Neuhaus, Klaus (ETB4)" userId="97e59007-50c3-440a-8700-76ce7d8e0367" providerId="ADAL" clId="{D5116104-E63C-4D78-8E8B-A327EF1308E6}" dt="2025-10-20T10:22:10.481" v="2689"/>
          <ac:spMkLst>
            <pc:docMk/>
            <pc:sldMk cId="0" sldId="693"/>
            <ac:spMk id="89" creationId="{9270A967-52CD-2A2F-5EFA-236563E8BE09}"/>
          </ac:spMkLst>
        </pc:spChg>
        <pc:spChg chg="add del mod modVis">
          <ac:chgData name="Neuhaus, Klaus (ETB4)" userId="97e59007-50c3-440a-8700-76ce7d8e0367" providerId="ADAL" clId="{D5116104-E63C-4D78-8E8B-A327EF1308E6}" dt="2025-10-20T10:22:13.194" v="2721"/>
          <ac:spMkLst>
            <pc:docMk/>
            <pc:sldMk cId="0" sldId="693"/>
            <ac:spMk id="90" creationId="{DDE6B17D-E71F-D32D-636C-3084EAA78D95}"/>
          </ac:spMkLst>
        </pc:spChg>
        <pc:spChg chg="add del mod modVis">
          <ac:chgData name="Neuhaus, Klaus (ETB4)" userId="97e59007-50c3-440a-8700-76ce7d8e0367" providerId="ADAL" clId="{D5116104-E63C-4D78-8E8B-A327EF1308E6}" dt="2025-10-20T10:22:13.845" v="2753"/>
          <ac:spMkLst>
            <pc:docMk/>
            <pc:sldMk cId="0" sldId="693"/>
            <ac:spMk id="91" creationId="{D3064B8F-8CE9-D1B0-F607-0EDF6D844445}"/>
          </ac:spMkLst>
        </pc:spChg>
        <pc:spChg chg="add del mod modVis">
          <ac:chgData name="Neuhaus, Klaus (ETB4)" userId="97e59007-50c3-440a-8700-76ce7d8e0367" providerId="ADAL" clId="{D5116104-E63C-4D78-8E8B-A327EF1308E6}" dt="2025-10-20T10:22:19.964" v="2786"/>
          <ac:spMkLst>
            <pc:docMk/>
            <pc:sldMk cId="0" sldId="693"/>
            <ac:spMk id="92" creationId="{4861427B-A33E-1FDA-D4D5-C53BDE65B47F}"/>
          </ac:spMkLst>
        </pc:spChg>
        <pc:spChg chg="add del mod modVis">
          <ac:chgData name="Neuhaus, Klaus (ETB4)" userId="97e59007-50c3-440a-8700-76ce7d8e0367" providerId="ADAL" clId="{D5116104-E63C-4D78-8E8B-A327EF1308E6}" dt="2025-10-20T10:22:21.026" v="2819"/>
          <ac:spMkLst>
            <pc:docMk/>
            <pc:sldMk cId="0" sldId="693"/>
            <ac:spMk id="93" creationId="{62FB0AB2-3799-B42E-1F8B-2DC8CCA0F5BF}"/>
          </ac:spMkLst>
        </pc:spChg>
        <pc:spChg chg="add del mod modVis">
          <ac:chgData name="Neuhaus, Klaus (ETB4)" userId="97e59007-50c3-440a-8700-76ce7d8e0367" providerId="ADAL" clId="{D5116104-E63C-4D78-8E8B-A327EF1308E6}" dt="2025-10-20T10:22:25.886" v="2851"/>
          <ac:spMkLst>
            <pc:docMk/>
            <pc:sldMk cId="0" sldId="693"/>
            <ac:spMk id="94" creationId="{85D73F3E-DB06-D3A4-1C9B-BF03CD6D00EB}"/>
          </ac:spMkLst>
        </pc:spChg>
        <pc:spChg chg="add del mod modVis">
          <ac:chgData name="Neuhaus, Klaus (ETB4)" userId="97e59007-50c3-440a-8700-76ce7d8e0367" providerId="ADAL" clId="{D5116104-E63C-4D78-8E8B-A327EF1308E6}" dt="2025-10-20T10:22:26.558" v="2883"/>
          <ac:spMkLst>
            <pc:docMk/>
            <pc:sldMk cId="0" sldId="693"/>
            <ac:spMk id="95" creationId="{9B296CE7-1E02-BEE7-48B6-CA46735FC260}"/>
          </ac:spMkLst>
        </pc:spChg>
        <pc:spChg chg="add del mod modVis">
          <ac:chgData name="Neuhaus, Klaus (ETB4)" userId="97e59007-50c3-440a-8700-76ce7d8e0367" providerId="ADAL" clId="{D5116104-E63C-4D78-8E8B-A327EF1308E6}" dt="2025-10-20T10:22:31.336" v="2915"/>
          <ac:spMkLst>
            <pc:docMk/>
            <pc:sldMk cId="0" sldId="693"/>
            <ac:spMk id="96" creationId="{E1D3B6FD-6A37-FB60-7C28-DAF2A0E9DBDB}"/>
          </ac:spMkLst>
        </pc:spChg>
        <pc:spChg chg="add del mod modVis">
          <ac:chgData name="Neuhaus, Klaus (ETB4)" userId="97e59007-50c3-440a-8700-76ce7d8e0367" providerId="ADAL" clId="{D5116104-E63C-4D78-8E8B-A327EF1308E6}" dt="2025-10-20T10:22:31.902" v="2947"/>
          <ac:spMkLst>
            <pc:docMk/>
            <pc:sldMk cId="0" sldId="693"/>
            <ac:spMk id="97" creationId="{1DBAC203-D1BC-0BEB-1A1C-4EADAAE53074}"/>
          </ac:spMkLst>
        </pc:spChg>
        <pc:spChg chg="add del mod modVis">
          <ac:chgData name="Neuhaus, Klaus (ETB4)" userId="97e59007-50c3-440a-8700-76ce7d8e0367" providerId="ADAL" clId="{D5116104-E63C-4D78-8E8B-A327EF1308E6}" dt="2025-10-20T10:22:34.898" v="2980"/>
          <ac:spMkLst>
            <pc:docMk/>
            <pc:sldMk cId="0" sldId="693"/>
            <ac:spMk id="98" creationId="{5447F6DF-2316-7B99-07AC-9B0FC0E96A64}"/>
          </ac:spMkLst>
        </pc:spChg>
        <pc:spChg chg="add del mod modVis">
          <ac:chgData name="Neuhaus, Klaus (ETB4)" userId="97e59007-50c3-440a-8700-76ce7d8e0367" providerId="ADAL" clId="{D5116104-E63C-4D78-8E8B-A327EF1308E6}" dt="2025-10-20T10:22:35.630" v="3012"/>
          <ac:spMkLst>
            <pc:docMk/>
            <pc:sldMk cId="0" sldId="693"/>
            <ac:spMk id="99" creationId="{F43D41C7-C963-B5FD-DEAA-D9C4BF94600F}"/>
          </ac:spMkLst>
        </pc:spChg>
        <pc:spChg chg="add del mod modVis">
          <ac:chgData name="Neuhaus, Klaus (ETB4)" userId="97e59007-50c3-440a-8700-76ce7d8e0367" providerId="ADAL" clId="{D5116104-E63C-4D78-8E8B-A327EF1308E6}" dt="2025-10-20T10:22:36.196" v="3044"/>
          <ac:spMkLst>
            <pc:docMk/>
            <pc:sldMk cId="0" sldId="693"/>
            <ac:spMk id="100" creationId="{B08940C3-C2B5-6487-B5AC-61D9B28B01BF}"/>
          </ac:spMkLst>
        </pc:spChg>
        <pc:spChg chg="add del mod modVis">
          <ac:chgData name="Neuhaus, Klaus (ETB4)" userId="97e59007-50c3-440a-8700-76ce7d8e0367" providerId="ADAL" clId="{D5116104-E63C-4D78-8E8B-A327EF1308E6}" dt="2025-10-20T10:22:42.023" v="3076"/>
          <ac:spMkLst>
            <pc:docMk/>
            <pc:sldMk cId="0" sldId="693"/>
            <ac:spMk id="101" creationId="{C6B0974F-2531-EE87-A3B5-1A331ABCD146}"/>
          </ac:spMkLst>
        </pc:spChg>
        <pc:spChg chg="del mod modVis">
          <ac:chgData name="Neuhaus, Klaus (ETB4)" userId="97e59007-50c3-440a-8700-76ce7d8e0367" providerId="ADAL" clId="{D5116104-E63C-4D78-8E8B-A327EF1308E6}" dt="2025-10-20T10:36:11.586" v="4394" actId="478"/>
          <ac:spMkLst>
            <pc:docMk/>
            <pc:sldMk cId="0" sldId="693"/>
            <ac:spMk id="102" creationId="{D89115D9-B2CD-CA5D-872E-EB600540F587}"/>
          </ac:spMkLst>
        </pc:spChg>
        <pc:graphicFrameChg chg="mod">
          <ac:chgData name="Neuhaus, Klaus (ETB4)" userId="97e59007-50c3-440a-8700-76ce7d8e0367" providerId="ADAL" clId="{D5116104-E63C-4D78-8E8B-A327EF1308E6}" dt="2025-10-20T10:36:11.597" v="4395" actId="1076"/>
          <ac:graphicFrameMkLst>
            <pc:docMk/>
            <pc:sldMk cId="0" sldId="693"/>
            <ac:graphicFrameMk id="4" creationId="{17A9A66D-3342-26F9-1E22-AE3AE6FAD802}"/>
          </ac:graphicFrameMkLst>
        </pc:graphicFrameChg>
      </pc:sldChg>
      <pc:sldChg chg="delSp modSp mod modNotes">
        <pc:chgData name="Neuhaus, Klaus (ETB4)" userId="97e59007-50c3-440a-8700-76ce7d8e0367" providerId="ADAL" clId="{D5116104-E63C-4D78-8E8B-A327EF1308E6}" dt="2025-10-20T11:41:09.584" v="4401" actId="20577"/>
        <pc:sldMkLst>
          <pc:docMk/>
          <pc:sldMk cId="3547102345" sldId="694"/>
        </pc:sldMkLst>
        <pc:spChg chg="mod">
          <ac:chgData name="Neuhaus, Klaus (ETB4)" userId="97e59007-50c3-440a-8700-76ce7d8e0367" providerId="ADAL" clId="{D5116104-E63C-4D78-8E8B-A327EF1308E6}" dt="2025-10-20T10:36:10.830" v="4025" actId="948"/>
          <ac:spMkLst>
            <pc:docMk/>
            <pc:sldMk cId="3547102345" sldId="694"/>
            <ac:spMk id="2" creationId="{A69A96E5-50AB-FD88-2AE5-D558F326EC33}"/>
          </ac:spMkLst>
        </pc:spChg>
        <pc:spChg chg="mod">
          <ac:chgData name="Neuhaus, Klaus (ETB4)" userId="97e59007-50c3-440a-8700-76ce7d8e0367" providerId="ADAL" clId="{D5116104-E63C-4D78-8E8B-A327EF1308E6}" dt="2025-10-20T10:36:09.898" v="3776" actId="947"/>
          <ac:spMkLst>
            <pc:docMk/>
            <pc:sldMk cId="3547102345" sldId="694"/>
            <ac:spMk id="33" creationId="{E2DF6844-31A2-D476-DC67-4E6949C27294}"/>
          </ac:spMkLst>
        </pc:spChg>
        <pc:spChg chg="mod">
          <ac:chgData name="Neuhaus, Klaus (ETB4)" userId="97e59007-50c3-440a-8700-76ce7d8e0367" providerId="ADAL" clId="{D5116104-E63C-4D78-8E8B-A327EF1308E6}" dt="2025-10-20T11:39:54.255" v="4399" actId="2711"/>
          <ac:spMkLst>
            <pc:docMk/>
            <pc:sldMk cId="3547102345" sldId="694"/>
            <ac:spMk id="37" creationId="{72A0B76B-5E63-FCB4-2649-6A90ABD403BA}"/>
          </ac:spMkLst>
        </pc:spChg>
        <pc:spChg chg="mod">
          <ac:chgData name="Neuhaus, Klaus (ETB4)" userId="97e59007-50c3-440a-8700-76ce7d8e0367" providerId="ADAL" clId="{D5116104-E63C-4D78-8E8B-A327EF1308E6}" dt="2025-10-20T10:36:09.912" v="3778" actId="947"/>
          <ac:spMkLst>
            <pc:docMk/>
            <pc:sldMk cId="3547102345" sldId="694"/>
            <ac:spMk id="38" creationId="{E8288B96-602F-D2F1-5EE5-22F0994B17FA}"/>
          </ac:spMkLst>
        </pc:spChg>
        <pc:spChg chg="mod">
          <ac:chgData name="Neuhaus, Klaus (ETB4)" userId="97e59007-50c3-440a-8700-76ce7d8e0367" providerId="ADAL" clId="{D5116104-E63C-4D78-8E8B-A327EF1308E6}" dt="2025-10-20T10:36:09.912" v="3780" actId="947"/>
          <ac:spMkLst>
            <pc:docMk/>
            <pc:sldMk cId="3547102345" sldId="694"/>
            <ac:spMk id="57" creationId="{58C07EFF-5AF9-C8F2-6514-1AEB2E0F5B8B}"/>
          </ac:spMkLst>
        </pc:spChg>
        <pc:spChg chg="mod">
          <ac:chgData name="Neuhaus, Klaus (ETB4)" userId="97e59007-50c3-440a-8700-76ce7d8e0367" providerId="ADAL" clId="{D5116104-E63C-4D78-8E8B-A327EF1308E6}" dt="2025-10-20T10:36:11.667" v="4398" actId="790"/>
          <ac:spMkLst>
            <pc:docMk/>
            <pc:sldMk cId="3547102345" sldId="694"/>
            <ac:spMk id="59" creationId="{1271AB51-3186-E4A9-4D3F-D378F022CDDA}"/>
          </ac:spMkLst>
        </pc:spChg>
        <pc:spChg chg="del mod modVis">
          <ac:chgData name="Neuhaus, Klaus (ETB4)" userId="97e59007-50c3-440a-8700-76ce7d8e0367" providerId="ADAL" clId="{D5116104-E63C-4D78-8E8B-A327EF1308E6}" dt="2025-10-20T10:36:11.455" v="4362" actId="478"/>
          <ac:spMkLst>
            <pc:docMk/>
            <pc:sldMk cId="3547102345" sldId="694"/>
            <ac:spMk id="61" creationId="{4B457B94-9DB3-E835-DBDB-468C9A4EA798}"/>
          </ac:spMkLst>
        </pc:spChg>
        <pc:spChg chg="mod">
          <ac:chgData name="Neuhaus, Klaus (ETB4)" userId="97e59007-50c3-440a-8700-76ce7d8e0367" providerId="ADAL" clId="{D5116104-E63C-4D78-8E8B-A327EF1308E6}" dt="2025-10-20T10:36:09.886" v="3774" actId="947"/>
          <ac:spMkLst>
            <pc:docMk/>
            <pc:sldMk cId="3547102345" sldId="694"/>
            <ac:spMk id="63" creationId="{EE985322-BA68-BDDB-D07A-663DCCA3748A}"/>
          </ac:spMkLst>
        </pc:spChg>
        <pc:spChg chg="mod">
          <ac:chgData name="Neuhaus, Klaus (ETB4)" userId="97e59007-50c3-440a-8700-76ce7d8e0367" providerId="ADAL" clId="{D5116104-E63C-4D78-8E8B-A327EF1308E6}" dt="2025-10-20T10:36:09.886" v="3772" actId="947"/>
          <ac:spMkLst>
            <pc:docMk/>
            <pc:sldMk cId="3547102345" sldId="694"/>
            <ac:spMk id="64" creationId="{37831512-976A-F461-4BDD-FBF9242882EB}"/>
          </ac:spMkLst>
        </pc:spChg>
        <pc:spChg chg="mod">
          <ac:chgData name="Neuhaus, Klaus (ETB4)" userId="97e59007-50c3-440a-8700-76ce7d8e0367" providerId="ADAL" clId="{D5116104-E63C-4D78-8E8B-A327EF1308E6}" dt="2025-10-20T11:41:09.584" v="4401" actId="20577"/>
          <ac:spMkLst>
            <pc:docMk/>
            <pc:sldMk cId="3547102345" sldId="694"/>
            <ac:spMk id="65" creationId="{6181348D-F38B-8A9A-63A6-97AAB934A8DB}"/>
          </ac:spMkLst>
        </pc:spChg>
        <pc:graphicFrameChg chg="mod">
          <ac:chgData name="Neuhaus, Klaus (ETB4)" userId="97e59007-50c3-440a-8700-76ce7d8e0367" providerId="ADAL" clId="{D5116104-E63C-4D78-8E8B-A327EF1308E6}" dt="2025-10-20T10:36:11.455" v="4363" actId="1076"/>
          <ac:graphicFrameMkLst>
            <pc:docMk/>
            <pc:sldMk cId="3547102345" sldId="694"/>
            <ac:graphicFrameMk id="24" creationId="{8DAFBE73-F038-7683-2DC1-6E317576D320}"/>
          </ac:graphicFrameMkLst>
        </pc:graphicFrameChg>
      </pc:sldChg>
      <pc:sldChg chg="new del">
        <pc:chgData name="Neuhaus, Klaus (ETB4)" userId="97e59007-50c3-440a-8700-76ce7d8e0367" providerId="ADAL" clId="{D5116104-E63C-4D78-8E8B-A327EF1308E6}" dt="2025-10-20T15:07:05.669" v="4716" actId="47"/>
        <pc:sldMkLst>
          <pc:docMk/>
          <pc:sldMk cId="1081253551" sldId="695"/>
        </pc:sldMkLst>
      </pc:sldChg>
      <pc:sldChg chg="addSp delSp modSp add mod modClrScheme chgLayout">
        <pc:chgData name="Neuhaus, Klaus (ETB4)" userId="97e59007-50c3-440a-8700-76ce7d8e0367" providerId="ADAL" clId="{D5116104-E63C-4D78-8E8B-A327EF1308E6}" dt="2025-10-20T15:10:25.548" v="5002" actId="20577"/>
        <pc:sldMkLst>
          <pc:docMk/>
          <pc:sldMk cId="2233277177" sldId="696"/>
        </pc:sldMkLst>
        <pc:spChg chg="add del mod ord">
          <ac:chgData name="Neuhaus, Klaus (ETB4)" userId="97e59007-50c3-440a-8700-76ce7d8e0367" providerId="ADAL" clId="{D5116104-E63C-4D78-8E8B-A327EF1308E6}" dt="2025-10-20T15:07:25.213" v="4718" actId="700"/>
          <ac:spMkLst>
            <pc:docMk/>
            <pc:sldMk cId="2233277177" sldId="696"/>
            <ac:spMk id="2" creationId="{29DEF8FB-11A7-A688-F2FC-6117CAF2E638}"/>
          </ac:spMkLst>
        </pc:spChg>
        <pc:spChg chg="add del mod ord">
          <ac:chgData name="Neuhaus, Klaus (ETB4)" userId="97e59007-50c3-440a-8700-76ce7d8e0367" providerId="ADAL" clId="{D5116104-E63C-4D78-8E8B-A327EF1308E6}" dt="2025-10-20T15:07:25.213" v="4718" actId="700"/>
          <ac:spMkLst>
            <pc:docMk/>
            <pc:sldMk cId="2233277177" sldId="696"/>
            <ac:spMk id="3" creationId="{378DF406-3176-BD90-39E8-5A88C5349663}"/>
          </ac:spMkLst>
        </pc:spChg>
        <pc:spChg chg="del mod">
          <ac:chgData name="Neuhaus, Klaus (ETB4)" userId="97e59007-50c3-440a-8700-76ce7d8e0367" providerId="ADAL" clId="{D5116104-E63C-4D78-8E8B-A327EF1308E6}" dt="2025-10-20T15:08:16.538" v="4738" actId="478"/>
          <ac:spMkLst>
            <pc:docMk/>
            <pc:sldMk cId="2233277177" sldId="696"/>
            <ac:spMk id="4" creationId="{8B44DB8B-DBEF-EA21-9A96-02BD64033FCE}"/>
          </ac:spMkLst>
        </pc:spChg>
        <pc:spChg chg="add del mod ord">
          <ac:chgData name="Neuhaus, Klaus (ETB4)" userId="97e59007-50c3-440a-8700-76ce7d8e0367" providerId="ADAL" clId="{D5116104-E63C-4D78-8E8B-A327EF1308E6}" dt="2025-10-20T15:07:25.213" v="4718" actId="700"/>
          <ac:spMkLst>
            <pc:docMk/>
            <pc:sldMk cId="2233277177" sldId="696"/>
            <ac:spMk id="5" creationId="{4F9584BA-5BE4-BF26-FFA4-35F118B9BF77}"/>
          </ac:spMkLst>
        </pc:spChg>
        <pc:spChg chg="add del mod ord">
          <ac:chgData name="Neuhaus, Klaus (ETB4)" userId="97e59007-50c3-440a-8700-76ce7d8e0367" providerId="ADAL" clId="{D5116104-E63C-4D78-8E8B-A327EF1308E6}" dt="2025-10-20T15:07:52.149" v="4734" actId="700"/>
          <ac:spMkLst>
            <pc:docMk/>
            <pc:sldMk cId="2233277177" sldId="696"/>
            <ac:spMk id="7" creationId="{386CCDC2-EA8E-B270-3511-AC0994ECB6F5}"/>
          </ac:spMkLst>
        </pc:spChg>
        <pc:spChg chg="add del mod ord">
          <ac:chgData name="Neuhaus, Klaus (ETB4)" userId="97e59007-50c3-440a-8700-76ce7d8e0367" providerId="ADAL" clId="{D5116104-E63C-4D78-8E8B-A327EF1308E6}" dt="2025-10-20T15:07:52.149" v="4734" actId="700"/>
          <ac:spMkLst>
            <pc:docMk/>
            <pc:sldMk cId="2233277177" sldId="696"/>
            <ac:spMk id="8" creationId="{B736C188-53FC-4DFD-FBCA-74F1E33FB85C}"/>
          </ac:spMkLst>
        </pc:spChg>
        <pc:spChg chg="add mod ord">
          <ac:chgData name="Neuhaus, Klaus (ETB4)" userId="97e59007-50c3-440a-8700-76ce7d8e0367" providerId="ADAL" clId="{D5116104-E63C-4D78-8E8B-A327EF1308E6}" dt="2025-10-20T15:09:54.914" v="4923" actId="948"/>
          <ac:spMkLst>
            <pc:docMk/>
            <pc:sldMk cId="2233277177" sldId="696"/>
            <ac:spMk id="9" creationId="{08A05874-86C3-22ED-56E5-B5419925B037}"/>
          </ac:spMkLst>
        </pc:spChg>
        <pc:spChg chg="add mod ord">
          <ac:chgData name="Neuhaus, Klaus (ETB4)" userId="97e59007-50c3-440a-8700-76ce7d8e0367" providerId="ADAL" clId="{D5116104-E63C-4D78-8E8B-A327EF1308E6}" dt="2025-10-20T15:10:25.548" v="5002" actId="20577"/>
          <ac:spMkLst>
            <pc:docMk/>
            <pc:sldMk cId="2233277177" sldId="696"/>
            <ac:spMk id="10" creationId="{31513EAB-08FB-3F27-70F2-D0E2413AC578}"/>
          </ac:spMkLst>
        </pc:spChg>
        <pc:spChg chg="add del mod modVis">
          <ac:chgData name="Neuhaus, Klaus (ETB4)" userId="97e59007-50c3-440a-8700-76ce7d8e0367" providerId="ADAL" clId="{D5116104-E63C-4D78-8E8B-A327EF1308E6}" dt="2025-10-20T15:08:51.265" v="4772"/>
          <ac:spMkLst>
            <pc:docMk/>
            <pc:sldMk cId="2233277177" sldId="696"/>
            <ac:spMk id="11" creationId="{6CBD3A83-79F3-EBAE-B4BB-2E8F5CCD011D}"/>
          </ac:spMkLst>
        </pc:spChg>
        <pc:spChg chg="add del mod modVis">
          <ac:chgData name="Neuhaus, Klaus (ETB4)" userId="97e59007-50c3-440a-8700-76ce7d8e0367" providerId="ADAL" clId="{D5116104-E63C-4D78-8E8B-A327EF1308E6}" dt="2025-10-20T15:08:52.789" v="4802"/>
          <ac:spMkLst>
            <pc:docMk/>
            <pc:sldMk cId="2233277177" sldId="696"/>
            <ac:spMk id="12" creationId="{B60C57D1-E0E1-0323-CBB3-F90C846636BF}"/>
          </ac:spMkLst>
        </pc:spChg>
        <pc:spChg chg="add del mod modVis">
          <ac:chgData name="Neuhaus, Klaus (ETB4)" userId="97e59007-50c3-440a-8700-76ce7d8e0367" providerId="ADAL" clId="{D5116104-E63C-4D78-8E8B-A327EF1308E6}" dt="2025-10-20T15:08:55.496" v="4830"/>
          <ac:spMkLst>
            <pc:docMk/>
            <pc:sldMk cId="2233277177" sldId="696"/>
            <ac:spMk id="13" creationId="{7AC6A2BC-019F-282E-56DA-10779E9933C3}"/>
          </ac:spMkLst>
        </pc:spChg>
        <pc:spChg chg="add del mod modVis">
          <ac:chgData name="Neuhaus, Klaus (ETB4)" userId="97e59007-50c3-440a-8700-76ce7d8e0367" providerId="ADAL" clId="{D5116104-E63C-4D78-8E8B-A327EF1308E6}" dt="2025-10-20T15:08:57.850" v="4858"/>
          <ac:spMkLst>
            <pc:docMk/>
            <pc:sldMk cId="2233277177" sldId="696"/>
            <ac:spMk id="14" creationId="{0E6FD7B3-AD86-4147-3EF7-42E042254308}"/>
          </ac:spMkLst>
        </pc:spChg>
        <pc:spChg chg="add del mod modVis">
          <ac:chgData name="Neuhaus, Klaus (ETB4)" userId="97e59007-50c3-440a-8700-76ce7d8e0367" providerId="ADAL" clId="{D5116104-E63C-4D78-8E8B-A327EF1308E6}" dt="2025-10-20T15:08:58.486" v="4886"/>
          <ac:spMkLst>
            <pc:docMk/>
            <pc:sldMk cId="2233277177" sldId="696"/>
            <ac:spMk id="15" creationId="{E3031765-9CF0-DEAD-B2D5-FC45501FD501}"/>
          </ac:spMkLst>
        </pc:spChg>
        <pc:spChg chg="add del mod modVis">
          <ac:chgData name="Neuhaus, Klaus (ETB4)" userId="97e59007-50c3-440a-8700-76ce7d8e0367" providerId="ADAL" clId="{D5116104-E63C-4D78-8E8B-A327EF1308E6}" dt="2025-10-20T15:09:48.779" v="4916"/>
          <ac:spMkLst>
            <pc:docMk/>
            <pc:sldMk cId="2233277177" sldId="696"/>
            <ac:spMk id="16" creationId="{0AF34BBF-3BD2-17FE-2F91-4A4AC7DED701}"/>
          </ac:spMkLst>
        </pc:spChg>
        <pc:spChg chg="add del mod modVis">
          <ac:chgData name="Neuhaus, Klaus (ETB4)" userId="97e59007-50c3-440a-8700-76ce7d8e0367" providerId="ADAL" clId="{D5116104-E63C-4D78-8E8B-A327EF1308E6}" dt="2025-10-20T15:09:54.995" v="4947"/>
          <ac:spMkLst>
            <pc:docMk/>
            <pc:sldMk cId="2233277177" sldId="696"/>
            <ac:spMk id="17" creationId="{38D4DF4E-1AF9-B0B3-9E3E-2063B52C7608}"/>
          </ac:spMkLst>
        </pc:spChg>
        <pc:graphicFrameChg chg="add mod ord modVis">
          <ac:chgData name="Neuhaus, Klaus (ETB4)" userId="97e59007-50c3-440a-8700-76ce7d8e0367" providerId="ADAL" clId="{D5116104-E63C-4D78-8E8B-A327EF1308E6}" dt="2025-10-20T15:09:54.995" v="4949"/>
          <ac:graphicFrameMkLst>
            <pc:docMk/>
            <pc:sldMk cId="2233277177" sldId="696"/>
            <ac:graphicFrameMk id="6" creationId="{FFF4647A-2DE0-6404-EF5B-6AE32CBCD7CA}"/>
          </ac:graphicFrameMkLst>
        </pc:graphicFrameChg>
      </pc:sldChg>
      <pc:sldMasterChg chg="modSp mod modSldLayout">
        <pc:chgData name="Neuhaus, Klaus (ETB4)" userId="97e59007-50c3-440a-8700-76ce7d8e0367" providerId="ADAL" clId="{D5116104-E63C-4D78-8E8B-A327EF1308E6}" dt="2025-10-20T10:36:11.586" v="4393"/>
        <pc:sldMasterMkLst>
          <pc:docMk/>
          <pc:sldMasterMk cId="0" sldId="2147483648"/>
        </pc:sldMasterMkLst>
        <pc:spChg chg="mod">
          <ac:chgData name="Neuhaus, Klaus (ETB4)" userId="97e59007-50c3-440a-8700-76ce7d8e0367" providerId="ADAL" clId="{D5116104-E63C-4D78-8E8B-A327EF1308E6}" dt="2025-10-20T10:36:09.001" v="3632" actId="790"/>
          <ac:spMkLst>
            <pc:docMk/>
            <pc:sldMasterMk cId="0" sldId="2147483648"/>
            <ac:spMk id="1027" creationId="{00000000-0000-0000-0000-000000000000}"/>
          </ac:spMkLst>
        </pc:spChg>
        <pc:spChg chg="mod">
          <ac:chgData name="Neuhaus, Klaus (ETB4)" userId="97e59007-50c3-440a-8700-76ce7d8e0367" providerId="ADAL" clId="{D5116104-E63C-4D78-8E8B-A327EF1308E6}" dt="2025-10-20T10:36:09.013" v="3633" actId="790"/>
          <ac:spMkLst>
            <pc:docMk/>
            <pc:sldMasterMk cId="0" sldId="2147483648"/>
            <ac:spMk id="1028" creationId="{00000000-0000-0000-0000-000000000000}"/>
          </ac:spMkLst>
        </pc:spChg>
        <pc:spChg chg="mod">
          <ac:chgData name="Neuhaus, Klaus (ETB4)" userId="97e59007-50c3-440a-8700-76ce7d8e0367" providerId="ADAL" clId="{D5116104-E63C-4D78-8E8B-A327EF1308E6}" dt="2025-10-20T10:36:09.013" v="3634" actId="790"/>
          <ac:spMkLst>
            <pc:docMk/>
            <pc:sldMasterMk cId="0" sldId="2147483648"/>
            <ac:spMk id="1029" creationId="{00000000-0000-0000-0000-000000000000}"/>
          </ac:spMkLst>
        </pc:spChg>
        <pc:spChg chg="mod">
          <ac:chgData name="Neuhaus, Klaus (ETB4)" userId="97e59007-50c3-440a-8700-76ce7d8e0367" providerId="ADAL" clId="{D5116104-E63C-4D78-8E8B-A327EF1308E6}" dt="2025-10-20T10:36:09.013" v="3635" actId="790"/>
          <ac:spMkLst>
            <pc:docMk/>
            <pc:sldMasterMk cId="0" sldId="2147483648"/>
            <ac:spMk id="1030" creationId="{00000000-0000-0000-0000-000000000000}"/>
          </ac:spMkLst>
        </pc:spChg>
        <pc:graphicFrameChg chg="mod">
          <ac:chgData name="Neuhaus, Klaus (ETB4)" userId="97e59007-50c3-440a-8700-76ce7d8e0367" providerId="ADAL" clId="{D5116104-E63C-4D78-8E8B-A327EF1308E6}" dt="2025-10-20T10:36:11.455" v="4364" actId="1076"/>
          <ac:graphicFrameMkLst>
            <pc:docMk/>
            <pc:sldMasterMk cId="0" sldId="2147483648"/>
            <ac:graphicFrameMk id="2" creationId="{618BCA22-22DD-AEA6-3D75-473B3B282F68}"/>
          </ac:graphicFrameMkLst>
        </pc:graphicFrameChg>
        <pc:sldLayoutChg chg="delSp modSp mod">
          <pc:chgData name="Neuhaus, Klaus (ETB4)" userId="97e59007-50c3-440a-8700-76ce7d8e0367" providerId="ADAL" clId="{D5116104-E63C-4D78-8E8B-A327EF1308E6}" dt="2025-10-20T10:36:11.479" v="4368" actId="1076"/>
          <pc:sldLayoutMkLst>
            <pc:docMk/>
            <pc:sldMasterMk cId="0" sldId="2147483648"/>
            <pc:sldLayoutMk cId="0" sldId="2147483649"/>
          </pc:sldLayoutMkLst>
          <pc:spChg chg="mod">
            <ac:chgData name="Neuhaus, Klaus (ETB4)" userId="97e59007-50c3-440a-8700-76ce7d8e0367" providerId="ADAL" clId="{D5116104-E63C-4D78-8E8B-A327EF1308E6}" dt="2025-10-20T10:36:10.961" v="4083" actId="948"/>
            <ac:spMkLst>
              <pc:docMk/>
              <pc:sldMasterMk cId="0" sldId="2147483648"/>
              <pc:sldLayoutMk cId="0" sldId="2147483649"/>
              <ac:spMk id="2" creationId="{00000000-0000-0000-0000-000000000000}"/>
            </ac:spMkLst>
          </pc:spChg>
          <pc:spChg chg="mod">
            <ac:chgData name="Neuhaus, Klaus (ETB4)" userId="97e59007-50c3-440a-8700-76ce7d8e0367" providerId="ADAL" clId="{D5116104-E63C-4D78-8E8B-A327EF1308E6}" dt="2025-10-20T10:36:09.048" v="3642" actId="790"/>
            <ac:spMkLst>
              <pc:docMk/>
              <pc:sldMasterMk cId="0" sldId="2147483648"/>
              <pc:sldLayoutMk cId="0" sldId="2147483649"/>
              <ac:spMk id="3" creationId="{00000000-0000-0000-0000-000000000000}"/>
            </ac:spMkLst>
          </pc:spChg>
          <pc:spChg chg="mod">
            <ac:chgData name="Neuhaus, Klaus (ETB4)" userId="97e59007-50c3-440a-8700-76ce7d8e0367" providerId="ADAL" clId="{D5116104-E63C-4D78-8E8B-A327EF1308E6}" dt="2025-10-20T10:36:09.048" v="3643" actId="790"/>
            <ac:spMkLst>
              <pc:docMk/>
              <pc:sldMasterMk cId="0" sldId="2147483648"/>
              <pc:sldLayoutMk cId="0" sldId="2147483649"/>
              <ac:spMk id="4" creationId="{00000000-0000-0000-0000-000000000000}"/>
            </ac:spMkLst>
          </pc:spChg>
          <pc:spChg chg="mod">
            <ac:chgData name="Neuhaus, Klaus (ETB4)" userId="97e59007-50c3-440a-8700-76ce7d8e0367" providerId="ADAL" clId="{D5116104-E63C-4D78-8E8B-A327EF1308E6}" dt="2025-10-20T10:36:09.048" v="3644" actId="790"/>
            <ac:spMkLst>
              <pc:docMk/>
              <pc:sldMasterMk cId="0" sldId="2147483648"/>
              <pc:sldLayoutMk cId="0" sldId="2147483649"/>
              <ac:spMk id="5" creationId="{00000000-0000-0000-0000-000000000000}"/>
            </ac:spMkLst>
          </pc:spChg>
          <pc:spChg chg="mod">
            <ac:chgData name="Neuhaus, Klaus (ETB4)" userId="97e59007-50c3-440a-8700-76ce7d8e0367" providerId="ADAL" clId="{D5116104-E63C-4D78-8E8B-A327EF1308E6}" dt="2025-10-20T10:36:09.060" v="3645" actId="790"/>
            <ac:spMkLst>
              <pc:docMk/>
              <pc:sldMasterMk cId="0" sldId="2147483648"/>
              <pc:sldLayoutMk cId="0" sldId="2147483649"/>
              <ac:spMk id="6" creationId="{00000000-0000-0000-0000-000000000000}"/>
            </ac:spMkLst>
          </pc:spChg>
          <pc:spChg chg="del mod modVis">
            <ac:chgData name="Neuhaus, Klaus (ETB4)" userId="97e59007-50c3-440a-8700-76ce7d8e0367" providerId="ADAL" clId="{D5116104-E63C-4D78-8E8B-A327EF1308E6}" dt="2025-10-20T10:36:11.479" v="4367" actId="478"/>
            <ac:spMkLst>
              <pc:docMk/>
              <pc:sldMasterMk cId="0" sldId="2147483648"/>
              <pc:sldLayoutMk cId="0" sldId="2147483649"/>
              <ac:spMk id="8" creationId="{6A760CC2-5D05-8240-97E2-79E3287E3F67}"/>
            </ac:spMkLst>
          </pc:spChg>
          <pc:graphicFrameChg chg="mod">
            <ac:chgData name="Neuhaus, Klaus (ETB4)" userId="97e59007-50c3-440a-8700-76ce7d8e0367" providerId="ADAL" clId="{D5116104-E63C-4D78-8E8B-A327EF1308E6}" dt="2025-10-20T10:36:11.479" v="4368" actId="1076"/>
            <ac:graphicFrameMkLst>
              <pc:docMk/>
              <pc:sldMasterMk cId="0" sldId="2147483648"/>
              <pc:sldLayoutMk cId="0" sldId="2147483649"/>
              <ac:graphicFrameMk id="9" creationId="{D097BBE5-3519-535B-7160-4D7E8C2B8AD5}"/>
            </ac:graphicFrameMkLst>
          </pc:graphicFrameChg>
        </pc:sldLayoutChg>
        <pc:sldLayoutChg chg="delSp modSp mod">
          <pc:chgData name="Neuhaus, Klaus (ETB4)" userId="97e59007-50c3-440a-8700-76ce7d8e0367" providerId="ADAL" clId="{D5116104-E63C-4D78-8E8B-A327EF1308E6}" dt="2025-10-20T10:36:11.467" v="4366" actId="1076"/>
          <pc:sldLayoutMkLst>
            <pc:docMk/>
            <pc:sldMasterMk cId="0" sldId="2147483648"/>
            <pc:sldLayoutMk cId="0" sldId="2147483650"/>
          </pc:sldLayoutMkLst>
          <pc:spChg chg="mod">
            <ac:chgData name="Neuhaus, Klaus (ETB4)" userId="97e59007-50c3-440a-8700-76ce7d8e0367" providerId="ADAL" clId="{D5116104-E63C-4D78-8E8B-A327EF1308E6}" dt="2025-10-20T10:36:10.913" v="4064" actId="948"/>
            <ac:spMkLst>
              <pc:docMk/>
              <pc:sldMasterMk cId="0" sldId="2147483648"/>
              <pc:sldLayoutMk cId="0" sldId="2147483650"/>
              <ac:spMk id="2" creationId="{00000000-0000-0000-0000-000000000000}"/>
            </ac:spMkLst>
          </pc:spChg>
          <pc:spChg chg="mod">
            <ac:chgData name="Neuhaus, Klaus (ETB4)" userId="97e59007-50c3-440a-8700-76ce7d8e0367" providerId="ADAL" clId="{D5116104-E63C-4D78-8E8B-A327EF1308E6}" dt="2025-10-20T10:36:09.025" v="3637" actId="790"/>
            <ac:spMkLst>
              <pc:docMk/>
              <pc:sldMasterMk cId="0" sldId="2147483648"/>
              <pc:sldLayoutMk cId="0" sldId="2147483650"/>
              <ac:spMk id="3" creationId="{00000000-0000-0000-0000-000000000000}"/>
            </ac:spMkLst>
          </pc:spChg>
          <pc:spChg chg="mod">
            <ac:chgData name="Neuhaus, Klaus (ETB4)" userId="97e59007-50c3-440a-8700-76ce7d8e0367" providerId="ADAL" clId="{D5116104-E63C-4D78-8E8B-A327EF1308E6}" dt="2025-10-20T10:36:09.036" v="3638" actId="790"/>
            <ac:spMkLst>
              <pc:docMk/>
              <pc:sldMasterMk cId="0" sldId="2147483648"/>
              <pc:sldLayoutMk cId="0" sldId="2147483650"/>
              <ac:spMk id="4" creationId="{00000000-0000-0000-0000-000000000000}"/>
            </ac:spMkLst>
          </pc:spChg>
          <pc:spChg chg="mod">
            <ac:chgData name="Neuhaus, Klaus (ETB4)" userId="97e59007-50c3-440a-8700-76ce7d8e0367" providerId="ADAL" clId="{D5116104-E63C-4D78-8E8B-A327EF1308E6}" dt="2025-10-20T10:36:09.036" v="3639" actId="790"/>
            <ac:spMkLst>
              <pc:docMk/>
              <pc:sldMasterMk cId="0" sldId="2147483648"/>
              <pc:sldLayoutMk cId="0" sldId="2147483650"/>
              <ac:spMk id="5" creationId="{00000000-0000-0000-0000-000000000000}"/>
            </ac:spMkLst>
          </pc:spChg>
          <pc:spChg chg="mod">
            <ac:chgData name="Neuhaus, Klaus (ETB4)" userId="97e59007-50c3-440a-8700-76ce7d8e0367" providerId="ADAL" clId="{D5116104-E63C-4D78-8E8B-A327EF1308E6}" dt="2025-10-20T10:36:09.036" v="3640" actId="790"/>
            <ac:spMkLst>
              <pc:docMk/>
              <pc:sldMasterMk cId="0" sldId="2147483648"/>
              <pc:sldLayoutMk cId="0" sldId="2147483650"/>
              <ac:spMk id="6" creationId="{00000000-0000-0000-0000-000000000000}"/>
            </ac:spMkLst>
          </pc:spChg>
          <pc:spChg chg="del mod modVis">
            <ac:chgData name="Neuhaus, Klaus (ETB4)" userId="97e59007-50c3-440a-8700-76ce7d8e0367" providerId="ADAL" clId="{D5116104-E63C-4D78-8E8B-A327EF1308E6}" dt="2025-10-20T10:36:11.467" v="4365" actId="478"/>
            <ac:spMkLst>
              <pc:docMk/>
              <pc:sldMasterMk cId="0" sldId="2147483648"/>
              <pc:sldLayoutMk cId="0" sldId="2147483650"/>
              <ac:spMk id="7" creationId="{A73D442F-35BD-7377-5315-E33058751331}"/>
            </ac:spMkLst>
          </pc:spChg>
          <pc:graphicFrameChg chg="mod">
            <ac:chgData name="Neuhaus, Klaus (ETB4)" userId="97e59007-50c3-440a-8700-76ce7d8e0367" providerId="ADAL" clId="{D5116104-E63C-4D78-8E8B-A327EF1308E6}" dt="2025-10-20T10:36:11.467" v="4366" actId="1076"/>
            <ac:graphicFrameMkLst>
              <pc:docMk/>
              <pc:sldMasterMk cId="0" sldId="2147483648"/>
              <pc:sldLayoutMk cId="0" sldId="2147483650"/>
              <ac:graphicFrameMk id="8" creationId="{51C9E7C5-2189-83AB-0053-AFE7A33047B2}"/>
            </ac:graphicFrameMkLst>
          </pc:graphicFrameChg>
        </pc:sldLayoutChg>
        <pc:sldLayoutChg chg="delSp modSp mod">
          <pc:chgData name="Neuhaus, Klaus (ETB4)" userId="97e59007-50c3-440a-8700-76ce7d8e0367" providerId="ADAL" clId="{D5116104-E63C-4D78-8E8B-A327EF1308E6}" dt="2025-10-20T10:36:11.503" v="4377" actId="1076"/>
          <pc:sldLayoutMkLst>
            <pc:docMk/>
            <pc:sldMasterMk cId="0" sldId="2147483648"/>
            <pc:sldLayoutMk cId="0" sldId="2147483651"/>
          </pc:sldLayoutMkLst>
          <pc:spChg chg="mod">
            <ac:chgData name="Neuhaus, Klaus (ETB4)" userId="97e59007-50c3-440a-8700-76ce7d8e0367" providerId="ADAL" clId="{D5116104-E63C-4D78-8E8B-A327EF1308E6}" dt="2025-10-20T10:36:11.101" v="4159" actId="948"/>
            <ac:spMkLst>
              <pc:docMk/>
              <pc:sldMasterMk cId="0" sldId="2147483648"/>
              <pc:sldLayoutMk cId="0" sldId="2147483651"/>
              <ac:spMk id="2" creationId="{00000000-0000-0000-0000-000000000000}"/>
            </ac:spMkLst>
          </pc:spChg>
          <pc:spChg chg="mod">
            <ac:chgData name="Neuhaus, Klaus (ETB4)" userId="97e59007-50c3-440a-8700-76ce7d8e0367" providerId="ADAL" clId="{D5116104-E63C-4D78-8E8B-A327EF1308E6}" dt="2025-10-20T10:36:09.155" v="3668" actId="790"/>
            <ac:spMkLst>
              <pc:docMk/>
              <pc:sldMasterMk cId="0" sldId="2147483648"/>
              <pc:sldLayoutMk cId="0" sldId="2147483651"/>
              <ac:spMk id="3" creationId="{00000000-0000-0000-0000-000000000000}"/>
            </ac:spMkLst>
          </pc:spChg>
          <pc:spChg chg="mod">
            <ac:chgData name="Neuhaus, Klaus (ETB4)" userId="97e59007-50c3-440a-8700-76ce7d8e0367" providerId="ADAL" clId="{D5116104-E63C-4D78-8E8B-A327EF1308E6}" dt="2025-10-20T10:36:09.155" v="3669" actId="790"/>
            <ac:spMkLst>
              <pc:docMk/>
              <pc:sldMasterMk cId="0" sldId="2147483648"/>
              <pc:sldLayoutMk cId="0" sldId="2147483651"/>
              <ac:spMk id="4" creationId="{00000000-0000-0000-0000-000000000000}"/>
            </ac:spMkLst>
          </pc:spChg>
          <pc:spChg chg="mod">
            <ac:chgData name="Neuhaus, Klaus (ETB4)" userId="97e59007-50c3-440a-8700-76ce7d8e0367" providerId="ADAL" clId="{D5116104-E63C-4D78-8E8B-A327EF1308E6}" dt="2025-10-20T10:36:09.167" v="3670" actId="790"/>
            <ac:spMkLst>
              <pc:docMk/>
              <pc:sldMasterMk cId="0" sldId="2147483648"/>
              <pc:sldLayoutMk cId="0" sldId="2147483651"/>
              <ac:spMk id="5" creationId="{00000000-0000-0000-0000-000000000000}"/>
            </ac:spMkLst>
          </pc:spChg>
          <pc:spChg chg="mod">
            <ac:chgData name="Neuhaus, Klaus (ETB4)" userId="97e59007-50c3-440a-8700-76ce7d8e0367" providerId="ADAL" clId="{D5116104-E63C-4D78-8E8B-A327EF1308E6}" dt="2025-10-20T10:36:09.167" v="3671" actId="790"/>
            <ac:spMkLst>
              <pc:docMk/>
              <pc:sldMasterMk cId="0" sldId="2147483648"/>
              <pc:sldLayoutMk cId="0" sldId="2147483651"/>
              <ac:spMk id="6" creationId="{00000000-0000-0000-0000-000000000000}"/>
            </ac:spMkLst>
          </pc:spChg>
          <pc:spChg chg="del mod modVis">
            <ac:chgData name="Neuhaus, Klaus (ETB4)" userId="97e59007-50c3-440a-8700-76ce7d8e0367" providerId="ADAL" clId="{D5116104-E63C-4D78-8E8B-A327EF1308E6}" dt="2025-10-20T10:36:11.503" v="4376" actId="478"/>
            <ac:spMkLst>
              <pc:docMk/>
              <pc:sldMasterMk cId="0" sldId="2147483648"/>
              <pc:sldLayoutMk cId="0" sldId="2147483651"/>
              <ac:spMk id="7" creationId="{A13A06B1-3F31-F298-C97E-8D93246E5F61}"/>
            </ac:spMkLst>
          </pc:spChg>
          <pc:graphicFrameChg chg="mod">
            <ac:chgData name="Neuhaus, Klaus (ETB4)" userId="97e59007-50c3-440a-8700-76ce7d8e0367" providerId="ADAL" clId="{D5116104-E63C-4D78-8E8B-A327EF1308E6}" dt="2025-10-20T10:36:11.503" v="4377" actId="1076"/>
            <ac:graphicFrameMkLst>
              <pc:docMk/>
              <pc:sldMasterMk cId="0" sldId="2147483648"/>
              <pc:sldLayoutMk cId="0" sldId="2147483651"/>
              <ac:graphicFrameMk id="8" creationId="{81F8BAB4-F69C-3A0F-B9C3-4FC6D547D131}"/>
            </ac:graphicFrameMkLst>
          </pc:graphicFrameChg>
        </pc:sldLayoutChg>
        <pc:sldLayoutChg chg="delSp modSp mod">
          <pc:chgData name="Neuhaus, Klaus (ETB4)" userId="97e59007-50c3-440a-8700-76ce7d8e0367" providerId="ADAL" clId="{D5116104-E63C-4D78-8E8B-A327EF1308E6}" dt="2025-10-20T10:36:11.491" v="4373" actId="1076"/>
          <pc:sldLayoutMkLst>
            <pc:docMk/>
            <pc:sldMasterMk cId="0" sldId="2147483648"/>
            <pc:sldLayoutMk cId="0" sldId="2147483652"/>
          </pc:sldLayoutMkLst>
          <pc:spChg chg="mod">
            <ac:chgData name="Neuhaus, Klaus (ETB4)" userId="97e59007-50c3-440a-8700-76ce7d8e0367" providerId="ADAL" clId="{D5116104-E63C-4D78-8E8B-A327EF1308E6}" dt="2025-10-20T10:36:11.031" v="4121" actId="948"/>
            <ac:spMkLst>
              <pc:docMk/>
              <pc:sldMasterMk cId="0" sldId="2147483648"/>
              <pc:sldLayoutMk cId="0" sldId="2147483652"/>
              <ac:spMk id="2" creationId="{00000000-0000-0000-0000-000000000000}"/>
            </ac:spMkLst>
          </pc:spChg>
          <pc:spChg chg="mod">
            <ac:chgData name="Neuhaus, Klaus (ETB4)" userId="97e59007-50c3-440a-8700-76ce7d8e0367" providerId="ADAL" clId="{D5116104-E63C-4D78-8E8B-A327EF1308E6}" dt="2025-10-20T10:36:09.119" v="3658" actId="790"/>
            <ac:spMkLst>
              <pc:docMk/>
              <pc:sldMasterMk cId="0" sldId="2147483648"/>
              <pc:sldLayoutMk cId="0" sldId="2147483652"/>
              <ac:spMk id="3" creationId="{00000000-0000-0000-0000-000000000000}"/>
            </ac:spMkLst>
          </pc:spChg>
          <pc:spChg chg="mod">
            <ac:chgData name="Neuhaus, Klaus (ETB4)" userId="97e59007-50c3-440a-8700-76ce7d8e0367" providerId="ADAL" clId="{D5116104-E63C-4D78-8E8B-A327EF1308E6}" dt="2025-10-20T10:36:09.119" v="3659" actId="790"/>
            <ac:spMkLst>
              <pc:docMk/>
              <pc:sldMasterMk cId="0" sldId="2147483648"/>
              <pc:sldLayoutMk cId="0" sldId="2147483652"/>
              <ac:spMk id="4" creationId="{00000000-0000-0000-0000-000000000000}"/>
            </ac:spMkLst>
          </pc:spChg>
          <pc:spChg chg="mod">
            <ac:chgData name="Neuhaus, Klaus (ETB4)" userId="97e59007-50c3-440a-8700-76ce7d8e0367" providerId="ADAL" clId="{D5116104-E63C-4D78-8E8B-A327EF1308E6}" dt="2025-10-20T10:36:09.119" v="3660" actId="790"/>
            <ac:spMkLst>
              <pc:docMk/>
              <pc:sldMasterMk cId="0" sldId="2147483648"/>
              <pc:sldLayoutMk cId="0" sldId="2147483652"/>
              <ac:spMk id="5" creationId="{00000000-0000-0000-0000-000000000000}"/>
            </ac:spMkLst>
          </pc:spChg>
          <pc:spChg chg="mod">
            <ac:chgData name="Neuhaus, Klaus (ETB4)" userId="97e59007-50c3-440a-8700-76ce7d8e0367" providerId="ADAL" clId="{D5116104-E63C-4D78-8E8B-A327EF1308E6}" dt="2025-10-20T10:36:09.119" v="3661" actId="790"/>
            <ac:spMkLst>
              <pc:docMk/>
              <pc:sldMasterMk cId="0" sldId="2147483648"/>
              <pc:sldLayoutMk cId="0" sldId="2147483652"/>
              <ac:spMk id="6" creationId="{00000000-0000-0000-0000-000000000000}"/>
            </ac:spMkLst>
          </pc:spChg>
          <pc:spChg chg="mod">
            <ac:chgData name="Neuhaus, Klaus (ETB4)" userId="97e59007-50c3-440a-8700-76ce7d8e0367" providerId="ADAL" clId="{D5116104-E63C-4D78-8E8B-A327EF1308E6}" dt="2025-10-20T10:36:09.131" v="3662" actId="790"/>
            <ac:spMkLst>
              <pc:docMk/>
              <pc:sldMasterMk cId="0" sldId="2147483648"/>
              <pc:sldLayoutMk cId="0" sldId="2147483652"/>
              <ac:spMk id="7" creationId="{00000000-0000-0000-0000-000000000000}"/>
            </ac:spMkLst>
          </pc:spChg>
          <pc:spChg chg="del mod modVis">
            <ac:chgData name="Neuhaus, Klaus (ETB4)" userId="97e59007-50c3-440a-8700-76ce7d8e0367" providerId="ADAL" clId="{D5116104-E63C-4D78-8E8B-A327EF1308E6}" dt="2025-10-20T10:36:11.491" v="4372" actId="478"/>
            <ac:spMkLst>
              <pc:docMk/>
              <pc:sldMasterMk cId="0" sldId="2147483648"/>
              <pc:sldLayoutMk cId="0" sldId="2147483652"/>
              <ac:spMk id="8" creationId="{2EC2562E-1845-9DD6-2E5F-8EA81F9BE21B}"/>
            </ac:spMkLst>
          </pc:spChg>
          <pc:graphicFrameChg chg="mod">
            <ac:chgData name="Neuhaus, Klaus (ETB4)" userId="97e59007-50c3-440a-8700-76ce7d8e0367" providerId="ADAL" clId="{D5116104-E63C-4D78-8E8B-A327EF1308E6}" dt="2025-10-20T10:36:11.491" v="4373" actId="1076"/>
            <ac:graphicFrameMkLst>
              <pc:docMk/>
              <pc:sldMasterMk cId="0" sldId="2147483648"/>
              <pc:sldLayoutMk cId="0" sldId="2147483652"/>
              <ac:graphicFrameMk id="9" creationId="{7248C016-C8F3-47A4-408A-F2865D24AE2A}"/>
            </ac:graphicFrameMkLst>
          </pc:graphicFrameChg>
        </pc:sldLayoutChg>
        <pc:sldLayoutChg chg="delSp modSp mod">
          <pc:chgData name="Neuhaus, Klaus (ETB4)" userId="97e59007-50c3-440a-8700-76ce7d8e0367" providerId="ADAL" clId="{D5116104-E63C-4D78-8E8B-A327EF1308E6}" dt="2025-10-20T10:36:11.490" v="4371" actId="1076"/>
          <pc:sldLayoutMkLst>
            <pc:docMk/>
            <pc:sldMasterMk cId="0" sldId="2147483648"/>
            <pc:sldLayoutMk cId="0" sldId="2147483653"/>
          </pc:sldLayoutMkLst>
          <pc:spChg chg="mod">
            <ac:chgData name="Neuhaus, Klaus (ETB4)" userId="97e59007-50c3-440a-8700-76ce7d8e0367" providerId="ADAL" clId="{D5116104-E63C-4D78-8E8B-A327EF1308E6}" dt="2025-10-20T10:36:10.996" v="4102" actId="948"/>
            <ac:spMkLst>
              <pc:docMk/>
              <pc:sldMasterMk cId="0" sldId="2147483648"/>
              <pc:sldLayoutMk cId="0" sldId="2147483653"/>
              <ac:spMk id="2" creationId="{00000000-0000-0000-0000-000000000000}"/>
            </ac:spMkLst>
          </pc:spChg>
          <pc:spChg chg="mod">
            <ac:chgData name="Neuhaus, Klaus (ETB4)" userId="97e59007-50c3-440a-8700-76ce7d8e0367" providerId="ADAL" clId="{D5116104-E63C-4D78-8E8B-A327EF1308E6}" dt="2025-10-20T10:36:09.084" v="3650" actId="790"/>
            <ac:spMkLst>
              <pc:docMk/>
              <pc:sldMasterMk cId="0" sldId="2147483648"/>
              <pc:sldLayoutMk cId="0" sldId="2147483653"/>
              <ac:spMk id="3" creationId="{00000000-0000-0000-0000-000000000000}"/>
            </ac:spMkLst>
          </pc:spChg>
          <pc:spChg chg="mod">
            <ac:chgData name="Neuhaus, Klaus (ETB4)" userId="97e59007-50c3-440a-8700-76ce7d8e0367" providerId="ADAL" clId="{D5116104-E63C-4D78-8E8B-A327EF1308E6}" dt="2025-10-20T10:36:09.084" v="3651" actId="790"/>
            <ac:spMkLst>
              <pc:docMk/>
              <pc:sldMasterMk cId="0" sldId="2147483648"/>
              <pc:sldLayoutMk cId="0" sldId="2147483653"/>
              <ac:spMk id="4" creationId="{00000000-0000-0000-0000-000000000000}"/>
            </ac:spMkLst>
          </pc:spChg>
          <pc:spChg chg="mod">
            <ac:chgData name="Neuhaus, Klaus (ETB4)" userId="97e59007-50c3-440a-8700-76ce7d8e0367" providerId="ADAL" clId="{D5116104-E63C-4D78-8E8B-A327EF1308E6}" dt="2025-10-20T10:36:09.084" v="3652" actId="790"/>
            <ac:spMkLst>
              <pc:docMk/>
              <pc:sldMasterMk cId="0" sldId="2147483648"/>
              <pc:sldLayoutMk cId="0" sldId="2147483653"/>
              <ac:spMk id="5" creationId="{00000000-0000-0000-0000-000000000000}"/>
            </ac:spMkLst>
          </pc:spChg>
          <pc:spChg chg="mod">
            <ac:chgData name="Neuhaus, Klaus (ETB4)" userId="97e59007-50c3-440a-8700-76ce7d8e0367" providerId="ADAL" clId="{D5116104-E63C-4D78-8E8B-A327EF1308E6}" dt="2025-10-20T10:36:09.096" v="3653" actId="790"/>
            <ac:spMkLst>
              <pc:docMk/>
              <pc:sldMasterMk cId="0" sldId="2147483648"/>
              <pc:sldLayoutMk cId="0" sldId="2147483653"/>
              <ac:spMk id="6" creationId="{00000000-0000-0000-0000-000000000000}"/>
            </ac:spMkLst>
          </pc:spChg>
          <pc:spChg chg="mod">
            <ac:chgData name="Neuhaus, Klaus (ETB4)" userId="97e59007-50c3-440a-8700-76ce7d8e0367" providerId="ADAL" clId="{D5116104-E63C-4D78-8E8B-A327EF1308E6}" dt="2025-10-20T10:36:09.096" v="3654" actId="790"/>
            <ac:spMkLst>
              <pc:docMk/>
              <pc:sldMasterMk cId="0" sldId="2147483648"/>
              <pc:sldLayoutMk cId="0" sldId="2147483653"/>
              <ac:spMk id="7" creationId="{00000000-0000-0000-0000-000000000000}"/>
            </ac:spMkLst>
          </pc:spChg>
          <pc:spChg chg="mod">
            <ac:chgData name="Neuhaus, Klaus (ETB4)" userId="97e59007-50c3-440a-8700-76ce7d8e0367" providerId="ADAL" clId="{D5116104-E63C-4D78-8E8B-A327EF1308E6}" dt="2025-10-20T10:36:09.096" v="3655" actId="790"/>
            <ac:spMkLst>
              <pc:docMk/>
              <pc:sldMasterMk cId="0" sldId="2147483648"/>
              <pc:sldLayoutMk cId="0" sldId="2147483653"/>
              <ac:spMk id="8" creationId="{00000000-0000-0000-0000-000000000000}"/>
            </ac:spMkLst>
          </pc:spChg>
          <pc:spChg chg="mod">
            <ac:chgData name="Neuhaus, Klaus (ETB4)" userId="97e59007-50c3-440a-8700-76ce7d8e0367" providerId="ADAL" clId="{D5116104-E63C-4D78-8E8B-A327EF1308E6}" dt="2025-10-20T10:36:09.107" v="3656" actId="790"/>
            <ac:spMkLst>
              <pc:docMk/>
              <pc:sldMasterMk cId="0" sldId="2147483648"/>
              <pc:sldLayoutMk cId="0" sldId="2147483653"/>
              <ac:spMk id="9" creationId="{00000000-0000-0000-0000-000000000000}"/>
            </ac:spMkLst>
          </pc:spChg>
          <pc:spChg chg="del mod modVis">
            <ac:chgData name="Neuhaus, Klaus (ETB4)" userId="97e59007-50c3-440a-8700-76ce7d8e0367" providerId="ADAL" clId="{D5116104-E63C-4D78-8E8B-A327EF1308E6}" dt="2025-10-20T10:36:11.479" v="4370" actId="478"/>
            <ac:spMkLst>
              <pc:docMk/>
              <pc:sldMasterMk cId="0" sldId="2147483648"/>
              <pc:sldLayoutMk cId="0" sldId="2147483653"/>
              <ac:spMk id="10" creationId="{D5EC98E4-5A70-D2AF-2E99-69AD7F773FD5}"/>
            </ac:spMkLst>
          </pc:spChg>
          <pc:graphicFrameChg chg="mod">
            <ac:chgData name="Neuhaus, Klaus (ETB4)" userId="97e59007-50c3-440a-8700-76ce7d8e0367" providerId="ADAL" clId="{D5116104-E63C-4D78-8E8B-A327EF1308E6}" dt="2025-10-20T10:36:11.490" v="4371" actId="1076"/>
            <ac:graphicFrameMkLst>
              <pc:docMk/>
              <pc:sldMasterMk cId="0" sldId="2147483648"/>
              <pc:sldLayoutMk cId="0" sldId="2147483653"/>
              <ac:graphicFrameMk id="11" creationId="{BA558C36-D489-574E-9D73-4F60C6968108}"/>
            </ac:graphicFrameMkLst>
          </pc:graphicFrameChg>
        </pc:sldLayoutChg>
        <pc:sldLayoutChg chg="delSp modSp mod">
          <pc:chgData name="Neuhaus, Klaus (ETB4)" userId="97e59007-50c3-440a-8700-76ce7d8e0367" providerId="ADAL" clId="{D5116104-E63C-4D78-8E8B-A327EF1308E6}" dt="2025-10-20T10:36:11.491" v="4375" actId="1076"/>
          <pc:sldLayoutMkLst>
            <pc:docMk/>
            <pc:sldMasterMk cId="0" sldId="2147483648"/>
            <pc:sldLayoutMk cId="0" sldId="2147483654"/>
          </pc:sldLayoutMkLst>
          <pc:spChg chg="mod">
            <ac:chgData name="Neuhaus, Klaus (ETB4)" userId="97e59007-50c3-440a-8700-76ce7d8e0367" providerId="ADAL" clId="{D5116104-E63C-4D78-8E8B-A327EF1308E6}" dt="2025-10-20T10:36:11.066" v="4140" actId="948"/>
            <ac:spMkLst>
              <pc:docMk/>
              <pc:sldMasterMk cId="0" sldId="2147483648"/>
              <pc:sldLayoutMk cId="0" sldId="2147483654"/>
              <ac:spMk id="2" creationId="{00000000-0000-0000-0000-000000000000}"/>
            </ac:spMkLst>
          </pc:spChg>
          <pc:spChg chg="mod">
            <ac:chgData name="Neuhaus, Klaus (ETB4)" userId="97e59007-50c3-440a-8700-76ce7d8e0367" providerId="ADAL" clId="{D5116104-E63C-4D78-8E8B-A327EF1308E6}" dt="2025-10-20T10:36:09.143" v="3664" actId="790"/>
            <ac:spMkLst>
              <pc:docMk/>
              <pc:sldMasterMk cId="0" sldId="2147483648"/>
              <pc:sldLayoutMk cId="0" sldId="2147483654"/>
              <ac:spMk id="3" creationId="{00000000-0000-0000-0000-000000000000}"/>
            </ac:spMkLst>
          </pc:spChg>
          <pc:spChg chg="mod">
            <ac:chgData name="Neuhaus, Klaus (ETB4)" userId="97e59007-50c3-440a-8700-76ce7d8e0367" providerId="ADAL" clId="{D5116104-E63C-4D78-8E8B-A327EF1308E6}" dt="2025-10-20T10:36:09.143" v="3665" actId="790"/>
            <ac:spMkLst>
              <pc:docMk/>
              <pc:sldMasterMk cId="0" sldId="2147483648"/>
              <pc:sldLayoutMk cId="0" sldId="2147483654"/>
              <ac:spMk id="4" creationId="{00000000-0000-0000-0000-000000000000}"/>
            </ac:spMkLst>
          </pc:spChg>
          <pc:spChg chg="mod">
            <ac:chgData name="Neuhaus, Klaus (ETB4)" userId="97e59007-50c3-440a-8700-76ce7d8e0367" providerId="ADAL" clId="{D5116104-E63C-4D78-8E8B-A327EF1308E6}" dt="2025-10-20T10:36:09.143" v="3666" actId="790"/>
            <ac:spMkLst>
              <pc:docMk/>
              <pc:sldMasterMk cId="0" sldId="2147483648"/>
              <pc:sldLayoutMk cId="0" sldId="2147483654"/>
              <ac:spMk id="5" creationId="{00000000-0000-0000-0000-000000000000}"/>
            </ac:spMkLst>
          </pc:spChg>
          <pc:spChg chg="del mod modVis">
            <ac:chgData name="Neuhaus, Klaus (ETB4)" userId="97e59007-50c3-440a-8700-76ce7d8e0367" providerId="ADAL" clId="{D5116104-E63C-4D78-8E8B-A327EF1308E6}" dt="2025-10-20T10:36:11.491" v="4374" actId="478"/>
            <ac:spMkLst>
              <pc:docMk/>
              <pc:sldMasterMk cId="0" sldId="2147483648"/>
              <pc:sldLayoutMk cId="0" sldId="2147483654"/>
              <ac:spMk id="6" creationId="{0F909153-CA94-4E2D-94FA-FE0B858E33B5}"/>
            </ac:spMkLst>
          </pc:spChg>
          <pc:graphicFrameChg chg="mod">
            <ac:chgData name="Neuhaus, Klaus (ETB4)" userId="97e59007-50c3-440a-8700-76ce7d8e0367" providerId="ADAL" clId="{D5116104-E63C-4D78-8E8B-A327EF1308E6}" dt="2025-10-20T10:36:11.491" v="4375" actId="1076"/>
            <ac:graphicFrameMkLst>
              <pc:docMk/>
              <pc:sldMasterMk cId="0" sldId="2147483648"/>
              <pc:sldLayoutMk cId="0" sldId="2147483654"/>
              <ac:graphicFrameMk id="7" creationId="{E46EBE8C-2BEE-EF67-9841-5A1E8A5EC1DB}"/>
            </ac:graphicFrameMkLst>
          </pc:graphicFrameChg>
        </pc:sldLayoutChg>
        <pc:sldLayoutChg chg="modSp mod">
          <pc:chgData name="Neuhaus, Klaus (ETB4)" userId="97e59007-50c3-440a-8700-76ce7d8e0367" providerId="ADAL" clId="{D5116104-E63C-4D78-8E8B-A327EF1308E6}" dt="2025-10-20T10:36:11.479" v="4369" actId="1076"/>
          <pc:sldLayoutMkLst>
            <pc:docMk/>
            <pc:sldMasterMk cId="0" sldId="2147483648"/>
            <pc:sldLayoutMk cId="0" sldId="2147483655"/>
          </pc:sldLayoutMkLst>
          <pc:spChg chg="mod">
            <ac:chgData name="Neuhaus, Klaus (ETB4)" userId="97e59007-50c3-440a-8700-76ce7d8e0367" providerId="ADAL" clId="{D5116104-E63C-4D78-8E8B-A327EF1308E6}" dt="2025-10-20T10:36:09.060" v="3646" actId="790"/>
            <ac:spMkLst>
              <pc:docMk/>
              <pc:sldMasterMk cId="0" sldId="2147483648"/>
              <pc:sldLayoutMk cId="0" sldId="2147483655"/>
              <ac:spMk id="2" creationId="{00000000-0000-0000-0000-000000000000}"/>
            </ac:spMkLst>
          </pc:spChg>
          <pc:spChg chg="mod">
            <ac:chgData name="Neuhaus, Klaus (ETB4)" userId="97e59007-50c3-440a-8700-76ce7d8e0367" providerId="ADAL" clId="{D5116104-E63C-4D78-8E8B-A327EF1308E6}" dt="2025-10-20T10:36:09.072" v="3647" actId="790"/>
            <ac:spMkLst>
              <pc:docMk/>
              <pc:sldMasterMk cId="0" sldId="2147483648"/>
              <pc:sldLayoutMk cId="0" sldId="2147483655"/>
              <ac:spMk id="3" creationId="{00000000-0000-0000-0000-000000000000}"/>
            </ac:spMkLst>
          </pc:spChg>
          <pc:spChg chg="mod">
            <ac:chgData name="Neuhaus, Klaus (ETB4)" userId="97e59007-50c3-440a-8700-76ce7d8e0367" providerId="ADAL" clId="{D5116104-E63C-4D78-8E8B-A327EF1308E6}" dt="2025-10-20T10:36:09.072" v="3648" actId="790"/>
            <ac:spMkLst>
              <pc:docMk/>
              <pc:sldMasterMk cId="0" sldId="2147483648"/>
              <pc:sldLayoutMk cId="0" sldId="2147483655"/>
              <ac:spMk id="4" creationId="{00000000-0000-0000-0000-000000000000}"/>
            </ac:spMkLst>
          </pc:spChg>
          <pc:graphicFrameChg chg="mod">
            <ac:chgData name="Neuhaus, Klaus (ETB4)" userId="97e59007-50c3-440a-8700-76ce7d8e0367" providerId="ADAL" clId="{D5116104-E63C-4D78-8E8B-A327EF1308E6}" dt="2025-10-20T10:36:11.479" v="4369" actId="1076"/>
            <ac:graphicFrameMkLst>
              <pc:docMk/>
              <pc:sldMasterMk cId="0" sldId="2147483648"/>
              <pc:sldLayoutMk cId="0" sldId="2147483655"/>
              <ac:graphicFrameMk id="5" creationId="{5A2B6923-41C4-E1D3-08EB-E0CECD087B75}"/>
            </ac:graphicFrameMkLst>
          </pc:graphicFrameChg>
        </pc:sldLayoutChg>
        <pc:sldLayoutChg chg="delSp modSp mod">
          <pc:chgData name="Neuhaus, Klaus (ETB4)" userId="97e59007-50c3-440a-8700-76ce7d8e0367" providerId="ADAL" clId="{D5116104-E63C-4D78-8E8B-A327EF1308E6}" dt="2025-10-20T10:36:11.503" v="4379" actId="1076"/>
          <pc:sldLayoutMkLst>
            <pc:docMk/>
            <pc:sldMasterMk cId="0" sldId="2147483648"/>
            <pc:sldLayoutMk cId="0" sldId="2147483656"/>
          </pc:sldLayoutMkLst>
          <pc:spChg chg="mod">
            <ac:chgData name="Neuhaus, Klaus (ETB4)" userId="97e59007-50c3-440a-8700-76ce7d8e0367" providerId="ADAL" clId="{D5116104-E63C-4D78-8E8B-A327EF1308E6}" dt="2025-10-20T10:36:11.136" v="4180" actId="948"/>
            <ac:spMkLst>
              <pc:docMk/>
              <pc:sldMasterMk cId="0" sldId="2147483648"/>
              <pc:sldLayoutMk cId="0" sldId="2147483656"/>
              <ac:spMk id="2" creationId="{00000000-0000-0000-0000-000000000000}"/>
            </ac:spMkLst>
          </pc:spChg>
          <pc:spChg chg="mod">
            <ac:chgData name="Neuhaus, Klaus (ETB4)" userId="97e59007-50c3-440a-8700-76ce7d8e0367" providerId="ADAL" clId="{D5116104-E63C-4D78-8E8B-A327EF1308E6}" dt="2025-10-20T10:36:09.178" v="3673" actId="790"/>
            <ac:spMkLst>
              <pc:docMk/>
              <pc:sldMasterMk cId="0" sldId="2147483648"/>
              <pc:sldLayoutMk cId="0" sldId="2147483656"/>
              <ac:spMk id="3" creationId="{00000000-0000-0000-0000-000000000000}"/>
            </ac:spMkLst>
          </pc:spChg>
          <pc:spChg chg="mod">
            <ac:chgData name="Neuhaus, Klaus (ETB4)" userId="97e59007-50c3-440a-8700-76ce7d8e0367" providerId="ADAL" clId="{D5116104-E63C-4D78-8E8B-A327EF1308E6}" dt="2025-10-20T10:36:09.178" v="3674" actId="790"/>
            <ac:spMkLst>
              <pc:docMk/>
              <pc:sldMasterMk cId="0" sldId="2147483648"/>
              <pc:sldLayoutMk cId="0" sldId="2147483656"/>
              <ac:spMk id="4" creationId="{00000000-0000-0000-0000-000000000000}"/>
            </ac:spMkLst>
          </pc:spChg>
          <pc:spChg chg="mod">
            <ac:chgData name="Neuhaus, Klaus (ETB4)" userId="97e59007-50c3-440a-8700-76ce7d8e0367" providerId="ADAL" clId="{D5116104-E63C-4D78-8E8B-A327EF1308E6}" dt="2025-10-20T10:36:09.178" v="3675" actId="790"/>
            <ac:spMkLst>
              <pc:docMk/>
              <pc:sldMasterMk cId="0" sldId="2147483648"/>
              <pc:sldLayoutMk cId="0" sldId="2147483656"/>
              <ac:spMk id="5" creationId="{00000000-0000-0000-0000-000000000000}"/>
            </ac:spMkLst>
          </pc:spChg>
          <pc:spChg chg="mod">
            <ac:chgData name="Neuhaus, Klaus (ETB4)" userId="97e59007-50c3-440a-8700-76ce7d8e0367" providerId="ADAL" clId="{D5116104-E63C-4D78-8E8B-A327EF1308E6}" dt="2025-10-20T10:36:09.191" v="3676" actId="790"/>
            <ac:spMkLst>
              <pc:docMk/>
              <pc:sldMasterMk cId="0" sldId="2147483648"/>
              <pc:sldLayoutMk cId="0" sldId="2147483656"/>
              <ac:spMk id="6" creationId="{00000000-0000-0000-0000-000000000000}"/>
            </ac:spMkLst>
          </pc:spChg>
          <pc:spChg chg="mod">
            <ac:chgData name="Neuhaus, Klaus (ETB4)" userId="97e59007-50c3-440a-8700-76ce7d8e0367" providerId="ADAL" clId="{D5116104-E63C-4D78-8E8B-A327EF1308E6}" dt="2025-10-20T10:36:09.191" v="3677" actId="790"/>
            <ac:spMkLst>
              <pc:docMk/>
              <pc:sldMasterMk cId="0" sldId="2147483648"/>
              <pc:sldLayoutMk cId="0" sldId="2147483656"/>
              <ac:spMk id="7" creationId="{00000000-0000-0000-0000-000000000000}"/>
            </ac:spMkLst>
          </pc:spChg>
          <pc:spChg chg="del mod modVis">
            <ac:chgData name="Neuhaus, Klaus (ETB4)" userId="97e59007-50c3-440a-8700-76ce7d8e0367" providerId="ADAL" clId="{D5116104-E63C-4D78-8E8B-A327EF1308E6}" dt="2025-10-20T10:36:11.503" v="4378" actId="478"/>
            <ac:spMkLst>
              <pc:docMk/>
              <pc:sldMasterMk cId="0" sldId="2147483648"/>
              <pc:sldLayoutMk cId="0" sldId="2147483656"/>
              <ac:spMk id="8" creationId="{7A6AB40B-71F0-571F-D900-A1CBD3A0A099}"/>
            </ac:spMkLst>
          </pc:spChg>
          <pc:graphicFrameChg chg="mod">
            <ac:chgData name="Neuhaus, Klaus (ETB4)" userId="97e59007-50c3-440a-8700-76ce7d8e0367" providerId="ADAL" clId="{D5116104-E63C-4D78-8E8B-A327EF1308E6}" dt="2025-10-20T10:36:11.503" v="4379" actId="1076"/>
            <ac:graphicFrameMkLst>
              <pc:docMk/>
              <pc:sldMasterMk cId="0" sldId="2147483648"/>
              <pc:sldLayoutMk cId="0" sldId="2147483656"/>
              <ac:graphicFrameMk id="9" creationId="{74E3F6F0-78B6-5A83-3A32-B1982204E9AC}"/>
            </ac:graphicFrameMkLst>
          </pc:graphicFrameChg>
        </pc:sldLayoutChg>
        <pc:sldLayoutChg chg="delSp modSp mod">
          <pc:chgData name="Neuhaus, Klaus (ETB4)" userId="97e59007-50c3-440a-8700-76ce7d8e0367" providerId="ADAL" clId="{D5116104-E63C-4D78-8E8B-A327EF1308E6}" dt="2025-10-20T10:36:11.514" v="4381" actId="1076"/>
          <pc:sldLayoutMkLst>
            <pc:docMk/>
            <pc:sldMasterMk cId="0" sldId="2147483648"/>
            <pc:sldLayoutMk cId="0" sldId="2147483657"/>
          </pc:sldLayoutMkLst>
          <pc:spChg chg="mod">
            <ac:chgData name="Neuhaus, Klaus (ETB4)" userId="97e59007-50c3-440a-8700-76ce7d8e0367" providerId="ADAL" clId="{D5116104-E63C-4D78-8E8B-A327EF1308E6}" dt="2025-10-20T10:36:11.172" v="4200" actId="948"/>
            <ac:spMkLst>
              <pc:docMk/>
              <pc:sldMasterMk cId="0" sldId="2147483648"/>
              <pc:sldLayoutMk cId="0" sldId="2147483657"/>
              <ac:spMk id="2" creationId="{00000000-0000-0000-0000-000000000000}"/>
            </ac:spMkLst>
          </pc:spChg>
          <pc:spChg chg="mod">
            <ac:chgData name="Neuhaus, Klaus (ETB4)" userId="97e59007-50c3-440a-8700-76ce7d8e0367" providerId="ADAL" clId="{D5116104-E63C-4D78-8E8B-A327EF1308E6}" dt="2025-10-20T10:36:09.202" v="3679" actId="790"/>
            <ac:spMkLst>
              <pc:docMk/>
              <pc:sldMasterMk cId="0" sldId="2147483648"/>
              <pc:sldLayoutMk cId="0" sldId="2147483657"/>
              <ac:spMk id="3" creationId="{00000000-0000-0000-0000-000000000000}"/>
            </ac:spMkLst>
          </pc:spChg>
          <pc:spChg chg="mod">
            <ac:chgData name="Neuhaus, Klaus (ETB4)" userId="97e59007-50c3-440a-8700-76ce7d8e0367" providerId="ADAL" clId="{D5116104-E63C-4D78-8E8B-A327EF1308E6}" dt="2025-10-20T10:36:09.202" v="3680" actId="790"/>
            <ac:spMkLst>
              <pc:docMk/>
              <pc:sldMasterMk cId="0" sldId="2147483648"/>
              <pc:sldLayoutMk cId="0" sldId="2147483657"/>
              <ac:spMk id="4" creationId="{00000000-0000-0000-0000-000000000000}"/>
            </ac:spMkLst>
          </pc:spChg>
          <pc:spChg chg="mod">
            <ac:chgData name="Neuhaus, Klaus (ETB4)" userId="97e59007-50c3-440a-8700-76ce7d8e0367" providerId="ADAL" clId="{D5116104-E63C-4D78-8E8B-A327EF1308E6}" dt="2025-10-20T10:36:09.210" v="3681" actId="790"/>
            <ac:spMkLst>
              <pc:docMk/>
              <pc:sldMasterMk cId="0" sldId="2147483648"/>
              <pc:sldLayoutMk cId="0" sldId="2147483657"/>
              <ac:spMk id="5" creationId="{00000000-0000-0000-0000-000000000000}"/>
            </ac:spMkLst>
          </pc:spChg>
          <pc:spChg chg="mod">
            <ac:chgData name="Neuhaus, Klaus (ETB4)" userId="97e59007-50c3-440a-8700-76ce7d8e0367" providerId="ADAL" clId="{D5116104-E63C-4D78-8E8B-A327EF1308E6}" dt="2025-10-20T10:36:09.214" v="3682" actId="790"/>
            <ac:spMkLst>
              <pc:docMk/>
              <pc:sldMasterMk cId="0" sldId="2147483648"/>
              <pc:sldLayoutMk cId="0" sldId="2147483657"/>
              <ac:spMk id="6" creationId="{00000000-0000-0000-0000-000000000000}"/>
            </ac:spMkLst>
          </pc:spChg>
          <pc:spChg chg="mod">
            <ac:chgData name="Neuhaus, Klaus (ETB4)" userId="97e59007-50c3-440a-8700-76ce7d8e0367" providerId="ADAL" clId="{D5116104-E63C-4D78-8E8B-A327EF1308E6}" dt="2025-10-20T10:36:09.214" v="3683" actId="790"/>
            <ac:spMkLst>
              <pc:docMk/>
              <pc:sldMasterMk cId="0" sldId="2147483648"/>
              <pc:sldLayoutMk cId="0" sldId="2147483657"/>
              <ac:spMk id="7" creationId="{00000000-0000-0000-0000-000000000000}"/>
            </ac:spMkLst>
          </pc:spChg>
          <pc:spChg chg="del mod modVis">
            <ac:chgData name="Neuhaus, Klaus (ETB4)" userId="97e59007-50c3-440a-8700-76ce7d8e0367" providerId="ADAL" clId="{D5116104-E63C-4D78-8E8B-A327EF1308E6}" dt="2025-10-20T10:36:11.514" v="4380" actId="478"/>
            <ac:spMkLst>
              <pc:docMk/>
              <pc:sldMasterMk cId="0" sldId="2147483648"/>
              <pc:sldLayoutMk cId="0" sldId="2147483657"/>
              <ac:spMk id="8" creationId="{9B1DB29F-11B7-E3A8-9642-6AF9C1B6ECB8}"/>
            </ac:spMkLst>
          </pc:spChg>
          <pc:graphicFrameChg chg="mod">
            <ac:chgData name="Neuhaus, Klaus (ETB4)" userId="97e59007-50c3-440a-8700-76ce7d8e0367" providerId="ADAL" clId="{D5116104-E63C-4D78-8E8B-A327EF1308E6}" dt="2025-10-20T10:36:11.514" v="4381" actId="1076"/>
            <ac:graphicFrameMkLst>
              <pc:docMk/>
              <pc:sldMasterMk cId="0" sldId="2147483648"/>
              <pc:sldLayoutMk cId="0" sldId="2147483657"/>
              <ac:graphicFrameMk id="9" creationId="{E5C9F21A-6F11-A87D-99A1-B076329091AE}"/>
            </ac:graphicFrameMkLst>
          </pc:graphicFrameChg>
        </pc:sldLayoutChg>
        <pc:sldLayoutChg chg="delSp modSp mod">
          <pc:chgData name="Neuhaus, Klaus (ETB4)" userId="97e59007-50c3-440a-8700-76ce7d8e0367" providerId="ADAL" clId="{D5116104-E63C-4D78-8E8B-A327EF1308E6}" dt="2025-10-20T10:36:11.514" v="4383" actId="1076"/>
          <pc:sldLayoutMkLst>
            <pc:docMk/>
            <pc:sldMasterMk cId="0" sldId="2147483648"/>
            <pc:sldLayoutMk cId="0" sldId="2147483658"/>
          </pc:sldLayoutMkLst>
          <pc:spChg chg="mod">
            <ac:chgData name="Neuhaus, Klaus (ETB4)" userId="97e59007-50c3-440a-8700-76ce7d8e0367" providerId="ADAL" clId="{D5116104-E63C-4D78-8E8B-A327EF1308E6}" dt="2025-10-20T10:36:11.207" v="4220" actId="948"/>
            <ac:spMkLst>
              <pc:docMk/>
              <pc:sldMasterMk cId="0" sldId="2147483648"/>
              <pc:sldLayoutMk cId="0" sldId="2147483658"/>
              <ac:spMk id="2" creationId="{00000000-0000-0000-0000-000000000000}"/>
            </ac:spMkLst>
          </pc:spChg>
          <pc:spChg chg="mod">
            <ac:chgData name="Neuhaus, Klaus (ETB4)" userId="97e59007-50c3-440a-8700-76ce7d8e0367" providerId="ADAL" clId="{D5116104-E63C-4D78-8E8B-A327EF1308E6}" dt="2025-10-20T10:36:09.225" v="3685" actId="790"/>
            <ac:spMkLst>
              <pc:docMk/>
              <pc:sldMasterMk cId="0" sldId="2147483648"/>
              <pc:sldLayoutMk cId="0" sldId="2147483658"/>
              <ac:spMk id="3" creationId="{00000000-0000-0000-0000-000000000000}"/>
            </ac:spMkLst>
          </pc:spChg>
          <pc:spChg chg="mod">
            <ac:chgData name="Neuhaus, Klaus (ETB4)" userId="97e59007-50c3-440a-8700-76ce7d8e0367" providerId="ADAL" clId="{D5116104-E63C-4D78-8E8B-A327EF1308E6}" dt="2025-10-20T10:36:09.225" v="3686" actId="790"/>
            <ac:spMkLst>
              <pc:docMk/>
              <pc:sldMasterMk cId="0" sldId="2147483648"/>
              <pc:sldLayoutMk cId="0" sldId="2147483658"/>
              <ac:spMk id="4" creationId="{00000000-0000-0000-0000-000000000000}"/>
            </ac:spMkLst>
          </pc:spChg>
          <pc:spChg chg="mod">
            <ac:chgData name="Neuhaus, Klaus (ETB4)" userId="97e59007-50c3-440a-8700-76ce7d8e0367" providerId="ADAL" clId="{D5116104-E63C-4D78-8E8B-A327EF1308E6}" dt="2025-10-20T10:36:09.225" v="3687" actId="790"/>
            <ac:spMkLst>
              <pc:docMk/>
              <pc:sldMasterMk cId="0" sldId="2147483648"/>
              <pc:sldLayoutMk cId="0" sldId="2147483658"/>
              <ac:spMk id="5" creationId="{00000000-0000-0000-0000-000000000000}"/>
            </ac:spMkLst>
          </pc:spChg>
          <pc:spChg chg="mod">
            <ac:chgData name="Neuhaus, Klaus (ETB4)" userId="97e59007-50c3-440a-8700-76ce7d8e0367" providerId="ADAL" clId="{D5116104-E63C-4D78-8E8B-A327EF1308E6}" dt="2025-10-20T10:36:09.225" v="3688" actId="790"/>
            <ac:spMkLst>
              <pc:docMk/>
              <pc:sldMasterMk cId="0" sldId="2147483648"/>
              <pc:sldLayoutMk cId="0" sldId="2147483658"/>
              <ac:spMk id="6" creationId="{00000000-0000-0000-0000-000000000000}"/>
            </ac:spMkLst>
          </pc:spChg>
          <pc:spChg chg="del mod modVis">
            <ac:chgData name="Neuhaus, Klaus (ETB4)" userId="97e59007-50c3-440a-8700-76ce7d8e0367" providerId="ADAL" clId="{D5116104-E63C-4D78-8E8B-A327EF1308E6}" dt="2025-10-20T10:36:11.514" v="4382" actId="478"/>
            <ac:spMkLst>
              <pc:docMk/>
              <pc:sldMasterMk cId="0" sldId="2147483648"/>
              <pc:sldLayoutMk cId="0" sldId="2147483658"/>
              <ac:spMk id="7" creationId="{E6D9147A-F02A-00F0-B48C-30971721ED79}"/>
            </ac:spMkLst>
          </pc:spChg>
          <pc:graphicFrameChg chg="mod">
            <ac:chgData name="Neuhaus, Klaus (ETB4)" userId="97e59007-50c3-440a-8700-76ce7d8e0367" providerId="ADAL" clId="{D5116104-E63C-4D78-8E8B-A327EF1308E6}" dt="2025-10-20T10:36:11.514" v="4383" actId="1076"/>
            <ac:graphicFrameMkLst>
              <pc:docMk/>
              <pc:sldMasterMk cId="0" sldId="2147483648"/>
              <pc:sldLayoutMk cId="0" sldId="2147483658"/>
              <ac:graphicFrameMk id="8" creationId="{A7555DA0-6667-AAD5-26DE-4C3FC6F44FC2}"/>
            </ac:graphicFrameMkLst>
          </pc:graphicFrameChg>
        </pc:sldLayoutChg>
        <pc:sldLayoutChg chg="delSp modSp mod">
          <pc:chgData name="Neuhaus, Klaus (ETB4)" userId="97e59007-50c3-440a-8700-76ce7d8e0367" providerId="ADAL" clId="{D5116104-E63C-4D78-8E8B-A327EF1308E6}" dt="2025-10-20T10:36:11.526" v="4387" actId="1076"/>
          <pc:sldLayoutMkLst>
            <pc:docMk/>
            <pc:sldMasterMk cId="0" sldId="2147483648"/>
            <pc:sldLayoutMk cId="0" sldId="2147483659"/>
          </pc:sldLayoutMkLst>
          <pc:spChg chg="mod">
            <ac:chgData name="Neuhaus, Klaus (ETB4)" userId="97e59007-50c3-440a-8700-76ce7d8e0367" providerId="ADAL" clId="{D5116104-E63C-4D78-8E8B-A327EF1308E6}" dt="2025-10-20T10:36:11.286" v="4264" actId="948"/>
            <ac:spMkLst>
              <pc:docMk/>
              <pc:sldMasterMk cId="0" sldId="2147483648"/>
              <pc:sldLayoutMk cId="0" sldId="2147483659"/>
              <ac:spMk id="2" creationId="{00000000-0000-0000-0000-000000000000}"/>
            </ac:spMkLst>
          </pc:spChg>
          <pc:spChg chg="mod">
            <ac:chgData name="Neuhaus, Klaus (ETB4)" userId="97e59007-50c3-440a-8700-76ce7d8e0367" providerId="ADAL" clId="{D5116104-E63C-4D78-8E8B-A327EF1308E6}" dt="2025-10-20T10:36:09.249" v="3694" actId="790"/>
            <ac:spMkLst>
              <pc:docMk/>
              <pc:sldMasterMk cId="0" sldId="2147483648"/>
              <pc:sldLayoutMk cId="0" sldId="2147483659"/>
              <ac:spMk id="3" creationId="{00000000-0000-0000-0000-000000000000}"/>
            </ac:spMkLst>
          </pc:spChg>
          <pc:spChg chg="mod">
            <ac:chgData name="Neuhaus, Klaus (ETB4)" userId="97e59007-50c3-440a-8700-76ce7d8e0367" providerId="ADAL" clId="{D5116104-E63C-4D78-8E8B-A327EF1308E6}" dt="2025-10-20T10:36:09.249" v="3695" actId="790"/>
            <ac:spMkLst>
              <pc:docMk/>
              <pc:sldMasterMk cId="0" sldId="2147483648"/>
              <pc:sldLayoutMk cId="0" sldId="2147483659"/>
              <ac:spMk id="4" creationId="{00000000-0000-0000-0000-000000000000}"/>
            </ac:spMkLst>
          </pc:spChg>
          <pc:spChg chg="mod">
            <ac:chgData name="Neuhaus, Klaus (ETB4)" userId="97e59007-50c3-440a-8700-76ce7d8e0367" providerId="ADAL" clId="{D5116104-E63C-4D78-8E8B-A327EF1308E6}" dt="2025-10-20T10:36:09.249" v="3696" actId="790"/>
            <ac:spMkLst>
              <pc:docMk/>
              <pc:sldMasterMk cId="0" sldId="2147483648"/>
              <pc:sldLayoutMk cId="0" sldId="2147483659"/>
              <ac:spMk id="5" creationId="{00000000-0000-0000-0000-000000000000}"/>
            </ac:spMkLst>
          </pc:spChg>
          <pc:spChg chg="mod">
            <ac:chgData name="Neuhaus, Klaus (ETB4)" userId="97e59007-50c3-440a-8700-76ce7d8e0367" providerId="ADAL" clId="{D5116104-E63C-4D78-8E8B-A327EF1308E6}" dt="2025-10-20T10:36:09.261" v="3697" actId="790"/>
            <ac:spMkLst>
              <pc:docMk/>
              <pc:sldMasterMk cId="0" sldId="2147483648"/>
              <pc:sldLayoutMk cId="0" sldId="2147483659"/>
              <ac:spMk id="6" creationId="{00000000-0000-0000-0000-000000000000}"/>
            </ac:spMkLst>
          </pc:spChg>
          <pc:spChg chg="del mod modVis">
            <ac:chgData name="Neuhaus, Klaus (ETB4)" userId="97e59007-50c3-440a-8700-76ce7d8e0367" providerId="ADAL" clId="{D5116104-E63C-4D78-8E8B-A327EF1308E6}" dt="2025-10-20T10:36:11.526" v="4386" actId="478"/>
            <ac:spMkLst>
              <pc:docMk/>
              <pc:sldMasterMk cId="0" sldId="2147483648"/>
              <pc:sldLayoutMk cId="0" sldId="2147483659"/>
              <ac:spMk id="7" creationId="{796197FE-35A7-02CD-D5B1-6724B4AA468B}"/>
            </ac:spMkLst>
          </pc:spChg>
          <pc:graphicFrameChg chg="mod">
            <ac:chgData name="Neuhaus, Klaus (ETB4)" userId="97e59007-50c3-440a-8700-76ce7d8e0367" providerId="ADAL" clId="{D5116104-E63C-4D78-8E8B-A327EF1308E6}" dt="2025-10-20T10:36:11.526" v="4387" actId="1076"/>
            <ac:graphicFrameMkLst>
              <pc:docMk/>
              <pc:sldMasterMk cId="0" sldId="2147483648"/>
              <pc:sldLayoutMk cId="0" sldId="2147483659"/>
              <ac:graphicFrameMk id="8" creationId="{207DEABA-81A1-C5AE-B297-6F12518C0E2A}"/>
            </ac:graphicFrameMkLst>
          </pc:graphicFrameChg>
        </pc:sldLayoutChg>
        <pc:sldLayoutChg chg="modSp mod">
          <pc:chgData name="Neuhaus, Klaus (ETB4)" userId="97e59007-50c3-440a-8700-76ce7d8e0367" providerId="ADAL" clId="{D5116104-E63C-4D78-8E8B-A327EF1308E6}" dt="2025-10-20T10:36:11.586" v="4393"/>
          <pc:sldLayoutMkLst>
            <pc:docMk/>
            <pc:sldMasterMk cId="0" sldId="2147483648"/>
            <pc:sldLayoutMk cId="592146291" sldId="2147483660"/>
          </pc:sldLayoutMkLst>
          <pc:spChg chg="mod">
            <ac:chgData name="Neuhaus, Klaus (ETB4)" userId="97e59007-50c3-440a-8700-76ce7d8e0367" providerId="ADAL" clId="{D5116104-E63C-4D78-8E8B-A327EF1308E6}" dt="2025-10-20T10:36:09.261" v="3698" actId="790"/>
            <ac:spMkLst>
              <pc:docMk/>
              <pc:sldMasterMk cId="0" sldId="2147483648"/>
              <pc:sldLayoutMk cId="592146291" sldId="2147483660"/>
              <ac:spMk id="2" creationId="{8D3D193D-C45E-44E0-804D-82883133DBB6}"/>
            </ac:spMkLst>
          </pc:spChg>
          <pc:spChg chg="mod">
            <ac:chgData name="Neuhaus, Klaus (ETB4)" userId="97e59007-50c3-440a-8700-76ce7d8e0367" providerId="ADAL" clId="{D5116104-E63C-4D78-8E8B-A327EF1308E6}" dt="2025-10-20T10:36:09.261" v="3699" actId="790"/>
            <ac:spMkLst>
              <pc:docMk/>
              <pc:sldMasterMk cId="0" sldId="2147483648"/>
              <pc:sldLayoutMk cId="592146291" sldId="2147483660"/>
              <ac:spMk id="3" creationId="{3DA8FBB8-F138-4EBE-B59C-7ACA0C1B5C55}"/>
            </ac:spMkLst>
          </pc:spChg>
          <pc:graphicFrameChg chg="mod ord modVis">
            <ac:chgData name="Neuhaus, Klaus (ETB4)" userId="97e59007-50c3-440a-8700-76ce7d8e0367" providerId="ADAL" clId="{D5116104-E63C-4D78-8E8B-A327EF1308E6}" dt="2025-10-20T10:36:11.586" v="4393"/>
            <ac:graphicFrameMkLst>
              <pc:docMk/>
              <pc:sldMasterMk cId="0" sldId="2147483648"/>
              <pc:sldLayoutMk cId="592146291" sldId="2147483660"/>
              <ac:graphicFrameMk id="4" creationId="{3B17FDA0-B748-215B-C257-1B1DC4EC0243}"/>
            </ac:graphicFrameMkLst>
          </pc:graphicFrameChg>
        </pc:sldLayoutChg>
      </pc:sldMasterChg>
    </pc:docChg>
  </pc:docChgLst>
</pc:chgInfo>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8309131993671039E-2"/>
          <c:y val="3.1294452347083924E-2"/>
          <c:w val="0.94992888073127491"/>
          <c:h val="0.83563311342838897"/>
        </c:manualLayout>
      </c:layout>
      <c:lineChart>
        <c:grouping val="standard"/>
        <c:varyColors val="0"/>
        <c:ser>
          <c:idx val="0"/>
          <c:order val="0"/>
          <c:tx>
            <c:strRef>
              <c:f>Tabelle1!$B$1</c:f>
              <c:strCache>
                <c:ptCount val="1"/>
                <c:pt idx="0">
                  <c:v>Limit ASEP (Annex 7)</c:v>
                </c:pt>
              </c:strCache>
            </c:strRef>
          </c:tx>
          <c:spPr>
            <a:ln w="25400">
              <a:solidFill>
                <a:srgbClr val="BBE0E3">
                  <a:lumMod val="75000"/>
                </a:srgbClr>
              </a:solidFill>
            </a:ln>
          </c:spPr>
          <c:marker>
            <c:symbol val="none"/>
          </c:marker>
          <c:dLbls>
            <c:delete val="1"/>
          </c:dLbls>
          <c:cat>
            <c:numRef>
              <c:f>Tabelle1!$A$2:$A$14</c:f>
              <c:numCache>
                <c:formatCode>General</c:formatCode>
                <c:ptCount val="13"/>
                <c:pt idx="0">
                  <c:v>20</c:v>
                </c:pt>
                <c:pt idx="6">
                  <c:v>50</c:v>
                </c:pt>
                <c:pt idx="7">
                  <c:v>55</c:v>
                </c:pt>
                <c:pt idx="12">
                  <c:v>80</c:v>
                </c:pt>
              </c:numCache>
            </c:numRef>
          </c:cat>
          <c:val>
            <c:numRef>
              <c:f>Tabelle1!$B$2:$B$14</c:f>
              <c:numCache>
                <c:formatCode>General</c:formatCode>
                <c:ptCount val="13"/>
                <c:pt idx="0">
                  <c:v>61</c:v>
                </c:pt>
                <c:pt idx="1">
                  <c:v>62</c:v>
                </c:pt>
                <c:pt idx="2">
                  <c:v>63</c:v>
                </c:pt>
                <c:pt idx="3">
                  <c:v>64</c:v>
                </c:pt>
                <c:pt idx="4">
                  <c:v>65</c:v>
                </c:pt>
                <c:pt idx="5">
                  <c:v>66</c:v>
                </c:pt>
                <c:pt idx="6">
                  <c:v>67</c:v>
                </c:pt>
                <c:pt idx="7">
                  <c:v>68</c:v>
                </c:pt>
                <c:pt idx="8">
                  <c:v>69.25</c:v>
                </c:pt>
                <c:pt idx="9">
                  <c:v>70.5</c:v>
                </c:pt>
                <c:pt idx="10">
                  <c:v>71.75</c:v>
                </c:pt>
                <c:pt idx="11">
                  <c:v>73</c:v>
                </c:pt>
                <c:pt idx="12">
                  <c:v>74.25</c:v>
                </c:pt>
              </c:numCache>
            </c:numRef>
          </c:val>
          <c:smooth val="0"/>
          <c:extLst>
            <c:ext xmlns:c16="http://schemas.microsoft.com/office/drawing/2014/chart" uri="{C3380CC4-5D6E-409C-BE32-E72D297353CC}">
              <c16:uniqueId val="{00000000-634C-470C-948B-9A39BE0B51C0}"/>
            </c:ext>
          </c:extLst>
        </c:ser>
        <c:ser>
          <c:idx val="1"/>
          <c:order val="1"/>
          <c:tx>
            <c:strRef>
              <c:f>Tabelle1!$C$1</c:f>
              <c:strCache>
                <c:ptCount val="1"/>
                <c:pt idx="0">
                  <c:v>Lcrs</c:v>
                </c:pt>
              </c:strCache>
            </c:strRef>
          </c:tx>
          <c:spPr>
            <a:ln w="31750">
              <a:noFill/>
            </a:ln>
          </c:spPr>
          <c:marker>
            <c:symbol val="circle"/>
            <c:size val="12"/>
            <c:spPr>
              <a:solidFill>
                <a:srgbClr val="333399"/>
              </a:solidFill>
              <a:ln w="34925">
                <a:solidFill>
                  <a:srgbClr val="C20C0C"/>
                </a:solidFill>
              </a:ln>
            </c:spPr>
          </c:marker>
          <c:dLbls>
            <c:dLbl>
              <c:idx val="6"/>
              <c:layout>
                <c:manualLayout>
                  <c:x val="-0.40370470885648957"/>
                  <c:y val="-2.2426331258369743E-2"/>
                </c:manualLayout>
              </c:layout>
              <c:tx>
                <c:rich>
                  <a:bodyPr wrap="square" lIns="38100" tIns="19050" rIns="38100" bIns="19050" anchor="ctr" anchorCtr="0">
                    <a:noAutofit/>
                  </a:bodyPr>
                  <a:lstStyle/>
                  <a:p>
                    <a:pPr algn="ctr">
                      <a:defRPr sz="1400" b="1">
                        <a:solidFill>
                          <a:schemeClr val="accent2"/>
                        </a:solidFill>
                      </a:defRPr>
                    </a:pPr>
                    <a:r>
                      <a:rPr lang="en-US" sz="1400" dirty="0">
                        <a:solidFill>
                          <a:schemeClr val="accent2"/>
                        </a:solidFill>
                      </a:rPr>
                      <a:t>L</a:t>
                    </a:r>
                    <a:r>
                      <a:rPr lang="en-US" sz="1400" baseline="-25000" dirty="0">
                        <a:solidFill>
                          <a:schemeClr val="accent2"/>
                        </a:solidFill>
                      </a:rPr>
                      <a:t>urban</a:t>
                    </a:r>
                    <a:r>
                      <a:rPr lang="en-US" sz="1400" dirty="0">
                        <a:solidFill>
                          <a:schemeClr val="accent2"/>
                        </a:solidFill>
                      </a:rPr>
                      <a:t> = </a:t>
                    </a:r>
                    <a:r>
                      <a:rPr lang="en-US" sz="1400" dirty="0" err="1">
                        <a:solidFill>
                          <a:schemeClr val="accent2"/>
                        </a:solidFill>
                      </a:rPr>
                      <a:t>L</a:t>
                    </a:r>
                    <a:r>
                      <a:rPr lang="en-US" sz="1400" baseline="-25000" dirty="0" err="1">
                        <a:solidFill>
                          <a:schemeClr val="accent2"/>
                        </a:solidFill>
                      </a:rPr>
                      <a:t>crs</a:t>
                    </a:r>
                    <a:r>
                      <a:rPr lang="en-US" sz="1400" baseline="0" dirty="0">
                        <a:solidFill>
                          <a:schemeClr val="accent2"/>
                        </a:solidFill>
                      </a:rPr>
                      <a:t> = </a:t>
                    </a:r>
                    <a:fld id="{6861C4B2-AB8C-45EC-812B-1730F70438CA}" type="VALUE">
                      <a:rPr lang="en-US" sz="1400" smtClean="0">
                        <a:solidFill>
                          <a:schemeClr val="accent2"/>
                        </a:solidFill>
                      </a:rPr>
                      <a:pPr algn="ctr">
                        <a:defRPr sz="1400" b="1">
                          <a:solidFill>
                            <a:schemeClr val="accent2"/>
                          </a:solidFill>
                        </a:defRPr>
                      </a:pPr>
                      <a:t>[WERT]</a:t>
                    </a:fld>
                    <a:r>
                      <a:rPr lang="en-US" sz="1400" dirty="0">
                        <a:solidFill>
                          <a:schemeClr val="accent2"/>
                        </a:solidFill>
                      </a:rPr>
                      <a:t> dB(A)*</a:t>
                    </a:r>
                  </a:p>
                  <a:p>
                    <a:pPr algn="ctr">
                      <a:defRPr sz="1400" b="1">
                        <a:solidFill>
                          <a:schemeClr val="accent2"/>
                        </a:solidFill>
                      </a:defRPr>
                    </a:pPr>
                    <a:r>
                      <a:rPr lang="en-US" sz="1400" dirty="0">
                        <a:solidFill>
                          <a:schemeClr val="accent2"/>
                        </a:solidFill>
                      </a:rPr>
                      <a:t>Phase 3</a:t>
                    </a:r>
                  </a:p>
                </c:rich>
              </c:tx>
              <c:numFmt formatCode="General" sourceLinked="0"/>
              <c:spPr>
                <a:noFill/>
                <a:ln>
                  <a:noFill/>
                </a:ln>
                <a:effectLst/>
              </c:spPr>
              <c:dLblPos val="r"/>
              <c:showLegendKey val="0"/>
              <c:showVal val="1"/>
              <c:showCatName val="0"/>
              <c:showSerName val="0"/>
              <c:showPercent val="0"/>
              <c:showBubbleSize val="0"/>
              <c:extLst>
                <c:ext xmlns:c15="http://schemas.microsoft.com/office/drawing/2012/chart" uri="{CE6537A1-D6FC-4f65-9D91-7224C49458BB}">
                  <c15:layout>
                    <c:manualLayout>
                      <c:w val="0.42794879211555742"/>
                      <c:h val="0.17190958441811741"/>
                    </c:manualLayout>
                  </c15:layout>
                  <c15:dlblFieldTable/>
                  <c15:showDataLabelsRange val="0"/>
                </c:ext>
                <c:ext xmlns:c16="http://schemas.microsoft.com/office/drawing/2014/chart" uri="{C3380CC4-5D6E-409C-BE32-E72D297353CC}">
                  <c16:uniqueId val="{00000008-634C-470C-948B-9A39BE0B51C0}"/>
                </c:ext>
              </c:extLst>
            </c:dLbl>
            <c:dLbl>
              <c:idx val="7"/>
              <c:layout>
                <c:manualLayout>
                  <c:x val="-0.45157321700489761"/>
                  <c:y val="-3.8406827880512091E-2"/>
                </c:manualLayout>
              </c:layout>
              <c:tx>
                <c:rich>
                  <a:bodyPr wrap="square" lIns="38100" tIns="19050" rIns="38100" bIns="19050" anchor="ctr" anchorCtr="0">
                    <a:spAutoFit/>
                  </a:bodyPr>
                  <a:lstStyle/>
                  <a:p>
                    <a:pPr algn="r">
                      <a:defRPr sz="1400" b="1">
                        <a:solidFill>
                          <a:schemeClr val="accent2"/>
                        </a:solidFill>
                      </a:defRPr>
                    </a:pPr>
                    <a:r>
                      <a:rPr lang="en-US" sz="1400" b="1" dirty="0" err="1">
                        <a:solidFill>
                          <a:schemeClr val="accent2"/>
                        </a:solidFill>
                      </a:rPr>
                      <a:t>L</a:t>
                    </a:r>
                    <a:r>
                      <a:rPr lang="en-US" sz="1400" b="1" baseline="-25000" dirty="0" err="1">
                        <a:solidFill>
                          <a:schemeClr val="accent2"/>
                        </a:solidFill>
                      </a:rPr>
                      <a:t>crs</a:t>
                    </a:r>
                    <a:r>
                      <a:rPr lang="en-US" sz="1400" b="1" dirty="0">
                        <a:solidFill>
                          <a:schemeClr val="accent2"/>
                        </a:solidFill>
                      </a:rPr>
                      <a:t> = L</a:t>
                    </a:r>
                    <a:r>
                      <a:rPr lang="en-US" sz="1400" b="1" baseline="-25000" dirty="0">
                        <a:solidFill>
                          <a:schemeClr val="accent2"/>
                        </a:solidFill>
                      </a:rPr>
                      <a:t>urban</a:t>
                    </a:r>
                    <a:r>
                      <a:rPr lang="en-US" sz="1400" b="1" dirty="0">
                        <a:solidFill>
                          <a:schemeClr val="accent2"/>
                        </a:solidFill>
                      </a:rPr>
                      <a:t>=71 dB(A)</a:t>
                    </a:r>
                  </a:p>
                </c:rich>
              </c:tx>
              <c:numFmt formatCode="General" sourceLinked="0"/>
              <c:spPr>
                <a:noFill/>
                <a:ln>
                  <a:noFill/>
                </a:ln>
                <a:effectLst/>
              </c:spPr>
              <c:dLblPos val="r"/>
              <c:showLegendKey val="0"/>
              <c:showVal val="1"/>
              <c:showCatName val="0"/>
              <c:showSerName val="0"/>
              <c:showPercent val="0"/>
              <c:showBubbleSize val="0"/>
              <c:extLst>
                <c:ext xmlns:c15="http://schemas.microsoft.com/office/drawing/2012/chart" uri="{CE6537A1-D6FC-4f65-9D91-7224C49458BB}">
                  <c15:layout>
                    <c:manualLayout>
                      <c:w val="0.4365746408239477"/>
                      <c:h val="7.3968705547652919E-2"/>
                    </c:manualLayout>
                  </c15:layout>
                  <c15:showDataLabelsRange val="0"/>
                </c:ext>
                <c:ext xmlns:c16="http://schemas.microsoft.com/office/drawing/2014/chart" uri="{C3380CC4-5D6E-409C-BE32-E72D297353CC}">
                  <c16:uniqueId val="{00000007-634C-470C-948B-9A39BE0B51C0}"/>
                </c:ext>
              </c:extLst>
            </c:dLbl>
            <c:numFmt formatCode="General" sourceLinked="0"/>
            <c:spPr>
              <a:noFill/>
              <a:ln>
                <a:noFill/>
              </a:ln>
              <a:effectLst/>
            </c:spPr>
            <c:txPr>
              <a:bodyPr wrap="square" lIns="38100" tIns="19050" rIns="38100" bIns="19050" anchor="ctr">
                <a:spAutoFit/>
              </a:bodyPr>
              <a:lstStyle/>
              <a:p>
                <a:pPr>
                  <a:defRPr b="1"/>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Tabelle1!$A$2:$A$14</c:f>
              <c:numCache>
                <c:formatCode>General</c:formatCode>
                <c:ptCount val="13"/>
                <c:pt idx="0">
                  <c:v>20</c:v>
                </c:pt>
                <c:pt idx="6">
                  <c:v>50</c:v>
                </c:pt>
                <c:pt idx="7">
                  <c:v>55</c:v>
                </c:pt>
                <c:pt idx="12">
                  <c:v>80</c:v>
                </c:pt>
              </c:numCache>
            </c:numRef>
          </c:cat>
          <c:val>
            <c:numRef>
              <c:f>Tabelle1!$C$2:$C$14</c:f>
              <c:numCache>
                <c:formatCode>General</c:formatCode>
                <c:ptCount val="13"/>
                <c:pt idx="6">
                  <c:v>68</c:v>
                </c:pt>
              </c:numCache>
            </c:numRef>
          </c:val>
          <c:smooth val="1"/>
          <c:extLst>
            <c:ext xmlns:c16="http://schemas.microsoft.com/office/drawing/2014/chart" uri="{C3380CC4-5D6E-409C-BE32-E72D297353CC}">
              <c16:uniqueId val="{00000001-634C-470C-948B-9A39BE0B51C0}"/>
            </c:ext>
          </c:extLst>
        </c:ser>
        <c:ser>
          <c:idx val="2"/>
          <c:order val="2"/>
          <c:tx>
            <c:strRef>
              <c:f>Tabelle1!$D$1</c:f>
              <c:strCache>
                <c:ptCount val="1"/>
                <c:pt idx="0">
                  <c:v>Lwot</c:v>
                </c:pt>
              </c:strCache>
            </c:strRef>
          </c:tx>
          <c:spPr>
            <a:ln w="25400">
              <a:noFill/>
            </a:ln>
          </c:spPr>
          <c:marker>
            <c:symbol val="diamond"/>
            <c:size val="11"/>
            <c:spPr>
              <a:solidFill>
                <a:srgbClr val="7030A0"/>
              </a:solidFill>
              <a:ln>
                <a:solidFill>
                  <a:srgbClr val="7030A0"/>
                </a:solidFill>
              </a:ln>
            </c:spPr>
          </c:marker>
          <c:dLbls>
            <c:dLbl>
              <c:idx val="7"/>
              <c:layout>
                <c:manualLayout>
                  <c:x val="-1.0412227227345413E-2"/>
                  <c:y val="6.4875023749919603E-2"/>
                </c:manualLayout>
              </c:layout>
              <c:tx>
                <c:rich>
                  <a:bodyPr wrap="square" lIns="38100" tIns="19050" rIns="38100" bIns="19050" anchor="ctr" anchorCtr="0">
                    <a:spAutoFit/>
                  </a:bodyPr>
                  <a:lstStyle/>
                  <a:p>
                    <a:pPr algn="l">
                      <a:defRPr sz="1400" b="1">
                        <a:solidFill>
                          <a:srgbClr val="7030A0"/>
                        </a:solidFill>
                      </a:defRPr>
                    </a:pPr>
                    <a:r>
                      <a:rPr lang="en-US" sz="1400" dirty="0" err="1"/>
                      <a:t>L</a:t>
                    </a:r>
                    <a:r>
                      <a:rPr lang="en-US" sz="1400" baseline="-25000" dirty="0" err="1"/>
                      <a:t>anchor</a:t>
                    </a:r>
                    <a:r>
                      <a:rPr lang="en-US" sz="1400" dirty="0"/>
                      <a:t> = </a:t>
                    </a:r>
                    <a:r>
                      <a:rPr lang="en-US" sz="1400" dirty="0" err="1"/>
                      <a:t>L</a:t>
                    </a:r>
                    <a:r>
                      <a:rPr lang="en-US" sz="1400" baseline="-25000" dirty="0" err="1"/>
                      <a:t>wot</a:t>
                    </a:r>
                    <a:r>
                      <a:rPr lang="en-US" sz="1400" dirty="0"/>
                      <a:t> = </a:t>
                    </a:r>
                    <a:fld id="{5DC90320-A6EB-4975-9705-4F3FBF71FA36}" type="VALUE">
                      <a:rPr lang="en-US" sz="1400" smtClean="0"/>
                      <a:pPr algn="l">
                        <a:defRPr sz="1400" b="1">
                          <a:solidFill>
                            <a:srgbClr val="7030A0"/>
                          </a:solidFill>
                        </a:defRPr>
                      </a:pPr>
                      <a:t>[WERT]</a:t>
                    </a:fld>
                    <a:r>
                      <a:rPr lang="en-US" sz="1400" dirty="0"/>
                      <a:t> dB(A)*</a:t>
                    </a:r>
                  </a:p>
                </c:rich>
              </c:tx>
              <c:spPr>
                <a:noFill/>
                <a:ln>
                  <a:noFill/>
                </a:ln>
                <a:effectLst/>
              </c:spPr>
              <c:dLblPos val="r"/>
              <c:showLegendKey val="0"/>
              <c:showVal val="1"/>
              <c:showCatName val="0"/>
              <c:showSerName val="0"/>
              <c:showPercent val="0"/>
              <c:showBubbleSize val="0"/>
              <c:extLst>
                <c:ext xmlns:c15="http://schemas.microsoft.com/office/drawing/2012/chart" uri="{CE6537A1-D6FC-4f65-9D91-7224C49458BB}">
                  <c15:layout>
                    <c:manualLayout>
                      <c:w val="0.37507884292386523"/>
                      <c:h val="7.3968728667555175E-2"/>
                    </c:manualLayout>
                  </c15:layout>
                  <c15:dlblFieldTable/>
                  <c15:showDataLabelsRange val="0"/>
                </c:ext>
                <c:ext xmlns:c16="http://schemas.microsoft.com/office/drawing/2014/chart" uri="{C3380CC4-5D6E-409C-BE32-E72D297353CC}">
                  <c16:uniqueId val="{00000009-634C-470C-948B-9A39BE0B51C0}"/>
                </c:ext>
              </c:extLst>
            </c:dLbl>
            <c:dLbl>
              <c:idx val="8"/>
              <c:layout>
                <c:manualLayout>
                  <c:x val="-1.3792496608013374E-2"/>
                  <c:y val="3.9118177439768823E-2"/>
                </c:manualLayout>
              </c:layout>
              <c:tx>
                <c:rich>
                  <a:bodyPr wrap="square" lIns="38100" tIns="19050" rIns="38100" bIns="19050" anchor="ctr" anchorCtr="0">
                    <a:noAutofit/>
                  </a:bodyPr>
                  <a:lstStyle/>
                  <a:p>
                    <a:pPr algn="l">
                      <a:defRPr sz="1400" b="1">
                        <a:solidFill>
                          <a:srgbClr val="7030A0"/>
                        </a:solidFill>
                      </a:defRPr>
                    </a:pPr>
                    <a:r>
                      <a:rPr lang="en-US" sz="1400" b="1" dirty="0" err="1">
                        <a:solidFill>
                          <a:srgbClr val="7030A0"/>
                        </a:solidFill>
                      </a:rPr>
                      <a:t>L</a:t>
                    </a:r>
                    <a:r>
                      <a:rPr lang="en-US" sz="1400" b="1" baseline="-25000" dirty="0" err="1">
                        <a:solidFill>
                          <a:srgbClr val="7030A0"/>
                        </a:solidFill>
                      </a:rPr>
                      <a:t>wot</a:t>
                    </a:r>
                    <a:r>
                      <a:rPr lang="en-US" sz="1400" b="1" dirty="0">
                        <a:solidFill>
                          <a:srgbClr val="7030A0"/>
                        </a:solidFill>
                      </a:rPr>
                      <a:t>= </a:t>
                    </a:r>
                    <a:r>
                      <a:rPr lang="en-US" sz="1400" b="1" baseline="0" dirty="0" err="1">
                        <a:solidFill>
                          <a:srgbClr val="7030A0"/>
                        </a:solidFill>
                      </a:rPr>
                      <a:t>L</a:t>
                    </a:r>
                    <a:r>
                      <a:rPr lang="en-US" sz="1400" b="1" baseline="-25000" dirty="0" err="1">
                        <a:solidFill>
                          <a:srgbClr val="7030A0"/>
                        </a:solidFill>
                      </a:rPr>
                      <a:t>anchor</a:t>
                    </a:r>
                    <a:r>
                      <a:rPr lang="en-US" sz="1400" b="1" baseline="0" dirty="0">
                        <a:solidFill>
                          <a:srgbClr val="7030A0"/>
                        </a:solidFill>
                      </a:rPr>
                      <a:t> = 69 dB(A)</a:t>
                    </a:r>
                    <a:endParaRPr lang="en-US" sz="1400" b="1" dirty="0">
                      <a:solidFill>
                        <a:srgbClr val="7030A0"/>
                      </a:solidFill>
                    </a:endParaRPr>
                  </a:p>
                </c:rich>
              </c:tx>
              <c:spPr>
                <a:noFill/>
                <a:ln>
                  <a:noFill/>
                </a:ln>
                <a:effectLst/>
              </c:spPr>
              <c:dLblPos val="r"/>
              <c:showLegendKey val="0"/>
              <c:showVal val="1"/>
              <c:showCatName val="0"/>
              <c:showSerName val="0"/>
              <c:showPercent val="0"/>
              <c:showBubbleSize val="0"/>
              <c:extLst>
                <c:ext xmlns:c15="http://schemas.microsoft.com/office/drawing/2012/chart" uri="{CE6537A1-D6FC-4f65-9D91-7224C49458BB}">
                  <c15:layout>
                    <c:manualLayout>
                      <c:w val="0.40204832812819497"/>
                      <c:h val="8.0512091038406813E-2"/>
                    </c:manualLayout>
                  </c15:layout>
                  <c15:showDataLabelsRange val="0"/>
                </c:ext>
                <c:ext xmlns:c16="http://schemas.microsoft.com/office/drawing/2014/chart" uri="{C3380CC4-5D6E-409C-BE32-E72D297353CC}">
                  <c16:uniqueId val="{00000006-634C-470C-948B-9A39BE0B51C0}"/>
                </c:ext>
              </c:extLst>
            </c:dLbl>
            <c:spPr>
              <a:noFill/>
              <a:ln>
                <a:noFill/>
              </a:ln>
              <a:effectLst/>
            </c:spPr>
            <c:txPr>
              <a:bodyPr wrap="square" lIns="38100" tIns="19050" rIns="38100" bIns="19050" anchor="ctr" anchorCtr="0">
                <a:spAutoFit/>
              </a:bodyPr>
              <a:lstStyle/>
              <a:p>
                <a:pPr algn="l">
                  <a:defRPr b="1">
                    <a:solidFill>
                      <a:srgbClr val="7030A0"/>
                    </a:solidFill>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a:noFill/>
                    </a:ln>
                  </c:spPr>
                </c15:leaderLines>
              </c:ext>
            </c:extLst>
          </c:dLbls>
          <c:cat>
            <c:numRef>
              <c:f>Tabelle1!$A$2:$A$14</c:f>
              <c:numCache>
                <c:formatCode>General</c:formatCode>
                <c:ptCount val="13"/>
                <c:pt idx="0">
                  <c:v>20</c:v>
                </c:pt>
                <c:pt idx="6">
                  <c:v>50</c:v>
                </c:pt>
                <c:pt idx="7">
                  <c:v>55</c:v>
                </c:pt>
                <c:pt idx="12">
                  <c:v>80</c:v>
                </c:pt>
              </c:numCache>
            </c:numRef>
          </c:cat>
          <c:val>
            <c:numRef>
              <c:f>Tabelle1!$D$2:$D$14</c:f>
              <c:numCache>
                <c:formatCode>General</c:formatCode>
                <c:ptCount val="13"/>
                <c:pt idx="7">
                  <c:v>66</c:v>
                </c:pt>
              </c:numCache>
            </c:numRef>
          </c:val>
          <c:smooth val="0"/>
          <c:extLst>
            <c:ext xmlns:c16="http://schemas.microsoft.com/office/drawing/2014/chart" uri="{C3380CC4-5D6E-409C-BE32-E72D297353CC}">
              <c16:uniqueId val="{00000002-634C-470C-948B-9A39BE0B51C0}"/>
            </c:ext>
          </c:extLst>
        </c:ser>
        <c:ser>
          <c:idx val="3"/>
          <c:order val="3"/>
          <c:tx>
            <c:strRef>
              <c:f>Tabelle1!$E$1</c:f>
              <c:strCache>
                <c:ptCount val="1"/>
                <c:pt idx="0">
                  <c:v>Limit Lurban (Annex 3)</c:v>
                </c:pt>
              </c:strCache>
            </c:strRef>
          </c:tx>
          <c:spPr>
            <a:ln w="25400">
              <a:solidFill>
                <a:srgbClr val="333399"/>
              </a:solidFill>
              <a:prstDash val="sysDash"/>
            </a:ln>
          </c:spPr>
          <c:marker>
            <c:symbol val="none"/>
          </c:marker>
          <c:dLbls>
            <c:delete val="1"/>
          </c:dLbls>
          <c:cat>
            <c:numRef>
              <c:f>Tabelle1!$A$2:$A$14</c:f>
              <c:numCache>
                <c:formatCode>General</c:formatCode>
                <c:ptCount val="13"/>
                <c:pt idx="0">
                  <c:v>20</c:v>
                </c:pt>
                <c:pt idx="6">
                  <c:v>50</c:v>
                </c:pt>
                <c:pt idx="7">
                  <c:v>55</c:v>
                </c:pt>
                <c:pt idx="12">
                  <c:v>80</c:v>
                </c:pt>
              </c:numCache>
            </c:numRef>
          </c:cat>
          <c:val>
            <c:numRef>
              <c:f>Tabelle1!$E$2:$E$14</c:f>
              <c:numCache>
                <c:formatCode>General</c:formatCode>
                <c:ptCount val="13"/>
                <c:pt idx="6">
                  <c:v>68</c:v>
                </c:pt>
                <c:pt idx="7">
                  <c:v>68</c:v>
                </c:pt>
                <c:pt idx="8">
                  <c:v>68</c:v>
                </c:pt>
              </c:numCache>
            </c:numRef>
          </c:val>
          <c:smooth val="0"/>
          <c:extLst>
            <c:ext xmlns:c16="http://schemas.microsoft.com/office/drawing/2014/chart" uri="{C3380CC4-5D6E-409C-BE32-E72D297353CC}">
              <c16:uniqueId val="{00000003-634C-470C-948B-9A39BE0B51C0}"/>
            </c:ext>
          </c:extLst>
        </c:ser>
        <c:dLbls>
          <c:dLblPos val="t"/>
          <c:showLegendKey val="0"/>
          <c:showVal val="1"/>
          <c:showCatName val="0"/>
          <c:showSerName val="0"/>
          <c:showPercent val="0"/>
          <c:showBubbleSize val="0"/>
        </c:dLbls>
        <c:smooth val="0"/>
        <c:axId val="406192816"/>
        <c:axId val="406193208"/>
      </c:lineChart>
      <c:catAx>
        <c:axId val="406192816"/>
        <c:scaling>
          <c:orientation val="minMax"/>
        </c:scaling>
        <c:delete val="0"/>
        <c:axPos val="b"/>
        <c:numFmt formatCode="General" sourceLinked="1"/>
        <c:majorTickMark val="none"/>
        <c:minorTickMark val="none"/>
        <c:tickLblPos val="nextTo"/>
        <c:spPr>
          <a:ln w="9525">
            <a:solidFill>
              <a:srgbClr val="000000"/>
            </a:solidFill>
          </a:ln>
        </c:spPr>
        <c:crossAx val="406193208"/>
        <c:crossesAt val="58"/>
        <c:auto val="1"/>
        <c:lblAlgn val="ctr"/>
        <c:lblOffset val="100"/>
        <c:tickLblSkip val="1"/>
        <c:noMultiLvlLbl val="0"/>
      </c:catAx>
      <c:valAx>
        <c:axId val="406193208"/>
        <c:scaling>
          <c:orientation val="minMax"/>
          <c:max val="79"/>
          <c:min val="60"/>
        </c:scaling>
        <c:delete val="1"/>
        <c:axPos val="r"/>
        <c:majorGridlines>
          <c:spPr>
            <a:ln w="6350">
              <a:solidFill>
                <a:srgbClr val="808080"/>
              </a:solidFill>
              <a:prstDash val="dash"/>
            </a:ln>
          </c:spPr>
        </c:majorGridlines>
        <c:numFmt formatCode="General" sourceLinked="1"/>
        <c:majorTickMark val="out"/>
        <c:minorTickMark val="none"/>
        <c:tickLblPos val="nextTo"/>
        <c:crossAx val="406192816"/>
        <c:crosses val="max"/>
        <c:crossBetween val="midCat"/>
        <c:majorUnit val="5"/>
        <c:minorUnit val="5"/>
      </c:valAx>
    </c:plotArea>
    <c:legend>
      <c:legendPos val="b"/>
      <c:layout>
        <c:manualLayout>
          <c:xMode val="edge"/>
          <c:yMode val="edge"/>
          <c:x val="4.0470331607367155E-2"/>
          <c:y val="0.92019399424289605"/>
          <c:w val="0.91905915757581946"/>
          <c:h val="7.9806005757103962E-2"/>
        </c:manualLayout>
      </c:layout>
      <c:overlay val="0"/>
      <c:txPr>
        <a:bodyPr/>
        <a:lstStyle/>
        <a:p>
          <a:pPr>
            <a:defRPr sz="1100"/>
          </a:pPr>
          <a:endParaRPr lang="de-DE"/>
        </a:p>
      </c:txPr>
    </c:legend>
    <c:plotVisOnly val="1"/>
    <c:dispBlanksAs val="gap"/>
    <c:showDLblsOverMax val="0"/>
  </c:chart>
  <c:txPr>
    <a:bodyPr/>
    <a:lstStyle/>
    <a:p>
      <a:pPr>
        <a:defRPr sz="1000">
          <a:solidFill>
            <a:schemeClr val="tx1"/>
          </a:solidFill>
        </a:defRPr>
      </a:pPr>
      <a:endParaRPr lang="de-DE"/>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0.61597</cdr:x>
      <cdr:y>0.52176</cdr:y>
    </cdr:from>
    <cdr:to>
      <cdr:x>0.77984</cdr:x>
      <cdr:y>0.59603</cdr:y>
    </cdr:to>
    <cdr:sp macro="" textlink="">
      <cdr:nvSpPr>
        <cdr:cNvPr id="2" name="Textfeld 1">
          <a:extLst xmlns:a="http://schemas.openxmlformats.org/drawingml/2006/main">
            <a:ext uri="{FF2B5EF4-FFF2-40B4-BE49-F238E27FC236}">
              <a16:creationId xmlns:a16="http://schemas.microsoft.com/office/drawing/2014/main" id="{54A01778-1EE6-6075-0EDA-76D989B07C00}"/>
            </a:ext>
          </a:extLst>
        </cdr:cNvPr>
        <cdr:cNvSpPr txBox="1"/>
      </cdr:nvSpPr>
      <cdr:spPr>
        <a:xfrm xmlns:a="http://schemas.openxmlformats.org/drawingml/2006/main">
          <a:off x="3779189" y="1765606"/>
          <a:ext cx="1005397" cy="25130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de-DE" sz="1100" b="1" kern="1200" dirty="0"/>
            <a:t>X= 2 dB**</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20/10/2025</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rtl="0">
              <a:defRPr sz="1200"/>
            </a:lvl1pPr>
          </a:lstStyle>
          <a:p>
            <a:endParaRPr lang="en-US" altLang="ja-JP" dirty="0"/>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rtl="0">
              <a:defRPr sz="1200"/>
            </a:lvl1pPr>
          </a:lstStyle>
          <a:p>
            <a:endParaRPr lang="en-US" altLang="ja-JP" dirty="0"/>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en-US" altLang="ja-JP" dirty="0" err="1"/>
              <a:t>Cliquez</a:t>
            </a:r>
            <a:r>
              <a:rPr lang="en-US" altLang="ja-JP" dirty="0"/>
              <a:t> pour modifier les styles du </a:t>
            </a:r>
            <a:r>
              <a:rPr lang="en-US" altLang="ja-JP" dirty="0" err="1"/>
              <a:t>texte</a:t>
            </a:r>
            <a:r>
              <a:rPr lang="en-US" altLang="ja-JP" dirty="0"/>
              <a:t> du masque</a:t>
            </a:r>
          </a:p>
          <a:p>
            <a:pPr lvl="1"/>
            <a:r>
              <a:rPr lang="en-US" altLang="ja-JP" dirty="0"/>
              <a:t>Deuxième </a:t>
            </a:r>
            <a:r>
              <a:rPr lang="en-US" altLang="ja-JP" dirty="0" err="1"/>
              <a:t>niveau</a:t>
            </a:r>
            <a:endParaRPr lang="en-US" altLang="ja-JP" dirty="0"/>
          </a:p>
          <a:p>
            <a:pPr lvl="2"/>
            <a:r>
              <a:rPr lang="en-US" altLang="ja-JP" dirty="0" err="1"/>
              <a:t>Troisième</a:t>
            </a:r>
            <a:r>
              <a:rPr lang="en-US" altLang="ja-JP" dirty="0"/>
              <a:t> </a:t>
            </a:r>
            <a:r>
              <a:rPr lang="en-US" altLang="ja-JP" dirty="0" err="1"/>
              <a:t>niveau</a:t>
            </a:r>
            <a:endParaRPr lang="en-US" altLang="ja-JP" dirty="0"/>
          </a:p>
          <a:p>
            <a:pPr lvl="3"/>
            <a:r>
              <a:rPr lang="en-US" altLang="ja-JP" dirty="0" err="1"/>
              <a:t>Quatrième</a:t>
            </a:r>
            <a:r>
              <a:rPr lang="en-US" altLang="ja-JP" dirty="0"/>
              <a:t> </a:t>
            </a:r>
            <a:r>
              <a:rPr lang="en-US" altLang="ja-JP" dirty="0" err="1"/>
              <a:t>niveau</a:t>
            </a:r>
            <a:endParaRPr lang="en-US" altLang="ja-JP" dirty="0"/>
          </a:p>
          <a:p>
            <a:pPr lvl="4"/>
            <a:r>
              <a:rPr lang="en-US" altLang="ja-JP" dirty="0" err="1"/>
              <a:t>Cinquième</a:t>
            </a:r>
            <a:r>
              <a:rPr lang="en-US" altLang="ja-JP" dirty="0"/>
              <a:t> </a:t>
            </a:r>
            <a:r>
              <a:rPr lang="en-US" altLang="ja-JP" dirty="0" err="1"/>
              <a:t>niveau</a:t>
            </a:r>
            <a:endParaRPr lang="en-US" altLang="ja-JP" dirty="0"/>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rtl="0">
              <a:defRPr sz="1200"/>
            </a:lvl1pPr>
          </a:lstStyle>
          <a:p>
            <a:endParaRPr lang="en-US" altLang="ja-JP" dirty="0"/>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rtl="0">
              <a:defRPr sz="1200"/>
            </a:lvl1pPr>
          </a:lstStyle>
          <a:p>
            <a:fld id="{41FE2CFF-C77F-45F5-8196-7FFE9E57B434}" type="slidenum">
              <a:rPr lang="en-US" altLang="ja-JP" smtClean="0"/>
              <a:pPr/>
              <a:t>‹Nr.›</a:t>
            </a:fld>
            <a:endParaRPr lang="en-US" altLang="ja-JP"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5"/>
          </p:nvPr>
        </p:nvSpPr>
        <p:spPr/>
        <p:txBody>
          <a:bodyPr/>
          <a:lstStyle/>
          <a:p>
            <a:fld id="{41FE2CFF-C77F-45F5-8196-7FFE9E57B434}" type="slidenum">
              <a:rPr lang="en-US" altLang="ja-JP" smtClean="0"/>
              <a:pPr/>
              <a:t>1</a:t>
            </a:fld>
            <a:endParaRPr lang="en-US" altLang="ja-JP" dirty="0"/>
          </a:p>
        </p:txBody>
      </p:sp>
    </p:spTree>
    <p:extLst>
      <p:ext uri="{BB962C8B-B14F-4D97-AF65-F5344CB8AC3E}">
        <p14:creationId xmlns:p14="http://schemas.microsoft.com/office/powerpoint/2010/main" val="3742118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9B697E-8C13-8954-B807-C64FACA025C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3396709-EEA7-8C06-C13C-ED782048A8F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876CEA4-CA9F-3EB2-6CFE-D607DFB88CBF}"/>
              </a:ext>
            </a:extLst>
          </p:cNvPr>
          <p:cNvSpPr>
            <a:spLocks noGrp="1"/>
          </p:cNvSpPr>
          <p:nvPr>
            <p:ph type="body" idx="1"/>
          </p:nvPr>
        </p:nvSpPr>
        <p:spPr/>
        <p:txBody>
          <a:bodyPr/>
          <a:lstStyle/>
          <a:p>
            <a:endParaRPr lang="en-US" dirty="0"/>
          </a:p>
        </p:txBody>
      </p:sp>
      <p:sp>
        <p:nvSpPr>
          <p:cNvPr id="4" name="Foliennummernplatzhalter 3">
            <a:extLst>
              <a:ext uri="{FF2B5EF4-FFF2-40B4-BE49-F238E27FC236}">
                <a16:creationId xmlns:a16="http://schemas.microsoft.com/office/drawing/2014/main" id="{D2B35928-4FCF-84B5-2FD7-5CD2FCA565EB}"/>
              </a:ext>
            </a:extLst>
          </p:cNvPr>
          <p:cNvSpPr>
            <a:spLocks noGrp="1"/>
          </p:cNvSpPr>
          <p:nvPr>
            <p:ph type="sldNum" sz="quarter" idx="5"/>
          </p:nvPr>
        </p:nvSpPr>
        <p:spPr/>
        <p:txBody>
          <a:bodyPr/>
          <a:lstStyle/>
          <a:p>
            <a:fld id="{56723CF4-5F3F-48D1-B859-759DFE8781C5}" type="slidenum">
              <a:rPr lang="en-US" smtClean="0"/>
              <a:pPr/>
              <a:t>10</a:t>
            </a:fld>
            <a:endParaRPr lang="en-US" dirty="0"/>
          </a:p>
        </p:txBody>
      </p:sp>
    </p:spTree>
    <p:extLst>
      <p:ext uri="{BB962C8B-B14F-4D97-AF65-F5344CB8AC3E}">
        <p14:creationId xmlns:p14="http://schemas.microsoft.com/office/powerpoint/2010/main" val="27030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41FE2CFF-C77F-45F5-8196-7FFE9E57B434}" type="slidenum">
              <a:rPr lang="en-US" altLang="ja-JP" smtClean="0"/>
              <a:pPr/>
              <a:t>11</a:t>
            </a:fld>
            <a:endParaRPr lang="en-US" altLang="ja-JP" dirty="0"/>
          </a:p>
        </p:txBody>
      </p:sp>
    </p:spTree>
    <p:extLst>
      <p:ext uri="{BB962C8B-B14F-4D97-AF65-F5344CB8AC3E}">
        <p14:creationId xmlns:p14="http://schemas.microsoft.com/office/powerpoint/2010/main" val="942025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41FE2CFF-C77F-45F5-8196-7FFE9E57B434}" type="slidenum">
              <a:rPr lang="en-US" altLang="ja-JP" smtClean="0"/>
              <a:pPr/>
              <a:t>2</a:t>
            </a:fld>
            <a:endParaRPr lang="en-US" altLang="ja-JP" dirty="0"/>
          </a:p>
        </p:txBody>
      </p:sp>
    </p:spTree>
    <p:extLst>
      <p:ext uri="{BB962C8B-B14F-4D97-AF65-F5344CB8AC3E}">
        <p14:creationId xmlns:p14="http://schemas.microsoft.com/office/powerpoint/2010/main" val="325442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25513" y="758825"/>
            <a:ext cx="8551863" cy="4811713"/>
          </a:xfrm>
        </p:spPr>
      </p:sp>
      <p:sp>
        <p:nvSpPr>
          <p:cNvPr id="3" name="Notizenplatzhalter 2"/>
          <p:cNvSpPr>
            <a:spLocks noGrp="1"/>
          </p:cNvSpPr>
          <p:nvPr>
            <p:ph type="body" idx="1"/>
          </p:nvPr>
        </p:nvSpPr>
        <p:spPr>
          <a:xfrm>
            <a:off x="631165" y="5787318"/>
            <a:ext cx="8564276" cy="338128"/>
          </a:xfrm>
        </p:spPr>
        <p:txBody>
          <a:bodyPr/>
          <a:lstStyle/>
          <a:p>
            <a:endParaRPr lang="en-US" dirty="0"/>
          </a:p>
        </p:txBody>
      </p:sp>
      <p:sp>
        <p:nvSpPr>
          <p:cNvPr id="4" name="Foliennummernplatzhalter 3"/>
          <p:cNvSpPr>
            <a:spLocks noGrp="1"/>
          </p:cNvSpPr>
          <p:nvPr>
            <p:ph type="sldNum" sz="quarter" idx="10"/>
          </p:nvPr>
        </p:nvSpPr>
        <p:spPr/>
        <p:txBody>
          <a:bodyPr/>
          <a:lstStyle/>
          <a:p>
            <a:fld id="{FFD42293-32A4-4699-BFF7-D6A38CA70125}" type="slidenum">
              <a:rPr lang="en-US" smtClean="0"/>
              <a:pPr/>
              <a:t>3</a:t>
            </a:fld>
            <a:endParaRPr lang="en-US" dirty="0"/>
          </a:p>
        </p:txBody>
      </p:sp>
    </p:spTree>
    <p:extLst>
      <p:ext uri="{BB962C8B-B14F-4D97-AF65-F5344CB8AC3E}">
        <p14:creationId xmlns:p14="http://schemas.microsoft.com/office/powerpoint/2010/main" val="3851147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41FE2CFF-C77F-45F5-8196-7FFE9E57B434}" type="slidenum">
              <a:rPr lang="en-US" altLang="ja-JP" smtClean="0"/>
              <a:pPr/>
              <a:t>4</a:t>
            </a:fld>
            <a:endParaRPr lang="en-US" altLang="ja-JP" dirty="0"/>
          </a:p>
        </p:txBody>
      </p:sp>
    </p:spTree>
    <p:extLst>
      <p:ext uri="{BB962C8B-B14F-4D97-AF65-F5344CB8AC3E}">
        <p14:creationId xmlns:p14="http://schemas.microsoft.com/office/powerpoint/2010/main" val="3260138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E87B0E-D166-9E6A-33FD-A42CEE0D62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4D34FDA-6DB6-0A6A-75E7-E5461EF84D0D}"/>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3048DF3-7266-157C-304C-F3582DD563CD}"/>
              </a:ext>
            </a:extLst>
          </p:cNvPr>
          <p:cNvSpPr>
            <a:spLocks noGrp="1"/>
          </p:cNvSpPr>
          <p:nvPr>
            <p:ph type="body" idx="1"/>
          </p:nvPr>
        </p:nvSpPr>
        <p:spPr/>
        <p:txBody>
          <a:bodyPr/>
          <a:lstStyle/>
          <a:p>
            <a:endParaRPr lang="en-US" dirty="0"/>
          </a:p>
        </p:txBody>
      </p:sp>
      <p:sp>
        <p:nvSpPr>
          <p:cNvPr id="4" name="Foliennummernplatzhalter 3">
            <a:extLst>
              <a:ext uri="{FF2B5EF4-FFF2-40B4-BE49-F238E27FC236}">
                <a16:creationId xmlns:a16="http://schemas.microsoft.com/office/drawing/2014/main" id="{216010E9-EFF4-9072-F76D-CF933A88744C}"/>
              </a:ext>
            </a:extLst>
          </p:cNvPr>
          <p:cNvSpPr>
            <a:spLocks noGrp="1"/>
          </p:cNvSpPr>
          <p:nvPr>
            <p:ph type="sldNum" sz="quarter" idx="5"/>
          </p:nvPr>
        </p:nvSpPr>
        <p:spPr/>
        <p:txBody>
          <a:bodyPr/>
          <a:lstStyle/>
          <a:p>
            <a:fld id="{41FE2CFF-C77F-45F5-8196-7FFE9E57B434}" type="slidenum">
              <a:rPr lang="en-US" altLang="ja-JP" smtClean="0"/>
              <a:pPr/>
              <a:t>5</a:t>
            </a:fld>
            <a:endParaRPr lang="en-US" altLang="ja-JP" dirty="0"/>
          </a:p>
        </p:txBody>
      </p:sp>
    </p:spTree>
    <p:extLst>
      <p:ext uri="{BB962C8B-B14F-4D97-AF65-F5344CB8AC3E}">
        <p14:creationId xmlns:p14="http://schemas.microsoft.com/office/powerpoint/2010/main" val="1016460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792F3-C8FD-1BC7-89BD-01B4DEAAD29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1C9704B-FEAB-9A04-0268-3CBE11F593C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BA51339-AF07-F75A-B822-B2DD61D7EE64}"/>
              </a:ext>
            </a:extLst>
          </p:cNvPr>
          <p:cNvSpPr>
            <a:spLocks noGrp="1"/>
          </p:cNvSpPr>
          <p:nvPr>
            <p:ph type="body" idx="1"/>
          </p:nvPr>
        </p:nvSpPr>
        <p:spPr/>
        <p:txBody>
          <a:bodyPr/>
          <a:lstStyle/>
          <a:p>
            <a:endParaRPr lang="en-US" dirty="0"/>
          </a:p>
        </p:txBody>
      </p:sp>
      <p:sp>
        <p:nvSpPr>
          <p:cNvPr id="4" name="Foliennummernplatzhalter 3">
            <a:extLst>
              <a:ext uri="{FF2B5EF4-FFF2-40B4-BE49-F238E27FC236}">
                <a16:creationId xmlns:a16="http://schemas.microsoft.com/office/drawing/2014/main" id="{0B75C701-52A5-A03F-C102-AB5341246733}"/>
              </a:ext>
            </a:extLst>
          </p:cNvPr>
          <p:cNvSpPr>
            <a:spLocks noGrp="1"/>
          </p:cNvSpPr>
          <p:nvPr>
            <p:ph type="sldNum" sz="quarter" idx="5"/>
          </p:nvPr>
        </p:nvSpPr>
        <p:spPr/>
        <p:txBody>
          <a:bodyPr/>
          <a:lstStyle/>
          <a:p>
            <a:fld id="{41FE2CFF-C77F-45F5-8196-7FFE9E57B434}" type="slidenum">
              <a:rPr lang="en-US" altLang="ja-JP" smtClean="0"/>
              <a:pPr/>
              <a:t>6</a:t>
            </a:fld>
            <a:endParaRPr lang="en-US" altLang="ja-JP" dirty="0"/>
          </a:p>
        </p:txBody>
      </p:sp>
    </p:spTree>
    <p:extLst>
      <p:ext uri="{BB962C8B-B14F-4D97-AF65-F5344CB8AC3E}">
        <p14:creationId xmlns:p14="http://schemas.microsoft.com/office/powerpoint/2010/main" val="2057839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E8BCCE-F975-8DE0-A37E-F3A62CE9142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AD8545A-4122-51BC-A073-D8ED5B50A90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12491A7-F067-DB36-3489-0D42ED0A1D44}"/>
              </a:ext>
            </a:extLst>
          </p:cNvPr>
          <p:cNvSpPr>
            <a:spLocks noGrp="1"/>
          </p:cNvSpPr>
          <p:nvPr>
            <p:ph type="body" idx="1"/>
          </p:nvPr>
        </p:nvSpPr>
        <p:spPr/>
        <p:txBody>
          <a:bodyPr/>
          <a:lstStyle/>
          <a:p>
            <a:endParaRPr lang="en-US" dirty="0"/>
          </a:p>
        </p:txBody>
      </p:sp>
      <p:sp>
        <p:nvSpPr>
          <p:cNvPr id="4" name="Foliennummernplatzhalter 3">
            <a:extLst>
              <a:ext uri="{FF2B5EF4-FFF2-40B4-BE49-F238E27FC236}">
                <a16:creationId xmlns:a16="http://schemas.microsoft.com/office/drawing/2014/main" id="{B9E0028A-F139-3425-8015-4DFC28C4C4E5}"/>
              </a:ext>
            </a:extLst>
          </p:cNvPr>
          <p:cNvSpPr>
            <a:spLocks noGrp="1"/>
          </p:cNvSpPr>
          <p:nvPr>
            <p:ph type="sldNum" sz="quarter" idx="5"/>
          </p:nvPr>
        </p:nvSpPr>
        <p:spPr/>
        <p:txBody>
          <a:bodyPr/>
          <a:lstStyle/>
          <a:p>
            <a:fld id="{41FE2CFF-C77F-45F5-8196-7FFE9E57B434}" type="slidenum">
              <a:rPr lang="en-US" altLang="ja-JP" smtClean="0"/>
              <a:pPr/>
              <a:t>7</a:t>
            </a:fld>
            <a:endParaRPr lang="en-US" altLang="ja-JP" dirty="0"/>
          </a:p>
        </p:txBody>
      </p:sp>
    </p:spTree>
    <p:extLst>
      <p:ext uri="{BB962C8B-B14F-4D97-AF65-F5344CB8AC3E}">
        <p14:creationId xmlns:p14="http://schemas.microsoft.com/office/powerpoint/2010/main" val="1501657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56723CF4-5F3F-48D1-B859-759DFE8781C5}" type="slidenum">
              <a:rPr lang="en-US" smtClean="0"/>
              <a:pPr/>
              <a:t>8</a:t>
            </a:fld>
            <a:endParaRPr lang="en-US" dirty="0"/>
          </a:p>
        </p:txBody>
      </p:sp>
    </p:spTree>
    <p:extLst>
      <p:ext uri="{BB962C8B-B14F-4D97-AF65-F5344CB8AC3E}">
        <p14:creationId xmlns:p14="http://schemas.microsoft.com/office/powerpoint/2010/main" val="3494971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D6030-A9BA-ABCB-37AF-0ACC04F2560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0D9D6BC-AE94-DA11-26B8-7E1122BFD99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597E8D9-1DA6-AD4E-DF92-97BA4CE0B167}"/>
              </a:ext>
            </a:extLst>
          </p:cNvPr>
          <p:cNvSpPr>
            <a:spLocks noGrp="1"/>
          </p:cNvSpPr>
          <p:nvPr>
            <p:ph type="body" idx="1"/>
          </p:nvPr>
        </p:nvSpPr>
        <p:spPr/>
        <p:txBody>
          <a:bodyPr/>
          <a:lstStyle/>
          <a:p>
            <a:endParaRPr lang="en-US" dirty="0"/>
          </a:p>
        </p:txBody>
      </p:sp>
      <p:sp>
        <p:nvSpPr>
          <p:cNvPr id="4" name="Foliennummernplatzhalter 3">
            <a:extLst>
              <a:ext uri="{FF2B5EF4-FFF2-40B4-BE49-F238E27FC236}">
                <a16:creationId xmlns:a16="http://schemas.microsoft.com/office/drawing/2014/main" id="{077C37B0-3A48-BD29-51A7-09CCD279E4F6}"/>
              </a:ext>
            </a:extLst>
          </p:cNvPr>
          <p:cNvSpPr>
            <a:spLocks noGrp="1"/>
          </p:cNvSpPr>
          <p:nvPr>
            <p:ph type="sldNum" sz="quarter" idx="5"/>
          </p:nvPr>
        </p:nvSpPr>
        <p:spPr/>
        <p:txBody>
          <a:bodyPr/>
          <a:lstStyle/>
          <a:p>
            <a:fld id="{56723CF4-5F3F-48D1-B859-759DFE8781C5}" type="slidenum">
              <a:rPr lang="en-US" smtClean="0"/>
              <a:pPr/>
              <a:t>9</a:t>
            </a:fld>
            <a:endParaRPr lang="en-US" dirty="0"/>
          </a:p>
        </p:txBody>
      </p:sp>
    </p:spTree>
    <p:extLst>
      <p:ext uri="{BB962C8B-B14F-4D97-AF65-F5344CB8AC3E}">
        <p14:creationId xmlns:p14="http://schemas.microsoft.com/office/powerpoint/2010/main" val="14051376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D097BBE5-3519-535B-7160-4D7E8C2B8AD5}"/>
              </a:ext>
            </a:extLst>
          </p:cNvPr>
          <p:cNvGraphicFramePr>
            <a:graphicFrameLocks noChangeAspect="1"/>
          </p:cNvGraphicFramePr>
          <p:nvPr userDrawn="1">
            <p:custDataLst>
              <p:tags r:id="rId1"/>
            </p:custDataLst>
            <p:extLst>
              <p:ext uri="{D42A27DB-BD31-4B8C-83A1-F6EECF244321}">
                <p14:modId xmlns:p14="http://schemas.microsoft.com/office/powerpoint/2010/main" val="15000782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9" name="think-cell data - do not delete" hidden="1">
                        <a:extLst>
                          <a:ext uri="{FF2B5EF4-FFF2-40B4-BE49-F238E27FC236}">
                            <a16:creationId xmlns:a16="http://schemas.microsoft.com/office/drawing/2014/main" id="{D097BBE5-3519-535B-7160-4D7E8C2B8AD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ctrTitle"/>
          </p:nvPr>
        </p:nvSpPr>
        <p:spPr>
          <a:xfrm>
            <a:off x="914400" y="2130426"/>
            <a:ext cx="10363200" cy="1470025"/>
          </a:xfrm>
          <a:prstGeom prst="rect">
            <a:avLst/>
          </a:prstGeom>
        </p:spPr>
        <p:txBody>
          <a:bodyPr vert="horz"/>
          <a:lstStyle>
            <a:lvl1pPr rtl="0">
              <a:defRPr/>
            </a:lvl1pPr>
          </a:lstStyle>
          <a:p>
            <a:r>
              <a:rPr lang="en-US" dirty="0" err="1"/>
              <a:t>Mastertitelformat</a:t>
            </a:r>
            <a:r>
              <a:rPr lang="en-US" dirty="0"/>
              <a:t> </a:t>
            </a:r>
            <a:r>
              <a:rPr lang="en-US" dirty="0" err="1"/>
              <a:t>bearbeiten</a:t>
            </a:r>
            <a:endParaRPr lang="en-US" dirty="0"/>
          </a:p>
        </p:txBody>
      </p:sp>
      <p:sp>
        <p:nvSpPr>
          <p:cNvPr id="3" name="Sous-titre 2"/>
          <p:cNvSpPr>
            <a:spLocks noGrp="1"/>
          </p:cNvSpPr>
          <p:nvPr>
            <p:ph type="subTitle" idx="1"/>
          </p:nvPr>
        </p:nvSpPr>
        <p:spPr>
          <a:xfrm>
            <a:off x="1828800" y="3886200"/>
            <a:ext cx="8534400" cy="1752600"/>
          </a:xfrm>
        </p:spPr>
        <p:txBody>
          <a:bodyPr/>
          <a:lstStyle>
            <a:lvl1pPr marL="0" indent="0" algn="ctr" rtl="0">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Master-</a:t>
            </a:r>
            <a:r>
              <a:rPr lang="en-US" dirty="0" err="1"/>
              <a:t>Untertitelformat</a:t>
            </a:r>
            <a:r>
              <a:rPr lang="en-US" dirty="0"/>
              <a:t> </a:t>
            </a:r>
            <a:r>
              <a:rPr lang="en-US" dirty="0" err="1"/>
              <a:t>bearbeiten</a:t>
            </a:r>
            <a:endParaRPr lang="en-US" dirty="0"/>
          </a:p>
        </p:txBody>
      </p:sp>
      <p:sp>
        <p:nvSpPr>
          <p:cNvPr id="4" name="Espace réservé de la date 3"/>
          <p:cNvSpPr>
            <a:spLocks noGrp="1"/>
          </p:cNvSpPr>
          <p:nvPr>
            <p:ph type="dt" sz="half" idx="10"/>
          </p:nvPr>
        </p:nvSpPr>
        <p:spPr/>
        <p:txBody>
          <a:bodyPr/>
          <a:lstStyle>
            <a:lvl1pPr rtl="0">
              <a:defRPr/>
            </a:lvl1pPr>
          </a:lstStyle>
          <a:p>
            <a:endParaRPr lang="en-US" altLang="ja-JP" dirty="0"/>
          </a:p>
        </p:txBody>
      </p:sp>
      <p:sp>
        <p:nvSpPr>
          <p:cNvPr id="5" name="Espace réservé du pied de page 4"/>
          <p:cNvSpPr>
            <a:spLocks noGrp="1"/>
          </p:cNvSpPr>
          <p:nvPr>
            <p:ph type="ftr" sz="quarter" idx="11"/>
          </p:nvPr>
        </p:nvSpPr>
        <p:spPr/>
        <p:txBody>
          <a:bodyPr/>
          <a:lstStyle>
            <a:lvl1pPr rtl="0">
              <a:defRPr/>
            </a:lvl1pPr>
          </a:lstStyle>
          <a:p>
            <a:endParaRPr lang="en-US" altLang="ja-JP" dirty="0"/>
          </a:p>
        </p:txBody>
      </p:sp>
      <p:sp>
        <p:nvSpPr>
          <p:cNvPr id="6" name="Espace réservé du numéro de diapositive 5"/>
          <p:cNvSpPr>
            <a:spLocks noGrp="1"/>
          </p:cNvSpPr>
          <p:nvPr>
            <p:ph type="sldNum" sz="quarter" idx="12"/>
          </p:nvPr>
        </p:nvSpPr>
        <p:spPr/>
        <p:txBody>
          <a:bodyPr/>
          <a:lstStyle>
            <a:lvl1pPr rtl="0">
              <a:defRPr/>
            </a:lvl1pPr>
          </a:lstStyle>
          <a:p>
            <a:endParaRPr lang="en-US"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5"/>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A7555DA0-6667-AAD5-26DE-4C3FC6F44FC2}"/>
              </a:ext>
            </a:extLst>
          </p:cNvPr>
          <p:cNvGraphicFramePr>
            <a:graphicFrameLocks noChangeAspect="1"/>
          </p:cNvGraphicFramePr>
          <p:nvPr userDrawn="1">
            <p:custDataLst>
              <p:tags r:id="rId1"/>
            </p:custDataLst>
            <p:extLst>
              <p:ext uri="{D42A27DB-BD31-4B8C-83A1-F6EECF244321}">
                <p14:modId xmlns:p14="http://schemas.microsoft.com/office/powerpoint/2010/main" val="15107793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8" name="think-cell data - do not delete" hidden="1">
                        <a:extLst>
                          <a:ext uri="{FF2B5EF4-FFF2-40B4-BE49-F238E27FC236}">
                            <a16:creationId xmlns:a16="http://schemas.microsoft.com/office/drawing/2014/main" id="{A7555DA0-6667-AAD5-26DE-4C3FC6F44FC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a:xfrm>
            <a:off x="609600" y="274638"/>
            <a:ext cx="10972800" cy="1143000"/>
          </a:xfrm>
          <a:prstGeom prst="rect">
            <a:avLst/>
          </a:prstGeom>
        </p:spPr>
        <p:txBody>
          <a:bodyPr vert="horz"/>
          <a:lstStyle>
            <a:lvl1pPr rtl="0">
              <a:defRPr/>
            </a:lvl1pPr>
          </a:lstStyle>
          <a:p>
            <a:r>
              <a:rPr lang="en-US" dirty="0" err="1"/>
              <a:t>Mastertitelformat</a:t>
            </a:r>
            <a:r>
              <a:rPr lang="en-US" dirty="0"/>
              <a:t> </a:t>
            </a:r>
            <a:r>
              <a:rPr lang="en-US" dirty="0" err="1"/>
              <a:t>bearbeiten</a:t>
            </a:r>
            <a:endParaRPr lang="en-US" dirty="0"/>
          </a:p>
        </p:txBody>
      </p:sp>
      <p:sp>
        <p:nvSpPr>
          <p:cNvPr id="3" name="Espace réservé du texte vertical 2"/>
          <p:cNvSpPr>
            <a:spLocks noGrp="1"/>
          </p:cNvSpPr>
          <p:nvPr>
            <p:ph type="body" orient="vert" idx="1"/>
          </p:nvPr>
        </p:nvSpPr>
        <p:spPr/>
        <p:txBody>
          <a:bodyPr vert="eaVert"/>
          <a:lstStyle>
            <a:lvl1pPr rtl="0">
              <a:defRPr/>
            </a:lvl1pPr>
            <a:lvl2pPr rtl="0">
              <a:defRPr/>
            </a:lvl2pPr>
            <a:lvl3pPr rtl="0">
              <a:defRPr/>
            </a:lvl3pPr>
            <a:lvl4pPr rtl="0">
              <a:defRPr/>
            </a:lvl4pPr>
            <a:lvl5pPr rtl="0">
              <a:defRPr/>
            </a:lvl5pPr>
          </a:lstStyle>
          <a:p>
            <a:pPr lvl="0"/>
            <a:r>
              <a:rPr lang="en-US" dirty="0" err="1"/>
              <a:t>Mastertextformat</a:t>
            </a:r>
            <a:r>
              <a:rPr lang="en-US" dirty="0"/>
              <a:t> </a:t>
            </a:r>
            <a:r>
              <a:rPr lang="en-US" dirty="0" err="1"/>
              <a:t>bearbeiten</a:t>
            </a:r>
            <a:endParaRPr lang="en-US" dirty="0"/>
          </a:p>
          <a:p>
            <a:pPr lvl="1"/>
            <a:r>
              <a:rPr lang="en-US" dirty="0" err="1"/>
              <a:t>Zweite</a:t>
            </a:r>
            <a:r>
              <a:rPr lang="en-US" dirty="0"/>
              <a:t> Ebene</a:t>
            </a:r>
          </a:p>
          <a:p>
            <a:pPr lvl="2"/>
            <a:r>
              <a:rPr lang="en-US" dirty="0" err="1"/>
              <a:t>Dritte</a:t>
            </a:r>
            <a:r>
              <a:rPr lang="en-US" dirty="0"/>
              <a:t> Ebene</a:t>
            </a:r>
          </a:p>
          <a:p>
            <a:pPr lvl="3"/>
            <a:r>
              <a:rPr lang="en-US" dirty="0" err="1"/>
              <a:t>Vierte</a:t>
            </a:r>
            <a:r>
              <a:rPr lang="en-US" dirty="0"/>
              <a:t> Ebene</a:t>
            </a:r>
          </a:p>
          <a:p>
            <a:pPr lvl="4"/>
            <a:r>
              <a:rPr lang="en-US" dirty="0" err="1"/>
              <a:t>Fünfte</a:t>
            </a:r>
            <a:r>
              <a:rPr lang="en-US" dirty="0"/>
              <a:t> Ebene</a:t>
            </a:r>
          </a:p>
        </p:txBody>
      </p:sp>
      <p:sp>
        <p:nvSpPr>
          <p:cNvPr id="4" name="Espace réservé de la date 3"/>
          <p:cNvSpPr>
            <a:spLocks noGrp="1"/>
          </p:cNvSpPr>
          <p:nvPr>
            <p:ph type="dt" sz="half" idx="10"/>
          </p:nvPr>
        </p:nvSpPr>
        <p:spPr/>
        <p:txBody>
          <a:bodyPr/>
          <a:lstStyle>
            <a:lvl1pPr rtl="0">
              <a:defRPr/>
            </a:lvl1pPr>
          </a:lstStyle>
          <a:p>
            <a:endParaRPr lang="en-US" altLang="ja-JP" dirty="0"/>
          </a:p>
        </p:txBody>
      </p:sp>
      <p:sp>
        <p:nvSpPr>
          <p:cNvPr id="5" name="Espace réservé du pied de page 4"/>
          <p:cNvSpPr>
            <a:spLocks noGrp="1"/>
          </p:cNvSpPr>
          <p:nvPr>
            <p:ph type="ftr" sz="quarter" idx="11"/>
          </p:nvPr>
        </p:nvSpPr>
        <p:spPr/>
        <p:txBody>
          <a:bodyPr/>
          <a:lstStyle>
            <a:lvl1pPr rtl="0">
              <a:defRPr/>
            </a:lvl1pPr>
          </a:lstStyle>
          <a:p>
            <a:endParaRPr lang="en-US" altLang="ja-JP" dirty="0"/>
          </a:p>
        </p:txBody>
      </p:sp>
      <p:sp>
        <p:nvSpPr>
          <p:cNvPr id="6" name="Espace réservé du numéro de diapositive 5"/>
          <p:cNvSpPr>
            <a:spLocks noGrp="1"/>
          </p:cNvSpPr>
          <p:nvPr>
            <p:ph type="sldNum" sz="quarter" idx="12"/>
          </p:nvPr>
        </p:nvSpPr>
        <p:spPr/>
        <p:txBody>
          <a:bodyPr/>
          <a:lstStyle>
            <a:lvl1pPr rtl="0">
              <a:defRPr/>
            </a:lvl1pPr>
          </a:lstStyle>
          <a:p>
            <a:fld id="{876E22B0-3A17-45B7-AF4B-28357ACE90C3}" type="slidenum">
              <a:rPr lang="en-US" altLang="ja-JP" smtClean="0"/>
              <a:pPr/>
              <a:t>‹Nr.›</a:t>
            </a:fld>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207DEABA-81A1-C5AE-B297-6F12518C0E2A}"/>
              </a:ext>
            </a:extLst>
          </p:cNvPr>
          <p:cNvGraphicFramePr>
            <a:graphicFrameLocks noChangeAspect="1"/>
          </p:cNvGraphicFramePr>
          <p:nvPr userDrawn="1">
            <p:custDataLst>
              <p:tags r:id="rId1"/>
            </p:custDataLst>
            <p:extLst>
              <p:ext uri="{D42A27DB-BD31-4B8C-83A1-F6EECF244321}">
                <p14:modId xmlns:p14="http://schemas.microsoft.com/office/powerpoint/2010/main" val="34774772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8" name="think-cell data - do not delete" hidden="1">
                        <a:extLst>
                          <a:ext uri="{FF2B5EF4-FFF2-40B4-BE49-F238E27FC236}">
                            <a16:creationId xmlns:a16="http://schemas.microsoft.com/office/drawing/2014/main" id="{207DEABA-81A1-C5AE-B297-6F12518C0E2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vertical 1"/>
          <p:cNvSpPr>
            <a:spLocks noGrp="1"/>
          </p:cNvSpPr>
          <p:nvPr>
            <p:ph type="title" orient="vert"/>
          </p:nvPr>
        </p:nvSpPr>
        <p:spPr>
          <a:xfrm>
            <a:off x="8839200" y="274639"/>
            <a:ext cx="2743200" cy="5851525"/>
          </a:xfrm>
          <a:prstGeom prst="rect">
            <a:avLst/>
          </a:prstGeom>
        </p:spPr>
        <p:txBody>
          <a:bodyPr vert="eaVert"/>
          <a:lstStyle>
            <a:lvl1pPr rtl="0">
              <a:defRPr/>
            </a:lvl1pPr>
          </a:lstStyle>
          <a:p>
            <a:r>
              <a:rPr lang="en-US" dirty="0" err="1"/>
              <a:t>Mastertitelformat</a:t>
            </a:r>
            <a:r>
              <a:rPr lang="en-US" dirty="0"/>
              <a:t> </a:t>
            </a:r>
            <a:r>
              <a:rPr lang="en-US" dirty="0" err="1"/>
              <a:t>bearbeiten</a:t>
            </a:r>
            <a:endParaRPr lang="en-US" dirty="0"/>
          </a:p>
        </p:txBody>
      </p:sp>
      <p:sp>
        <p:nvSpPr>
          <p:cNvPr id="3" name="Espace réservé du texte vertical 2"/>
          <p:cNvSpPr>
            <a:spLocks noGrp="1"/>
          </p:cNvSpPr>
          <p:nvPr>
            <p:ph type="body" orient="vert" idx="1"/>
          </p:nvPr>
        </p:nvSpPr>
        <p:spPr>
          <a:xfrm>
            <a:off x="609600" y="274639"/>
            <a:ext cx="8026400" cy="5851525"/>
          </a:xfrm>
        </p:spPr>
        <p:txBody>
          <a:bodyPr vert="eaVert"/>
          <a:lstStyle>
            <a:lvl1pPr rtl="0">
              <a:defRPr/>
            </a:lvl1pPr>
            <a:lvl2pPr rtl="0">
              <a:defRPr/>
            </a:lvl2pPr>
            <a:lvl3pPr rtl="0">
              <a:defRPr/>
            </a:lvl3pPr>
            <a:lvl4pPr rtl="0">
              <a:defRPr/>
            </a:lvl4pPr>
            <a:lvl5pPr rtl="0">
              <a:defRPr/>
            </a:lvl5pPr>
          </a:lstStyle>
          <a:p>
            <a:pPr lvl="0"/>
            <a:r>
              <a:rPr lang="en-US" dirty="0" err="1"/>
              <a:t>Mastertextformat</a:t>
            </a:r>
            <a:r>
              <a:rPr lang="en-US" dirty="0"/>
              <a:t> </a:t>
            </a:r>
            <a:r>
              <a:rPr lang="en-US" dirty="0" err="1"/>
              <a:t>bearbeiten</a:t>
            </a:r>
            <a:endParaRPr lang="en-US" dirty="0"/>
          </a:p>
          <a:p>
            <a:pPr lvl="1"/>
            <a:r>
              <a:rPr lang="en-US" dirty="0" err="1"/>
              <a:t>Zweite</a:t>
            </a:r>
            <a:r>
              <a:rPr lang="en-US" dirty="0"/>
              <a:t> Ebene</a:t>
            </a:r>
          </a:p>
          <a:p>
            <a:pPr lvl="2"/>
            <a:r>
              <a:rPr lang="en-US" dirty="0" err="1"/>
              <a:t>Dritte</a:t>
            </a:r>
            <a:r>
              <a:rPr lang="en-US" dirty="0"/>
              <a:t> Ebene</a:t>
            </a:r>
          </a:p>
          <a:p>
            <a:pPr lvl="3"/>
            <a:r>
              <a:rPr lang="en-US" dirty="0" err="1"/>
              <a:t>Vierte</a:t>
            </a:r>
            <a:r>
              <a:rPr lang="en-US" dirty="0"/>
              <a:t> Ebene</a:t>
            </a:r>
          </a:p>
          <a:p>
            <a:pPr lvl="4"/>
            <a:r>
              <a:rPr lang="en-US" dirty="0" err="1"/>
              <a:t>Fünfte</a:t>
            </a:r>
            <a:r>
              <a:rPr lang="en-US" dirty="0"/>
              <a:t> Ebene</a:t>
            </a:r>
          </a:p>
        </p:txBody>
      </p:sp>
      <p:sp>
        <p:nvSpPr>
          <p:cNvPr id="4" name="Espace réservé de la date 3"/>
          <p:cNvSpPr>
            <a:spLocks noGrp="1"/>
          </p:cNvSpPr>
          <p:nvPr>
            <p:ph type="dt" sz="half" idx="10"/>
          </p:nvPr>
        </p:nvSpPr>
        <p:spPr/>
        <p:txBody>
          <a:bodyPr/>
          <a:lstStyle>
            <a:lvl1pPr rtl="0">
              <a:defRPr/>
            </a:lvl1pPr>
          </a:lstStyle>
          <a:p>
            <a:endParaRPr lang="en-US" altLang="ja-JP" dirty="0"/>
          </a:p>
        </p:txBody>
      </p:sp>
      <p:sp>
        <p:nvSpPr>
          <p:cNvPr id="5" name="Espace réservé du pied de page 4"/>
          <p:cNvSpPr>
            <a:spLocks noGrp="1"/>
          </p:cNvSpPr>
          <p:nvPr>
            <p:ph type="ftr" sz="quarter" idx="11"/>
          </p:nvPr>
        </p:nvSpPr>
        <p:spPr/>
        <p:txBody>
          <a:bodyPr/>
          <a:lstStyle>
            <a:lvl1pPr rtl="0">
              <a:defRPr/>
            </a:lvl1pPr>
          </a:lstStyle>
          <a:p>
            <a:endParaRPr lang="en-US" altLang="ja-JP" dirty="0"/>
          </a:p>
        </p:txBody>
      </p:sp>
      <p:sp>
        <p:nvSpPr>
          <p:cNvPr id="6" name="Espace réservé du numéro de diapositive 5"/>
          <p:cNvSpPr>
            <a:spLocks noGrp="1"/>
          </p:cNvSpPr>
          <p:nvPr>
            <p:ph type="sldNum" sz="quarter" idx="12"/>
          </p:nvPr>
        </p:nvSpPr>
        <p:spPr/>
        <p:txBody>
          <a:bodyPr/>
          <a:lstStyle>
            <a:lvl1pPr rtl="0">
              <a:defRPr/>
            </a:lvl1pPr>
          </a:lstStyle>
          <a:p>
            <a:fld id="{D04D32B0-8A42-44E7-9B4D-3C2296BFBD2E}" type="slidenum">
              <a:rPr lang="en-US" altLang="ja-JP" smtClean="0"/>
              <a:pPr/>
              <a:t>‹Nr.›</a:t>
            </a:fld>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el">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3B17FDA0-B748-215B-C257-1B1DC4EC0243}"/>
              </a:ext>
            </a:extLst>
          </p:cNvPr>
          <p:cNvGraphicFramePr>
            <a:graphicFrameLocks noChangeAspect="1"/>
          </p:cNvGraphicFramePr>
          <p:nvPr userDrawn="1">
            <p:custDataLst>
              <p:tags r:id="rId1"/>
            </p:custDataLst>
            <p:extLst>
              <p:ext uri="{D42A27DB-BD31-4B8C-83A1-F6EECF244321}">
                <p14:modId xmlns:p14="http://schemas.microsoft.com/office/powerpoint/2010/main" val="40756778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0" imgH="396" progId="TCLayout.ActiveDocument.1">
                  <p:embed/>
                </p:oleObj>
              </mc:Choice>
              <mc:Fallback>
                <p:oleObj name="think-cell Folie" r:id="rId3" imgW="400" imgH="396" progId="TCLayout.ActiveDocument.1">
                  <p:embed/>
                  <p:pic>
                    <p:nvPicPr>
                      <p:cNvPr id="4" name="think-cell data - do not delete" hidden="1">
                        <a:extLst>
                          <a:ext uri="{FF2B5EF4-FFF2-40B4-BE49-F238E27FC236}">
                            <a16:creationId xmlns:a16="http://schemas.microsoft.com/office/drawing/2014/main" id="{3B17FDA0-B748-215B-C257-1B1DC4EC02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8D3D193D-C45E-44E0-804D-82883133DBB6}"/>
              </a:ext>
            </a:extLst>
          </p:cNvPr>
          <p:cNvSpPr>
            <a:spLocks noGrp="1"/>
          </p:cNvSpPr>
          <p:nvPr>
            <p:ph type="title"/>
          </p:nvPr>
        </p:nvSpPr>
        <p:spPr bwMode="gray"/>
        <p:txBody>
          <a:bodyPr/>
          <a:lstStyle>
            <a:lvl1pPr rtl="0">
              <a:defRPr/>
            </a:lvl1pPr>
          </a:lstStyle>
          <a:p>
            <a:r>
              <a:rPr lang="en-US"/>
              <a:t>Mastertitelformat bearbeiten</a:t>
            </a:r>
            <a:endParaRPr lang="en-US" dirty="0"/>
          </a:p>
        </p:txBody>
      </p:sp>
      <p:sp>
        <p:nvSpPr>
          <p:cNvPr id="3" name="Textplatzhalter 5">
            <a:extLst>
              <a:ext uri="{FF2B5EF4-FFF2-40B4-BE49-F238E27FC236}">
                <a16:creationId xmlns:a16="http://schemas.microsoft.com/office/drawing/2014/main" id="{3DA8FBB8-F138-4EBE-B59C-7ACA0C1B5C55}"/>
              </a:ext>
            </a:extLst>
          </p:cNvPr>
          <p:cNvSpPr>
            <a:spLocks noGrp="1"/>
          </p:cNvSpPr>
          <p:nvPr>
            <p:ph type="body" sz="quarter" idx="12" hasCustomPrompt="1"/>
          </p:nvPr>
        </p:nvSpPr>
        <p:spPr>
          <a:xfrm>
            <a:off x="371475" y="5879356"/>
            <a:ext cx="11449050" cy="215444"/>
          </a:xfrm>
        </p:spPr>
        <p:txBody>
          <a:bodyPr anchor="b">
            <a:spAutoFit/>
          </a:bodyPr>
          <a:lstStyle>
            <a:lvl1pPr rtl="0">
              <a:defRPr sz="800"/>
            </a:lvl1pPr>
            <a:lvl2pPr marL="0" indent="0">
              <a:buNone/>
              <a:defRPr sz="700"/>
            </a:lvl2pPr>
            <a:lvl3pPr>
              <a:defRPr sz="700"/>
            </a:lvl3pPr>
            <a:lvl4pPr>
              <a:defRPr sz="700"/>
            </a:lvl4pPr>
            <a:lvl5pPr>
              <a:defRPr sz="700"/>
            </a:lvl5pPr>
          </a:lstStyle>
          <a:p>
            <a:pPr lvl="0"/>
            <a:r>
              <a:rPr lang="en-US"/>
              <a:t>Quelle &amp; Fußnote</a:t>
            </a:r>
            <a:endParaRPr lang="en-US" dirty="0"/>
          </a:p>
        </p:txBody>
      </p:sp>
    </p:spTree>
    <p:extLst>
      <p:ext uri="{BB962C8B-B14F-4D97-AF65-F5344CB8AC3E}">
        <p14:creationId xmlns:p14="http://schemas.microsoft.com/office/powerpoint/2010/main" val="592146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51C9E7C5-2189-83AB-0053-AFE7A33047B2}"/>
              </a:ext>
            </a:extLst>
          </p:cNvPr>
          <p:cNvGraphicFramePr>
            <a:graphicFrameLocks noChangeAspect="1"/>
          </p:cNvGraphicFramePr>
          <p:nvPr userDrawn="1">
            <p:custDataLst>
              <p:tags r:id="rId1"/>
            </p:custDataLst>
            <p:extLst>
              <p:ext uri="{D42A27DB-BD31-4B8C-83A1-F6EECF244321}">
                <p14:modId xmlns:p14="http://schemas.microsoft.com/office/powerpoint/2010/main" val="15719938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8" name="think-cell data - do not delete" hidden="1">
                        <a:extLst>
                          <a:ext uri="{FF2B5EF4-FFF2-40B4-BE49-F238E27FC236}">
                            <a16:creationId xmlns:a16="http://schemas.microsoft.com/office/drawing/2014/main" id="{51C9E7C5-2189-83AB-0053-AFE7A33047B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a:xfrm>
            <a:off x="609600" y="274638"/>
            <a:ext cx="10972800" cy="1143000"/>
          </a:xfrm>
          <a:prstGeom prst="rect">
            <a:avLst/>
          </a:prstGeom>
        </p:spPr>
        <p:txBody>
          <a:bodyPr vert="horz"/>
          <a:lstStyle>
            <a:lvl1pPr rtl="0">
              <a:defRPr/>
            </a:lvl1pPr>
          </a:lstStyle>
          <a:p>
            <a:r>
              <a:rPr lang="en-US" dirty="0" err="1"/>
              <a:t>Mastertitelformat</a:t>
            </a:r>
            <a:r>
              <a:rPr lang="en-US" dirty="0"/>
              <a:t> </a:t>
            </a:r>
            <a:r>
              <a:rPr lang="en-US" dirty="0" err="1"/>
              <a:t>bearbeiten</a:t>
            </a:r>
            <a:endParaRPr lang="en-US" dirty="0"/>
          </a:p>
        </p:txBody>
      </p:sp>
      <p:sp>
        <p:nvSpPr>
          <p:cNvPr id="3" name="Espace réservé du contenu 2"/>
          <p:cNvSpPr>
            <a:spLocks noGrp="1"/>
          </p:cNvSpPr>
          <p:nvPr>
            <p:ph idx="1"/>
          </p:nvPr>
        </p:nvSpPr>
        <p:spPr/>
        <p:txBody>
          <a:bodyPr/>
          <a:lstStyle>
            <a:lvl1pPr rtl="0">
              <a:defRPr/>
            </a:lvl1pPr>
            <a:lvl2pPr marL="742950" indent="-285750" rtl="0">
              <a:buFont typeface="Wingdings" panose="05000000000000000000" pitchFamily="2" charset="2"/>
              <a:buChar char="§"/>
              <a:defRPr/>
            </a:lvl2pPr>
            <a:lvl3pPr marL="1143000" indent="-228600" rtl="0">
              <a:buFont typeface="Calibri" panose="020F0502020204030204" pitchFamily="34" charset="0"/>
              <a:buChar char="−"/>
              <a:defRPr/>
            </a:lvl3pPr>
            <a:lvl4pPr marL="1600200" indent="-228600" rtl="0">
              <a:buFont typeface="Courier New" panose="02070309020205020404" pitchFamily="49" charset="0"/>
              <a:buChar char="o"/>
              <a:defRPr/>
            </a:lvl4pPr>
            <a:lvl5pPr rtl="0">
              <a:defRPr/>
            </a:lvl5pPr>
          </a:lstStyle>
          <a:p>
            <a:pPr lvl="0"/>
            <a:r>
              <a:rPr lang="en-US" dirty="0" err="1"/>
              <a:t>Mastertextformat</a:t>
            </a:r>
            <a:r>
              <a:rPr lang="en-US" dirty="0"/>
              <a:t> </a:t>
            </a:r>
            <a:r>
              <a:rPr lang="en-US" dirty="0" err="1"/>
              <a:t>bearbeiten</a:t>
            </a:r>
            <a:endParaRPr lang="en-US" dirty="0"/>
          </a:p>
          <a:p>
            <a:pPr lvl="1"/>
            <a:r>
              <a:rPr lang="en-US" dirty="0" err="1"/>
              <a:t>Zweite</a:t>
            </a:r>
            <a:r>
              <a:rPr lang="en-US" dirty="0"/>
              <a:t> Ebene</a:t>
            </a:r>
          </a:p>
          <a:p>
            <a:pPr lvl="2"/>
            <a:r>
              <a:rPr lang="en-US" dirty="0" err="1"/>
              <a:t>Dritte</a:t>
            </a:r>
            <a:r>
              <a:rPr lang="en-US" dirty="0"/>
              <a:t> Ebene</a:t>
            </a:r>
          </a:p>
          <a:p>
            <a:pPr lvl="3"/>
            <a:r>
              <a:rPr lang="en-US" dirty="0" err="1"/>
              <a:t>Vierte</a:t>
            </a:r>
            <a:r>
              <a:rPr lang="en-US" dirty="0"/>
              <a:t> Ebene</a:t>
            </a:r>
          </a:p>
          <a:p>
            <a:pPr lvl="4"/>
            <a:r>
              <a:rPr lang="en-US" dirty="0" err="1"/>
              <a:t>Fünfte</a:t>
            </a:r>
            <a:r>
              <a:rPr lang="en-US" dirty="0"/>
              <a:t> Ebene</a:t>
            </a:r>
          </a:p>
        </p:txBody>
      </p:sp>
      <p:sp>
        <p:nvSpPr>
          <p:cNvPr id="4" name="Espace réservé de la date 3"/>
          <p:cNvSpPr>
            <a:spLocks noGrp="1"/>
          </p:cNvSpPr>
          <p:nvPr>
            <p:ph type="dt" sz="half" idx="10"/>
          </p:nvPr>
        </p:nvSpPr>
        <p:spPr/>
        <p:txBody>
          <a:bodyPr/>
          <a:lstStyle>
            <a:lvl1pPr rtl="0">
              <a:defRPr/>
            </a:lvl1pPr>
          </a:lstStyle>
          <a:p>
            <a:endParaRPr lang="en-US" altLang="ja-JP" dirty="0"/>
          </a:p>
        </p:txBody>
      </p:sp>
      <p:sp>
        <p:nvSpPr>
          <p:cNvPr id="5" name="Espace réservé du pied de page 4"/>
          <p:cNvSpPr>
            <a:spLocks noGrp="1"/>
          </p:cNvSpPr>
          <p:nvPr>
            <p:ph type="ftr" sz="quarter" idx="11"/>
          </p:nvPr>
        </p:nvSpPr>
        <p:spPr/>
        <p:txBody>
          <a:bodyPr/>
          <a:lstStyle>
            <a:lvl1pPr rtl="0">
              <a:defRPr/>
            </a:lvl1pPr>
          </a:lstStyle>
          <a:p>
            <a:endParaRPr lang="en-US" altLang="ja-JP" dirty="0"/>
          </a:p>
        </p:txBody>
      </p:sp>
      <p:sp>
        <p:nvSpPr>
          <p:cNvPr id="6" name="Espace réservé du numéro de diapositive 5"/>
          <p:cNvSpPr>
            <a:spLocks noGrp="1"/>
          </p:cNvSpPr>
          <p:nvPr>
            <p:ph type="sldNum" sz="quarter" idx="12"/>
          </p:nvPr>
        </p:nvSpPr>
        <p:spPr/>
        <p:txBody>
          <a:bodyPr/>
          <a:lstStyle>
            <a:lvl1pPr rtl="0">
              <a:defRPr/>
            </a:lvl1pPr>
          </a:lstStyle>
          <a:p>
            <a:fld id="{E4A5D464-134C-4C80-B41F-7081051DEBC1}" type="slidenum">
              <a:rPr lang="en-US" altLang="ja-JP" smtClean="0"/>
              <a:pPr/>
              <a:t>‹Nr.›</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81F8BAB4-F69C-3A0F-B9C3-4FC6D547D131}"/>
              </a:ext>
            </a:extLst>
          </p:cNvPr>
          <p:cNvGraphicFramePr>
            <a:graphicFrameLocks noChangeAspect="1"/>
          </p:cNvGraphicFramePr>
          <p:nvPr userDrawn="1">
            <p:custDataLst>
              <p:tags r:id="rId1"/>
            </p:custDataLst>
            <p:extLst>
              <p:ext uri="{D42A27DB-BD31-4B8C-83A1-F6EECF244321}">
                <p14:modId xmlns:p14="http://schemas.microsoft.com/office/powerpoint/2010/main" val="8879047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8" name="think-cell data - do not delete" hidden="1">
                        <a:extLst>
                          <a:ext uri="{FF2B5EF4-FFF2-40B4-BE49-F238E27FC236}">
                            <a16:creationId xmlns:a16="http://schemas.microsoft.com/office/drawing/2014/main" id="{81F8BAB4-F69C-3A0F-B9C3-4FC6D547D13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a:xfrm>
            <a:off x="963084" y="4406901"/>
            <a:ext cx="10363200" cy="1362075"/>
          </a:xfrm>
          <a:prstGeom prst="rect">
            <a:avLst/>
          </a:prstGeom>
        </p:spPr>
        <p:txBody>
          <a:bodyPr vert="horz" anchor="t"/>
          <a:lstStyle>
            <a:lvl1pPr algn="l" rtl="0">
              <a:defRPr sz="4000" b="1" cap="all"/>
            </a:lvl1pPr>
          </a:lstStyle>
          <a:p>
            <a:r>
              <a:rPr lang="en-US" dirty="0" err="1"/>
              <a:t>Mastertitelformat</a:t>
            </a:r>
            <a:r>
              <a:rPr lang="en-US" dirty="0"/>
              <a:t> </a:t>
            </a:r>
            <a:r>
              <a:rPr lang="en-US" dirty="0" err="1"/>
              <a:t>bearbeiten</a:t>
            </a:r>
            <a:endParaRPr lang="en-US" dirty="0"/>
          </a:p>
        </p:txBody>
      </p:sp>
      <p:sp>
        <p:nvSpPr>
          <p:cNvPr id="3" name="Espace réservé du texte 2"/>
          <p:cNvSpPr>
            <a:spLocks noGrp="1"/>
          </p:cNvSpPr>
          <p:nvPr>
            <p:ph type="body" idx="1"/>
          </p:nvPr>
        </p:nvSpPr>
        <p:spPr>
          <a:xfrm>
            <a:off x="963084" y="2906713"/>
            <a:ext cx="10363200" cy="1500187"/>
          </a:xfrm>
        </p:spPr>
        <p:txBody>
          <a:bodyPr anchor="b"/>
          <a:lstStyle>
            <a:lvl1pPr marL="0" indent="0" rtl="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err="1"/>
              <a:t>Mastertextformat</a:t>
            </a:r>
            <a:r>
              <a:rPr lang="en-US" dirty="0"/>
              <a:t> </a:t>
            </a:r>
            <a:r>
              <a:rPr lang="en-US" dirty="0" err="1"/>
              <a:t>bearbeiten</a:t>
            </a:r>
            <a:endParaRPr lang="en-US" dirty="0"/>
          </a:p>
        </p:txBody>
      </p:sp>
      <p:sp>
        <p:nvSpPr>
          <p:cNvPr id="4" name="Espace réservé de la date 3"/>
          <p:cNvSpPr>
            <a:spLocks noGrp="1"/>
          </p:cNvSpPr>
          <p:nvPr>
            <p:ph type="dt" sz="half" idx="10"/>
          </p:nvPr>
        </p:nvSpPr>
        <p:spPr/>
        <p:txBody>
          <a:bodyPr/>
          <a:lstStyle>
            <a:lvl1pPr rtl="0">
              <a:defRPr/>
            </a:lvl1pPr>
          </a:lstStyle>
          <a:p>
            <a:endParaRPr lang="en-US" altLang="ja-JP" dirty="0"/>
          </a:p>
        </p:txBody>
      </p:sp>
      <p:sp>
        <p:nvSpPr>
          <p:cNvPr id="5" name="Espace réservé du pied de page 4"/>
          <p:cNvSpPr>
            <a:spLocks noGrp="1"/>
          </p:cNvSpPr>
          <p:nvPr>
            <p:ph type="ftr" sz="quarter" idx="11"/>
          </p:nvPr>
        </p:nvSpPr>
        <p:spPr/>
        <p:txBody>
          <a:bodyPr/>
          <a:lstStyle>
            <a:lvl1pPr rtl="0">
              <a:defRPr/>
            </a:lvl1pPr>
          </a:lstStyle>
          <a:p>
            <a:endParaRPr lang="en-US" altLang="ja-JP" dirty="0"/>
          </a:p>
        </p:txBody>
      </p:sp>
      <p:sp>
        <p:nvSpPr>
          <p:cNvPr id="6" name="Espace réservé du numéro de diapositive 5"/>
          <p:cNvSpPr>
            <a:spLocks noGrp="1"/>
          </p:cNvSpPr>
          <p:nvPr>
            <p:ph type="sldNum" sz="quarter" idx="12"/>
          </p:nvPr>
        </p:nvSpPr>
        <p:spPr/>
        <p:txBody>
          <a:bodyPr/>
          <a:lstStyle>
            <a:lvl1pPr rtl="0">
              <a:defRPr/>
            </a:lvl1pPr>
          </a:lstStyle>
          <a:p>
            <a:fld id="{FD7F56F4-53F4-4744-8FEF-840AE151320B}" type="slidenum">
              <a:rPr lang="en-US" altLang="ja-JP" smtClean="0"/>
              <a:pPr/>
              <a:t>‹Nr.›</a:t>
            </a:fld>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7248C016-C8F3-47A4-408A-F2865D24AE2A}"/>
              </a:ext>
            </a:extLst>
          </p:cNvPr>
          <p:cNvGraphicFramePr>
            <a:graphicFrameLocks noChangeAspect="1"/>
          </p:cNvGraphicFramePr>
          <p:nvPr userDrawn="1">
            <p:custDataLst>
              <p:tags r:id="rId1"/>
            </p:custDataLst>
            <p:extLst>
              <p:ext uri="{D42A27DB-BD31-4B8C-83A1-F6EECF244321}">
                <p14:modId xmlns:p14="http://schemas.microsoft.com/office/powerpoint/2010/main" val="9096328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9" name="think-cell data - do not delete" hidden="1">
                        <a:extLst>
                          <a:ext uri="{FF2B5EF4-FFF2-40B4-BE49-F238E27FC236}">
                            <a16:creationId xmlns:a16="http://schemas.microsoft.com/office/drawing/2014/main" id="{7248C016-C8F3-47A4-408A-F2865D24AE2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a:xfrm>
            <a:off x="609600" y="274638"/>
            <a:ext cx="10972800" cy="1143000"/>
          </a:xfrm>
          <a:prstGeom prst="rect">
            <a:avLst/>
          </a:prstGeom>
        </p:spPr>
        <p:txBody>
          <a:bodyPr vert="horz"/>
          <a:lstStyle>
            <a:lvl1pPr rtl="0">
              <a:defRPr/>
            </a:lvl1pPr>
          </a:lstStyle>
          <a:p>
            <a:r>
              <a:rPr lang="en-US" dirty="0" err="1"/>
              <a:t>Mastertitelformat</a:t>
            </a:r>
            <a:r>
              <a:rPr lang="en-US" dirty="0"/>
              <a:t> </a:t>
            </a:r>
            <a:r>
              <a:rPr lang="en-US" dirty="0" err="1"/>
              <a:t>bearbeiten</a:t>
            </a:r>
            <a:endParaRPr lang="en-US" dirty="0"/>
          </a:p>
        </p:txBody>
      </p:sp>
      <p:sp>
        <p:nvSpPr>
          <p:cNvPr id="3" name="Espace réservé du contenu 2"/>
          <p:cNvSpPr>
            <a:spLocks noGrp="1"/>
          </p:cNvSpPr>
          <p:nvPr>
            <p:ph sz="half" idx="1"/>
          </p:nvPr>
        </p:nvSpPr>
        <p:spPr>
          <a:xfrm>
            <a:off x="609600" y="1600201"/>
            <a:ext cx="5384800" cy="4525963"/>
          </a:xfrm>
        </p:spPr>
        <p:txBody>
          <a:bodyPr/>
          <a:lstStyle>
            <a:lvl1pPr rtl="0">
              <a:defRPr sz="2800"/>
            </a:lvl1pPr>
            <a:lvl2pPr rtl="0">
              <a:defRPr sz="2400"/>
            </a:lvl2pPr>
            <a:lvl3pPr rtl="0">
              <a:defRPr sz="2000"/>
            </a:lvl3pPr>
            <a:lvl4pPr rtl="0">
              <a:defRPr sz="1800"/>
            </a:lvl4pPr>
            <a:lvl5pPr rtl="0">
              <a:defRPr sz="1800"/>
            </a:lvl5pPr>
            <a:lvl6pPr>
              <a:defRPr sz="1800"/>
            </a:lvl6pPr>
            <a:lvl7pPr>
              <a:defRPr sz="1800"/>
            </a:lvl7pPr>
            <a:lvl8pPr>
              <a:defRPr sz="1800"/>
            </a:lvl8pPr>
            <a:lvl9pPr>
              <a:defRPr sz="1800"/>
            </a:lvl9pPr>
          </a:lstStyle>
          <a:p>
            <a:pPr lvl="0"/>
            <a:r>
              <a:rPr lang="en-US" dirty="0" err="1"/>
              <a:t>Mastertextformat</a:t>
            </a:r>
            <a:r>
              <a:rPr lang="en-US" dirty="0"/>
              <a:t> </a:t>
            </a:r>
            <a:r>
              <a:rPr lang="en-US" dirty="0" err="1"/>
              <a:t>bearbeiten</a:t>
            </a:r>
            <a:endParaRPr lang="en-US" dirty="0"/>
          </a:p>
          <a:p>
            <a:pPr lvl="1"/>
            <a:r>
              <a:rPr lang="en-US" dirty="0" err="1"/>
              <a:t>Zweite</a:t>
            </a:r>
            <a:r>
              <a:rPr lang="en-US" dirty="0"/>
              <a:t> Ebene</a:t>
            </a:r>
          </a:p>
          <a:p>
            <a:pPr lvl="2"/>
            <a:r>
              <a:rPr lang="en-US" dirty="0" err="1"/>
              <a:t>Dritte</a:t>
            </a:r>
            <a:r>
              <a:rPr lang="en-US" dirty="0"/>
              <a:t> Ebene</a:t>
            </a:r>
          </a:p>
          <a:p>
            <a:pPr lvl="3"/>
            <a:r>
              <a:rPr lang="en-US" dirty="0" err="1"/>
              <a:t>Vierte</a:t>
            </a:r>
            <a:r>
              <a:rPr lang="en-US" dirty="0"/>
              <a:t> Ebene</a:t>
            </a:r>
          </a:p>
          <a:p>
            <a:pPr lvl="4"/>
            <a:r>
              <a:rPr lang="en-US" dirty="0" err="1"/>
              <a:t>Fünfte</a:t>
            </a:r>
            <a:r>
              <a:rPr lang="en-US" dirty="0"/>
              <a:t> Ebene</a:t>
            </a:r>
          </a:p>
        </p:txBody>
      </p:sp>
      <p:sp>
        <p:nvSpPr>
          <p:cNvPr id="4" name="Espace réservé du contenu 3"/>
          <p:cNvSpPr>
            <a:spLocks noGrp="1"/>
          </p:cNvSpPr>
          <p:nvPr>
            <p:ph sz="half" idx="2"/>
          </p:nvPr>
        </p:nvSpPr>
        <p:spPr>
          <a:xfrm>
            <a:off x="6197600" y="1600201"/>
            <a:ext cx="5384800" cy="4525963"/>
          </a:xfrm>
        </p:spPr>
        <p:txBody>
          <a:bodyPr/>
          <a:lstStyle>
            <a:lvl1pPr rtl="0">
              <a:defRPr sz="2800"/>
            </a:lvl1pPr>
            <a:lvl2pPr rtl="0">
              <a:defRPr sz="2400"/>
            </a:lvl2pPr>
            <a:lvl3pPr rtl="0">
              <a:defRPr sz="2000"/>
            </a:lvl3pPr>
            <a:lvl4pPr rtl="0">
              <a:defRPr sz="1800"/>
            </a:lvl4pPr>
            <a:lvl5pPr rtl="0">
              <a:defRPr sz="1800"/>
            </a:lvl5pPr>
            <a:lvl6pPr>
              <a:defRPr sz="1800"/>
            </a:lvl6pPr>
            <a:lvl7pPr>
              <a:defRPr sz="1800"/>
            </a:lvl7pPr>
            <a:lvl8pPr>
              <a:defRPr sz="1800"/>
            </a:lvl8pPr>
            <a:lvl9pPr>
              <a:defRPr sz="1800"/>
            </a:lvl9pPr>
          </a:lstStyle>
          <a:p>
            <a:pPr lvl="0"/>
            <a:r>
              <a:rPr lang="en-US" dirty="0" err="1"/>
              <a:t>Mastertextformat</a:t>
            </a:r>
            <a:r>
              <a:rPr lang="en-US" dirty="0"/>
              <a:t> </a:t>
            </a:r>
            <a:r>
              <a:rPr lang="en-US" dirty="0" err="1"/>
              <a:t>bearbeiten</a:t>
            </a:r>
            <a:endParaRPr lang="en-US" dirty="0"/>
          </a:p>
          <a:p>
            <a:pPr lvl="1"/>
            <a:r>
              <a:rPr lang="en-US" dirty="0" err="1"/>
              <a:t>Zweite</a:t>
            </a:r>
            <a:r>
              <a:rPr lang="en-US" dirty="0"/>
              <a:t> Ebene</a:t>
            </a:r>
          </a:p>
          <a:p>
            <a:pPr lvl="2"/>
            <a:r>
              <a:rPr lang="en-US" dirty="0" err="1"/>
              <a:t>Dritte</a:t>
            </a:r>
            <a:r>
              <a:rPr lang="en-US" dirty="0"/>
              <a:t> Ebene</a:t>
            </a:r>
          </a:p>
          <a:p>
            <a:pPr lvl="3"/>
            <a:r>
              <a:rPr lang="en-US" dirty="0" err="1"/>
              <a:t>Vierte</a:t>
            </a:r>
            <a:r>
              <a:rPr lang="en-US" dirty="0"/>
              <a:t> Ebene</a:t>
            </a:r>
          </a:p>
          <a:p>
            <a:pPr lvl="4"/>
            <a:r>
              <a:rPr lang="en-US" dirty="0" err="1"/>
              <a:t>Fünfte</a:t>
            </a:r>
            <a:r>
              <a:rPr lang="en-US" dirty="0"/>
              <a:t> Ebene</a:t>
            </a:r>
          </a:p>
        </p:txBody>
      </p:sp>
      <p:sp>
        <p:nvSpPr>
          <p:cNvPr id="5" name="Espace réservé de la date 4"/>
          <p:cNvSpPr>
            <a:spLocks noGrp="1"/>
          </p:cNvSpPr>
          <p:nvPr>
            <p:ph type="dt" sz="half" idx="10"/>
          </p:nvPr>
        </p:nvSpPr>
        <p:spPr/>
        <p:txBody>
          <a:bodyPr/>
          <a:lstStyle>
            <a:lvl1pPr rtl="0">
              <a:defRPr/>
            </a:lvl1pPr>
          </a:lstStyle>
          <a:p>
            <a:endParaRPr lang="en-US" altLang="ja-JP" dirty="0"/>
          </a:p>
        </p:txBody>
      </p:sp>
      <p:sp>
        <p:nvSpPr>
          <p:cNvPr id="6" name="Espace réservé du pied de page 5"/>
          <p:cNvSpPr>
            <a:spLocks noGrp="1"/>
          </p:cNvSpPr>
          <p:nvPr>
            <p:ph type="ftr" sz="quarter" idx="11"/>
          </p:nvPr>
        </p:nvSpPr>
        <p:spPr/>
        <p:txBody>
          <a:bodyPr/>
          <a:lstStyle>
            <a:lvl1pPr rtl="0">
              <a:defRPr/>
            </a:lvl1pPr>
          </a:lstStyle>
          <a:p>
            <a:endParaRPr lang="en-US" altLang="ja-JP" dirty="0"/>
          </a:p>
        </p:txBody>
      </p:sp>
      <p:sp>
        <p:nvSpPr>
          <p:cNvPr id="7" name="Espace réservé du numéro de diapositive 6"/>
          <p:cNvSpPr>
            <a:spLocks noGrp="1"/>
          </p:cNvSpPr>
          <p:nvPr>
            <p:ph type="sldNum" sz="quarter" idx="12"/>
          </p:nvPr>
        </p:nvSpPr>
        <p:spPr/>
        <p:txBody>
          <a:bodyPr/>
          <a:lstStyle>
            <a:lvl1pPr rtl="0">
              <a:defRPr/>
            </a:lvl1pPr>
          </a:lstStyle>
          <a:p>
            <a:fld id="{3ADCAE38-802C-4BCD-8E23-F653FABC34F1}" type="slidenum">
              <a:rPr lang="en-US" altLang="ja-JP" smtClean="0"/>
              <a:pPr/>
              <a:t>‹Nr.›</a:t>
            </a:fld>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A558C36-D489-574E-9D73-4F60C6968108}"/>
              </a:ext>
            </a:extLst>
          </p:cNvPr>
          <p:cNvGraphicFramePr>
            <a:graphicFrameLocks noChangeAspect="1"/>
          </p:cNvGraphicFramePr>
          <p:nvPr userDrawn="1">
            <p:custDataLst>
              <p:tags r:id="rId1"/>
            </p:custDataLst>
            <p:extLst>
              <p:ext uri="{D42A27DB-BD31-4B8C-83A1-F6EECF244321}">
                <p14:modId xmlns:p14="http://schemas.microsoft.com/office/powerpoint/2010/main" val="3163317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11" name="think-cell data - do not delete" hidden="1">
                        <a:extLst>
                          <a:ext uri="{FF2B5EF4-FFF2-40B4-BE49-F238E27FC236}">
                            <a16:creationId xmlns:a16="http://schemas.microsoft.com/office/drawing/2014/main" id="{BA558C36-D489-574E-9D73-4F60C696810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a:xfrm>
            <a:off x="609600" y="274638"/>
            <a:ext cx="10972800" cy="1143000"/>
          </a:xfrm>
          <a:prstGeom prst="rect">
            <a:avLst/>
          </a:prstGeom>
        </p:spPr>
        <p:txBody>
          <a:bodyPr vert="horz"/>
          <a:lstStyle>
            <a:lvl1pPr rtl="0">
              <a:defRPr/>
            </a:lvl1pPr>
          </a:lstStyle>
          <a:p>
            <a:r>
              <a:rPr lang="en-US" dirty="0" err="1"/>
              <a:t>Mastertitelformat</a:t>
            </a:r>
            <a:r>
              <a:rPr lang="en-US" dirty="0"/>
              <a:t> </a:t>
            </a:r>
            <a:r>
              <a:rPr lang="en-US" dirty="0" err="1"/>
              <a:t>bearbeiten</a:t>
            </a:r>
            <a:endParaRPr lang="en-US" dirty="0"/>
          </a:p>
        </p:txBody>
      </p:sp>
      <p:sp>
        <p:nvSpPr>
          <p:cNvPr id="3" name="Espace réservé du texte 2"/>
          <p:cNvSpPr>
            <a:spLocks noGrp="1"/>
          </p:cNvSpPr>
          <p:nvPr>
            <p:ph type="body" idx="1"/>
          </p:nvPr>
        </p:nvSpPr>
        <p:spPr>
          <a:xfrm>
            <a:off x="609600" y="1535113"/>
            <a:ext cx="5386917" cy="639762"/>
          </a:xfrm>
        </p:spPr>
        <p:txBody>
          <a:bodyPr anchor="b"/>
          <a:lstStyle>
            <a:lvl1pPr marL="0" indent="0" rtl="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a:t>Mastertextformat</a:t>
            </a:r>
            <a:r>
              <a:rPr lang="en-US" dirty="0"/>
              <a:t> </a:t>
            </a:r>
            <a:r>
              <a:rPr lang="en-US" dirty="0" err="1"/>
              <a:t>bearbeiten</a:t>
            </a:r>
            <a:endParaRPr lang="en-US" dirty="0"/>
          </a:p>
        </p:txBody>
      </p:sp>
      <p:sp>
        <p:nvSpPr>
          <p:cNvPr id="4" name="Espace réservé du contenu 3"/>
          <p:cNvSpPr>
            <a:spLocks noGrp="1"/>
          </p:cNvSpPr>
          <p:nvPr>
            <p:ph sz="half" idx="2"/>
          </p:nvPr>
        </p:nvSpPr>
        <p:spPr>
          <a:xfrm>
            <a:off x="609600" y="2174875"/>
            <a:ext cx="5386917" cy="3951288"/>
          </a:xfrm>
        </p:spPr>
        <p:txBody>
          <a:bodyPr/>
          <a:lstStyle>
            <a:lvl1pPr rtl="0">
              <a:defRPr sz="2400"/>
            </a:lvl1pPr>
            <a:lvl2pPr rtl="0">
              <a:defRPr sz="2000"/>
            </a:lvl2pPr>
            <a:lvl3pPr rtl="0">
              <a:defRPr sz="1800"/>
            </a:lvl3pPr>
            <a:lvl4pPr rtl="0">
              <a:defRPr sz="1600"/>
            </a:lvl4pPr>
            <a:lvl5pPr rtl="0">
              <a:defRPr sz="1600"/>
            </a:lvl5pPr>
            <a:lvl6pPr>
              <a:defRPr sz="1600"/>
            </a:lvl6pPr>
            <a:lvl7pPr>
              <a:defRPr sz="1600"/>
            </a:lvl7pPr>
            <a:lvl8pPr>
              <a:defRPr sz="1600"/>
            </a:lvl8pPr>
            <a:lvl9pPr>
              <a:defRPr sz="1600"/>
            </a:lvl9pPr>
          </a:lstStyle>
          <a:p>
            <a:pPr lvl="0"/>
            <a:r>
              <a:rPr lang="en-US" dirty="0" err="1"/>
              <a:t>Mastertextformat</a:t>
            </a:r>
            <a:r>
              <a:rPr lang="en-US" dirty="0"/>
              <a:t> </a:t>
            </a:r>
            <a:r>
              <a:rPr lang="en-US" dirty="0" err="1"/>
              <a:t>bearbeiten</a:t>
            </a:r>
            <a:endParaRPr lang="en-US" dirty="0"/>
          </a:p>
          <a:p>
            <a:pPr lvl="1"/>
            <a:r>
              <a:rPr lang="en-US" dirty="0" err="1"/>
              <a:t>Zweite</a:t>
            </a:r>
            <a:r>
              <a:rPr lang="en-US" dirty="0"/>
              <a:t> Ebene</a:t>
            </a:r>
          </a:p>
          <a:p>
            <a:pPr lvl="2"/>
            <a:r>
              <a:rPr lang="en-US" dirty="0" err="1"/>
              <a:t>Dritte</a:t>
            </a:r>
            <a:r>
              <a:rPr lang="en-US" dirty="0"/>
              <a:t> Ebene</a:t>
            </a:r>
          </a:p>
          <a:p>
            <a:pPr lvl="3"/>
            <a:r>
              <a:rPr lang="en-US" dirty="0" err="1"/>
              <a:t>Vierte</a:t>
            </a:r>
            <a:r>
              <a:rPr lang="en-US" dirty="0"/>
              <a:t> Ebene</a:t>
            </a:r>
          </a:p>
          <a:p>
            <a:pPr lvl="4"/>
            <a:r>
              <a:rPr lang="en-US" dirty="0" err="1"/>
              <a:t>Fünfte</a:t>
            </a:r>
            <a:r>
              <a:rPr lang="en-US" dirty="0"/>
              <a:t> Ebene</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rtl="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a:t>Mastertextformat</a:t>
            </a:r>
            <a:r>
              <a:rPr lang="en-US" dirty="0"/>
              <a:t> </a:t>
            </a:r>
            <a:r>
              <a:rPr lang="en-US" dirty="0" err="1"/>
              <a:t>bearbeiten</a:t>
            </a:r>
            <a:endParaRPr lang="en-US" dirty="0"/>
          </a:p>
        </p:txBody>
      </p:sp>
      <p:sp>
        <p:nvSpPr>
          <p:cNvPr id="6" name="Espace réservé du contenu 5"/>
          <p:cNvSpPr>
            <a:spLocks noGrp="1"/>
          </p:cNvSpPr>
          <p:nvPr>
            <p:ph sz="quarter" idx="4"/>
          </p:nvPr>
        </p:nvSpPr>
        <p:spPr>
          <a:xfrm>
            <a:off x="6193368" y="2174875"/>
            <a:ext cx="5389033" cy="3951288"/>
          </a:xfrm>
        </p:spPr>
        <p:txBody>
          <a:bodyPr/>
          <a:lstStyle>
            <a:lvl1pPr rtl="0">
              <a:defRPr sz="2400"/>
            </a:lvl1pPr>
            <a:lvl2pPr rtl="0">
              <a:defRPr sz="2000"/>
            </a:lvl2pPr>
            <a:lvl3pPr rtl="0">
              <a:defRPr sz="1800"/>
            </a:lvl3pPr>
            <a:lvl4pPr rtl="0">
              <a:defRPr sz="1600"/>
            </a:lvl4pPr>
            <a:lvl5pPr rtl="0">
              <a:defRPr sz="1600"/>
            </a:lvl5pPr>
            <a:lvl6pPr>
              <a:defRPr sz="1600"/>
            </a:lvl6pPr>
            <a:lvl7pPr>
              <a:defRPr sz="1600"/>
            </a:lvl7pPr>
            <a:lvl8pPr>
              <a:defRPr sz="1600"/>
            </a:lvl8pPr>
            <a:lvl9pPr>
              <a:defRPr sz="1600"/>
            </a:lvl9pPr>
          </a:lstStyle>
          <a:p>
            <a:pPr lvl="0"/>
            <a:r>
              <a:rPr lang="en-US" dirty="0" err="1"/>
              <a:t>Mastertextformat</a:t>
            </a:r>
            <a:r>
              <a:rPr lang="en-US" dirty="0"/>
              <a:t> </a:t>
            </a:r>
            <a:r>
              <a:rPr lang="en-US" dirty="0" err="1"/>
              <a:t>bearbeiten</a:t>
            </a:r>
            <a:endParaRPr lang="en-US" dirty="0"/>
          </a:p>
          <a:p>
            <a:pPr lvl="1"/>
            <a:r>
              <a:rPr lang="en-US" dirty="0" err="1"/>
              <a:t>Zweite</a:t>
            </a:r>
            <a:r>
              <a:rPr lang="en-US" dirty="0"/>
              <a:t> Ebene</a:t>
            </a:r>
          </a:p>
          <a:p>
            <a:pPr lvl="2"/>
            <a:r>
              <a:rPr lang="en-US" dirty="0" err="1"/>
              <a:t>Dritte</a:t>
            </a:r>
            <a:r>
              <a:rPr lang="en-US" dirty="0"/>
              <a:t> Ebene</a:t>
            </a:r>
          </a:p>
          <a:p>
            <a:pPr lvl="3"/>
            <a:r>
              <a:rPr lang="en-US" dirty="0" err="1"/>
              <a:t>Vierte</a:t>
            </a:r>
            <a:r>
              <a:rPr lang="en-US" dirty="0"/>
              <a:t> Ebene</a:t>
            </a:r>
          </a:p>
          <a:p>
            <a:pPr lvl="4"/>
            <a:r>
              <a:rPr lang="en-US" dirty="0" err="1"/>
              <a:t>Fünfte</a:t>
            </a:r>
            <a:r>
              <a:rPr lang="en-US" dirty="0"/>
              <a:t> Ebene</a:t>
            </a:r>
          </a:p>
        </p:txBody>
      </p:sp>
      <p:sp>
        <p:nvSpPr>
          <p:cNvPr id="7" name="Espace réservé de la date 6"/>
          <p:cNvSpPr>
            <a:spLocks noGrp="1"/>
          </p:cNvSpPr>
          <p:nvPr>
            <p:ph type="dt" sz="half" idx="10"/>
          </p:nvPr>
        </p:nvSpPr>
        <p:spPr/>
        <p:txBody>
          <a:bodyPr/>
          <a:lstStyle>
            <a:lvl1pPr rtl="0">
              <a:defRPr/>
            </a:lvl1pPr>
          </a:lstStyle>
          <a:p>
            <a:endParaRPr lang="en-US" altLang="ja-JP" dirty="0"/>
          </a:p>
        </p:txBody>
      </p:sp>
      <p:sp>
        <p:nvSpPr>
          <p:cNvPr id="8" name="Espace réservé du pied de page 7"/>
          <p:cNvSpPr>
            <a:spLocks noGrp="1"/>
          </p:cNvSpPr>
          <p:nvPr>
            <p:ph type="ftr" sz="quarter" idx="11"/>
          </p:nvPr>
        </p:nvSpPr>
        <p:spPr/>
        <p:txBody>
          <a:bodyPr/>
          <a:lstStyle>
            <a:lvl1pPr rtl="0">
              <a:defRPr/>
            </a:lvl1pPr>
          </a:lstStyle>
          <a:p>
            <a:endParaRPr lang="en-US" altLang="ja-JP" dirty="0"/>
          </a:p>
        </p:txBody>
      </p:sp>
      <p:sp>
        <p:nvSpPr>
          <p:cNvPr id="9" name="Espace réservé du numéro de diapositive 8"/>
          <p:cNvSpPr>
            <a:spLocks noGrp="1"/>
          </p:cNvSpPr>
          <p:nvPr>
            <p:ph type="sldNum" sz="quarter" idx="12"/>
          </p:nvPr>
        </p:nvSpPr>
        <p:spPr/>
        <p:txBody>
          <a:bodyPr/>
          <a:lstStyle>
            <a:lvl1pPr rtl="0">
              <a:defRPr/>
            </a:lvl1pPr>
          </a:lstStyle>
          <a:p>
            <a:fld id="{36CF7609-A126-430D-864C-5251E8DC0566}" type="slidenum">
              <a:rPr lang="en-US" altLang="ja-JP" smtClean="0"/>
              <a:pPr/>
              <a:t>‹Nr.›</a:t>
            </a:fld>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E46EBE8C-2BEE-EF67-9841-5A1E8A5EC1DB}"/>
              </a:ext>
            </a:extLst>
          </p:cNvPr>
          <p:cNvGraphicFramePr>
            <a:graphicFrameLocks noChangeAspect="1"/>
          </p:cNvGraphicFramePr>
          <p:nvPr userDrawn="1">
            <p:custDataLst>
              <p:tags r:id="rId1"/>
            </p:custDataLst>
            <p:extLst>
              <p:ext uri="{D42A27DB-BD31-4B8C-83A1-F6EECF244321}">
                <p14:modId xmlns:p14="http://schemas.microsoft.com/office/powerpoint/2010/main" val="34538019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7" name="think-cell data - do not delete" hidden="1">
                        <a:extLst>
                          <a:ext uri="{FF2B5EF4-FFF2-40B4-BE49-F238E27FC236}">
                            <a16:creationId xmlns:a16="http://schemas.microsoft.com/office/drawing/2014/main" id="{E46EBE8C-2BEE-EF67-9841-5A1E8A5EC1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a:xfrm>
            <a:off x="609600" y="274638"/>
            <a:ext cx="10972800" cy="1143000"/>
          </a:xfrm>
          <a:prstGeom prst="rect">
            <a:avLst/>
          </a:prstGeom>
        </p:spPr>
        <p:txBody>
          <a:bodyPr vert="horz"/>
          <a:lstStyle>
            <a:lvl1pPr rtl="0">
              <a:defRPr/>
            </a:lvl1pPr>
          </a:lstStyle>
          <a:p>
            <a:r>
              <a:rPr lang="en-US" dirty="0" err="1"/>
              <a:t>Mastertitelformat</a:t>
            </a:r>
            <a:r>
              <a:rPr lang="en-US" dirty="0"/>
              <a:t> </a:t>
            </a:r>
            <a:r>
              <a:rPr lang="en-US" dirty="0" err="1"/>
              <a:t>bearbeiten</a:t>
            </a:r>
            <a:endParaRPr lang="en-US" dirty="0"/>
          </a:p>
        </p:txBody>
      </p:sp>
      <p:sp>
        <p:nvSpPr>
          <p:cNvPr id="3" name="Espace réservé de la date 2"/>
          <p:cNvSpPr>
            <a:spLocks noGrp="1"/>
          </p:cNvSpPr>
          <p:nvPr>
            <p:ph type="dt" sz="half" idx="10"/>
          </p:nvPr>
        </p:nvSpPr>
        <p:spPr/>
        <p:txBody>
          <a:bodyPr/>
          <a:lstStyle>
            <a:lvl1pPr rtl="0">
              <a:defRPr/>
            </a:lvl1pPr>
          </a:lstStyle>
          <a:p>
            <a:endParaRPr lang="en-US" altLang="ja-JP" dirty="0"/>
          </a:p>
        </p:txBody>
      </p:sp>
      <p:sp>
        <p:nvSpPr>
          <p:cNvPr id="4" name="Espace réservé du pied de page 3"/>
          <p:cNvSpPr>
            <a:spLocks noGrp="1"/>
          </p:cNvSpPr>
          <p:nvPr>
            <p:ph type="ftr" sz="quarter" idx="11"/>
          </p:nvPr>
        </p:nvSpPr>
        <p:spPr/>
        <p:txBody>
          <a:bodyPr/>
          <a:lstStyle>
            <a:lvl1pPr rtl="0">
              <a:defRPr/>
            </a:lvl1pPr>
          </a:lstStyle>
          <a:p>
            <a:endParaRPr lang="en-US" altLang="ja-JP" dirty="0"/>
          </a:p>
        </p:txBody>
      </p:sp>
      <p:sp>
        <p:nvSpPr>
          <p:cNvPr id="5" name="Espace réservé du numéro de diapositive 4"/>
          <p:cNvSpPr>
            <a:spLocks noGrp="1"/>
          </p:cNvSpPr>
          <p:nvPr>
            <p:ph type="sldNum" sz="quarter" idx="12"/>
          </p:nvPr>
        </p:nvSpPr>
        <p:spPr/>
        <p:txBody>
          <a:bodyPr/>
          <a:lstStyle>
            <a:lvl1pPr rtl="0">
              <a:defRPr/>
            </a:lvl1pPr>
          </a:lstStyle>
          <a:p>
            <a:fld id="{21C2F580-C48E-4C14-8111-BE255E1134ED}" type="slidenum">
              <a:rPr lang="en-US" altLang="ja-JP" smtClean="0"/>
              <a:pPr/>
              <a:t>‹Nr.›</a:t>
            </a:fld>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5A2B6923-41C4-E1D3-08EB-E0CECD087B75}"/>
              </a:ext>
            </a:extLst>
          </p:cNvPr>
          <p:cNvGraphicFramePr>
            <a:graphicFrameLocks noChangeAspect="1"/>
          </p:cNvGraphicFramePr>
          <p:nvPr userDrawn="1">
            <p:custDataLst>
              <p:tags r:id="rId1"/>
            </p:custDataLst>
            <p:extLst>
              <p:ext uri="{D42A27DB-BD31-4B8C-83A1-F6EECF244321}">
                <p14:modId xmlns:p14="http://schemas.microsoft.com/office/powerpoint/2010/main" val="4913106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5" name="think-cell data - do not delete" hidden="1">
                        <a:extLst>
                          <a:ext uri="{FF2B5EF4-FFF2-40B4-BE49-F238E27FC236}">
                            <a16:creationId xmlns:a16="http://schemas.microsoft.com/office/drawing/2014/main" id="{5A2B6923-41C4-E1D3-08EB-E0CECD087B7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Espace réservé de la date 1"/>
          <p:cNvSpPr>
            <a:spLocks noGrp="1"/>
          </p:cNvSpPr>
          <p:nvPr>
            <p:ph type="dt" sz="half" idx="10"/>
          </p:nvPr>
        </p:nvSpPr>
        <p:spPr/>
        <p:txBody>
          <a:bodyPr/>
          <a:lstStyle>
            <a:lvl1pPr rtl="0">
              <a:defRPr/>
            </a:lvl1pPr>
          </a:lstStyle>
          <a:p>
            <a:endParaRPr lang="en-US" altLang="ja-JP" dirty="0"/>
          </a:p>
        </p:txBody>
      </p:sp>
      <p:sp>
        <p:nvSpPr>
          <p:cNvPr id="3" name="Espace réservé du pied de page 2"/>
          <p:cNvSpPr>
            <a:spLocks noGrp="1"/>
          </p:cNvSpPr>
          <p:nvPr>
            <p:ph type="ftr" sz="quarter" idx="11"/>
          </p:nvPr>
        </p:nvSpPr>
        <p:spPr/>
        <p:txBody>
          <a:bodyPr/>
          <a:lstStyle>
            <a:lvl1pPr rtl="0">
              <a:defRPr/>
            </a:lvl1pPr>
          </a:lstStyle>
          <a:p>
            <a:endParaRPr lang="en-US" altLang="ja-JP" dirty="0"/>
          </a:p>
        </p:txBody>
      </p:sp>
      <p:sp>
        <p:nvSpPr>
          <p:cNvPr id="4" name="Espace réservé du numéro de diapositive 3"/>
          <p:cNvSpPr>
            <a:spLocks noGrp="1"/>
          </p:cNvSpPr>
          <p:nvPr>
            <p:ph type="sldNum" sz="quarter" idx="12"/>
          </p:nvPr>
        </p:nvSpPr>
        <p:spPr/>
        <p:txBody>
          <a:bodyPr/>
          <a:lstStyle>
            <a:lvl1pPr rtl="0">
              <a:defRPr/>
            </a:lvl1pPr>
          </a:lstStyle>
          <a:p>
            <a:fld id="{D09A974D-1DC4-4C29-960C-4F23E42A2DA2}" type="slidenum">
              <a:rPr lang="en-US" altLang="ja-JP" smtClean="0"/>
              <a:pPr/>
              <a:t>‹Nr.›</a:t>
            </a:fld>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74E3F6F0-78B6-5A83-3A32-B1982204E9AC}"/>
              </a:ext>
            </a:extLst>
          </p:cNvPr>
          <p:cNvGraphicFramePr>
            <a:graphicFrameLocks noChangeAspect="1"/>
          </p:cNvGraphicFramePr>
          <p:nvPr userDrawn="1">
            <p:custDataLst>
              <p:tags r:id="rId1"/>
            </p:custDataLst>
            <p:extLst>
              <p:ext uri="{D42A27DB-BD31-4B8C-83A1-F6EECF244321}">
                <p14:modId xmlns:p14="http://schemas.microsoft.com/office/powerpoint/2010/main" val="9159565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9" name="think-cell data - do not delete" hidden="1">
                        <a:extLst>
                          <a:ext uri="{FF2B5EF4-FFF2-40B4-BE49-F238E27FC236}">
                            <a16:creationId xmlns:a16="http://schemas.microsoft.com/office/drawing/2014/main" id="{74E3F6F0-78B6-5A83-3A32-B1982204E9A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a:xfrm>
            <a:off x="609601" y="273050"/>
            <a:ext cx="4011084" cy="1162050"/>
          </a:xfrm>
          <a:prstGeom prst="rect">
            <a:avLst/>
          </a:prstGeom>
        </p:spPr>
        <p:txBody>
          <a:bodyPr vert="horz" anchor="b"/>
          <a:lstStyle>
            <a:lvl1pPr algn="l" rtl="0">
              <a:defRPr sz="2000" b="1"/>
            </a:lvl1pPr>
          </a:lstStyle>
          <a:p>
            <a:r>
              <a:rPr lang="en-US" dirty="0" err="1"/>
              <a:t>Mastertitelformat</a:t>
            </a:r>
            <a:r>
              <a:rPr lang="en-US" dirty="0"/>
              <a:t> </a:t>
            </a:r>
            <a:r>
              <a:rPr lang="en-US" dirty="0" err="1"/>
              <a:t>bearbeiten</a:t>
            </a:r>
            <a:endParaRPr lang="en-US" dirty="0"/>
          </a:p>
        </p:txBody>
      </p:sp>
      <p:sp>
        <p:nvSpPr>
          <p:cNvPr id="3" name="Espace réservé du contenu 2"/>
          <p:cNvSpPr>
            <a:spLocks noGrp="1"/>
          </p:cNvSpPr>
          <p:nvPr>
            <p:ph idx="1"/>
          </p:nvPr>
        </p:nvSpPr>
        <p:spPr>
          <a:xfrm>
            <a:off x="4766733" y="273051"/>
            <a:ext cx="6815667" cy="5853113"/>
          </a:xfrm>
        </p:spPr>
        <p:txBody>
          <a:bodyPr/>
          <a:lstStyle>
            <a:lvl1pPr rtl="0">
              <a:defRPr sz="3200"/>
            </a:lvl1pPr>
            <a:lvl2pPr rtl="0">
              <a:defRPr sz="2800"/>
            </a:lvl2pPr>
            <a:lvl3pPr rtl="0">
              <a:defRPr sz="2400"/>
            </a:lvl3pPr>
            <a:lvl4pPr rtl="0">
              <a:defRPr sz="2000"/>
            </a:lvl4pPr>
            <a:lvl5pPr rtl="0">
              <a:defRPr sz="2000"/>
            </a:lvl5pPr>
            <a:lvl6pPr>
              <a:defRPr sz="2000"/>
            </a:lvl6pPr>
            <a:lvl7pPr>
              <a:defRPr sz="2000"/>
            </a:lvl7pPr>
            <a:lvl8pPr>
              <a:defRPr sz="2000"/>
            </a:lvl8pPr>
            <a:lvl9pPr>
              <a:defRPr sz="2000"/>
            </a:lvl9pPr>
          </a:lstStyle>
          <a:p>
            <a:pPr lvl="0"/>
            <a:r>
              <a:rPr lang="en-US" dirty="0" err="1"/>
              <a:t>Mastertextformat</a:t>
            </a:r>
            <a:r>
              <a:rPr lang="en-US" dirty="0"/>
              <a:t> </a:t>
            </a:r>
            <a:r>
              <a:rPr lang="en-US" dirty="0" err="1"/>
              <a:t>bearbeiten</a:t>
            </a:r>
            <a:endParaRPr lang="en-US" dirty="0"/>
          </a:p>
          <a:p>
            <a:pPr lvl="1"/>
            <a:r>
              <a:rPr lang="en-US" dirty="0" err="1"/>
              <a:t>Zweite</a:t>
            </a:r>
            <a:r>
              <a:rPr lang="en-US" dirty="0"/>
              <a:t> Ebene</a:t>
            </a:r>
          </a:p>
          <a:p>
            <a:pPr lvl="2"/>
            <a:r>
              <a:rPr lang="en-US" dirty="0" err="1"/>
              <a:t>Dritte</a:t>
            </a:r>
            <a:r>
              <a:rPr lang="en-US" dirty="0"/>
              <a:t> Ebene</a:t>
            </a:r>
          </a:p>
          <a:p>
            <a:pPr lvl="3"/>
            <a:r>
              <a:rPr lang="en-US" dirty="0" err="1"/>
              <a:t>Vierte</a:t>
            </a:r>
            <a:r>
              <a:rPr lang="en-US" dirty="0"/>
              <a:t> Ebene</a:t>
            </a:r>
          </a:p>
          <a:p>
            <a:pPr lvl="4"/>
            <a:r>
              <a:rPr lang="en-US" dirty="0" err="1"/>
              <a:t>Fünfte</a:t>
            </a:r>
            <a:r>
              <a:rPr lang="en-US" dirty="0"/>
              <a:t> Ebene</a:t>
            </a:r>
          </a:p>
        </p:txBody>
      </p:sp>
      <p:sp>
        <p:nvSpPr>
          <p:cNvPr id="4" name="Espace réservé du texte 3"/>
          <p:cNvSpPr>
            <a:spLocks noGrp="1"/>
          </p:cNvSpPr>
          <p:nvPr>
            <p:ph type="body" sz="half" idx="2"/>
          </p:nvPr>
        </p:nvSpPr>
        <p:spPr>
          <a:xfrm>
            <a:off x="609601" y="1435101"/>
            <a:ext cx="4011084" cy="4691063"/>
          </a:xfrm>
        </p:spPr>
        <p:txBody>
          <a:bodyPr/>
          <a:lstStyle>
            <a:lvl1pPr marL="0" indent="0" rtl="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a:t>Mastertextformat</a:t>
            </a:r>
            <a:r>
              <a:rPr lang="en-US" dirty="0"/>
              <a:t> </a:t>
            </a:r>
            <a:r>
              <a:rPr lang="en-US" dirty="0" err="1"/>
              <a:t>bearbeiten</a:t>
            </a:r>
            <a:endParaRPr lang="en-US" dirty="0"/>
          </a:p>
        </p:txBody>
      </p:sp>
      <p:sp>
        <p:nvSpPr>
          <p:cNvPr id="5" name="Espace réservé de la date 4"/>
          <p:cNvSpPr>
            <a:spLocks noGrp="1"/>
          </p:cNvSpPr>
          <p:nvPr>
            <p:ph type="dt" sz="half" idx="10"/>
          </p:nvPr>
        </p:nvSpPr>
        <p:spPr/>
        <p:txBody>
          <a:bodyPr/>
          <a:lstStyle>
            <a:lvl1pPr rtl="0">
              <a:defRPr/>
            </a:lvl1pPr>
          </a:lstStyle>
          <a:p>
            <a:endParaRPr lang="en-US" altLang="ja-JP" dirty="0"/>
          </a:p>
        </p:txBody>
      </p:sp>
      <p:sp>
        <p:nvSpPr>
          <p:cNvPr id="6" name="Espace réservé du pied de page 5"/>
          <p:cNvSpPr>
            <a:spLocks noGrp="1"/>
          </p:cNvSpPr>
          <p:nvPr>
            <p:ph type="ftr" sz="quarter" idx="11"/>
          </p:nvPr>
        </p:nvSpPr>
        <p:spPr/>
        <p:txBody>
          <a:bodyPr/>
          <a:lstStyle>
            <a:lvl1pPr rtl="0">
              <a:defRPr/>
            </a:lvl1pPr>
          </a:lstStyle>
          <a:p>
            <a:endParaRPr lang="en-US" altLang="ja-JP" dirty="0"/>
          </a:p>
        </p:txBody>
      </p:sp>
      <p:sp>
        <p:nvSpPr>
          <p:cNvPr id="7" name="Espace réservé du numéro de diapositive 6"/>
          <p:cNvSpPr>
            <a:spLocks noGrp="1"/>
          </p:cNvSpPr>
          <p:nvPr>
            <p:ph type="sldNum" sz="quarter" idx="12"/>
          </p:nvPr>
        </p:nvSpPr>
        <p:spPr/>
        <p:txBody>
          <a:bodyPr/>
          <a:lstStyle>
            <a:lvl1pPr rtl="0">
              <a:defRPr/>
            </a:lvl1pPr>
          </a:lstStyle>
          <a:p>
            <a:fld id="{A4050A2B-ED20-46DB-805A-96BB748EB760}" type="slidenum">
              <a:rPr lang="en-US" altLang="ja-JP" smtClean="0"/>
              <a:pPr/>
              <a:t>‹Nr.›</a:t>
            </a:fld>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E5C9F21A-6F11-A87D-99A1-B076329091AE}"/>
              </a:ext>
            </a:extLst>
          </p:cNvPr>
          <p:cNvGraphicFramePr>
            <a:graphicFrameLocks noChangeAspect="1"/>
          </p:cNvGraphicFramePr>
          <p:nvPr userDrawn="1">
            <p:custDataLst>
              <p:tags r:id="rId1"/>
            </p:custDataLst>
            <p:extLst>
              <p:ext uri="{D42A27DB-BD31-4B8C-83A1-F6EECF244321}">
                <p14:modId xmlns:p14="http://schemas.microsoft.com/office/powerpoint/2010/main" val="22629963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60" imgH="360" progId="TCLayout.ActiveDocument.1">
                  <p:embed/>
                </p:oleObj>
              </mc:Choice>
              <mc:Fallback>
                <p:oleObj name="think-cell Folie" r:id="rId3" imgW="360" imgH="360" progId="TCLayout.ActiveDocument.1">
                  <p:embed/>
                  <p:pic>
                    <p:nvPicPr>
                      <p:cNvPr id="9" name="think-cell data - do not delete" hidden="1">
                        <a:extLst>
                          <a:ext uri="{FF2B5EF4-FFF2-40B4-BE49-F238E27FC236}">
                            <a16:creationId xmlns:a16="http://schemas.microsoft.com/office/drawing/2014/main" id="{E5C9F21A-6F11-A87D-99A1-B076329091A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a:xfrm>
            <a:off x="2389717" y="4800600"/>
            <a:ext cx="7315200" cy="566738"/>
          </a:xfrm>
          <a:prstGeom prst="rect">
            <a:avLst/>
          </a:prstGeom>
        </p:spPr>
        <p:txBody>
          <a:bodyPr vert="horz" anchor="b"/>
          <a:lstStyle>
            <a:lvl1pPr algn="l" rtl="0">
              <a:defRPr sz="2000" b="1"/>
            </a:lvl1pPr>
          </a:lstStyle>
          <a:p>
            <a:r>
              <a:rPr lang="en-US" dirty="0" err="1"/>
              <a:t>Mastertitelformat</a:t>
            </a:r>
            <a:r>
              <a:rPr lang="en-US" dirty="0"/>
              <a:t> </a:t>
            </a:r>
            <a:r>
              <a:rPr lang="en-US" dirty="0" err="1"/>
              <a:t>bearbeiten</a:t>
            </a:r>
            <a:endParaRPr lang="en-US" dirty="0"/>
          </a:p>
        </p:txBody>
      </p:sp>
      <p:sp>
        <p:nvSpPr>
          <p:cNvPr id="3" name="Espace réservé pour une image  2"/>
          <p:cNvSpPr>
            <a:spLocks noGrp="1"/>
          </p:cNvSpPr>
          <p:nvPr>
            <p:ph type="pic" idx="1"/>
          </p:nvPr>
        </p:nvSpPr>
        <p:spPr>
          <a:xfrm>
            <a:off x="2389717" y="612775"/>
            <a:ext cx="7315200" cy="4114800"/>
          </a:xfrm>
        </p:spPr>
        <p:txBody>
          <a:bodyPr/>
          <a:lstStyle>
            <a:lvl1pPr marL="0" indent="0" rtl="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Bild </a:t>
            </a:r>
            <a:r>
              <a:rPr lang="en-US" dirty="0" err="1"/>
              <a:t>durch</a:t>
            </a:r>
            <a:r>
              <a:rPr lang="en-US" dirty="0"/>
              <a:t> </a:t>
            </a:r>
            <a:r>
              <a:rPr lang="en-US" dirty="0" err="1"/>
              <a:t>Klicken</a:t>
            </a:r>
            <a:r>
              <a:rPr lang="en-US" dirty="0"/>
              <a:t> auf Symbol </a:t>
            </a:r>
            <a:r>
              <a:rPr lang="en-US" dirty="0" err="1"/>
              <a:t>hinzufügen</a:t>
            </a:r>
            <a:endParaRPr lang="en-US" dirty="0"/>
          </a:p>
        </p:txBody>
      </p:sp>
      <p:sp>
        <p:nvSpPr>
          <p:cNvPr id="4" name="Espace réservé du texte 3"/>
          <p:cNvSpPr>
            <a:spLocks noGrp="1"/>
          </p:cNvSpPr>
          <p:nvPr>
            <p:ph type="body" sz="half" idx="2"/>
          </p:nvPr>
        </p:nvSpPr>
        <p:spPr>
          <a:xfrm>
            <a:off x="2389717" y="5367338"/>
            <a:ext cx="7315200" cy="804862"/>
          </a:xfrm>
        </p:spPr>
        <p:txBody>
          <a:bodyPr/>
          <a:lstStyle>
            <a:lvl1pPr marL="0" indent="0" rtl="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a:t>Mastertextformat</a:t>
            </a:r>
            <a:r>
              <a:rPr lang="en-US" dirty="0"/>
              <a:t> </a:t>
            </a:r>
            <a:r>
              <a:rPr lang="en-US" dirty="0" err="1"/>
              <a:t>bearbeiten</a:t>
            </a:r>
            <a:endParaRPr lang="en-US" dirty="0"/>
          </a:p>
        </p:txBody>
      </p:sp>
      <p:sp>
        <p:nvSpPr>
          <p:cNvPr id="5" name="Espace réservé de la date 4"/>
          <p:cNvSpPr>
            <a:spLocks noGrp="1"/>
          </p:cNvSpPr>
          <p:nvPr>
            <p:ph type="dt" sz="half" idx="10"/>
          </p:nvPr>
        </p:nvSpPr>
        <p:spPr/>
        <p:txBody>
          <a:bodyPr/>
          <a:lstStyle>
            <a:lvl1pPr rtl="0">
              <a:defRPr/>
            </a:lvl1pPr>
          </a:lstStyle>
          <a:p>
            <a:endParaRPr lang="en-US" altLang="ja-JP" dirty="0"/>
          </a:p>
        </p:txBody>
      </p:sp>
      <p:sp>
        <p:nvSpPr>
          <p:cNvPr id="6" name="Espace réservé du pied de page 5"/>
          <p:cNvSpPr>
            <a:spLocks noGrp="1"/>
          </p:cNvSpPr>
          <p:nvPr>
            <p:ph type="ftr" sz="quarter" idx="11"/>
          </p:nvPr>
        </p:nvSpPr>
        <p:spPr/>
        <p:txBody>
          <a:bodyPr/>
          <a:lstStyle>
            <a:lvl1pPr rtl="0">
              <a:defRPr/>
            </a:lvl1pPr>
          </a:lstStyle>
          <a:p>
            <a:endParaRPr lang="en-US" altLang="ja-JP" dirty="0"/>
          </a:p>
        </p:txBody>
      </p:sp>
      <p:sp>
        <p:nvSpPr>
          <p:cNvPr id="7" name="Espace réservé du numéro de diapositive 6"/>
          <p:cNvSpPr>
            <a:spLocks noGrp="1"/>
          </p:cNvSpPr>
          <p:nvPr>
            <p:ph type="sldNum" sz="quarter" idx="12"/>
          </p:nvPr>
        </p:nvSpPr>
        <p:spPr/>
        <p:txBody>
          <a:bodyPr/>
          <a:lstStyle>
            <a:lvl1pPr rtl="0">
              <a:defRPr/>
            </a:lvl1pPr>
          </a:lstStyle>
          <a:p>
            <a:fld id="{67F7C1A6-5432-4A88-9199-948E52B80477}" type="slidenum">
              <a:rPr lang="en-US" altLang="ja-JP" smtClean="0"/>
              <a:pPr/>
              <a:t>‹Nr.›</a:t>
            </a:fld>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18BCA22-22DD-AEA6-3D75-473B3B282F68}"/>
              </a:ext>
            </a:extLst>
          </p:cNvPr>
          <p:cNvGraphicFramePr>
            <a:graphicFrameLocks noChangeAspect="1"/>
          </p:cNvGraphicFramePr>
          <p:nvPr userDrawn="1">
            <p:custDataLst>
              <p:tags r:id="rId14"/>
            </p:custDataLst>
            <p:extLst>
              <p:ext uri="{D42A27DB-BD31-4B8C-83A1-F6EECF244321}">
                <p14:modId xmlns:p14="http://schemas.microsoft.com/office/powerpoint/2010/main" val="17266522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360" imgH="360" progId="TCLayout.ActiveDocument.1">
                  <p:embed/>
                </p:oleObj>
              </mc:Choice>
              <mc:Fallback>
                <p:oleObj name="think-cell Folie" r:id="rId15" imgW="360" imgH="360" progId="TCLayout.ActiveDocument.1">
                  <p:embed/>
                  <p:pic>
                    <p:nvPicPr>
                      <p:cNvPr id="2" name="think-cell data - do not delete" hidden="1">
                        <a:extLst>
                          <a:ext uri="{FF2B5EF4-FFF2-40B4-BE49-F238E27FC236}">
                            <a16:creationId xmlns:a16="http://schemas.microsoft.com/office/drawing/2014/main" id="{618BCA22-22DD-AEA6-3D75-473B3B282F68}"/>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dirty="0" err="1"/>
              <a:t>Cliquez</a:t>
            </a:r>
            <a:r>
              <a:rPr lang="en-US" altLang="ja-JP" dirty="0"/>
              <a:t> pour modifier les styles du </a:t>
            </a:r>
            <a:r>
              <a:rPr lang="en-US" altLang="ja-JP" dirty="0" err="1"/>
              <a:t>texte</a:t>
            </a:r>
            <a:r>
              <a:rPr lang="en-US" altLang="ja-JP" dirty="0"/>
              <a:t> du masque</a:t>
            </a:r>
          </a:p>
          <a:p>
            <a:pPr lvl="1"/>
            <a:r>
              <a:rPr lang="en-US" altLang="ja-JP" dirty="0"/>
              <a:t>Deuxième </a:t>
            </a:r>
            <a:r>
              <a:rPr lang="en-US" altLang="ja-JP" dirty="0" err="1"/>
              <a:t>niveau</a:t>
            </a:r>
            <a:endParaRPr lang="en-US" altLang="ja-JP" dirty="0"/>
          </a:p>
          <a:p>
            <a:pPr lvl="2"/>
            <a:r>
              <a:rPr lang="en-US" altLang="ja-JP" dirty="0" err="1"/>
              <a:t>Troisième</a:t>
            </a:r>
            <a:r>
              <a:rPr lang="en-US" altLang="ja-JP" dirty="0"/>
              <a:t> </a:t>
            </a:r>
            <a:r>
              <a:rPr lang="en-US" altLang="ja-JP" dirty="0" err="1"/>
              <a:t>niveau</a:t>
            </a:r>
            <a:endParaRPr lang="en-US" altLang="ja-JP" dirty="0"/>
          </a:p>
          <a:p>
            <a:pPr lvl="3"/>
            <a:r>
              <a:rPr lang="en-US" altLang="ja-JP" dirty="0" err="1"/>
              <a:t>Quatrième</a:t>
            </a:r>
            <a:r>
              <a:rPr lang="en-US" altLang="ja-JP" dirty="0"/>
              <a:t> </a:t>
            </a:r>
            <a:r>
              <a:rPr lang="en-US" altLang="ja-JP" dirty="0" err="1"/>
              <a:t>niveau</a:t>
            </a:r>
            <a:endParaRPr lang="en-US" altLang="ja-JP" dirty="0"/>
          </a:p>
          <a:p>
            <a:pPr lvl="4"/>
            <a:r>
              <a:rPr lang="en-US" altLang="ja-JP" dirty="0" err="1"/>
              <a:t>Cinquième</a:t>
            </a:r>
            <a:r>
              <a:rPr lang="en-US" altLang="ja-JP" dirty="0"/>
              <a:t> </a:t>
            </a:r>
            <a:r>
              <a:rPr lang="en-US" altLang="ja-JP" dirty="0" err="1"/>
              <a:t>niveau</a:t>
            </a:r>
            <a:endParaRPr lang="en-US" altLang="ja-JP" dirty="0"/>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400">
                <a:ea typeface="ＭＳ Ｐゴシック" pitchFamily="34" charset="-128"/>
              </a:defRPr>
            </a:lvl1pPr>
          </a:lstStyle>
          <a:p>
            <a:endParaRPr lang="en-US" altLang="ja-JP"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400">
                <a:ea typeface="ＭＳ Ｐゴシック" pitchFamily="34" charset="-128"/>
              </a:defRPr>
            </a:lvl1pPr>
          </a:lstStyle>
          <a:p>
            <a:endParaRPr lang="en-US"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0">
              <a:defRPr sz="1400">
                <a:ea typeface="ＭＳ Ｐゴシック" pitchFamily="34" charset="-128"/>
              </a:defRPr>
            </a:lvl1pPr>
          </a:lstStyle>
          <a:p>
            <a:fld id="{841ADF96-E6CA-4184-9617-4AA0842E2F41}" type="slidenum">
              <a:rPr lang="en-US" altLang="ja-JP" smtClean="0"/>
              <a:pPr/>
              <a:t>‹Nr.›</a:t>
            </a:fld>
            <a:endParaRPr lang="en-US" altLang="ja-JP" dirty="0"/>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7"/>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14.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29.xml"/><Relationship Id="rId6" Type="http://schemas.openxmlformats.org/officeDocument/2006/relationships/image" Target="../media/image10.emf"/><Relationship Id="rId5" Type="http://schemas.openxmlformats.org/officeDocument/2006/relationships/image" Target="../media/image1.emf"/><Relationship Id="rId4" Type="http://schemas.openxmlformats.org/officeDocument/2006/relationships/oleObject" Target="../embeddings/oleObject23.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24.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3.xml"/><Relationship Id="rId1" Type="http://schemas.openxmlformats.org/officeDocument/2006/relationships/tags" Target="../tags/tag31.xml"/><Relationship Id="rId4" Type="http://schemas.openxmlformats.org/officeDocument/2006/relationships/image" Target="../media/image11.emf"/></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hyperlink" Target="https://unece.org/sites/default/files/2025-09/GRBP-82-39e.pdf" TargetMode="Externa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hyperlink" Target="https://unece.org/sites/default/files/2025-09/GRBP-82-39e.pdf" TargetMode="External"/><Relationship Id="rId3" Type="http://schemas.openxmlformats.org/officeDocument/2006/relationships/tags" Target="../tags/tag19.xml"/><Relationship Id="rId7" Type="http://schemas.openxmlformats.org/officeDocument/2006/relationships/image" Target="../media/image4.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oleObject" Target="../embeddings/oleObject16.bin"/><Relationship Id="rId5" Type="http://schemas.openxmlformats.org/officeDocument/2006/relationships/notesSlide" Target="../notesSlides/notesSlide3.xml"/><Relationship Id="rId4"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17.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1.emf"/><Relationship Id="rId4" Type="http://schemas.openxmlformats.org/officeDocument/2006/relationships/oleObject" Target="../embeddings/oleObject18.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1.emf"/><Relationship Id="rId4" Type="http://schemas.openxmlformats.org/officeDocument/2006/relationships/oleObject" Target="../embeddings/oleObject19.bin"/></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5.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emf"/><Relationship Id="rId5" Type="http://schemas.openxmlformats.org/officeDocument/2006/relationships/oleObject" Target="../embeddings/oleObject20.bin"/><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6.xml"/><Relationship Id="rId7" Type="http://schemas.openxmlformats.org/officeDocument/2006/relationships/image" Target="../media/image6.jpe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emf"/><Relationship Id="rId5" Type="http://schemas.openxmlformats.org/officeDocument/2006/relationships/oleObject" Target="../embeddings/oleObject21.bin"/><Relationship Id="rId10" Type="http://schemas.openxmlformats.org/officeDocument/2006/relationships/image" Target="../media/image9.png"/><Relationship Id="rId4" Type="http://schemas.openxmlformats.org/officeDocument/2006/relationships/notesSlide" Target="../notesSlides/notesSlide8.xml"/><Relationship Id="rId9"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chart" Target="../charts/chart1.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1.emf"/><Relationship Id="rId5" Type="http://schemas.openxmlformats.org/officeDocument/2006/relationships/oleObject" Target="../embeddings/oleObject22.bin"/><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FCD7862-004C-134B-09A1-266A1EAD8BB9}"/>
              </a:ext>
            </a:extLst>
          </p:cNvPr>
          <p:cNvGraphicFramePr>
            <a:graphicFrameLocks noChangeAspect="1"/>
          </p:cNvGraphicFramePr>
          <p:nvPr>
            <p:custDataLst>
              <p:tags r:id="rId1"/>
            </p:custDataLst>
            <p:extLst>
              <p:ext uri="{D42A27DB-BD31-4B8C-83A1-F6EECF244321}">
                <p14:modId xmlns:p14="http://schemas.microsoft.com/office/powerpoint/2010/main" val="21588355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2" name="think-cell data - do not delete" hidden="1">
                        <a:extLst>
                          <a:ext uri="{FF2B5EF4-FFF2-40B4-BE49-F238E27FC236}">
                            <a16:creationId xmlns:a16="http://schemas.microsoft.com/office/drawing/2014/main" id="{2FCD7862-004C-134B-09A1-266A1EAD8BB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p:txBody>
          <a:bodyPr vert="horz"/>
          <a:lstStyle/>
          <a:p>
            <a:r>
              <a:rPr lang="en-US" dirty="0"/>
              <a:t>Amendment of </a:t>
            </a:r>
            <a:br>
              <a:rPr lang="en-US" dirty="0"/>
            </a:br>
            <a:r>
              <a:rPr lang="en-US" dirty="0"/>
              <a:t>GRBP/2025/29 </a:t>
            </a:r>
            <a:r>
              <a:rPr lang="en-US" sz="3600" dirty="0"/>
              <a:t>and </a:t>
            </a:r>
            <a:r>
              <a:rPr lang="en-US" dirty="0"/>
              <a:t>GRBP-82-08</a:t>
            </a: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p:txBody>
          <a:bodyPr/>
          <a:lstStyle/>
          <a:p>
            <a:r>
              <a:rPr lang="en-US" dirty="0"/>
              <a:t>Working Document for 83</a:t>
            </a:r>
            <a:r>
              <a:rPr lang="en-US" baseline="30000" dirty="0"/>
              <a:t>rd</a:t>
            </a:r>
            <a:r>
              <a:rPr lang="en-US" dirty="0"/>
              <a:t> GRBP</a:t>
            </a:r>
          </a:p>
          <a:p>
            <a:endParaRPr lang="en-US" dirty="0"/>
          </a:p>
          <a:p>
            <a:r>
              <a:rPr lang="en-US" sz="2400" dirty="0"/>
              <a:t>IWG RD-ASEP</a:t>
            </a:r>
          </a:p>
          <a:p>
            <a:r>
              <a:rPr lang="en-US" sz="2400" dirty="0"/>
              <a:t>Munich, 21-23 October 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6E3B99-2D23-485D-BB1E-3B9AEF3D38BC}"/>
            </a:ext>
          </a:extLst>
        </p:cNvPr>
        <p:cNvGrpSpPr/>
        <p:nvPr/>
      </p:nvGrpSpPr>
      <p:grpSpPr>
        <a:xfrm>
          <a:off x="0" y="0"/>
          <a:ext cx="0" cy="0"/>
          <a:chOff x="0" y="0"/>
          <a:chExt cx="0" cy="0"/>
        </a:xfrm>
      </p:grpSpPr>
      <p:graphicFrame>
        <p:nvGraphicFramePr>
          <p:cNvPr id="24" name="think-cell data - do not delete" hidden="1">
            <a:extLst>
              <a:ext uri="{FF2B5EF4-FFF2-40B4-BE49-F238E27FC236}">
                <a16:creationId xmlns:a16="http://schemas.microsoft.com/office/drawing/2014/main" id="{278C522E-4C2B-4C62-141A-70BB5A83B8EE}"/>
              </a:ext>
            </a:extLst>
          </p:cNvPr>
          <p:cNvGraphicFramePr>
            <a:graphicFrameLocks noChangeAspect="1"/>
          </p:cNvGraphicFramePr>
          <p:nvPr>
            <p:custDataLst>
              <p:tags r:id="rId1"/>
            </p:custDataLst>
            <p:extLst>
              <p:ext uri="{D42A27DB-BD31-4B8C-83A1-F6EECF244321}">
                <p14:modId xmlns:p14="http://schemas.microsoft.com/office/powerpoint/2010/main" val="20942203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24" name="think-cell data - do not delete" hidden="1">
                        <a:extLst>
                          <a:ext uri="{FF2B5EF4-FFF2-40B4-BE49-F238E27FC236}">
                            <a16:creationId xmlns:a16="http://schemas.microsoft.com/office/drawing/2014/main" id="{278C522E-4C2B-4C62-141A-70BB5A83B8E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0722A64-6D88-7B9D-5AA4-458331DFAFFC}"/>
              </a:ext>
            </a:extLst>
          </p:cNvPr>
          <p:cNvSpPr>
            <a:spLocks noGrp="1"/>
          </p:cNvSpPr>
          <p:nvPr>
            <p:ph type="title"/>
          </p:nvPr>
        </p:nvSpPr>
        <p:spPr/>
        <p:txBody>
          <a:bodyPr vert="horz"/>
          <a:lstStyle/>
          <a:p>
            <a:r>
              <a:rPr lang="en-US" sz="3200" dirty="0"/>
              <a:t>Finding a Consensus</a:t>
            </a:r>
            <a:r>
              <a:rPr lang="en-US" sz="3200" b="1" dirty="0"/>
              <a:t> </a:t>
            </a:r>
            <a:br>
              <a:rPr lang="en-US" sz="3200" b="1" dirty="0"/>
            </a:br>
            <a:r>
              <a:rPr lang="en-US" sz="2400" b="1" dirty="0"/>
              <a:t>Transitional provisions </a:t>
            </a:r>
            <a:r>
              <a:rPr lang="en-US" sz="2400" dirty="0"/>
              <a:t>for extensions of existing </a:t>
            </a:r>
            <a:r>
              <a:rPr lang="en-US" sz="2400"/>
              <a:t>Type Approvals</a:t>
            </a:r>
            <a:endParaRPr lang="en-US" sz="3200" dirty="0"/>
          </a:p>
        </p:txBody>
      </p:sp>
      <p:sp>
        <p:nvSpPr>
          <p:cNvPr id="5" name="Rechteck 4">
            <a:extLst>
              <a:ext uri="{FF2B5EF4-FFF2-40B4-BE49-F238E27FC236}">
                <a16:creationId xmlns:a16="http://schemas.microsoft.com/office/drawing/2014/main" id="{10BE918B-1C40-F110-5802-C1F646E44F5F}"/>
              </a:ext>
            </a:extLst>
          </p:cNvPr>
          <p:cNvSpPr/>
          <p:nvPr/>
        </p:nvSpPr>
        <p:spPr>
          <a:xfrm>
            <a:off x="695400" y="1592997"/>
            <a:ext cx="214751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6"/>
                </a:solidFill>
                <a:cs typeface="Porsche Next TT" panose="020B0504020101010102" pitchFamily="34" charset="0"/>
              </a:rPr>
              <a:t>00</a:t>
            </a:r>
            <a:endParaRPr lang="en-US" sz="2800" dirty="0">
              <a:solidFill>
                <a:schemeClr val="accent6"/>
              </a:solidFill>
              <a:cs typeface="Porsche Next TT" panose="020B0504020101010102" pitchFamily="34" charset="0"/>
            </a:endParaRPr>
          </a:p>
        </p:txBody>
      </p:sp>
      <p:sp>
        <p:nvSpPr>
          <p:cNvPr id="6" name="Textplatzhalter 5">
            <a:extLst>
              <a:ext uri="{FF2B5EF4-FFF2-40B4-BE49-F238E27FC236}">
                <a16:creationId xmlns:a16="http://schemas.microsoft.com/office/drawing/2014/main" id="{DB3485DE-B867-CAFC-EFE0-7C36B73862BC}"/>
              </a:ext>
            </a:extLst>
          </p:cNvPr>
          <p:cNvSpPr txBox="1">
            <a:spLocks/>
          </p:cNvSpPr>
          <p:nvPr/>
        </p:nvSpPr>
        <p:spPr>
          <a:xfrm>
            <a:off x="695400" y="1916904"/>
            <a:ext cx="2747463" cy="648000"/>
          </a:xfrm>
          <a:prstGeom prst="chevron">
            <a:avLst>
              <a:gd name="adj" fmla="val 23315"/>
            </a:avLst>
          </a:prstGeom>
          <a:solidFill>
            <a:schemeClr val="accent2"/>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GRBP-82-08</a:t>
            </a:r>
            <a:endParaRPr lang="en-US" sz="1800" b="1" dirty="0">
              <a:solidFill>
                <a:schemeClr val="bg1"/>
              </a:solidFill>
            </a:endParaRPr>
          </a:p>
        </p:txBody>
      </p:sp>
      <p:sp>
        <p:nvSpPr>
          <p:cNvPr id="7" name="Rechteck 6">
            <a:extLst>
              <a:ext uri="{FF2B5EF4-FFF2-40B4-BE49-F238E27FC236}">
                <a16:creationId xmlns:a16="http://schemas.microsoft.com/office/drawing/2014/main" id="{21209E80-4042-E198-B393-13412DD445C7}"/>
              </a:ext>
            </a:extLst>
          </p:cNvPr>
          <p:cNvSpPr/>
          <p:nvPr/>
        </p:nvSpPr>
        <p:spPr>
          <a:xfrm>
            <a:off x="3431704" y="1592997"/>
            <a:ext cx="61205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2">
                    <a:lumMod val="50000"/>
                  </a:schemeClr>
                </a:solidFill>
                <a:cs typeface="Porsche Next TT" panose="020B0504020101010102" pitchFamily="34" charset="0"/>
              </a:rPr>
              <a:t>01</a:t>
            </a:r>
            <a:endParaRPr lang="en-US" sz="2800" dirty="0">
              <a:solidFill>
                <a:schemeClr val="accent2">
                  <a:lumMod val="50000"/>
                </a:schemeClr>
              </a:solidFill>
              <a:cs typeface="Porsche Next TT" panose="020B0504020101010102" pitchFamily="34" charset="0"/>
            </a:endParaRPr>
          </a:p>
        </p:txBody>
      </p:sp>
      <p:sp>
        <p:nvSpPr>
          <p:cNvPr id="8" name="Textplatzhalter 5">
            <a:extLst>
              <a:ext uri="{FF2B5EF4-FFF2-40B4-BE49-F238E27FC236}">
                <a16:creationId xmlns:a16="http://schemas.microsoft.com/office/drawing/2014/main" id="{022A9BD3-3E32-36DE-859F-C592106D7704}"/>
              </a:ext>
            </a:extLst>
          </p:cNvPr>
          <p:cNvSpPr txBox="1">
            <a:spLocks/>
          </p:cNvSpPr>
          <p:nvPr/>
        </p:nvSpPr>
        <p:spPr>
          <a:xfrm>
            <a:off x="3431704" y="1916904"/>
            <a:ext cx="4104456" cy="648000"/>
          </a:xfrm>
          <a:prstGeom prst="chevron">
            <a:avLst>
              <a:gd name="adj" fmla="val 23315"/>
            </a:avLst>
          </a:prstGeom>
          <a:solidFill>
            <a:schemeClr val="accent2">
              <a:lumMod val="50000"/>
            </a:schemeClr>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OICA‘s Proposal</a:t>
            </a:r>
            <a:endParaRPr lang="en-US" sz="1800" b="1" dirty="0">
              <a:solidFill>
                <a:schemeClr val="bg1"/>
              </a:solidFill>
            </a:endParaRPr>
          </a:p>
        </p:txBody>
      </p:sp>
      <p:sp>
        <p:nvSpPr>
          <p:cNvPr id="9" name="Rechteck 8">
            <a:extLst>
              <a:ext uri="{FF2B5EF4-FFF2-40B4-BE49-F238E27FC236}">
                <a16:creationId xmlns:a16="http://schemas.microsoft.com/office/drawing/2014/main" id="{0111BA61-66A1-17CD-6CB3-0FD22587D2C9}"/>
              </a:ext>
            </a:extLst>
          </p:cNvPr>
          <p:cNvSpPr/>
          <p:nvPr/>
        </p:nvSpPr>
        <p:spPr>
          <a:xfrm>
            <a:off x="7536160" y="1592997"/>
            <a:ext cx="61205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6"/>
                </a:solidFill>
                <a:cs typeface="Porsche Next TT" panose="020B0504020101010102" pitchFamily="34" charset="0"/>
              </a:rPr>
              <a:t>02</a:t>
            </a:r>
            <a:endParaRPr lang="en-US" sz="2800" dirty="0">
              <a:solidFill>
                <a:schemeClr val="accent6"/>
              </a:solidFill>
              <a:cs typeface="Porsche Next TT" panose="020B0504020101010102" pitchFamily="34" charset="0"/>
            </a:endParaRPr>
          </a:p>
        </p:txBody>
      </p:sp>
      <p:sp>
        <p:nvSpPr>
          <p:cNvPr id="10" name="Textplatzhalter 5">
            <a:extLst>
              <a:ext uri="{FF2B5EF4-FFF2-40B4-BE49-F238E27FC236}">
                <a16:creationId xmlns:a16="http://schemas.microsoft.com/office/drawing/2014/main" id="{23F8673C-7BFC-6D0E-A213-CBFA05CBFE48}"/>
              </a:ext>
            </a:extLst>
          </p:cNvPr>
          <p:cNvSpPr txBox="1">
            <a:spLocks/>
          </p:cNvSpPr>
          <p:nvPr/>
        </p:nvSpPr>
        <p:spPr>
          <a:xfrm>
            <a:off x="7536160" y="1916904"/>
            <a:ext cx="4392488" cy="648000"/>
          </a:xfrm>
          <a:prstGeom prst="chevron">
            <a:avLst>
              <a:gd name="adj" fmla="val 23315"/>
            </a:avLst>
          </a:prstGeom>
          <a:solidFill>
            <a:schemeClr val="accent2"/>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Improved Text for WD</a:t>
            </a:r>
            <a:endParaRPr lang="en-US" sz="1800" b="1" dirty="0">
              <a:solidFill>
                <a:schemeClr val="bg1"/>
              </a:solidFill>
            </a:endParaRPr>
          </a:p>
        </p:txBody>
      </p:sp>
      <p:sp>
        <p:nvSpPr>
          <p:cNvPr id="11" name="Textplatzhalter 2">
            <a:extLst>
              <a:ext uri="{FF2B5EF4-FFF2-40B4-BE49-F238E27FC236}">
                <a16:creationId xmlns:a16="http://schemas.microsoft.com/office/drawing/2014/main" id="{CB5B42E0-1209-280A-70B7-A52CD79D5784}"/>
              </a:ext>
            </a:extLst>
          </p:cNvPr>
          <p:cNvSpPr txBox="1">
            <a:spLocks/>
          </p:cNvSpPr>
          <p:nvPr/>
        </p:nvSpPr>
        <p:spPr bwMode="gray">
          <a:xfrm>
            <a:off x="695400" y="2683552"/>
            <a:ext cx="2592288" cy="2761672"/>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Supplement [11] does not apply to existing UN type approvals and their extensions, granted prior to the date of entry into force of Supplement [11].</a:t>
            </a:r>
          </a:p>
        </p:txBody>
      </p:sp>
      <p:sp>
        <p:nvSpPr>
          <p:cNvPr id="12" name="Textplatzhalter 2">
            <a:extLst>
              <a:ext uri="{FF2B5EF4-FFF2-40B4-BE49-F238E27FC236}">
                <a16:creationId xmlns:a16="http://schemas.microsoft.com/office/drawing/2014/main" id="{543014DE-C11E-A372-1243-0EF3C6F10E2B}"/>
              </a:ext>
            </a:extLst>
          </p:cNvPr>
          <p:cNvSpPr txBox="1">
            <a:spLocks/>
          </p:cNvSpPr>
          <p:nvPr/>
        </p:nvSpPr>
        <p:spPr bwMode="gray">
          <a:xfrm>
            <a:off x="3442863" y="2683552"/>
            <a:ext cx="8410891" cy="2761672"/>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defPPr>
              <a:defRPr lang="fr-FR"/>
            </a:defPPr>
            <a:lvl1pPr marL="0" indent="0" defTabSz="914400" eaLnBrk="1" latinLnBrk="0" hangingPunct="1">
              <a:lnSpc>
                <a:spcPct val="110000"/>
              </a:lnSpc>
              <a:spcBef>
                <a:spcPts val="600"/>
              </a:spcBef>
              <a:buFontTx/>
              <a:buNone/>
              <a:defRPr sz="1400">
                <a:latin typeface="+mn-lt"/>
              </a:defRPr>
            </a:lvl1pPr>
            <a:lvl2pPr marL="180000" indent="-180000" defTabSz="914400" eaLnBrk="1" latinLnBrk="0" hangingPunct="1">
              <a:lnSpc>
                <a:spcPct val="110000"/>
              </a:lnSpc>
              <a:spcBef>
                <a:spcPts val="600"/>
              </a:spcBef>
              <a:buFont typeface="Arial" panose="020B0604020202020204" pitchFamily="34" charset="0"/>
              <a:buChar char="•"/>
              <a:defRPr sz="1800">
                <a:latin typeface="+mn-lt"/>
              </a:defRPr>
            </a:lvl2pPr>
            <a:lvl3pPr marL="360000" indent="-180000" defTabSz="914400" eaLnBrk="1" latinLnBrk="0" hangingPunct="1">
              <a:lnSpc>
                <a:spcPct val="110000"/>
              </a:lnSpc>
              <a:spcBef>
                <a:spcPts val="600"/>
              </a:spcBef>
              <a:buFont typeface="Arial" panose="020B0604020202020204" pitchFamily="34" charset="0"/>
              <a:buChar char="•"/>
              <a:defRPr sz="1800">
                <a:latin typeface="+mn-lt"/>
              </a:defRPr>
            </a:lvl3pPr>
            <a:lvl4pPr marL="540000" indent="-180000" defTabSz="914400" eaLnBrk="1" latinLnBrk="0" hangingPunct="1">
              <a:lnSpc>
                <a:spcPct val="110000"/>
              </a:lnSpc>
              <a:spcBef>
                <a:spcPts val="600"/>
              </a:spcBef>
              <a:buFont typeface="Arial" panose="020B0604020202020204" pitchFamily="34" charset="0"/>
              <a:buChar char="•"/>
              <a:defRPr sz="1600">
                <a:latin typeface="+mn-lt"/>
              </a:defRPr>
            </a:lvl4pPr>
            <a:lvl5pPr marL="720000" indent="-180000" defTabSz="914400" eaLnBrk="1" latinLnBrk="0" hangingPunct="1">
              <a:lnSpc>
                <a:spcPct val="110000"/>
              </a:lnSpc>
              <a:spcBef>
                <a:spcPts val="600"/>
              </a:spcBef>
              <a:buFont typeface="Arial" panose="020B0604020202020204" pitchFamily="34" charset="0"/>
              <a:buChar char="•"/>
              <a:defRPr sz="1600">
                <a:latin typeface="+mn-lt"/>
              </a:defRPr>
            </a:lvl5pPr>
            <a:lvl6pPr marL="2514600" indent="-228600">
              <a:lnSpc>
                <a:spcPct val="90000"/>
              </a:lnSpc>
              <a:spcBef>
                <a:spcPts val="500"/>
              </a:spcBef>
              <a:buFont typeface="Arial" panose="020B0604020202020204" pitchFamily="34" charset="0"/>
              <a:buChar char="•"/>
              <a:defRPr sz="1800">
                <a:latin typeface="+mn-lt"/>
              </a:defRPr>
            </a:lvl6pPr>
            <a:lvl7pPr marL="2971800" indent="-228600">
              <a:lnSpc>
                <a:spcPct val="90000"/>
              </a:lnSpc>
              <a:spcBef>
                <a:spcPts val="500"/>
              </a:spcBef>
              <a:buFont typeface="Arial" panose="020B0604020202020204" pitchFamily="34" charset="0"/>
              <a:buChar char="•"/>
              <a:defRPr sz="1800">
                <a:latin typeface="+mn-lt"/>
              </a:defRPr>
            </a:lvl7pPr>
            <a:lvl8pPr marL="3429000" indent="-228600">
              <a:lnSpc>
                <a:spcPct val="90000"/>
              </a:lnSpc>
              <a:spcBef>
                <a:spcPts val="500"/>
              </a:spcBef>
              <a:buFont typeface="Arial" panose="020B0604020202020204" pitchFamily="34" charset="0"/>
              <a:buChar char="•"/>
              <a:defRPr sz="1800">
                <a:latin typeface="+mn-lt"/>
              </a:defRPr>
            </a:lvl8pPr>
            <a:lvl9pPr marL="3886200" indent="-228600">
              <a:lnSpc>
                <a:spcPct val="90000"/>
              </a:lnSpc>
              <a:spcBef>
                <a:spcPts val="500"/>
              </a:spcBef>
              <a:buFont typeface="Arial" panose="020B0604020202020204" pitchFamily="34" charset="0"/>
              <a:buChar char="•"/>
              <a:defRPr sz="1800">
                <a:latin typeface="+mn-lt"/>
              </a:defRPr>
            </a:lvl9pPr>
          </a:lstStyle>
          <a:p>
            <a:pPr marL="285750" indent="-285750">
              <a:spcBef>
                <a:spcPts val="400"/>
              </a:spcBef>
              <a:buFont typeface="Arial" panose="020B0604020202020204" pitchFamily="34" charset="0"/>
              <a:buChar char="•"/>
            </a:pPr>
            <a:r>
              <a:rPr lang="en-US" dirty="0"/>
              <a:t>Supplement [11] does not apply to existing UN type approvals and their extensions, granted prior to the date of entry into force of Supplement [11].</a:t>
            </a:r>
          </a:p>
          <a:p>
            <a:pPr marL="285750" indent="-285750">
              <a:spcBef>
                <a:spcPts val="400"/>
              </a:spcBef>
              <a:buFont typeface="Arial" panose="020B0604020202020204" pitchFamily="34" charset="0"/>
              <a:buChar char="•"/>
            </a:pPr>
            <a:r>
              <a:rPr lang="en-US" dirty="0"/>
              <a:t>As from the official date of entry into force of Supplement [11] to the 03 series of amendments to this Regulation, no Contracting Party applying this UN Regulation shall refuse to grant or refuse to accept UN type approvals according to Supplement [11] to the 03 series of amendments to this UN Regulation.</a:t>
            </a:r>
          </a:p>
          <a:p>
            <a:pPr marL="285750" indent="-285750">
              <a:spcBef>
                <a:spcPts val="400"/>
              </a:spcBef>
              <a:buFont typeface="Arial" panose="020B0604020202020204" pitchFamily="34" charset="0"/>
              <a:buChar char="•"/>
            </a:pPr>
            <a:r>
              <a:rPr lang="en-US" dirty="0"/>
              <a:t>Until </a:t>
            </a:r>
            <a:r>
              <a:rPr lang="en-US" b="1" dirty="0"/>
              <a:t>24 months </a:t>
            </a:r>
            <a:r>
              <a:rPr lang="en-US" dirty="0"/>
              <a:t>after the date of entry into force of the Supplement [11] to the 03 series of amendments to this UN Regulation, Contracting Parties applying this UN Regulation can continue to grant extensions to existing UN type approvals to the 03 series of amendments to this UN Regulation, granted prior to the date of entry into force of Supplement [11]</a:t>
            </a:r>
            <a:r>
              <a:rPr lang="en-US" b="1" dirty="0"/>
              <a:t> without taking into account the provisions of Paragraph 6.2.3.3. of Supplement [11] </a:t>
            </a:r>
            <a:endParaRPr lang="en-US" dirty="0"/>
          </a:p>
        </p:txBody>
      </p:sp>
      <p:sp>
        <p:nvSpPr>
          <p:cNvPr id="34" name="Textplatzhalter 5">
            <a:extLst>
              <a:ext uri="{FF2B5EF4-FFF2-40B4-BE49-F238E27FC236}">
                <a16:creationId xmlns:a16="http://schemas.microsoft.com/office/drawing/2014/main" id="{D9A9F8C4-3FD2-80B2-71AA-D72D96DAB246}"/>
              </a:ext>
            </a:extLst>
          </p:cNvPr>
          <p:cNvSpPr txBox="1">
            <a:spLocks/>
          </p:cNvSpPr>
          <p:nvPr/>
        </p:nvSpPr>
        <p:spPr bwMode="gray">
          <a:xfrm>
            <a:off x="2495600" y="5265003"/>
            <a:ext cx="7200800" cy="1340605"/>
          </a:xfrm>
          <a:prstGeom prst="rect">
            <a:avLst/>
          </a:prstGeom>
          <a:solidFill>
            <a:schemeClr val="accent5"/>
          </a:solidFill>
        </p:spPr>
        <p:txBody>
          <a:bodyPr vert="horz" wrap="square" lIns="108000" tIns="72000" rIns="108000" bIns="72000" rtlCol="0">
            <a:spAutoFit/>
          </a:bodyPr>
          <a:lstStyle>
            <a:defPPr>
              <a:defRPr lang="fr-FR"/>
            </a:defPPr>
            <a:lvl1pPr marL="0" indent="0" algn="ctr" defTabSz="914400" eaLnBrk="1" latinLnBrk="0" hangingPunct="1">
              <a:lnSpc>
                <a:spcPct val="110000"/>
              </a:lnSpc>
              <a:spcBef>
                <a:spcPts val="600"/>
              </a:spcBef>
              <a:buFontTx/>
              <a:buNone/>
              <a:defRPr sz="1600" b="1">
                <a:latin typeface="+mn-lt"/>
              </a:defRPr>
            </a:lvl1pPr>
            <a:lvl2pPr marL="180000" indent="-180000" defTabSz="914400" eaLnBrk="1" latinLnBrk="0" hangingPunct="1">
              <a:lnSpc>
                <a:spcPct val="110000"/>
              </a:lnSpc>
              <a:spcBef>
                <a:spcPts val="600"/>
              </a:spcBef>
              <a:buFont typeface="Arial" panose="020B0604020202020204" pitchFamily="34" charset="0"/>
              <a:buChar char="•"/>
              <a:defRPr sz="1800">
                <a:latin typeface="+mn-lt"/>
              </a:defRPr>
            </a:lvl2pPr>
            <a:lvl3pPr marL="360000" indent="-180000" defTabSz="914400" eaLnBrk="1" latinLnBrk="0" hangingPunct="1">
              <a:lnSpc>
                <a:spcPct val="110000"/>
              </a:lnSpc>
              <a:spcBef>
                <a:spcPts val="600"/>
              </a:spcBef>
              <a:buFont typeface="Arial" panose="020B0604020202020204" pitchFamily="34" charset="0"/>
              <a:buChar char="•"/>
              <a:defRPr sz="1800">
                <a:latin typeface="+mn-lt"/>
              </a:defRPr>
            </a:lvl3pPr>
            <a:lvl4pPr marL="540000" indent="-180000" defTabSz="914400" eaLnBrk="1" latinLnBrk="0" hangingPunct="1">
              <a:lnSpc>
                <a:spcPct val="110000"/>
              </a:lnSpc>
              <a:spcBef>
                <a:spcPts val="600"/>
              </a:spcBef>
              <a:buFont typeface="Arial" panose="020B0604020202020204" pitchFamily="34" charset="0"/>
              <a:buChar char="•"/>
              <a:defRPr sz="1600">
                <a:latin typeface="+mn-lt"/>
              </a:defRPr>
            </a:lvl4pPr>
            <a:lvl5pPr marL="720000" indent="-180000" defTabSz="914400" eaLnBrk="1" latinLnBrk="0" hangingPunct="1">
              <a:lnSpc>
                <a:spcPct val="110000"/>
              </a:lnSpc>
              <a:spcBef>
                <a:spcPts val="600"/>
              </a:spcBef>
              <a:buFont typeface="Arial" panose="020B0604020202020204" pitchFamily="34" charset="0"/>
              <a:buChar char="•"/>
              <a:defRPr sz="1600">
                <a:latin typeface="+mn-lt"/>
              </a:defRPr>
            </a:lvl5pPr>
            <a:lvl6pPr marL="2514600" indent="-228600">
              <a:lnSpc>
                <a:spcPct val="90000"/>
              </a:lnSpc>
              <a:spcBef>
                <a:spcPts val="500"/>
              </a:spcBef>
              <a:buFont typeface="Arial" panose="020B0604020202020204" pitchFamily="34" charset="0"/>
              <a:buChar char="•"/>
              <a:defRPr sz="1800">
                <a:latin typeface="+mn-lt"/>
              </a:defRPr>
            </a:lvl6pPr>
            <a:lvl7pPr marL="2971800" indent="-228600">
              <a:lnSpc>
                <a:spcPct val="90000"/>
              </a:lnSpc>
              <a:spcBef>
                <a:spcPts val="500"/>
              </a:spcBef>
              <a:buFont typeface="Arial" panose="020B0604020202020204" pitchFamily="34" charset="0"/>
              <a:buChar char="•"/>
              <a:defRPr sz="1800">
                <a:latin typeface="+mn-lt"/>
              </a:defRPr>
            </a:lvl7pPr>
            <a:lvl8pPr marL="3429000" indent="-228600">
              <a:lnSpc>
                <a:spcPct val="90000"/>
              </a:lnSpc>
              <a:spcBef>
                <a:spcPts val="500"/>
              </a:spcBef>
              <a:buFont typeface="Arial" panose="020B0604020202020204" pitchFamily="34" charset="0"/>
              <a:buChar char="•"/>
              <a:defRPr sz="1800">
                <a:latin typeface="+mn-lt"/>
              </a:defRPr>
            </a:lvl8pPr>
            <a:lvl9pPr marL="3886200" indent="-228600">
              <a:lnSpc>
                <a:spcPct val="90000"/>
              </a:lnSpc>
              <a:spcBef>
                <a:spcPts val="500"/>
              </a:spcBef>
              <a:buFont typeface="Arial" panose="020B0604020202020204" pitchFamily="34" charset="0"/>
              <a:buChar char="•"/>
              <a:defRPr sz="1800">
                <a:latin typeface="+mn-lt"/>
              </a:defRPr>
            </a:lvl9pPr>
          </a:lstStyle>
          <a:p>
            <a:pPr marL="266700" lvl="1" indent="-266700">
              <a:buBlip>
                <a:blip r:embed="rId6"/>
              </a:buBlip>
            </a:pPr>
            <a:r>
              <a:rPr lang="en-US" dirty="0"/>
              <a:t>While supporting the </a:t>
            </a:r>
            <a:r>
              <a:rPr lang="en-US" b="1" dirty="0"/>
              <a:t>new specifications </a:t>
            </a:r>
            <a:r>
              <a:rPr lang="en-US" dirty="0"/>
              <a:t>for EVs and HEVs when electrically propelled, industry </a:t>
            </a:r>
            <a:r>
              <a:rPr lang="en-US" b="1" dirty="0"/>
              <a:t>need</a:t>
            </a:r>
            <a:r>
              <a:rPr lang="en-US" dirty="0"/>
              <a:t>s </a:t>
            </a:r>
            <a:r>
              <a:rPr lang="en-US" b="1" dirty="0"/>
              <a:t>transitional provisions</a:t>
            </a:r>
            <a:r>
              <a:rPr lang="en-US" dirty="0"/>
              <a:t> introducing them </a:t>
            </a:r>
            <a:r>
              <a:rPr lang="en-US" b="1" dirty="0"/>
              <a:t>for the extension of existing types </a:t>
            </a:r>
            <a:r>
              <a:rPr lang="en-US" dirty="0"/>
              <a:t>since this changes may need adoptions in vehicle’s software architecture.</a:t>
            </a:r>
          </a:p>
        </p:txBody>
      </p:sp>
    </p:spTree>
    <p:extLst>
      <p:ext uri="{BB962C8B-B14F-4D97-AF65-F5344CB8AC3E}">
        <p14:creationId xmlns:p14="http://schemas.microsoft.com/office/powerpoint/2010/main" val="2061628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7A9A66D-3342-26F9-1E22-AE3AE6FAD802}"/>
              </a:ext>
            </a:extLst>
          </p:cNvPr>
          <p:cNvGraphicFramePr>
            <a:graphicFrameLocks noChangeAspect="1"/>
          </p:cNvGraphicFramePr>
          <p:nvPr>
            <p:custDataLst>
              <p:tags r:id="rId1"/>
            </p:custDataLst>
            <p:extLst>
              <p:ext uri="{D42A27DB-BD31-4B8C-83A1-F6EECF244321}">
                <p14:modId xmlns:p14="http://schemas.microsoft.com/office/powerpoint/2010/main" val="35355149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4" name="think-cell data - do not delete" hidden="1">
                        <a:extLst>
                          <a:ext uri="{FF2B5EF4-FFF2-40B4-BE49-F238E27FC236}">
                            <a16:creationId xmlns:a16="http://schemas.microsoft.com/office/drawing/2014/main" id="{17A9A66D-3342-26F9-1E22-AE3AE6FAD80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a:xfrm>
            <a:off x="609600" y="274638"/>
            <a:ext cx="11175032" cy="1143000"/>
          </a:xfrm>
        </p:spPr>
        <p:txBody>
          <a:bodyPr vert="horz"/>
          <a:lstStyle/>
          <a:p>
            <a:r>
              <a:rPr lang="en-US" sz="3200" dirty="0"/>
              <a:t>Conclusion &amp; OICA’s Position</a:t>
            </a:r>
            <a:br>
              <a:rPr lang="en-US" sz="3200" dirty="0"/>
            </a:br>
            <a:r>
              <a:rPr lang="en-US" sz="2400" dirty="0"/>
              <a:t>   OICA’s Proposal Meets all Requirements to be Addressed in a Supplement.</a:t>
            </a:r>
          </a:p>
        </p:txBody>
      </p:sp>
      <p:sp>
        <p:nvSpPr>
          <p:cNvPr id="7" name="Inhaltsplatzhalter 6">
            <a:extLst>
              <a:ext uri="{FF2B5EF4-FFF2-40B4-BE49-F238E27FC236}">
                <a16:creationId xmlns:a16="http://schemas.microsoft.com/office/drawing/2014/main" id="{6168F173-E707-4BE4-C293-E933558C281D}"/>
              </a:ext>
            </a:extLst>
          </p:cNvPr>
          <p:cNvSpPr>
            <a:spLocks noGrp="1"/>
          </p:cNvSpPr>
          <p:nvPr>
            <p:ph idx="1"/>
          </p:nvPr>
        </p:nvSpPr>
        <p:spPr>
          <a:xfrm>
            <a:off x="551384" y="1496815"/>
            <a:ext cx="11521280" cy="4525963"/>
          </a:xfrm>
        </p:spPr>
        <p:txBody>
          <a:bodyPr/>
          <a:lstStyle/>
          <a:p>
            <a:pPr>
              <a:buFont typeface="Wingdings" panose="05000000000000000000" pitchFamily="2" charset="2"/>
              <a:buChar char="ü"/>
            </a:pPr>
            <a:r>
              <a:rPr lang="en-US" sz="1800" dirty="0"/>
              <a:t>Based on CP collected data OICA’s </a:t>
            </a:r>
            <a:r>
              <a:rPr lang="en-US" sz="1800" b="1" dirty="0"/>
              <a:t>validation</a:t>
            </a:r>
            <a:r>
              <a:rPr lang="en-US" sz="1800" dirty="0"/>
              <a:t> confirms industry’s proposal as reasonable and effective.</a:t>
            </a:r>
          </a:p>
          <a:p>
            <a:pPr>
              <a:buFont typeface="Wingdings" panose="05000000000000000000" pitchFamily="2" charset="2"/>
              <a:buChar char="ü"/>
            </a:pPr>
            <a:r>
              <a:rPr lang="en-US" sz="1800" b="1" dirty="0"/>
              <a:t>EVs are the most silent vehicles! </a:t>
            </a:r>
            <a:r>
              <a:rPr lang="en-US" sz="1800" dirty="0"/>
              <a:t>The subgroup’s discussion discredits EVs as noisy vehicles, which is simply not true. </a:t>
            </a:r>
          </a:p>
          <a:p>
            <a:pPr>
              <a:buFont typeface="Wingdings" panose="05000000000000000000" pitchFamily="2" charset="2"/>
              <a:buChar char="ü"/>
            </a:pPr>
            <a:endParaRPr lang="en-US" sz="700" dirty="0"/>
          </a:p>
          <a:p>
            <a:r>
              <a:rPr lang="en-US" sz="1800" dirty="0"/>
              <a:t>OICA suggested wording (GRBP-2026-xx) is based on WD GRBP2025-29 &amp; GRB 82-08, and </a:t>
            </a:r>
            <a:r>
              <a:rPr lang="en-US" sz="1800" b="1" dirty="0"/>
              <a:t>meets the request of GRBP </a:t>
            </a:r>
            <a:r>
              <a:rPr lang="en-US" sz="1800" dirty="0"/>
              <a:t>to solve the remaining three items: </a:t>
            </a:r>
          </a:p>
          <a:p>
            <a:pPr marL="717550" lvl="1" indent="-361950">
              <a:spcBef>
                <a:spcPts val="0"/>
              </a:spcBef>
              <a:buFont typeface="+mj-lt"/>
              <a:buAutoNum type="arabicPeriod"/>
              <a:tabLst>
                <a:tab pos="717550" algn="l"/>
              </a:tabLst>
            </a:pPr>
            <a:r>
              <a:rPr lang="en-US" sz="1600" dirty="0"/>
              <a:t>After </a:t>
            </a:r>
            <a:r>
              <a:rPr lang="en-US" sz="1600" b="1" dirty="0"/>
              <a:t>start-up no EES </a:t>
            </a:r>
            <a:r>
              <a:rPr lang="en-US" sz="1600" dirty="0"/>
              <a:t>in the speed range </a:t>
            </a:r>
            <a:r>
              <a:rPr lang="en-US" sz="1600" b="1" dirty="0"/>
              <a:t>greater than 50 km/h </a:t>
            </a:r>
            <a:r>
              <a:rPr lang="en-US" sz="1600" dirty="0"/>
              <a:t>(default mode).</a:t>
            </a:r>
          </a:p>
          <a:p>
            <a:pPr marL="717550" lvl="1" indent="-361950">
              <a:spcBef>
                <a:spcPts val="0"/>
              </a:spcBef>
              <a:buFont typeface="+mj-lt"/>
              <a:buAutoNum type="arabicPeriod"/>
              <a:tabLst>
                <a:tab pos="717550" algn="l"/>
              </a:tabLst>
            </a:pPr>
            <a:r>
              <a:rPr lang="en-US" sz="1600" dirty="0"/>
              <a:t>Activation of additional sound only by an </a:t>
            </a:r>
            <a:r>
              <a:rPr lang="en-US" sz="1600" b="1" dirty="0"/>
              <a:t>intentional decision of the driver</a:t>
            </a:r>
            <a:r>
              <a:rPr lang="en-US" sz="1600" dirty="0"/>
              <a:t>.</a:t>
            </a:r>
          </a:p>
          <a:p>
            <a:pPr marL="717550" lvl="1" indent="-361950">
              <a:spcBef>
                <a:spcPts val="0"/>
              </a:spcBef>
              <a:buFont typeface="+mj-lt"/>
              <a:buAutoNum type="arabicPeriod"/>
              <a:tabLst>
                <a:tab pos="717550" algn="l"/>
              </a:tabLst>
            </a:pPr>
            <a:r>
              <a:rPr lang="en-US" sz="1600" dirty="0"/>
              <a:t>24 months </a:t>
            </a:r>
            <a:r>
              <a:rPr lang="en-US" sz="1600" b="1" dirty="0"/>
              <a:t>transitional provisions </a:t>
            </a:r>
            <a:r>
              <a:rPr lang="en-US" sz="1600" dirty="0"/>
              <a:t>for extensions of existing Type Approvals only regarding these new specifications.</a:t>
            </a:r>
          </a:p>
          <a:p>
            <a:pPr marL="717550" lvl="1" indent="-361950">
              <a:spcBef>
                <a:spcPts val="0"/>
              </a:spcBef>
              <a:buFont typeface="Wingdings" panose="05000000000000000000" pitchFamily="2" charset="2"/>
              <a:buChar char="v"/>
              <a:tabLst>
                <a:tab pos="717550" algn="l"/>
              </a:tabLst>
            </a:pPr>
            <a:r>
              <a:rPr lang="en-US" sz="1600" b="1" dirty="0"/>
              <a:t>In addition, AVAS requirements introduced for any additional sound below 20 km/h and standstill </a:t>
            </a:r>
            <a:br>
              <a:rPr lang="en-US" sz="1600" b="1" dirty="0"/>
            </a:br>
            <a:r>
              <a:rPr lang="en-US" sz="1600" dirty="0"/>
              <a:t>(not in scope of Annex 7 ASEP)!</a:t>
            </a:r>
          </a:p>
          <a:p>
            <a:endParaRPr lang="en-US" sz="800" dirty="0"/>
          </a:p>
          <a:p>
            <a:r>
              <a:rPr lang="en-US" sz="1600" dirty="0"/>
              <a:t>In 82</a:t>
            </a:r>
            <a:r>
              <a:rPr lang="en-US" sz="1600" baseline="30000" dirty="0"/>
              <a:t>nd</a:t>
            </a:r>
            <a:r>
              <a:rPr lang="en-US" sz="1600" dirty="0"/>
              <a:t> GRBP we had a </a:t>
            </a:r>
            <a:r>
              <a:rPr lang="en-US" sz="1600" b="1" dirty="0"/>
              <a:t>common understanding to have an interim solution</a:t>
            </a:r>
            <a:r>
              <a:rPr lang="en-US" sz="1600" dirty="0"/>
              <a:t>, focusing completely new requirements to a 04 series of amendments to UN Regulation 51 based on RD-ASEP (further development of Annex 7 ASEP).</a:t>
            </a:r>
          </a:p>
          <a:p>
            <a:r>
              <a:rPr lang="en-US" sz="1600" dirty="0"/>
              <a:t>Since a supplement can only be </a:t>
            </a:r>
            <a:r>
              <a:rPr lang="en-US" sz="1600" b="1" dirty="0"/>
              <a:t>based on a sensed consensus line between CPs and industry</a:t>
            </a:r>
            <a:r>
              <a:rPr lang="en-US" sz="1600" dirty="0"/>
              <a:t>, completely new requirements in a supplement cannot be supported without industry’s support.</a:t>
            </a:r>
          </a:p>
          <a:p>
            <a:r>
              <a:rPr lang="en-US" sz="1600" dirty="0"/>
              <a:t>Further </a:t>
            </a:r>
            <a:r>
              <a:rPr lang="en-US" sz="1600" b="1" dirty="0"/>
              <a:t>postponement of this Supplement is not supported </a:t>
            </a:r>
            <a:r>
              <a:rPr lang="en-US" sz="1600" dirty="0"/>
              <a:t>by industry, as the short time in force until the introduction of RD-ASEP (see GRBP-82-09) does not justifies this high effort on an almost superseded measurement method.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FFF4647A-2DE0-6404-EF5B-6AE32CBCD7CA}"/>
              </a:ext>
            </a:extLst>
          </p:cNvPr>
          <p:cNvGraphicFramePr>
            <a:graphicFrameLocks noChangeAspect="1"/>
          </p:cNvGraphicFramePr>
          <p:nvPr>
            <p:custDataLst>
              <p:tags r:id="rId1"/>
            </p:custDataLst>
            <p:extLst>
              <p:ext uri="{D42A27DB-BD31-4B8C-83A1-F6EECF244321}">
                <p14:modId xmlns:p14="http://schemas.microsoft.com/office/powerpoint/2010/main" val="15501412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92" imgH="595" progId="TCLayout.ActiveDocument.1">
                  <p:embed/>
                </p:oleObj>
              </mc:Choice>
              <mc:Fallback>
                <p:oleObj name="think-cell Folie" r:id="rId3" imgW="592" imgH="595" progId="TCLayout.ActiveDocument.1">
                  <p:embed/>
                  <p:pic>
                    <p:nvPicPr>
                      <p:cNvPr id="6" name="think-cell data - do not delete" hidden="1">
                        <a:extLst>
                          <a:ext uri="{FF2B5EF4-FFF2-40B4-BE49-F238E27FC236}">
                            <a16:creationId xmlns:a16="http://schemas.microsoft.com/office/drawing/2014/main" id="{FFF4647A-2DE0-6404-EF5B-6AE32CBCD7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itel 8">
            <a:extLst>
              <a:ext uri="{FF2B5EF4-FFF2-40B4-BE49-F238E27FC236}">
                <a16:creationId xmlns:a16="http://schemas.microsoft.com/office/drawing/2014/main" id="{08A05874-86C3-22ED-56E5-B5419925B037}"/>
              </a:ext>
            </a:extLst>
          </p:cNvPr>
          <p:cNvSpPr>
            <a:spLocks noGrp="1"/>
          </p:cNvSpPr>
          <p:nvPr>
            <p:ph type="title"/>
          </p:nvPr>
        </p:nvSpPr>
        <p:spPr>
          <a:xfrm>
            <a:off x="963084" y="2348880"/>
            <a:ext cx="10363200" cy="1362075"/>
          </a:xfrm>
        </p:spPr>
        <p:txBody>
          <a:bodyPr vert="horz"/>
          <a:lstStyle/>
          <a:p>
            <a:pPr algn="ctr"/>
            <a:r>
              <a:rPr lang="de-DE" dirty="0" err="1"/>
              <a:t>Thank</a:t>
            </a:r>
            <a:r>
              <a:rPr lang="de-DE" dirty="0"/>
              <a:t> </a:t>
            </a:r>
            <a:r>
              <a:rPr lang="de-DE" dirty="0" err="1"/>
              <a:t>You</a:t>
            </a:r>
            <a:r>
              <a:rPr lang="de-DE" dirty="0"/>
              <a:t>!</a:t>
            </a:r>
          </a:p>
        </p:txBody>
      </p:sp>
      <p:sp>
        <p:nvSpPr>
          <p:cNvPr id="10" name="Textplatzhalter 9">
            <a:extLst>
              <a:ext uri="{FF2B5EF4-FFF2-40B4-BE49-F238E27FC236}">
                <a16:creationId xmlns:a16="http://schemas.microsoft.com/office/drawing/2014/main" id="{31513EAB-08FB-3F27-70F2-D0E2413AC578}"/>
              </a:ext>
            </a:extLst>
          </p:cNvPr>
          <p:cNvSpPr>
            <a:spLocks noGrp="1"/>
          </p:cNvSpPr>
          <p:nvPr>
            <p:ph type="body" idx="1"/>
          </p:nvPr>
        </p:nvSpPr>
        <p:spPr>
          <a:xfrm>
            <a:off x="963084" y="3315195"/>
            <a:ext cx="10363200" cy="3138141"/>
          </a:xfrm>
        </p:spPr>
        <p:txBody>
          <a:bodyPr/>
          <a:lstStyle/>
          <a:p>
            <a:r>
              <a:rPr lang="en-US" sz="1600" dirty="0"/>
              <a:t>Copyright Disclaimer:</a:t>
            </a:r>
          </a:p>
          <a:p>
            <a:r>
              <a:rPr lang="en-US" sz="1600" dirty="0"/>
              <a:t>The author and the speaker of this document/presentation confirm that they have authorization to use all content including photos and visual elements. </a:t>
            </a:r>
          </a:p>
          <a:p>
            <a:r>
              <a:rPr lang="en-US" sz="1600" dirty="0"/>
              <a:t>The material is either copyright-free or the author/speaker hold the necessary copyright or permission. </a:t>
            </a:r>
          </a:p>
          <a:p>
            <a:r>
              <a:rPr lang="en-US" sz="1600" dirty="0"/>
              <a:t>The UNECE will remove any material from its events and supporting websites if there is unlawful use of copyrighted material. </a:t>
            </a:r>
          </a:p>
          <a:p>
            <a:r>
              <a:rPr lang="en-US" sz="1600" dirty="0"/>
              <a:t>The author/speaker takes responsibility for any infringement on copyright and holds the UNECE harmless to this effect.</a:t>
            </a:r>
            <a:endParaRPr lang="en-GB" sz="1600" dirty="0"/>
          </a:p>
          <a:p>
            <a:endParaRPr lang="de-DE" sz="1600" dirty="0"/>
          </a:p>
        </p:txBody>
      </p:sp>
    </p:spTree>
    <p:extLst>
      <p:ext uri="{BB962C8B-B14F-4D97-AF65-F5344CB8AC3E}">
        <p14:creationId xmlns:p14="http://schemas.microsoft.com/office/powerpoint/2010/main" val="2233277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2CB133B-D447-6351-68AA-A20A18E90AF0}"/>
              </a:ext>
            </a:extLst>
          </p:cNvPr>
          <p:cNvGraphicFramePr>
            <a:graphicFrameLocks noChangeAspect="1"/>
          </p:cNvGraphicFramePr>
          <p:nvPr>
            <p:custDataLst>
              <p:tags r:id="rId1"/>
            </p:custDataLst>
            <p:extLst>
              <p:ext uri="{D42A27DB-BD31-4B8C-83A1-F6EECF244321}">
                <p14:modId xmlns:p14="http://schemas.microsoft.com/office/powerpoint/2010/main" val="5114032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60" imgH="360" progId="TCLayout.ActiveDocument.1">
                  <p:embed/>
                </p:oleObj>
              </mc:Choice>
              <mc:Fallback>
                <p:oleObj name="think-cell Folie" r:id="rId5" imgW="360" imgH="360" progId="TCLayout.ActiveDocument.1">
                  <p:embed/>
                  <p:pic>
                    <p:nvPicPr>
                      <p:cNvPr id="4" name="think-cell data - do not delete" hidden="1">
                        <a:extLst>
                          <a:ext uri="{FF2B5EF4-FFF2-40B4-BE49-F238E27FC236}">
                            <a16:creationId xmlns:a16="http://schemas.microsoft.com/office/drawing/2014/main" id="{B2CB133B-D447-6351-68AA-A20A18E90AF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p:txBody>
          <a:bodyPr vert="horz"/>
          <a:lstStyle/>
          <a:p>
            <a:r>
              <a:rPr lang="en-US" sz="3600" dirty="0"/>
              <a:t>GRBP Starting Situation</a:t>
            </a:r>
            <a:br>
              <a:rPr lang="en-US" sz="3600" dirty="0"/>
            </a:br>
            <a:r>
              <a:rPr lang="en-US" sz="2400" dirty="0"/>
              <a:t>defined by decision in 82</a:t>
            </a:r>
            <a:r>
              <a:rPr lang="en-US" sz="2400" baseline="30000" dirty="0"/>
              <a:t>nd</a:t>
            </a:r>
            <a:r>
              <a:rPr lang="en-US" sz="2400" dirty="0"/>
              <a:t> GRBP</a:t>
            </a:r>
            <a:endParaRPr lang="en-US" sz="3600" dirty="0"/>
          </a:p>
        </p:txBody>
      </p:sp>
      <p:sp>
        <p:nvSpPr>
          <p:cNvPr id="3" name="Espace réservé du contenu 2"/>
          <p:cNvSpPr>
            <a:spLocks noGrp="1"/>
          </p:cNvSpPr>
          <p:nvPr>
            <p:ph idx="1"/>
          </p:nvPr>
        </p:nvSpPr>
        <p:spPr>
          <a:xfrm>
            <a:off x="609600" y="1600201"/>
            <a:ext cx="11031016" cy="4277071"/>
          </a:xfrm>
        </p:spPr>
        <p:txBody>
          <a:bodyPr/>
          <a:lstStyle/>
          <a:p>
            <a:pPr marL="457200" indent="-457200">
              <a:buFont typeface="+mj-lt"/>
              <a:buAutoNum type="arabicPeriod"/>
            </a:pPr>
            <a:r>
              <a:rPr lang="en-US" sz="2000" dirty="0"/>
              <a:t>Amend </a:t>
            </a:r>
            <a:r>
              <a:rPr lang="en-US" sz="2000" b="1" dirty="0"/>
              <a:t>Working Document GRBP/2025/29 </a:t>
            </a:r>
            <a:r>
              <a:rPr lang="en-US" sz="2000" dirty="0"/>
              <a:t>and submit it to 83</a:t>
            </a:r>
            <a:r>
              <a:rPr lang="en-US" sz="2000" baseline="30000" dirty="0"/>
              <a:t>rd</a:t>
            </a:r>
            <a:r>
              <a:rPr lang="en-US" sz="2000" dirty="0"/>
              <a:t> GRBP for adoption</a:t>
            </a:r>
          </a:p>
          <a:p>
            <a:pPr marL="715963" indent="-271463"/>
            <a:r>
              <a:rPr lang="en-US" sz="1800" dirty="0"/>
              <a:t>take </a:t>
            </a:r>
            <a:r>
              <a:rPr lang="en-US" sz="1800" b="1" dirty="0"/>
              <a:t>GRBP-82-08</a:t>
            </a:r>
            <a:r>
              <a:rPr lang="en-US" sz="1800" dirty="0"/>
              <a:t> as a base for amendments </a:t>
            </a:r>
          </a:p>
          <a:p>
            <a:pPr marL="715963" indent="-271463"/>
            <a:r>
              <a:rPr lang="en-US" sz="1800" dirty="0"/>
              <a:t>consider only these three agreed items as amendments:</a:t>
            </a:r>
          </a:p>
          <a:p>
            <a:pPr marL="1074738" lvl="1" indent="-271463"/>
            <a:r>
              <a:rPr lang="en-US" sz="1800" dirty="0"/>
              <a:t>Define</a:t>
            </a:r>
            <a:r>
              <a:rPr lang="en-US" sz="1800" b="1" dirty="0"/>
              <a:t> Default mode </a:t>
            </a:r>
            <a:r>
              <a:rPr lang="en-US" sz="1800" dirty="0"/>
              <a:t>respectively R138 range only </a:t>
            </a:r>
            <a:br>
              <a:rPr lang="en-US" sz="1800" dirty="0"/>
            </a:br>
            <a:r>
              <a:rPr lang="en-US" sz="1800" dirty="0"/>
              <a:t>in combination with a </a:t>
            </a:r>
            <a:r>
              <a:rPr lang="en-US" sz="1800" b="1" dirty="0"/>
              <a:t>driver-only activation of EES</a:t>
            </a:r>
            <a:r>
              <a:rPr lang="en-US" sz="1800" dirty="0"/>
              <a:t>.</a:t>
            </a:r>
            <a:endParaRPr lang="en-US" sz="1800" b="1" dirty="0"/>
          </a:p>
          <a:p>
            <a:pPr marL="1074738" lvl="1" indent="-271463"/>
            <a:r>
              <a:rPr lang="en-US" sz="1800" dirty="0"/>
              <a:t>Add</a:t>
            </a:r>
            <a:r>
              <a:rPr lang="en-US" sz="1800" b="1" dirty="0"/>
              <a:t> Transitional provisions </a:t>
            </a:r>
            <a:r>
              <a:rPr lang="en-US" sz="1800" dirty="0"/>
              <a:t>for </a:t>
            </a:r>
            <a:r>
              <a:rPr lang="en-US" sz="1800" b="1" dirty="0"/>
              <a:t>extensions of existing Type Approvals</a:t>
            </a:r>
            <a:r>
              <a:rPr lang="en-US" sz="1800" dirty="0"/>
              <a:t>.</a:t>
            </a:r>
          </a:p>
          <a:p>
            <a:pPr marL="1074738" lvl="1" indent="-271463"/>
            <a:r>
              <a:rPr lang="en-US" sz="1800" b="1" dirty="0"/>
              <a:t>Validate Limit Curve </a:t>
            </a:r>
            <a:r>
              <a:rPr lang="en-US" sz="1800" dirty="0"/>
              <a:t>with available data of CP’s and OICA based on a </a:t>
            </a:r>
            <a:br>
              <a:rPr lang="en-US" sz="1800" dirty="0"/>
            </a:br>
            <a:r>
              <a:rPr lang="en-US" sz="1800" b="1" dirty="0"/>
              <a:t>transparent explanation of the calculation</a:t>
            </a:r>
            <a:r>
              <a:rPr lang="en-US" sz="1800" dirty="0"/>
              <a:t>.</a:t>
            </a:r>
          </a:p>
          <a:p>
            <a:pPr marL="457200" indent="-457200">
              <a:buFont typeface="+mj-lt"/>
              <a:buAutoNum type="arabicPeriod" startAt="2"/>
            </a:pPr>
            <a:r>
              <a:rPr lang="en-US" sz="2000" dirty="0"/>
              <a:t>Update </a:t>
            </a:r>
            <a:r>
              <a:rPr lang="en-US" sz="2000" b="1" dirty="0"/>
              <a:t>Document for Reference GRB-68-03 </a:t>
            </a:r>
            <a:r>
              <a:rPr lang="en-US" sz="2000" dirty="0"/>
              <a:t>and submit it latest to 84</a:t>
            </a:r>
            <a:r>
              <a:rPr lang="en-US" sz="2000" baseline="30000" dirty="0"/>
              <a:t>th</a:t>
            </a:r>
            <a:r>
              <a:rPr lang="en-US" sz="2000" dirty="0"/>
              <a:t> GRBP for adoption</a:t>
            </a:r>
          </a:p>
          <a:p>
            <a:pPr marL="715963" indent="-271463"/>
            <a:r>
              <a:rPr lang="en-US" sz="1800" dirty="0"/>
              <a:t>Describe acceptable sound in a new part B for EVs</a:t>
            </a:r>
          </a:p>
          <a:p>
            <a:pPr marL="1074738" lvl="1" indent="-271463"/>
            <a:r>
              <a:rPr lang="en-US" sz="1800" dirty="0"/>
              <a:t>based on </a:t>
            </a:r>
            <a:r>
              <a:rPr lang="en-US" sz="1800" b="1" dirty="0"/>
              <a:t>R.E. 3 Annex 2 paragraph 4 </a:t>
            </a:r>
          </a:p>
          <a:p>
            <a:pPr marL="1074738" lvl="1" indent="-271463"/>
            <a:r>
              <a:rPr lang="en-US" sz="1800" dirty="0"/>
              <a:t>for </a:t>
            </a:r>
            <a:r>
              <a:rPr lang="en-US" sz="1800" b="1" dirty="0"/>
              <a:t>speed ranges outside the control range</a:t>
            </a:r>
            <a:r>
              <a:rPr lang="en-US" sz="1800" dirty="0"/>
              <a:t> of GRBP/2025/29</a:t>
            </a:r>
            <a:endParaRPr lang="en-US" b="1" dirty="0"/>
          </a:p>
        </p:txBody>
      </p:sp>
      <p:sp>
        <p:nvSpPr>
          <p:cNvPr id="23" name="Inhaltsplatzhalter 2">
            <a:extLst>
              <a:ext uri="{FF2B5EF4-FFF2-40B4-BE49-F238E27FC236}">
                <a16:creationId xmlns:a16="http://schemas.microsoft.com/office/drawing/2014/main" id="{BA0FFE5F-5EE8-4D83-A34B-C1701E529DA5}"/>
              </a:ext>
            </a:extLst>
          </p:cNvPr>
          <p:cNvSpPr txBox="1">
            <a:spLocks/>
          </p:cNvSpPr>
          <p:nvPr>
            <p:custDataLst>
              <p:tags r:id="rId2"/>
            </p:custDataLst>
          </p:nvPr>
        </p:nvSpPr>
        <p:spPr>
          <a:xfrm>
            <a:off x="609600" y="5979126"/>
            <a:ext cx="5341938" cy="114170"/>
          </a:xfrm>
          <a:prstGeom prst="rect">
            <a:avLst/>
          </a:prstGeom>
        </p:spPr>
        <p:txBody>
          <a:bodyPr wrap="square" lIns="0" tIns="0" rIns="0" bIns="0" anchor="b">
            <a:spAutoFit/>
          </a:bodyPr>
          <a:lstStyle>
            <a:lvl1pPr marL="0" indent="0" algn="l" defTabSz="914400" rtl="0" eaLnBrk="1" latinLnBrk="0" hangingPunct="1">
              <a:lnSpc>
                <a:spcPct val="110000"/>
              </a:lnSpc>
              <a:spcBef>
                <a:spcPts val="600"/>
              </a:spcBef>
              <a:buSzPct val="100000"/>
              <a:buFontTx/>
              <a:buNone/>
              <a:defRPr sz="1700" kern="1200">
                <a:solidFill>
                  <a:schemeClr val="tx1"/>
                </a:solidFill>
                <a:latin typeface="+mn-lt"/>
                <a:ea typeface="+mn-ea"/>
                <a:cs typeface="+mn-cs"/>
              </a:defRPr>
            </a:lvl1pPr>
            <a:lvl2pPr marL="216000" indent="-216000" algn="l" defTabSz="914400" rtl="0" eaLnBrk="1" latinLnBrk="0" hangingPunct="1">
              <a:lnSpc>
                <a:spcPct val="110000"/>
              </a:lnSpc>
              <a:spcBef>
                <a:spcPts val="600"/>
              </a:spcBef>
              <a:buFont typeface="Wingdings" panose="05000000000000000000" pitchFamily="2" charset="2"/>
              <a:buChar char="§"/>
              <a:defRPr sz="1700" kern="1200">
                <a:solidFill>
                  <a:schemeClr val="tx1"/>
                </a:solidFill>
                <a:latin typeface="+mn-lt"/>
                <a:ea typeface="+mn-ea"/>
                <a:cs typeface="+mn-cs"/>
              </a:defRPr>
            </a:lvl2pPr>
            <a:lvl3pPr marL="432000" indent="-252000" algn="l" defTabSz="914400" rtl="0" eaLnBrk="1" latinLnBrk="0" hangingPunct="1">
              <a:lnSpc>
                <a:spcPct val="110000"/>
              </a:lnSpc>
              <a:spcBef>
                <a:spcPts val="600"/>
              </a:spcBef>
              <a:buSzPct val="100000"/>
              <a:buFont typeface="Courier New" panose="02070309020205020404" pitchFamily="49" charset="0"/>
              <a:buChar char="o"/>
              <a:defRPr sz="1700" kern="1200">
                <a:solidFill>
                  <a:schemeClr val="tx1"/>
                </a:solidFill>
                <a:latin typeface="+mn-lt"/>
                <a:ea typeface="+mn-ea"/>
                <a:cs typeface="+mn-cs"/>
              </a:defRPr>
            </a:lvl3pPr>
            <a:lvl4pPr marL="648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4pPr>
            <a:lvl5pPr marL="864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spcBef>
                <a:spcPts val="0"/>
              </a:spcBef>
            </a:pPr>
            <a:r>
              <a:rPr lang="en-US" sz="800" dirty="0"/>
              <a:t>Source: </a:t>
            </a:r>
            <a:r>
              <a:rPr lang="en-US" sz="800" dirty="0">
                <a:hlinkClick r:id="rId7"/>
              </a:rPr>
              <a:t>GRBP-82-39e</a:t>
            </a:r>
            <a:endParaRPr lang="en-US" sz="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p:cNvGraphicFramePr>
            <a:graphicFrameLocks noChangeAspect="1"/>
          </p:cNvGraphicFramePr>
          <p:nvPr>
            <p:custDataLst>
              <p:tags r:id="rId1"/>
            </p:custDataLst>
            <p:extLst>
              <p:ext uri="{D42A27DB-BD31-4B8C-83A1-F6EECF244321}">
                <p14:modId xmlns:p14="http://schemas.microsoft.com/office/powerpoint/2010/main" val="3478249263"/>
              </p:ext>
            </p:extLst>
          </p:nvPr>
        </p:nvGraphicFramePr>
        <p:xfrm>
          <a:off x="1143000" y="0"/>
          <a:ext cx="158750" cy="158750"/>
        </p:xfrm>
        <a:graphic>
          <a:graphicData uri="http://schemas.openxmlformats.org/presentationml/2006/ole">
            <mc:AlternateContent xmlns:mc="http://schemas.openxmlformats.org/markup-compatibility/2006">
              <mc:Choice xmlns:v="urn:schemas-microsoft-com:vml" Requires="v">
                <p:oleObj name="think-cell Folie" r:id="rId6" imgW="270" imgH="270" progId="TCLayout.ActiveDocument.1">
                  <p:embed/>
                </p:oleObj>
              </mc:Choice>
              <mc:Fallback>
                <p:oleObj name="think-cell Folie" r:id="rId6" imgW="270" imgH="270" progId="TCLayout.ActiveDocument.1">
                  <p:embed/>
                  <p:pic>
                    <p:nvPicPr>
                      <p:cNvPr id="10" name="Objekt 9" hidden="1"/>
                      <p:cNvPicPr/>
                      <p:nvPr/>
                    </p:nvPicPr>
                    <p:blipFill>
                      <a:blip r:embed="rId7"/>
                      <a:stretch>
                        <a:fillRect/>
                      </a:stretch>
                    </p:blipFill>
                    <p:spPr>
                      <a:xfrm>
                        <a:off x="1143000" y="0"/>
                        <a:ext cx="158750" cy="158750"/>
                      </a:xfrm>
                      <a:prstGeom prst="rect">
                        <a:avLst/>
                      </a:prstGeom>
                    </p:spPr>
                  </p:pic>
                </p:oleObj>
              </mc:Fallback>
            </mc:AlternateContent>
          </a:graphicData>
        </a:graphic>
      </p:graphicFrame>
      <p:sp>
        <p:nvSpPr>
          <p:cNvPr id="135" name="Textfeld 134">
            <a:extLst>
              <a:ext uri="{FF2B5EF4-FFF2-40B4-BE49-F238E27FC236}">
                <a16:creationId xmlns:a16="http://schemas.microsoft.com/office/drawing/2014/main" id="{D4FF40BC-D36B-39AA-376A-51E248A99319}"/>
              </a:ext>
            </a:extLst>
          </p:cNvPr>
          <p:cNvSpPr txBox="1"/>
          <p:nvPr/>
        </p:nvSpPr>
        <p:spPr>
          <a:xfrm>
            <a:off x="961728" y="4149080"/>
            <a:ext cx="11017530" cy="422405"/>
          </a:xfrm>
          <a:prstGeom prst="rect">
            <a:avLst/>
          </a:prstGeom>
          <a:solidFill>
            <a:schemeClr val="accent5"/>
          </a:solidFill>
        </p:spPr>
        <p:txBody>
          <a:bodyPr vert="horz" wrap="square" lIns="108000" tIns="72000" rIns="108000" bIns="72000" numCol="1" spcCol="108000" rtlCol="0">
            <a:spAutoFit/>
          </a:bodyPr>
          <a:lstStyle>
            <a:defPPr>
              <a:defRPr lang="fr-FR"/>
            </a:defPPr>
            <a:lvl1pPr marL="285750" indent="-285750" defTabSz="914400" eaLnBrk="1" latinLnBrk="0" hangingPunct="1">
              <a:lnSpc>
                <a:spcPct val="100000"/>
              </a:lnSpc>
              <a:spcBef>
                <a:spcPts val="600"/>
              </a:spcBef>
              <a:buClr>
                <a:srgbClr val="00B050"/>
              </a:buClr>
              <a:buFont typeface="Wingdings" panose="05000000000000000000" pitchFamily="2" charset="2"/>
              <a:buChar char="ü"/>
              <a:defRPr sz="1600">
                <a:solidFill>
                  <a:schemeClr val="dk1"/>
                </a:solidFill>
                <a:latin typeface="+mn-lt"/>
              </a:defRPr>
            </a:lvl1pPr>
            <a:lvl2pPr marL="180000" indent="-180000" defTabSz="914400" eaLnBrk="1" latinLnBrk="0" hangingPunct="1">
              <a:lnSpc>
                <a:spcPct val="110000"/>
              </a:lnSpc>
              <a:spcBef>
                <a:spcPts val="600"/>
              </a:spcBef>
              <a:buFont typeface="Arial" panose="020B0604020202020204" pitchFamily="34" charset="0"/>
              <a:buChar char="•"/>
              <a:defRPr sz="1800">
                <a:latin typeface="+mn-lt"/>
              </a:defRPr>
            </a:lvl2pPr>
            <a:lvl3pPr marL="360000" indent="-180000" defTabSz="914400" eaLnBrk="1" latinLnBrk="0" hangingPunct="1">
              <a:lnSpc>
                <a:spcPct val="110000"/>
              </a:lnSpc>
              <a:spcBef>
                <a:spcPts val="600"/>
              </a:spcBef>
              <a:buFont typeface="Arial" panose="020B0604020202020204" pitchFamily="34" charset="0"/>
              <a:buChar char="•"/>
              <a:defRPr sz="1800">
                <a:latin typeface="+mn-lt"/>
              </a:defRPr>
            </a:lvl3pPr>
            <a:lvl4pPr marL="540000" indent="-180000" defTabSz="914400" eaLnBrk="1" latinLnBrk="0" hangingPunct="1">
              <a:lnSpc>
                <a:spcPct val="110000"/>
              </a:lnSpc>
              <a:spcBef>
                <a:spcPts val="600"/>
              </a:spcBef>
              <a:buFont typeface="Arial" panose="020B0604020202020204" pitchFamily="34" charset="0"/>
              <a:buChar char="•"/>
              <a:defRPr sz="1600">
                <a:latin typeface="+mn-lt"/>
              </a:defRPr>
            </a:lvl4pPr>
            <a:lvl5pPr marL="720000" indent="-180000" defTabSz="914400" eaLnBrk="1" latinLnBrk="0" hangingPunct="1">
              <a:lnSpc>
                <a:spcPct val="110000"/>
              </a:lnSpc>
              <a:spcBef>
                <a:spcPts val="600"/>
              </a:spcBef>
              <a:buFont typeface="Arial" panose="020B0604020202020204" pitchFamily="34" charset="0"/>
              <a:buChar char="•"/>
              <a:defRPr sz="1600">
                <a:latin typeface="+mn-lt"/>
              </a:defRPr>
            </a:lvl5pPr>
            <a:lvl6pPr marL="2514600" indent="-228600">
              <a:lnSpc>
                <a:spcPct val="90000"/>
              </a:lnSpc>
              <a:spcBef>
                <a:spcPts val="500"/>
              </a:spcBef>
              <a:buFont typeface="Arial" panose="020B0604020202020204" pitchFamily="34" charset="0"/>
              <a:buChar char="•"/>
              <a:defRPr sz="1800">
                <a:latin typeface="+mn-lt"/>
              </a:defRPr>
            </a:lvl6pPr>
            <a:lvl7pPr marL="2971800" indent="-228600">
              <a:lnSpc>
                <a:spcPct val="90000"/>
              </a:lnSpc>
              <a:spcBef>
                <a:spcPts val="500"/>
              </a:spcBef>
              <a:buFont typeface="Arial" panose="020B0604020202020204" pitchFamily="34" charset="0"/>
              <a:buChar char="•"/>
              <a:defRPr sz="1800">
                <a:latin typeface="+mn-lt"/>
              </a:defRPr>
            </a:lvl7pPr>
            <a:lvl8pPr marL="3429000" indent="-228600">
              <a:lnSpc>
                <a:spcPct val="90000"/>
              </a:lnSpc>
              <a:spcBef>
                <a:spcPts val="500"/>
              </a:spcBef>
              <a:buFont typeface="Arial" panose="020B0604020202020204" pitchFamily="34" charset="0"/>
              <a:buChar char="•"/>
              <a:defRPr sz="1800">
                <a:latin typeface="+mn-lt"/>
              </a:defRPr>
            </a:lvl8pPr>
            <a:lvl9pPr marL="3886200" indent="-228600">
              <a:lnSpc>
                <a:spcPct val="90000"/>
              </a:lnSpc>
              <a:spcBef>
                <a:spcPts val="500"/>
              </a:spcBef>
              <a:buFont typeface="Arial" panose="020B0604020202020204" pitchFamily="34" charset="0"/>
              <a:buChar char="•"/>
              <a:defRPr sz="1800">
                <a:latin typeface="+mn-lt"/>
              </a:defRPr>
            </a:lvl9pPr>
          </a:lstStyle>
          <a:p>
            <a:pPr marL="0" indent="0" algn="ctr">
              <a:buNone/>
            </a:pPr>
            <a:r>
              <a:rPr lang="en-US" sz="1800" b="1" dirty="0"/>
              <a:t>Current State of Work</a:t>
            </a:r>
          </a:p>
        </p:txBody>
      </p:sp>
      <p:cxnSp>
        <p:nvCxnSpPr>
          <p:cNvPr id="58" name="Gerader Verbinder 57">
            <a:extLst>
              <a:ext uri="{FF2B5EF4-FFF2-40B4-BE49-F238E27FC236}">
                <a16:creationId xmlns:a16="http://schemas.microsoft.com/office/drawing/2014/main" id="{60F0FABB-8276-6A29-2E4E-150E12897FCB}"/>
              </a:ext>
            </a:extLst>
          </p:cNvPr>
          <p:cNvCxnSpPr>
            <a:cxnSpLocks/>
          </p:cNvCxnSpPr>
          <p:nvPr/>
        </p:nvCxnSpPr>
        <p:spPr>
          <a:xfrm>
            <a:off x="8328248" y="1124744"/>
            <a:ext cx="0" cy="2476799"/>
          </a:xfrm>
          <a:prstGeom prst="line">
            <a:avLst/>
          </a:prstGeom>
          <a:ln w="28575">
            <a:solidFill>
              <a:srgbClr val="7030A0"/>
            </a:solidFill>
            <a:prstDash val="sysDot"/>
            <a:tailEnd type="stealth" w="lg" len="lg"/>
          </a:ln>
        </p:spPr>
        <p:style>
          <a:lnRef idx="1">
            <a:schemeClr val="accent1"/>
          </a:lnRef>
          <a:fillRef idx="0">
            <a:schemeClr val="accent1"/>
          </a:fillRef>
          <a:effectRef idx="0">
            <a:schemeClr val="accent1"/>
          </a:effectRef>
          <a:fontRef idx="minor">
            <a:schemeClr val="tx1"/>
          </a:fontRef>
        </p:style>
      </p:cxnSp>
      <p:sp>
        <p:nvSpPr>
          <p:cNvPr id="3" name="Titel 2"/>
          <p:cNvSpPr>
            <a:spLocks noGrp="1"/>
          </p:cNvSpPr>
          <p:nvPr>
            <p:ph type="title"/>
            <p:custDataLst>
              <p:tags r:id="rId2"/>
            </p:custDataLst>
          </p:nvPr>
        </p:nvSpPr>
        <p:spPr/>
        <p:txBody>
          <a:bodyPr vert="horz"/>
          <a:lstStyle/>
          <a:p>
            <a:r>
              <a:rPr lang="en-US" sz="3200" dirty="0"/>
              <a:t>GRBP Starting Situation</a:t>
            </a:r>
            <a:br>
              <a:rPr lang="en-US" dirty="0"/>
            </a:br>
            <a:r>
              <a:rPr lang="en-US" sz="2400" dirty="0"/>
              <a:t>Detailed Planning</a:t>
            </a:r>
            <a:endParaRPr lang="en-US" dirty="0"/>
          </a:p>
        </p:txBody>
      </p:sp>
      <p:cxnSp>
        <p:nvCxnSpPr>
          <p:cNvPr id="6" name="Gerader Verbinder 5">
            <a:extLst>
              <a:ext uri="{FF2B5EF4-FFF2-40B4-BE49-F238E27FC236}">
                <a16:creationId xmlns:a16="http://schemas.microsoft.com/office/drawing/2014/main" id="{30D5B18E-399C-4AD7-9806-EB15A6B1D7DE}"/>
              </a:ext>
            </a:extLst>
          </p:cNvPr>
          <p:cNvCxnSpPr/>
          <p:nvPr/>
        </p:nvCxnSpPr>
        <p:spPr>
          <a:xfrm>
            <a:off x="371475" y="2210714"/>
            <a:ext cx="1144905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2" name="Textplatzhalter 5"/>
          <p:cNvSpPr txBox="1">
            <a:spLocks/>
          </p:cNvSpPr>
          <p:nvPr/>
        </p:nvSpPr>
        <p:spPr>
          <a:xfrm>
            <a:off x="371474" y="1418725"/>
            <a:ext cx="1450436"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200" dirty="0"/>
              <a:t>1</a:t>
            </a:r>
            <a:r>
              <a:rPr lang="en-US" sz="1200" baseline="30000" dirty="0"/>
              <a:t>st</a:t>
            </a:r>
            <a:r>
              <a:rPr lang="en-US" sz="1200" dirty="0"/>
              <a:t> preparation</a:t>
            </a:r>
            <a:br>
              <a:rPr lang="en-US" sz="1200" dirty="0"/>
            </a:br>
            <a:r>
              <a:rPr lang="en-US" sz="1200" i="1" dirty="0"/>
              <a:t>online (2h)</a:t>
            </a:r>
          </a:p>
        </p:txBody>
      </p:sp>
      <p:sp>
        <p:nvSpPr>
          <p:cNvPr id="86" name="Textplatzhalter 5"/>
          <p:cNvSpPr txBox="1">
            <a:spLocks/>
          </p:cNvSpPr>
          <p:nvPr/>
        </p:nvSpPr>
        <p:spPr>
          <a:xfrm>
            <a:off x="371474" y="1922781"/>
            <a:ext cx="1450436" cy="318040"/>
          </a:xfrm>
          <a:prstGeom prst="rect">
            <a:avLst/>
          </a:prstGeom>
        </p:spPr>
        <p:txBody>
          <a:bodyPr vert="horz" wrap="square" lIns="10800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b="1" dirty="0">
                <a:solidFill>
                  <a:schemeClr val="accent6"/>
                </a:solidFill>
              </a:rPr>
              <a:t>12.09.</a:t>
            </a:r>
          </a:p>
        </p:txBody>
      </p:sp>
      <p:cxnSp>
        <p:nvCxnSpPr>
          <p:cNvPr id="94" name="Gerader Verbinder 93">
            <a:extLst>
              <a:ext uri="{FF2B5EF4-FFF2-40B4-BE49-F238E27FC236}">
                <a16:creationId xmlns:a16="http://schemas.microsoft.com/office/drawing/2014/main" id="{7BF38318-7BBA-4834-9257-BEE81FA9AFD5}"/>
              </a:ext>
            </a:extLst>
          </p:cNvPr>
          <p:cNvCxnSpPr>
            <a:cxnSpLocks/>
          </p:cNvCxnSpPr>
          <p:nvPr/>
        </p:nvCxnSpPr>
        <p:spPr>
          <a:xfrm flipH="1">
            <a:off x="371473" y="1412875"/>
            <a:ext cx="2" cy="792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69" name="Textplatzhalter 5"/>
          <p:cNvSpPr txBox="1">
            <a:spLocks/>
          </p:cNvSpPr>
          <p:nvPr/>
        </p:nvSpPr>
        <p:spPr>
          <a:xfrm>
            <a:off x="1919536" y="1418725"/>
            <a:ext cx="1473735"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200" dirty="0"/>
              <a:t>2</a:t>
            </a:r>
            <a:r>
              <a:rPr lang="en-US" sz="1200" baseline="30000" dirty="0"/>
              <a:t>nd</a:t>
            </a:r>
            <a:r>
              <a:rPr lang="en-US" sz="1200" dirty="0"/>
              <a:t> preparation</a:t>
            </a:r>
            <a:br>
              <a:rPr lang="en-US" sz="1200" dirty="0"/>
            </a:br>
            <a:r>
              <a:rPr lang="en-US" sz="1200" i="1" dirty="0"/>
              <a:t>online (2h)</a:t>
            </a:r>
          </a:p>
        </p:txBody>
      </p:sp>
      <p:sp>
        <p:nvSpPr>
          <p:cNvPr id="87" name="Textplatzhalter 5"/>
          <p:cNvSpPr txBox="1">
            <a:spLocks/>
          </p:cNvSpPr>
          <p:nvPr/>
        </p:nvSpPr>
        <p:spPr>
          <a:xfrm>
            <a:off x="1919537" y="1922781"/>
            <a:ext cx="1450436" cy="318040"/>
          </a:xfrm>
          <a:prstGeom prst="rect">
            <a:avLst/>
          </a:prstGeom>
        </p:spPr>
        <p:txBody>
          <a:bodyPr vert="horz" wrap="square" lIns="10800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b="1" dirty="0">
                <a:solidFill>
                  <a:schemeClr val="accent6"/>
                </a:solidFill>
              </a:rPr>
              <a:t>19.09.</a:t>
            </a:r>
          </a:p>
        </p:txBody>
      </p:sp>
      <p:cxnSp>
        <p:nvCxnSpPr>
          <p:cNvPr id="95" name="Gerader Verbinder 94">
            <a:extLst>
              <a:ext uri="{FF2B5EF4-FFF2-40B4-BE49-F238E27FC236}">
                <a16:creationId xmlns:a16="http://schemas.microsoft.com/office/drawing/2014/main" id="{48252161-E309-4BBF-B852-2BB3CCBBDCC0}"/>
              </a:ext>
            </a:extLst>
          </p:cNvPr>
          <p:cNvCxnSpPr>
            <a:cxnSpLocks/>
          </p:cNvCxnSpPr>
          <p:nvPr/>
        </p:nvCxnSpPr>
        <p:spPr>
          <a:xfrm>
            <a:off x="1919537" y="1412875"/>
            <a:ext cx="0" cy="792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1" name="Textplatzhalter 5"/>
          <p:cNvSpPr txBox="1">
            <a:spLocks/>
          </p:cNvSpPr>
          <p:nvPr/>
        </p:nvSpPr>
        <p:spPr>
          <a:xfrm>
            <a:off x="3503712" y="1418725"/>
            <a:ext cx="1450436"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200" dirty="0"/>
              <a:t>3</a:t>
            </a:r>
            <a:r>
              <a:rPr lang="en-US" sz="1200" baseline="30000" dirty="0"/>
              <a:t>rd</a:t>
            </a:r>
            <a:r>
              <a:rPr lang="en-US" sz="1200" dirty="0"/>
              <a:t> preparation</a:t>
            </a:r>
            <a:br>
              <a:rPr lang="en-US" sz="1200" dirty="0"/>
            </a:br>
            <a:r>
              <a:rPr lang="en-US" sz="1200" i="1" dirty="0"/>
              <a:t>online (2h)</a:t>
            </a:r>
          </a:p>
        </p:txBody>
      </p:sp>
      <p:sp>
        <p:nvSpPr>
          <p:cNvPr id="107" name="Textplatzhalter 5"/>
          <p:cNvSpPr txBox="1">
            <a:spLocks/>
          </p:cNvSpPr>
          <p:nvPr/>
        </p:nvSpPr>
        <p:spPr>
          <a:xfrm>
            <a:off x="3503712" y="1922781"/>
            <a:ext cx="1450436" cy="318040"/>
          </a:xfrm>
          <a:prstGeom prst="rect">
            <a:avLst/>
          </a:prstGeom>
        </p:spPr>
        <p:txBody>
          <a:bodyPr vert="horz" wrap="square" lIns="10800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b="1" dirty="0">
                <a:solidFill>
                  <a:schemeClr val="accent6"/>
                </a:solidFill>
              </a:rPr>
              <a:t>25.09.</a:t>
            </a:r>
          </a:p>
        </p:txBody>
      </p:sp>
      <p:cxnSp>
        <p:nvCxnSpPr>
          <p:cNvPr id="98" name="Gerader Verbinder 97">
            <a:extLst>
              <a:ext uri="{FF2B5EF4-FFF2-40B4-BE49-F238E27FC236}">
                <a16:creationId xmlns:a16="http://schemas.microsoft.com/office/drawing/2014/main" id="{1C525FC4-676E-4701-B87E-C90FC6300FE0}"/>
              </a:ext>
            </a:extLst>
          </p:cNvPr>
          <p:cNvCxnSpPr>
            <a:cxnSpLocks/>
          </p:cNvCxnSpPr>
          <p:nvPr/>
        </p:nvCxnSpPr>
        <p:spPr>
          <a:xfrm>
            <a:off x="3503712" y="1412875"/>
            <a:ext cx="0" cy="792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28" name="Textplatzhalter 5"/>
          <p:cNvSpPr txBox="1">
            <a:spLocks/>
          </p:cNvSpPr>
          <p:nvPr/>
        </p:nvSpPr>
        <p:spPr>
          <a:xfrm>
            <a:off x="5023528" y="1418725"/>
            <a:ext cx="1450436"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200" dirty="0"/>
              <a:t>4</a:t>
            </a:r>
            <a:r>
              <a:rPr lang="en-US" sz="1200" baseline="30000" dirty="0"/>
              <a:t>th</a:t>
            </a:r>
            <a:r>
              <a:rPr lang="en-US" sz="1200" dirty="0"/>
              <a:t> preparation</a:t>
            </a:r>
            <a:br>
              <a:rPr lang="en-US" sz="1200" dirty="0"/>
            </a:br>
            <a:r>
              <a:rPr lang="en-US" sz="1200" i="1" dirty="0"/>
              <a:t>online (2h)</a:t>
            </a:r>
          </a:p>
        </p:txBody>
      </p:sp>
      <p:sp>
        <p:nvSpPr>
          <p:cNvPr id="130" name="Textplatzhalter 5"/>
          <p:cNvSpPr txBox="1">
            <a:spLocks/>
          </p:cNvSpPr>
          <p:nvPr/>
        </p:nvSpPr>
        <p:spPr>
          <a:xfrm>
            <a:off x="5023528" y="1922781"/>
            <a:ext cx="1450436" cy="318040"/>
          </a:xfrm>
          <a:prstGeom prst="rect">
            <a:avLst/>
          </a:prstGeom>
        </p:spPr>
        <p:txBody>
          <a:bodyPr vert="horz" wrap="square" lIns="10800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b="1" dirty="0">
                <a:solidFill>
                  <a:schemeClr val="accent6"/>
                </a:solidFill>
              </a:rPr>
              <a:t>07.10</a:t>
            </a:r>
          </a:p>
        </p:txBody>
      </p:sp>
      <p:cxnSp>
        <p:nvCxnSpPr>
          <p:cNvPr id="100" name="Gerader Verbinder 99">
            <a:extLst>
              <a:ext uri="{FF2B5EF4-FFF2-40B4-BE49-F238E27FC236}">
                <a16:creationId xmlns:a16="http://schemas.microsoft.com/office/drawing/2014/main" id="{5D813D5C-2B80-4730-A4D2-745C21156E73}"/>
              </a:ext>
            </a:extLst>
          </p:cNvPr>
          <p:cNvCxnSpPr>
            <a:cxnSpLocks/>
          </p:cNvCxnSpPr>
          <p:nvPr/>
        </p:nvCxnSpPr>
        <p:spPr>
          <a:xfrm>
            <a:off x="5015880" y="1412875"/>
            <a:ext cx="0" cy="792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7" name="Textplatzhalter 5"/>
          <p:cNvSpPr txBox="1">
            <a:spLocks/>
          </p:cNvSpPr>
          <p:nvPr/>
        </p:nvSpPr>
        <p:spPr>
          <a:xfrm>
            <a:off x="6797690" y="3108313"/>
            <a:ext cx="2116240"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200" dirty="0">
                <a:solidFill>
                  <a:schemeClr val="accent6"/>
                </a:solidFill>
              </a:rPr>
              <a:t>Text proposal with 3 </a:t>
            </a:r>
            <a:br>
              <a:rPr lang="en-US" sz="1200" dirty="0">
                <a:solidFill>
                  <a:schemeClr val="accent6"/>
                </a:solidFill>
              </a:rPr>
            </a:br>
            <a:r>
              <a:rPr lang="en-US" sz="1200" dirty="0">
                <a:solidFill>
                  <a:schemeClr val="accent6"/>
                </a:solidFill>
              </a:rPr>
              <a:t>agreed items</a:t>
            </a:r>
          </a:p>
        </p:txBody>
      </p:sp>
      <p:sp>
        <p:nvSpPr>
          <p:cNvPr id="139" name="Textplatzhalter 5"/>
          <p:cNvSpPr txBox="1">
            <a:spLocks/>
          </p:cNvSpPr>
          <p:nvPr/>
        </p:nvSpPr>
        <p:spPr>
          <a:xfrm>
            <a:off x="6779835" y="2832821"/>
            <a:ext cx="1450436" cy="318040"/>
          </a:xfrm>
          <a:prstGeom prst="rect">
            <a:avLst/>
          </a:prstGeom>
        </p:spPr>
        <p:txBody>
          <a:bodyPr vert="horz" wrap="square" lIns="10800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dirty="0">
                <a:solidFill>
                  <a:schemeClr val="accent6"/>
                </a:solidFill>
              </a:rPr>
              <a:t>14.10.</a:t>
            </a:r>
          </a:p>
        </p:txBody>
      </p:sp>
      <p:cxnSp>
        <p:nvCxnSpPr>
          <p:cNvPr id="103" name="Gerader Verbinder 102">
            <a:extLst>
              <a:ext uri="{FF2B5EF4-FFF2-40B4-BE49-F238E27FC236}">
                <a16:creationId xmlns:a16="http://schemas.microsoft.com/office/drawing/2014/main" id="{E6CE688C-82F5-49DB-B962-47CD93264856}"/>
              </a:ext>
            </a:extLst>
          </p:cNvPr>
          <p:cNvCxnSpPr>
            <a:cxnSpLocks/>
            <a:endCxn id="46" idx="2"/>
          </p:cNvCxnSpPr>
          <p:nvPr/>
        </p:nvCxnSpPr>
        <p:spPr>
          <a:xfrm>
            <a:off x="6751636" y="2210714"/>
            <a:ext cx="3158" cy="138397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extplatzhalter 5">
            <a:extLst>
              <a:ext uri="{FF2B5EF4-FFF2-40B4-BE49-F238E27FC236}">
                <a16:creationId xmlns:a16="http://schemas.microsoft.com/office/drawing/2014/main" id="{6799783C-AB23-69CB-F63A-75ECEEC4D9BA}"/>
              </a:ext>
            </a:extLst>
          </p:cNvPr>
          <p:cNvSpPr txBox="1">
            <a:spLocks/>
          </p:cNvSpPr>
          <p:nvPr/>
        </p:nvSpPr>
        <p:spPr>
          <a:xfrm>
            <a:off x="6672064" y="1418626"/>
            <a:ext cx="1450436"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200" dirty="0"/>
              <a:t>5</a:t>
            </a:r>
            <a:r>
              <a:rPr lang="en-US" sz="1200" baseline="30000" dirty="0"/>
              <a:t>th</a:t>
            </a:r>
            <a:r>
              <a:rPr lang="en-US" sz="1200" dirty="0"/>
              <a:t> preparation</a:t>
            </a:r>
            <a:br>
              <a:rPr lang="en-US" sz="1200" dirty="0"/>
            </a:br>
            <a:r>
              <a:rPr lang="en-US" sz="1200" i="1" dirty="0"/>
              <a:t>online (2h)</a:t>
            </a:r>
          </a:p>
        </p:txBody>
      </p:sp>
      <p:sp>
        <p:nvSpPr>
          <p:cNvPr id="5" name="Textplatzhalter 5">
            <a:extLst>
              <a:ext uri="{FF2B5EF4-FFF2-40B4-BE49-F238E27FC236}">
                <a16:creationId xmlns:a16="http://schemas.microsoft.com/office/drawing/2014/main" id="{C026E074-C7E2-40DB-7BDD-2FF4E54836E2}"/>
              </a:ext>
            </a:extLst>
          </p:cNvPr>
          <p:cNvSpPr txBox="1">
            <a:spLocks/>
          </p:cNvSpPr>
          <p:nvPr/>
        </p:nvSpPr>
        <p:spPr>
          <a:xfrm>
            <a:off x="6672064" y="1922682"/>
            <a:ext cx="1450436" cy="318040"/>
          </a:xfrm>
          <a:prstGeom prst="rect">
            <a:avLst/>
          </a:prstGeom>
        </p:spPr>
        <p:txBody>
          <a:bodyPr vert="horz" wrap="square" lIns="10800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b="1" dirty="0">
                <a:solidFill>
                  <a:schemeClr val="accent6"/>
                </a:solidFill>
              </a:rPr>
              <a:t>13.10.</a:t>
            </a:r>
          </a:p>
        </p:txBody>
      </p:sp>
      <p:cxnSp>
        <p:nvCxnSpPr>
          <p:cNvPr id="8" name="Gerader Verbinder 7">
            <a:extLst>
              <a:ext uri="{FF2B5EF4-FFF2-40B4-BE49-F238E27FC236}">
                <a16:creationId xmlns:a16="http://schemas.microsoft.com/office/drawing/2014/main" id="{E559144F-703C-C4FB-CFC9-0CB778299607}"/>
              </a:ext>
            </a:extLst>
          </p:cNvPr>
          <p:cNvCxnSpPr>
            <a:cxnSpLocks/>
          </p:cNvCxnSpPr>
          <p:nvPr/>
        </p:nvCxnSpPr>
        <p:spPr>
          <a:xfrm>
            <a:off x="6654140" y="1412776"/>
            <a:ext cx="0" cy="792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Textplatzhalter 5">
            <a:extLst>
              <a:ext uri="{FF2B5EF4-FFF2-40B4-BE49-F238E27FC236}">
                <a16:creationId xmlns:a16="http://schemas.microsoft.com/office/drawing/2014/main" id="{99AEA319-CEC9-BEC9-65C3-BE60EE7109A1}"/>
              </a:ext>
            </a:extLst>
          </p:cNvPr>
          <p:cNvSpPr txBox="1">
            <a:spLocks/>
          </p:cNvSpPr>
          <p:nvPr/>
        </p:nvSpPr>
        <p:spPr>
          <a:xfrm>
            <a:off x="8317972" y="1418626"/>
            <a:ext cx="1450436"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200" b="1" dirty="0"/>
              <a:t>Subgroup</a:t>
            </a:r>
            <a:br>
              <a:rPr lang="en-US" sz="1200" b="1" dirty="0"/>
            </a:br>
            <a:r>
              <a:rPr lang="en-US" sz="1200" b="1" i="1" dirty="0"/>
              <a:t>Munich (1,5d)</a:t>
            </a:r>
          </a:p>
        </p:txBody>
      </p:sp>
      <p:sp>
        <p:nvSpPr>
          <p:cNvPr id="38" name="Textplatzhalter 5">
            <a:extLst>
              <a:ext uri="{FF2B5EF4-FFF2-40B4-BE49-F238E27FC236}">
                <a16:creationId xmlns:a16="http://schemas.microsoft.com/office/drawing/2014/main" id="{C681BB12-146D-D7CA-63A7-893EF60B9F63}"/>
              </a:ext>
            </a:extLst>
          </p:cNvPr>
          <p:cNvSpPr txBox="1">
            <a:spLocks/>
          </p:cNvSpPr>
          <p:nvPr/>
        </p:nvSpPr>
        <p:spPr>
          <a:xfrm>
            <a:off x="8317972" y="1922682"/>
            <a:ext cx="1450436" cy="318040"/>
          </a:xfrm>
          <a:prstGeom prst="rect">
            <a:avLst/>
          </a:prstGeom>
        </p:spPr>
        <p:txBody>
          <a:bodyPr vert="horz" wrap="square" lIns="10800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b="1" dirty="0">
                <a:solidFill>
                  <a:schemeClr val="accent6"/>
                </a:solidFill>
              </a:rPr>
              <a:t>22./23.10.</a:t>
            </a:r>
          </a:p>
        </p:txBody>
      </p:sp>
      <p:cxnSp>
        <p:nvCxnSpPr>
          <p:cNvPr id="39" name="Gerader Verbinder 38">
            <a:extLst>
              <a:ext uri="{FF2B5EF4-FFF2-40B4-BE49-F238E27FC236}">
                <a16:creationId xmlns:a16="http://schemas.microsoft.com/office/drawing/2014/main" id="{B17C4CEB-45FD-8DF8-C8D8-6BB9EDB04785}"/>
              </a:ext>
            </a:extLst>
          </p:cNvPr>
          <p:cNvCxnSpPr>
            <a:cxnSpLocks/>
          </p:cNvCxnSpPr>
          <p:nvPr/>
        </p:nvCxnSpPr>
        <p:spPr>
          <a:xfrm>
            <a:off x="8300048" y="1412776"/>
            <a:ext cx="0" cy="792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Textplatzhalter 5">
            <a:extLst>
              <a:ext uri="{FF2B5EF4-FFF2-40B4-BE49-F238E27FC236}">
                <a16:creationId xmlns:a16="http://schemas.microsoft.com/office/drawing/2014/main" id="{37E76E92-7A6F-8317-9068-B045A0C9A4AC}"/>
              </a:ext>
            </a:extLst>
          </p:cNvPr>
          <p:cNvSpPr txBox="1">
            <a:spLocks/>
          </p:cNvSpPr>
          <p:nvPr/>
        </p:nvSpPr>
        <p:spPr>
          <a:xfrm>
            <a:off x="10387101" y="1412776"/>
            <a:ext cx="1663879"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200" b="1" dirty="0"/>
              <a:t>Deadline</a:t>
            </a:r>
            <a:br>
              <a:rPr lang="en-US" sz="1200" b="1" dirty="0"/>
            </a:br>
            <a:r>
              <a:rPr lang="en-US" sz="1200" b="1" i="1" dirty="0"/>
              <a:t>WD for 83</a:t>
            </a:r>
            <a:r>
              <a:rPr lang="en-US" sz="1200" b="1" i="1" baseline="30000" dirty="0"/>
              <a:t>rd</a:t>
            </a:r>
            <a:r>
              <a:rPr lang="en-US" sz="1200" b="1" i="1" dirty="0"/>
              <a:t> GRBP</a:t>
            </a:r>
          </a:p>
        </p:txBody>
      </p:sp>
      <p:sp>
        <p:nvSpPr>
          <p:cNvPr id="41" name="Textplatzhalter 5">
            <a:extLst>
              <a:ext uri="{FF2B5EF4-FFF2-40B4-BE49-F238E27FC236}">
                <a16:creationId xmlns:a16="http://schemas.microsoft.com/office/drawing/2014/main" id="{4E8EC77F-8969-02DD-87B6-DF16F554CFC6}"/>
              </a:ext>
            </a:extLst>
          </p:cNvPr>
          <p:cNvSpPr txBox="1">
            <a:spLocks/>
          </p:cNvSpPr>
          <p:nvPr/>
        </p:nvSpPr>
        <p:spPr>
          <a:xfrm>
            <a:off x="10387102" y="1916832"/>
            <a:ext cx="1450436" cy="318040"/>
          </a:xfrm>
          <a:prstGeom prst="rect">
            <a:avLst/>
          </a:prstGeom>
        </p:spPr>
        <p:txBody>
          <a:bodyPr vert="horz" wrap="square" lIns="10800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b="1" dirty="0">
                <a:solidFill>
                  <a:srgbClr val="C00000"/>
                </a:solidFill>
              </a:rPr>
              <a:t>18.11.</a:t>
            </a:r>
          </a:p>
        </p:txBody>
      </p:sp>
      <p:cxnSp>
        <p:nvCxnSpPr>
          <p:cNvPr id="42" name="Gerader Verbinder 41">
            <a:extLst>
              <a:ext uri="{FF2B5EF4-FFF2-40B4-BE49-F238E27FC236}">
                <a16:creationId xmlns:a16="http://schemas.microsoft.com/office/drawing/2014/main" id="{3FD1D8FB-C04B-FCA5-2536-E3BCC222B4EC}"/>
              </a:ext>
            </a:extLst>
          </p:cNvPr>
          <p:cNvCxnSpPr>
            <a:cxnSpLocks/>
          </p:cNvCxnSpPr>
          <p:nvPr/>
        </p:nvCxnSpPr>
        <p:spPr>
          <a:xfrm>
            <a:off x="10369178" y="1406926"/>
            <a:ext cx="0" cy="216609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3" name="Pfeil: Fünfeck 42">
            <a:extLst>
              <a:ext uri="{FF2B5EF4-FFF2-40B4-BE49-F238E27FC236}">
                <a16:creationId xmlns:a16="http://schemas.microsoft.com/office/drawing/2014/main" id="{07E17BDC-2A53-F295-A4E1-2E0A6550D6CB}"/>
              </a:ext>
            </a:extLst>
          </p:cNvPr>
          <p:cNvSpPr/>
          <p:nvPr/>
        </p:nvSpPr>
        <p:spPr>
          <a:xfrm>
            <a:off x="371474" y="2292965"/>
            <a:ext cx="3116872" cy="404811"/>
          </a:xfrm>
          <a:prstGeom prst="homePlate">
            <a:avLst/>
          </a:prstGeom>
          <a:solidFill>
            <a:schemeClr val="accent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Default mode</a:t>
            </a:r>
          </a:p>
        </p:txBody>
      </p:sp>
      <p:sp>
        <p:nvSpPr>
          <p:cNvPr id="44" name="Pfeil: Fünfeck 43">
            <a:extLst>
              <a:ext uri="{FF2B5EF4-FFF2-40B4-BE49-F238E27FC236}">
                <a16:creationId xmlns:a16="http://schemas.microsoft.com/office/drawing/2014/main" id="{D0268846-F632-F14E-38DA-6AC0ECFA7216}"/>
              </a:ext>
            </a:extLst>
          </p:cNvPr>
          <p:cNvSpPr/>
          <p:nvPr/>
        </p:nvSpPr>
        <p:spPr>
          <a:xfrm>
            <a:off x="371474" y="2766035"/>
            <a:ext cx="3116872" cy="404811"/>
          </a:xfrm>
          <a:prstGeom prst="homePlat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Transitional Provisions</a:t>
            </a:r>
          </a:p>
        </p:txBody>
      </p:sp>
      <p:sp>
        <p:nvSpPr>
          <p:cNvPr id="45" name="Pfeil: Fünfeck 44">
            <a:extLst>
              <a:ext uri="{FF2B5EF4-FFF2-40B4-BE49-F238E27FC236}">
                <a16:creationId xmlns:a16="http://schemas.microsoft.com/office/drawing/2014/main" id="{559C56CD-2012-9478-364D-05637F3D5729}"/>
              </a:ext>
            </a:extLst>
          </p:cNvPr>
          <p:cNvSpPr/>
          <p:nvPr/>
        </p:nvSpPr>
        <p:spPr>
          <a:xfrm>
            <a:off x="371473" y="3239105"/>
            <a:ext cx="4652053" cy="404811"/>
          </a:xfrm>
          <a:prstGeom prst="homePlate">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validate Limit Curve &amp; explain Calculation</a:t>
            </a:r>
          </a:p>
        </p:txBody>
      </p:sp>
      <p:sp>
        <p:nvSpPr>
          <p:cNvPr id="46" name="Raute 45">
            <a:extLst>
              <a:ext uri="{FF2B5EF4-FFF2-40B4-BE49-F238E27FC236}">
                <a16:creationId xmlns:a16="http://schemas.microsoft.com/office/drawing/2014/main" id="{91484447-CFF4-78C8-4FBA-789A273E14E0}"/>
              </a:ext>
            </a:extLst>
          </p:cNvPr>
          <p:cNvSpPr/>
          <p:nvPr/>
        </p:nvSpPr>
        <p:spPr>
          <a:xfrm>
            <a:off x="6636156" y="3187468"/>
            <a:ext cx="237276" cy="407216"/>
          </a:xfrm>
          <a:prstGeom prst="diamond">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rmAutofit/>
          </a:bodyPr>
          <a:lstStyle/>
          <a:p>
            <a:pPr algn="ctr"/>
            <a:endParaRPr lang="en-US" sz="800" b="1" dirty="0"/>
          </a:p>
        </p:txBody>
      </p:sp>
      <p:sp>
        <p:nvSpPr>
          <p:cNvPr id="49" name="Pfeil: Fünfeck 48">
            <a:extLst>
              <a:ext uri="{FF2B5EF4-FFF2-40B4-BE49-F238E27FC236}">
                <a16:creationId xmlns:a16="http://schemas.microsoft.com/office/drawing/2014/main" id="{4339D862-4E99-0B4F-7B29-067842FA7528}"/>
              </a:ext>
            </a:extLst>
          </p:cNvPr>
          <p:cNvSpPr/>
          <p:nvPr/>
        </p:nvSpPr>
        <p:spPr>
          <a:xfrm>
            <a:off x="8300048" y="3674483"/>
            <a:ext cx="532254" cy="404811"/>
          </a:xfrm>
          <a:prstGeom prst="homePlat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0" name="Textplatzhalter 5">
            <a:extLst>
              <a:ext uri="{FF2B5EF4-FFF2-40B4-BE49-F238E27FC236}">
                <a16:creationId xmlns:a16="http://schemas.microsoft.com/office/drawing/2014/main" id="{1DDCCAC6-16FC-8C6C-4624-C1835BB7161E}"/>
              </a:ext>
            </a:extLst>
          </p:cNvPr>
          <p:cNvSpPr txBox="1">
            <a:spLocks/>
          </p:cNvSpPr>
          <p:nvPr/>
        </p:nvSpPr>
        <p:spPr>
          <a:xfrm>
            <a:off x="5663952" y="3601543"/>
            <a:ext cx="2487198"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lgn="r"/>
            <a:r>
              <a:rPr lang="en-US" sz="1200" dirty="0"/>
              <a:t>Find consensus in Subgroup &amp; finalize document</a:t>
            </a:r>
          </a:p>
        </p:txBody>
      </p:sp>
      <p:sp>
        <p:nvSpPr>
          <p:cNvPr id="51" name="Textplatzhalter 5">
            <a:extLst>
              <a:ext uri="{FF2B5EF4-FFF2-40B4-BE49-F238E27FC236}">
                <a16:creationId xmlns:a16="http://schemas.microsoft.com/office/drawing/2014/main" id="{9D911889-99BD-969E-AAF2-363141A37C02}"/>
              </a:ext>
            </a:extLst>
          </p:cNvPr>
          <p:cNvSpPr txBox="1">
            <a:spLocks/>
          </p:cNvSpPr>
          <p:nvPr/>
        </p:nvSpPr>
        <p:spPr>
          <a:xfrm>
            <a:off x="9011640" y="3577292"/>
            <a:ext cx="1707526"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200" dirty="0">
                <a:solidFill>
                  <a:schemeClr val="accent6"/>
                </a:solidFill>
              </a:rPr>
              <a:t>Text finalized with last improvements </a:t>
            </a:r>
          </a:p>
        </p:txBody>
      </p:sp>
      <p:sp>
        <p:nvSpPr>
          <p:cNvPr id="52" name="Textplatzhalter 5">
            <a:extLst>
              <a:ext uri="{FF2B5EF4-FFF2-40B4-BE49-F238E27FC236}">
                <a16:creationId xmlns:a16="http://schemas.microsoft.com/office/drawing/2014/main" id="{AF6A6C66-EFB8-A159-0D83-79CA01722A27}"/>
              </a:ext>
            </a:extLst>
          </p:cNvPr>
          <p:cNvSpPr txBox="1">
            <a:spLocks/>
          </p:cNvSpPr>
          <p:nvPr/>
        </p:nvSpPr>
        <p:spPr>
          <a:xfrm>
            <a:off x="9001950" y="3279134"/>
            <a:ext cx="1450436" cy="318040"/>
          </a:xfrm>
          <a:prstGeom prst="rect">
            <a:avLst/>
          </a:prstGeom>
        </p:spPr>
        <p:txBody>
          <a:bodyPr vert="horz" wrap="square" lIns="108000" tIns="0" rIns="0" bIns="0" rtlCol="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dirty="0">
                <a:solidFill>
                  <a:schemeClr val="accent6"/>
                </a:solidFill>
              </a:rPr>
              <a:t>23.10.</a:t>
            </a:r>
          </a:p>
        </p:txBody>
      </p:sp>
      <p:cxnSp>
        <p:nvCxnSpPr>
          <p:cNvPr id="53" name="Gerader Verbinder 52">
            <a:extLst>
              <a:ext uri="{FF2B5EF4-FFF2-40B4-BE49-F238E27FC236}">
                <a16:creationId xmlns:a16="http://schemas.microsoft.com/office/drawing/2014/main" id="{8ACE1684-A31F-A3E0-C7E6-387DF4DE8199}"/>
              </a:ext>
            </a:extLst>
          </p:cNvPr>
          <p:cNvCxnSpPr>
            <a:cxnSpLocks/>
            <a:endCxn id="54" idx="2"/>
          </p:cNvCxnSpPr>
          <p:nvPr/>
        </p:nvCxnSpPr>
        <p:spPr>
          <a:xfrm flipH="1">
            <a:off x="8968744" y="2210714"/>
            <a:ext cx="2336" cy="185294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4" name="Raute 53">
            <a:extLst>
              <a:ext uri="{FF2B5EF4-FFF2-40B4-BE49-F238E27FC236}">
                <a16:creationId xmlns:a16="http://schemas.microsoft.com/office/drawing/2014/main" id="{EC6463E0-C280-56B6-10AF-8CF870EA44F7}"/>
              </a:ext>
            </a:extLst>
          </p:cNvPr>
          <p:cNvSpPr/>
          <p:nvPr/>
        </p:nvSpPr>
        <p:spPr>
          <a:xfrm>
            <a:off x="8850106" y="3656447"/>
            <a:ext cx="237276" cy="407216"/>
          </a:xfrm>
          <a:prstGeom prst="diamond">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rmAutofit/>
          </a:bodyPr>
          <a:lstStyle/>
          <a:p>
            <a:pPr algn="ctr"/>
            <a:endParaRPr lang="en-US" sz="800" b="1" dirty="0"/>
          </a:p>
        </p:txBody>
      </p:sp>
      <p:sp>
        <p:nvSpPr>
          <p:cNvPr id="61" name="Textplatzhalter 5">
            <a:extLst>
              <a:ext uri="{FF2B5EF4-FFF2-40B4-BE49-F238E27FC236}">
                <a16:creationId xmlns:a16="http://schemas.microsoft.com/office/drawing/2014/main" id="{14C3DD90-10F6-F2B7-5690-26B43458F011}"/>
              </a:ext>
            </a:extLst>
          </p:cNvPr>
          <p:cNvSpPr txBox="1">
            <a:spLocks/>
          </p:cNvSpPr>
          <p:nvPr/>
        </p:nvSpPr>
        <p:spPr>
          <a:xfrm>
            <a:off x="8300048" y="914898"/>
            <a:ext cx="1450436" cy="541687"/>
          </a:xfrm>
          <a:prstGeom prst="rect">
            <a:avLst/>
          </a:prstGeom>
        </p:spPr>
        <p:txBody>
          <a:bodyPr vert="horz" wrap="square" lIns="10800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400" b="1" dirty="0">
                <a:solidFill>
                  <a:schemeClr val="accent6"/>
                </a:solidFill>
              </a:rPr>
              <a:t>Today</a:t>
            </a:r>
            <a:endParaRPr lang="en-US" sz="1400" b="1" i="1" dirty="0">
              <a:solidFill>
                <a:schemeClr val="accent6"/>
              </a:solidFill>
            </a:endParaRPr>
          </a:p>
        </p:txBody>
      </p:sp>
      <p:grpSp>
        <p:nvGrpSpPr>
          <p:cNvPr id="125" name="Gruppieren 124">
            <a:extLst>
              <a:ext uri="{FF2B5EF4-FFF2-40B4-BE49-F238E27FC236}">
                <a16:creationId xmlns:a16="http://schemas.microsoft.com/office/drawing/2014/main" id="{E89C63FE-A276-46F6-956D-A01D4BF1509C}"/>
              </a:ext>
            </a:extLst>
          </p:cNvPr>
          <p:cNvGrpSpPr/>
          <p:nvPr/>
        </p:nvGrpSpPr>
        <p:grpSpPr>
          <a:xfrm>
            <a:off x="968669" y="4005065"/>
            <a:ext cx="11010589" cy="2808311"/>
            <a:chOff x="-2349663" y="4272958"/>
            <a:chExt cx="11010589" cy="4411518"/>
          </a:xfrm>
        </p:grpSpPr>
        <p:sp>
          <p:nvSpPr>
            <p:cNvPr id="126" name="Freihandform: Form 125">
              <a:extLst>
                <a:ext uri="{FF2B5EF4-FFF2-40B4-BE49-F238E27FC236}">
                  <a16:creationId xmlns:a16="http://schemas.microsoft.com/office/drawing/2014/main" id="{FB475BE7-087C-50A3-7B76-AF2F72C93F2F}"/>
                </a:ext>
              </a:extLst>
            </p:cNvPr>
            <p:cNvSpPr>
              <a:spLocks noChangeAspect="1"/>
            </p:cNvSpPr>
            <p:nvPr/>
          </p:nvSpPr>
          <p:spPr>
            <a:xfrm rot="5400000" flipH="1" flipV="1">
              <a:off x="3019695" y="4121125"/>
              <a:ext cx="264934" cy="5686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en-US" sz="1700" dirty="0">
                <a:solidFill>
                  <a:schemeClr val="tx1"/>
                </a:solidFill>
              </a:endParaRPr>
            </a:p>
          </p:txBody>
        </p:sp>
        <p:sp>
          <p:nvSpPr>
            <p:cNvPr id="127" name="Textplatzhalter 5">
              <a:extLst>
                <a:ext uri="{FF2B5EF4-FFF2-40B4-BE49-F238E27FC236}">
                  <a16:creationId xmlns:a16="http://schemas.microsoft.com/office/drawing/2014/main" id="{6FC1D044-3419-7FCE-363D-D7DC9B3E8A66}"/>
                </a:ext>
              </a:extLst>
            </p:cNvPr>
            <p:cNvSpPr txBox="1">
              <a:spLocks/>
            </p:cNvSpPr>
            <p:nvPr/>
          </p:nvSpPr>
          <p:spPr bwMode="gray">
            <a:xfrm>
              <a:off x="-2349663" y="4999179"/>
              <a:ext cx="11010589" cy="3685297"/>
            </a:xfrm>
            <a:prstGeom prst="rect">
              <a:avLst/>
            </a:prstGeom>
            <a:solidFill>
              <a:schemeClr val="accent5"/>
            </a:solidFill>
          </p:spPr>
          <p:txBody>
            <a:bodyPr vert="horz" wrap="square" lIns="108000" tIns="72000" rIns="108000" bIns="72000" numCol="2" spcCol="10800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00000"/>
                </a:lnSpc>
                <a:buClr>
                  <a:srgbClr val="00B050"/>
                </a:buClr>
                <a:buFont typeface="Wingdings" panose="05000000000000000000" pitchFamily="2" charset="2"/>
                <a:buChar char="ü"/>
              </a:pPr>
              <a:r>
                <a:rPr lang="en-US" sz="1600" dirty="0">
                  <a:solidFill>
                    <a:schemeClr val="dk1"/>
                  </a:solidFill>
                </a:rPr>
                <a:t>Preparation Group provided text proposal for </a:t>
              </a:r>
              <a:br>
                <a:rPr lang="en-US" sz="1600" dirty="0">
                  <a:solidFill>
                    <a:schemeClr val="dk1"/>
                  </a:solidFill>
                </a:rPr>
              </a:br>
              <a:r>
                <a:rPr lang="en-US" sz="1600" dirty="0">
                  <a:solidFill>
                    <a:schemeClr val="dk1"/>
                  </a:solidFill>
                </a:rPr>
                <a:t>Subgroup meeting</a:t>
              </a:r>
            </a:p>
            <a:p>
              <a:pPr marL="285750" indent="-285750">
                <a:lnSpc>
                  <a:spcPct val="100000"/>
                </a:lnSpc>
                <a:buClr>
                  <a:srgbClr val="00B050"/>
                </a:buClr>
                <a:buFont typeface="Wingdings" panose="05000000000000000000" pitchFamily="2" charset="2"/>
                <a:buChar char="ü"/>
              </a:pPr>
              <a:r>
                <a:rPr lang="en-US" sz="1600" dirty="0">
                  <a:solidFill>
                    <a:schemeClr val="dk1"/>
                  </a:solidFill>
                </a:rPr>
                <a:t>Transitional Provisions have been worked out</a:t>
              </a:r>
            </a:p>
            <a:p>
              <a:pPr marL="285750" indent="-285750">
                <a:lnSpc>
                  <a:spcPct val="100000"/>
                </a:lnSpc>
                <a:buClr>
                  <a:srgbClr val="00B050"/>
                </a:buClr>
                <a:buFont typeface="Wingdings" panose="05000000000000000000" pitchFamily="2" charset="2"/>
                <a:buChar char="ü"/>
              </a:pPr>
              <a:r>
                <a:rPr lang="en-US" sz="1600" dirty="0">
                  <a:solidFill>
                    <a:schemeClr val="dk1"/>
                  </a:solidFill>
                </a:rPr>
                <a:t>Calculation has been explained</a:t>
              </a:r>
            </a:p>
            <a:p>
              <a:pPr marL="285750" indent="-285750">
                <a:lnSpc>
                  <a:spcPct val="100000"/>
                </a:lnSpc>
                <a:buClr>
                  <a:srgbClr val="C00000"/>
                </a:buClr>
                <a:buFont typeface="Wingdings" panose="05000000000000000000" pitchFamily="2" charset="2"/>
                <a:buChar char="û"/>
              </a:pPr>
              <a:endParaRPr lang="en-US" sz="1600" dirty="0">
                <a:solidFill>
                  <a:schemeClr val="dk1"/>
                </a:solidFill>
              </a:endParaRPr>
            </a:p>
            <a:p>
              <a:pPr marL="285750" indent="-285750">
                <a:lnSpc>
                  <a:spcPct val="100000"/>
                </a:lnSpc>
                <a:buClr>
                  <a:srgbClr val="C00000"/>
                </a:buClr>
                <a:buFont typeface="Wingdings" panose="05000000000000000000" pitchFamily="2" charset="2"/>
                <a:buChar char="û"/>
              </a:pPr>
              <a:endParaRPr lang="en-US" sz="1600" dirty="0">
                <a:solidFill>
                  <a:schemeClr val="dk1"/>
                </a:solidFill>
              </a:endParaRPr>
            </a:p>
            <a:p>
              <a:pPr marL="285750" indent="-285750">
                <a:lnSpc>
                  <a:spcPct val="100000"/>
                </a:lnSpc>
                <a:buClr>
                  <a:srgbClr val="C00000"/>
                </a:buClr>
                <a:buFont typeface="Wingdings" panose="05000000000000000000" pitchFamily="2" charset="2"/>
                <a:buChar char="û"/>
              </a:pPr>
              <a:endParaRPr lang="en-US" sz="1600" dirty="0">
                <a:solidFill>
                  <a:schemeClr val="dk1"/>
                </a:solidFill>
              </a:endParaRPr>
            </a:p>
            <a:p>
              <a:pPr marL="285750" indent="-285750">
                <a:lnSpc>
                  <a:spcPct val="100000"/>
                </a:lnSpc>
                <a:buClr>
                  <a:srgbClr val="C00000"/>
                </a:buClr>
                <a:buFont typeface="Wingdings" panose="05000000000000000000" pitchFamily="2" charset="2"/>
                <a:buChar char="û"/>
              </a:pPr>
              <a:r>
                <a:rPr lang="en-US" sz="1600" dirty="0">
                  <a:solidFill>
                    <a:schemeClr val="dk1"/>
                  </a:solidFill>
                </a:rPr>
                <a:t>Default mode has been exchanged by </a:t>
              </a:r>
              <a:r>
                <a:rPr lang="en-US" sz="1600" b="1" dirty="0">
                  <a:solidFill>
                    <a:schemeClr val="dk1"/>
                  </a:solidFill>
                </a:rPr>
                <a:t>prohibition of EES outside the control range</a:t>
              </a:r>
            </a:p>
            <a:p>
              <a:pPr marL="285750" indent="-285750">
                <a:lnSpc>
                  <a:spcPct val="100000"/>
                </a:lnSpc>
                <a:buClr>
                  <a:srgbClr val="C00000"/>
                </a:buClr>
                <a:buFont typeface="Wingdings" panose="05000000000000000000" pitchFamily="2" charset="2"/>
                <a:buChar char="û"/>
              </a:pPr>
              <a:r>
                <a:rPr lang="en-US" sz="1600" dirty="0">
                  <a:solidFill>
                    <a:schemeClr val="dk1"/>
                  </a:solidFill>
                </a:rPr>
                <a:t>Driver-only activation has been enhanced to </a:t>
              </a:r>
              <a:r>
                <a:rPr lang="en-US" sz="1600" b="1" dirty="0">
                  <a:solidFill>
                    <a:schemeClr val="dk1"/>
                  </a:solidFill>
                </a:rPr>
                <a:t>unneeded HMI requirements</a:t>
              </a:r>
            </a:p>
            <a:p>
              <a:pPr marL="285750" indent="-285750">
                <a:lnSpc>
                  <a:spcPct val="100000"/>
                </a:lnSpc>
                <a:buClr>
                  <a:srgbClr val="C00000"/>
                </a:buClr>
                <a:buFont typeface="Wingdings" panose="05000000000000000000" pitchFamily="2" charset="2"/>
                <a:buChar char="û"/>
              </a:pPr>
              <a:r>
                <a:rPr lang="en-US" sz="1600" dirty="0">
                  <a:solidFill>
                    <a:schemeClr val="dk1"/>
                  </a:solidFill>
                </a:rPr>
                <a:t>Limit curve validation has exchanged by </a:t>
              </a:r>
              <a:r>
                <a:rPr lang="en-US" sz="1600" b="1" dirty="0">
                  <a:solidFill>
                    <a:schemeClr val="dk1"/>
                  </a:solidFill>
                </a:rPr>
                <a:t>unjustified limit reductions</a:t>
              </a:r>
            </a:p>
            <a:p>
              <a:pPr marL="285750" indent="-285750">
                <a:lnSpc>
                  <a:spcPct val="100000"/>
                </a:lnSpc>
                <a:buClr>
                  <a:srgbClr val="C00000"/>
                </a:buClr>
                <a:buFont typeface="Wingdings" panose="05000000000000000000" pitchFamily="2" charset="2"/>
                <a:buChar char="û"/>
              </a:pPr>
              <a:r>
                <a:rPr lang="en-US" sz="1600" dirty="0">
                  <a:solidFill>
                    <a:schemeClr val="dk1"/>
                  </a:solidFill>
                </a:rPr>
                <a:t>Besides the three agreed items, </a:t>
              </a:r>
              <a:r>
                <a:rPr lang="en-US" sz="1600" b="1" dirty="0">
                  <a:solidFill>
                    <a:schemeClr val="dk1"/>
                  </a:solidFill>
                </a:rPr>
                <a:t>additional requirements </a:t>
              </a:r>
              <a:r>
                <a:rPr lang="en-US" sz="1600" dirty="0">
                  <a:solidFill>
                    <a:schemeClr val="dk1"/>
                  </a:solidFill>
                </a:rPr>
                <a:t>have been added</a:t>
              </a:r>
            </a:p>
          </p:txBody>
        </p:sp>
      </p:grpSp>
      <p:sp>
        <p:nvSpPr>
          <p:cNvPr id="143" name="Inhaltsplatzhalter 2">
            <a:extLst>
              <a:ext uri="{FF2B5EF4-FFF2-40B4-BE49-F238E27FC236}">
                <a16:creationId xmlns:a16="http://schemas.microsoft.com/office/drawing/2014/main" id="{AE0DA0C1-3DB4-7DC4-8CE5-26A537C4F094}"/>
              </a:ext>
            </a:extLst>
          </p:cNvPr>
          <p:cNvSpPr txBox="1">
            <a:spLocks/>
          </p:cNvSpPr>
          <p:nvPr>
            <p:custDataLst>
              <p:tags r:id="rId3"/>
            </p:custDataLst>
          </p:nvPr>
        </p:nvSpPr>
        <p:spPr>
          <a:xfrm>
            <a:off x="609600" y="3890894"/>
            <a:ext cx="5341938" cy="114170"/>
          </a:xfrm>
          <a:prstGeom prst="rect">
            <a:avLst/>
          </a:prstGeom>
        </p:spPr>
        <p:txBody>
          <a:bodyPr wrap="square" lIns="0" tIns="0" rIns="0" bIns="0" anchor="b">
            <a:spAutoFit/>
          </a:bodyPr>
          <a:lstStyle>
            <a:lvl1pPr marL="0" indent="0" algn="l" defTabSz="914400" rtl="0" eaLnBrk="1" latinLnBrk="0" hangingPunct="1">
              <a:lnSpc>
                <a:spcPct val="110000"/>
              </a:lnSpc>
              <a:spcBef>
                <a:spcPts val="600"/>
              </a:spcBef>
              <a:buSzPct val="100000"/>
              <a:buFontTx/>
              <a:buNone/>
              <a:defRPr sz="1700" kern="1200">
                <a:solidFill>
                  <a:schemeClr val="tx1"/>
                </a:solidFill>
                <a:latin typeface="+mn-lt"/>
                <a:ea typeface="+mn-ea"/>
                <a:cs typeface="+mn-cs"/>
              </a:defRPr>
            </a:lvl1pPr>
            <a:lvl2pPr marL="216000" indent="-216000" algn="l" defTabSz="914400" rtl="0" eaLnBrk="1" latinLnBrk="0" hangingPunct="1">
              <a:lnSpc>
                <a:spcPct val="110000"/>
              </a:lnSpc>
              <a:spcBef>
                <a:spcPts val="600"/>
              </a:spcBef>
              <a:buFont typeface="Wingdings" panose="05000000000000000000" pitchFamily="2" charset="2"/>
              <a:buChar char="§"/>
              <a:defRPr sz="1700" kern="1200">
                <a:solidFill>
                  <a:schemeClr val="tx1"/>
                </a:solidFill>
                <a:latin typeface="+mn-lt"/>
                <a:ea typeface="+mn-ea"/>
                <a:cs typeface="+mn-cs"/>
              </a:defRPr>
            </a:lvl2pPr>
            <a:lvl3pPr marL="432000" indent="-252000" algn="l" defTabSz="914400" rtl="0" eaLnBrk="1" latinLnBrk="0" hangingPunct="1">
              <a:lnSpc>
                <a:spcPct val="110000"/>
              </a:lnSpc>
              <a:spcBef>
                <a:spcPts val="600"/>
              </a:spcBef>
              <a:buSzPct val="100000"/>
              <a:buFont typeface="Courier New" panose="02070309020205020404" pitchFamily="49" charset="0"/>
              <a:buChar char="o"/>
              <a:defRPr sz="1700" kern="1200">
                <a:solidFill>
                  <a:schemeClr val="tx1"/>
                </a:solidFill>
                <a:latin typeface="+mn-lt"/>
                <a:ea typeface="+mn-ea"/>
                <a:cs typeface="+mn-cs"/>
              </a:defRPr>
            </a:lvl3pPr>
            <a:lvl4pPr marL="648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4pPr>
            <a:lvl5pPr marL="864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spcBef>
                <a:spcPts val="0"/>
              </a:spcBef>
            </a:pPr>
            <a:r>
              <a:rPr lang="en-US" sz="800" dirty="0"/>
              <a:t>Source: </a:t>
            </a:r>
            <a:r>
              <a:rPr lang="en-US" sz="800" dirty="0">
                <a:hlinkClick r:id="rId8"/>
              </a:rPr>
              <a:t>GRBP-82-39e</a:t>
            </a:r>
            <a:endParaRPr lang="en-US" sz="800" dirty="0"/>
          </a:p>
        </p:txBody>
      </p:sp>
    </p:spTree>
    <p:extLst>
      <p:ext uri="{BB962C8B-B14F-4D97-AF65-F5344CB8AC3E}">
        <p14:creationId xmlns:p14="http://schemas.microsoft.com/office/powerpoint/2010/main" val="1429036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0CB7885-536D-FA13-450C-4A31C5E8FCC7}"/>
              </a:ext>
            </a:extLst>
          </p:cNvPr>
          <p:cNvGraphicFramePr>
            <a:graphicFrameLocks noChangeAspect="1"/>
          </p:cNvGraphicFramePr>
          <p:nvPr>
            <p:custDataLst>
              <p:tags r:id="rId1"/>
            </p:custDataLst>
            <p:extLst>
              <p:ext uri="{D42A27DB-BD31-4B8C-83A1-F6EECF244321}">
                <p14:modId xmlns:p14="http://schemas.microsoft.com/office/powerpoint/2010/main" val="40472431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4" name="think-cell data - do not delete" hidden="1">
                        <a:extLst>
                          <a:ext uri="{FF2B5EF4-FFF2-40B4-BE49-F238E27FC236}">
                            <a16:creationId xmlns:a16="http://schemas.microsoft.com/office/drawing/2014/main" id="{B0CB7885-536D-FA13-450C-4A31C5E8FCC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p:cNvSpPr>
            <a:spLocks noGrp="1"/>
          </p:cNvSpPr>
          <p:nvPr>
            <p:ph type="title"/>
          </p:nvPr>
        </p:nvSpPr>
        <p:spPr/>
        <p:txBody>
          <a:bodyPr vert="horz"/>
          <a:lstStyle/>
          <a:p>
            <a:r>
              <a:rPr lang="en-US" sz="3200" dirty="0"/>
              <a:t>Finding a Consensus</a:t>
            </a:r>
            <a:br>
              <a:rPr lang="en-US" sz="3200" dirty="0"/>
            </a:br>
            <a:r>
              <a:rPr lang="en-US" sz="2400" dirty="0"/>
              <a:t>Define</a:t>
            </a:r>
            <a:r>
              <a:rPr lang="en-US" sz="2400" b="1" dirty="0"/>
              <a:t> Default mode </a:t>
            </a:r>
            <a:r>
              <a:rPr lang="en-US" sz="2400" dirty="0"/>
              <a:t>respectively R138 range only </a:t>
            </a:r>
            <a:br>
              <a:rPr lang="en-US" sz="2400" dirty="0"/>
            </a:br>
            <a:r>
              <a:rPr lang="en-US" sz="2400" dirty="0"/>
              <a:t>in combination with a </a:t>
            </a:r>
            <a:r>
              <a:rPr lang="en-US" sz="2400" b="1" dirty="0"/>
              <a:t>driver-only activation of EES (1)</a:t>
            </a:r>
            <a:endParaRPr lang="en-US" sz="3200" dirty="0"/>
          </a:p>
        </p:txBody>
      </p:sp>
      <p:sp>
        <p:nvSpPr>
          <p:cNvPr id="25" name="Rechteck 24">
            <a:extLst>
              <a:ext uri="{FF2B5EF4-FFF2-40B4-BE49-F238E27FC236}">
                <a16:creationId xmlns:a16="http://schemas.microsoft.com/office/drawing/2014/main" id="{E7AAD251-9714-CAA0-8065-50F8FB3E64B4}"/>
              </a:ext>
            </a:extLst>
          </p:cNvPr>
          <p:cNvSpPr/>
          <p:nvPr/>
        </p:nvSpPr>
        <p:spPr>
          <a:xfrm>
            <a:off x="695400" y="1592997"/>
            <a:ext cx="214751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6"/>
                </a:solidFill>
                <a:cs typeface="Porsche Next TT" panose="020B0504020101010102" pitchFamily="34" charset="0"/>
              </a:rPr>
              <a:t>00</a:t>
            </a:r>
            <a:endParaRPr lang="en-US" sz="2800" dirty="0">
              <a:solidFill>
                <a:schemeClr val="accent6"/>
              </a:solidFill>
              <a:cs typeface="Porsche Next TT" panose="020B0504020101010102" pitchFamily="34" charset="0"/>
            </a:endParaRPr>
          </a:p>
        </p:txBody>
      </p:sp>
      <p:sp>
        <p:nvSpPr>
          <p:cNvPr id="26" name="Textplatzhalter 5">
            <a:extLst>
              <a:ext uri="{FF2B5EF4-FFF2-40B4-BE49-F238E27FC236}">
                <a16:creationId xmlns:a16="http://schemas.microsoft.com/office/drawing/2014/main" id="{C4B67884-FFDE-01C0-4B6F-9F4A8FBB7152}"/>
              </a:ext>
            </a:extLst>
          </p:cNvPr>
          <p:cNvSpPr txBox="1">
            <a:spLocks/>
          </p:cNvSpPr>
          <p:nvPr/>
        </p:nvSpPr>
        <p:spPr>
          <a:xfrm>
            <a:off x="695400" y="1916904"/>
            <a:ext cx="2747463" cy="648000"/>
          </a:xfrm>
          <a:prstGeom prst="chevron">
            <a:avLst>
              <a:gd name="adj" fmla="val 23315"/>
            </a:avLst>
          </a:prstGeom>
          <a:solidFill>
            <a:schemeClr val="accent2"/>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GRBP-82-08</a:t>
            </a:r>
            <a:endParaRPr lang="en-US" sz="1800" b="1" dirty="0">
              <a:solidFill>
                <a:schemeClr val="bg1"/>
              </a:solidFill>
            </a:endParaRPr>
          </a:p>
        </p:txBody>
      </p:sp>
      <p:sp>
        <p:nvSpPr>
          <p:cNvPr id="27" name="Rechteck 26">
            <a:extLst>
              <a:ext uri="{FF2B5EF4-FFF2-40B4-BE49-F238E27FC236}">
                <a16:creationId xmlns:a16="http://schemas.microsoft.com/office/drawing/2014/main" id="{2229145A-304D-D1F7-2B5A-7B40EFC8103A}"/>
              </a:ext>
            </a:extLst>
          </p:cNvPr>
          <p:cNvSpPr/>
          <p:nvPr/>
        </p:nvSpPr>
        <p:spPr>
          <a:xfrm>
            <a:off x="3431704" y="1592997"/>
            <a:ext cx="61205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2">
                    <a:lumMod val="50000"/>
                  </a:schemeClr>
                </a:solidFill>
                <a:cs typeface="Porsche Next TT" panose="020B0504020101010102" pitchFamily="34" charset="0"/>
              </a:rPr>
              <a:t>01</a:t>
            </a:r>
            <a:endParaRPr lang="en-US" sz="2800" dirty="0">
              <a:solidFill>
                <a:schemeClr val="accent2">
                  <a:lumMod val="50000"/>
                </a:schemeClr>
              </a:solidFill>
              <a:cs typeface="Porsche Next TT" panose="020B0504020101010102" pitchFamily="34" charset="0"/>
            </a:endParaRPr>
          </a:p>
        </p:txBody>
      </p:sp>
      <p:sp>
        <p:nvSpPr>
          <p:cNvPr id="28" name="Textplatzhalter 5">
            <a:extLst>
              <a:ext uri="{FF2B5EF4-FFF2-40B4-BE49-F238E27FC236}">
                <a16:creationId xmlns:a16="http://schemas.microsoft.com/office/drawing/2014/main" id="{74FAAC05-28AB-C4FA-211A-288F0DB75D5D}"/>
              </a:ext>
            </a:extLst>
          </p:cNvPr>
          <p:cNvSpPr txBox="1">
            <a:spLocks/>
          </p:cNvSpPr>
          <p:nvPr/>
        </p:nvSpPr>
        <p:spPr>
          <a:xfrm>
            <a:off x="3431704" y="1916904"/>
            <a:ext cx="4104456" cy="648000"/>
          </a:xfrm>
          <a:prstGeom prst="chevron">
            <a:avLst>
              <a:gd name="adj" fmla="val 23315"/>
            </a:avLst>
          </a:prstGeom>
          <a:solidFill>
            <a:schemeClr val="accent2">
              <a:lumMod val="50000"/>
            </a:schemeClr>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OICA‘s Proposal</a:t>
            </a:r>
            <a:endParaRPr lang="en-US" sz="1800" b="1" dirty="0">
              <a:solidFill>
                <a:schemeClr val="bg1"/>
              </a:solidFill>
            </a:endParaRPr>
          </a:p>
        </p:txBody>
      </p:sp>
      <p:sp>
        <p:nvSpPr>
          <p:cNvPr id="29" name="Rechteck 28">
            <a:extLst>
              <a:ext uri="{FF2B5EF4-FFF2-40B4-BE49-F238E27FC236}">
                <a16:creationId xmlns:a16="http://schemas.microsoft.com/office/drawing/2014/main" id="{0A780C62-CB50-C7EE-A3E9-357197252967}"/>
              </a:ext>
            </a:extLst>
          </p:cNvPr>
          <p:cNvSpPr/>
          <p:nvPr/>
        </p:nvSpPr>
        <p:spPr>
          <a:xfrm>
            <a:off x="7536160" y="1592997"/>
            <a:ext cx="61205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6"/>
                </a:solidFill>
                <a:cs typeface="Porsche Next TT" panose="020B0504020101010102" pitchFamily="34" charset="0"/>
              </a:rPr>
              <a:t>02</a:t>
            </a:r>
            <a:endParaRPr lang="en-US" sz="2800" dirty="0">
              <a:solidFill>
                <a:schemeClr val="accent6"/>
              </a:solidFill>
              <a:cs typeface="Porsche Next TT" panose="020B0504020101010102" pitchFamily="34" charset="0"/>
            </a:endParaRPr>
          </a:p>
        </p:txBody>
      </p:sp>
      <p:sp>
        <p:nvSpPr>
          <p:cNvPr id="30" name="Textplatzhalter 5">
            <a:extLst>
              <a:ext uri="{FF2B5EF4-FFF2-40B4-BE49-F238E27FC236}">
                <a16:creationId xmlns:a16="http://schemas.microsoft.com/office/drawing/2014/main" id="{B6AE1C5C-0095-4D26-773C-D66D3EE35162}"/>
              </a:ext>
            </a:extLst>
          </p:cNvPr>
          <p:cNvSpPr txBox="1">
            <a:spLocks/>
          </p:cNvSpPr>
          <p:nvPr/>
        </p:nvSpPr>
        <p:spPr>
          <a:xfrm>
            <a:off x="7536160" y="1916904"/>
            <a:ext cx="4392488" cy="648000"/>
          </a:xfrm>
          <a:prstGeom prst="chevron">
            <a:avLst>
              <a:gd name="adj" fmla="val 23315"/>
            </a:avLst>
          </a:prstGeom>
          <a:solidFill>
            <a:schemeClr val="accent2"/>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Improved Text for WD</a:t>
            </a:r>
            <a:endParaRPr lang="en-US" sz="1800" b="1" dirty="0">
              <a:solidFill>
                <a:schemeClr val="bg1"/>
              </a:solidFill>
            </a:endParaRPr>
          </a:p>
        </p:txBody>
      </p:sp>
      <p:sp>
        <p:nvSpPr>
          <p:cNvPr id="32" name="Textplatzhalter 2">
            <a:extLst>
              <a:ext uri="{FF2B5EF4-FFF2-40B4-BE49-F238E27FC236}">
                <a16:creationId xmlns:a16="http://schemas.microsoft.com/office/drawing/2014/main" id="{3794C19B-C2C9-2B9F-49DB-80F1DEAF5F18}"/>
              </a:ext>
            </a:extLst>
          </p:cNvPr>
          <p:cNvSpPr txBox="1">
            <a:spLocks/>
          </p:cNvSpPr>
          <p:nvPr/>
        </p:nvSpPr>
        <p:spPr bwMode="gray">
          <a:xfrm>
            <a:off x="1769158" y="2685688"/>
            <a:ext cx="4896544" cy="2761672"/>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1" dirty="0"/>
              <a:t>"</a:t>
            </a:r>
            <a:r>
              <a:rPr lang="en-US" sz="1400" b="1" i="1" dirty="0"/>
              <a:t>Enhanced Exterior Sound (EES)</a:t>
            </a:r>
            <a:r>
              <a:rPr lang="en-US" sz="1400" b="1" dirty="0"/>
              <a:t>"</a:t>
            </a:r>
            <a:r>
              <a:rPr lang="en-US" sz="1400" b="1" i="1" dirty="0"/>
              <a:t> </a:t>
            </a:r>
            <a:r>
              <a:rPr lang="en-US" sz="1400" dirty="0"/>
              <a:t>means any sound generated by an active system installed on a vehicle enhancing the vehicle’s audibility.</a:t>
            </a:r>
          </a:p>
          <a:p>
            <a:r>
              <a:rPr lang="en-US" sz="1400" dirty="0"/>
              <a:t>This includes sound generated by actuators either integrated into an exhaust silencing system or mounted as an individual unit.</a:t>
            </a:r>
          </a:p>
          <a:p>
            <a:r>
              <a:rPr lang="en-US" sz="1400" dirty="0"/>
              <a:t>For the purpose of this Regulation, any sound that is subject to applicable mandatory requirements under other UN Regulations shall not be considered to be an EES. This includes, but is not limited to:</a:t>
            </a:r>
          </a:p>
          <a:p>
            <a:pPr marL="355600" indent="-177800"/>
            <a:r>
              <a:rPr lang="en-US" sz="1400" dirty="0"/>
              <a:t>a) audible warning according to UN Regulation No. 28,</a:t>
            </a:r>
          </a:p>
          <a:p>
            <a:pPr marL="355600" indent="-177800"/>
            <a:r>
              <a:rPr lang="en-US" sz="1400" dirty="0"/>
              <a:t>b) alarm according to UN Regulation No. 116,</a:t>
            </a:r>
          </a:p>
          <a:p>
            <a:pPr marL="355600" indent="-177800"/>
            <a:r>
              <a:rPr lang="en-US" sz="1400" dirty="0"/>
              <a:t>c) minimum sound according to UN Regulation No. 138, in the mandatory speed range, or</a:t>
            </a:r>
          </a:p>
          <a:p>
            <a:pPr marL="355600" indent="-177800"/>
            <a:r>
              <a:rPr lang="en-US" sz="1400" dirty="0"/>
              <a:t>d) reverse warning according to UN Regulation No. 165."</a:t>
            </a:r>
          </a:p>
          <a:p>
            <a:endParaRPr lang="en-US" sz="1400" dirty="0"/>
          </a:p>
        </p:txBody>
      </p:sp>
      <p:sp>
        <p:nvSpPr>
          <p:cNvPr id="33" name="Textplatzhalter 2">
            <a:extLst>
              <a:ext uri="{FF2B5EF4-FFF2-40B4-BE49-F238E27FC236}">
                <a16:creationId xmlns:a16="http://schemas.microsoft.com/office/drawing/2014/main" id="{89EB6C7C-3B8E-569E-0595-A98C2025A53C}"/>
              </a:ext>
            </a:extLst>
          </p:cNvPr>
          <p:cNvSpPr txBox="1">
            <a:spLocks/>
          </p:cNvSpPr>
          <p:nvPr/>
        </p:nvSpPr>
        <p:spPr bwMode="gray">
          <a:xfrm>
            <a:off x="7539046" y="2683552"/>
            <a:ext cx="4245586" cy="2761672"/>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defPPr>
              <a:defRPr lang="fr-FR"/>
            </a:defPPr>
            <a:lvl1pPr marL="0" indent="0" defTabSz="914400" eaLnBrk="1" latinLnBrk="0" hangingPunct="1">
              <a:lnSpc>
                <a:spcPct val="110000"/>
              </a:lnSpc>
              <a:spcBef>
                <a:spcPts val="600"/>
              </a:spcBef>
              <a:buFontTx/>
              <a:buNone/>
              <a:defRPr sz="1400">
                <a:latin typeface="+mn-lt"/>
              </a:defRPr>
            </a:lvl1pPr>
            <a:lvl2pPr marL="180000" indent="-180000" defTabSz="914400" eaLnBrk="1" latinLnBrk="0" hangingPunct="1">
              <a:lnSpc>
                <a:spcPct val="110000"/>
              </a:lnSpc>
              <a:spcBef>
                <a:spcPts val="600"/>
              </a:spcBef>
              <a:buFont typeface="Arial" panose="020B0604020202020204" pitchFamily="34" charset="0"/>
              <a:buChar char="•"/>
              <a:defRPr sz="1800">
                <a:latin typeface="+mn-lt"/>
              </a:defRPr>
            </a:lvl2pPr>
            <a:lvl3pPr marL="360000" indent="-180000" defTabSz="914400" eaLnBrk="1" latinLnBrk="0" hangingPunct="1">
              <a:lnSpc>
                <a:spcPct val="110000"/>
              </a:lnSpc>
              <a:spcBef>
                <a:spcPts val="600"/>
              </a:spcBef>
              <a:buFont typeface="Arial" panose="020B0604020202020204" pitchFamily="34" charset="0"/>
              <a:buChar char="•"/>
              <a:defRPr sz="1800">
                <a:latin typeface="+mn-lt"/>
              </a:defRPr>
            </a:lvl3pPr>
            <a:lvl4pPr marL="540000" indent="-180000" defTabSz="914400" eaLnBrk="1" latinLnBrk="0" hangingPunct="1">
              <a:lnSpc>
                <a:spcPct val="110000"/>
              </a:lnSpc>
              <a:spcBef>
                <a:spcPts val="600"/>
              </a:spcBef>
              <a:buFont typeface="Arial" panose="020B0604020202020204" pitchFamily="34" charset="0"/>
              <a:buChar char="•"/>
              <a:defRPr sz="1600">
                <a:latin typeface="+mn-lt"/>
              </a:defRPr>
            </a:lvl4pPr>
            <a:lvl5pPr marL="720000" indent="-180000" defTabSz="914400" eaLnBrk="1" latinLnBrk="0" hangingPunct="1">
              <a:lnSpc>
                <a:spcPct val="110000"/>
              </a:lnSpc>
              <a:spcBef>
                <a:spcPts val="600"/>
              </a:spcBef>
              <a:buFont typeface="Arial" panose="020B0604020202020204" pitchFamily="34" charset="0"/>
              <a:buChar char="•"/>
              <a:defRPr sz="1600">
                <a:latin typeface="+mn-lt"/>
              </a:defRPr>
            </a:lvl5pPr>
            <a:lvl6pPr marL="2514600" indent="-228600">
              <a:lnSpc>
                <a:spcPct val="90000"/>
              </a:lnSpc>
              <a:spcBef>
                <a:spcPts val="500"/>
              </a:spcBef>
              <a:buFont typeface="Arial" panose="020B0604020202020204" pitchFamily="34" charset="0"/>
              <a:buChar char="•"/>
              <a:defRPr sz="1800">
                <a:latin typeface="+mn-lt"/>
              </a:defRPr>
            </a:lvl6pPr>
            <a:lvl7pPr marL="2971800" indent="-228600">
              <a:lnSpc>
                <a:spcPct val="90000"/>
              </a:lnSpc>
              <a:spcBef>
                <a:spcPts val="500"/>
              </a:spcBef>
              <a:buFont typeface="Arial" panose="020B0604020202020204" pitchFamily="34" charset="0"/>
              <a:buChar char="•"/>
              <a:defRPr sz="1800">
                <a:latin typeface="+mn-lt"/>
              </a:defRPr>
            </a:lvl7pPr>
            <a:lvl8pPr marL="3429000" indent="-228600">
              <a:lnSpc>
                <a:spcPct val="90000"/>
              </a:lnSpc>
              <a:spcBef>
                <a:spcPts val="500"/>
              </a:spcBef>
              <a:buFont typeface="Arial" panose="020B0604020202020204" pitchFamily="34" charset="0"/>
              <a:buChar char="•"/>
              <a:defRPr sz="1800">
                <a:latin typeface="+mn-lt"/>
              </a:defRPr>
            </a:lvl8pPr>
            <a:lvl9pPr marL="3886200" indent="-228600">
              <a:lnSpc>
                <a:spcPct val="90000"/>
              </a:lnSpc>
              <a:spcBef>
                <a:spcPts val="500"/>
              </a:spcBef>
              <a:buFont typeface="Arial" panose="020B0604020202020204" pitchFamily="34" charset="0"/>
              <a:buChar char="•"/>
              <a:defRPr sz="1800">
                <a:latin typeface="+mn-lt"/>
              </a:defRPr>
            </a:lvl9pPr>
          </a:lstStyle>
          <a:p>
            <a:r>
              <a:rPr lang="en-US" b="1" dirty="0"/>
              <a:t>"</a:t>
            </a:r>
            <a:r>
              <a:rPr lang="en-US" b="1" i="1" dirty="0"/>
              <a:t>Enhanced Exterior Sound (EES)</a:t>
            </a:r>
            <a:r>
              <a:rPr lang="en-US" b="1" dirty="0"/>
              <a:t>" </a:t>
            </a:r>
            <a:r>
              <a:rPr lang="en-US" dirty="0"/>
              <a:t>means sound</a:t>
            </a:r>
          </a:p>
          <a:p>
            <a:pPr marL="285750" indent="-285750">
              <a:buFont typeface="Arial" panose="020B0604020202020204" pitchFamily="34" charset="0"/>
              <a:buChar char="•"/>
            </a:pPr>
            <a:r>
              <a:rPr lang="en-US" dirty="0"/>
              <a:t>generated by active systems installed on a vehicle enhancing the vehicle’s sound emission and</a:t>
            </a:r>
          </a:p>
          <a:p>
            <a:endParaRPr lang="en-US" dirty="0"/>
          </a:p>
          <a:p>
            <a:pPr marL="285750" indent="-285750">
              <a:buFont typeface="Arial" panose="020B0604020202020204" pitchFamily="34" charset="0"/>
              <a:buChar char="•"/>
            </a:pPr>
            <a:r>
              <a:rPr lang="en-US" dirty="0"/>
              <a:t>that is not subject to requirements of other UN Regulations.</a:t>
            </a:r>
            <a:r>
              <a:rPr lang="en-US" baseline="30000" dirty="0"/>
              <a:t>1</a:t>
            </a:r>
            <a:r>
              <a:rPr lang="en-US" dirty="0"/>
              <a:t> </a:t>
            </a:r>
          </a:p>
          <a:p>
            <a:r>
              <a:rPr lang="en-US" dirty="0"/>
              <a:t>_____________</a:t>
            </a:r>
          </a:p>
          <a:p>
            <a:pPr marL="177800" indent="-177800"/>
            <a:r>
              <a:rPr lang="en-US" baseline="30000" dirty="0"/>
              <a:t>1 	</a:t>
            </a:r>
            <a:r>
              <a:rPr lang="en-US" sz="1200" dirty="0"/>
              <a:t>For example, audible warning signals (according to UN Regulation No. 28), alarms (according to UN Regulation No. 116), safety sound (according to UN Regulation No. 138) and reverse warning signals (according to UN Regulation No. 165) are not EES.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F41B0F-6EBA-D63E-91A0-21D2B02A80E7}"/>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DC17D29-34F8-28A0-D7B2-65DA52686D07}"/>
              </a:ext>
            </a:extLst>
          </p:cNvPr>
          <p:cNvGraphicFramePr>
            <a:graphicFrameLocks noChangeAspect="1"/>
          </p:cNvGraphicFramePr>
          <p:nvPr>
            <p:custDataLst>
              <p:tags r:id="rId1"/>
            </p:custDataLst>
            <p:extLst>
              <p:ext uri="{D42A27DB-BD31-4B8C-83A1-F6EECF244321}">
                <p14:modId xmlns:p14="http://schemas.microsoft.com/office/powerpoint/2010/main" val="10414153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4" name="think-cell data - do not delete" hidden="1">
                        <a:extLst>
                          <a:ext uri="{FF2B5EF4-FFF2-40B4-BE49-F238E27FC236}">
                            <a16:creationId xmlns:a16="http://schemas.microsoft.com/office/drawing/2014/main" id="{FDC17D29-34F8-28A0-D7B2-65DA52686D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B179DA89-CC65-8568-677A-D049EEABB993}"/>
              </a:ext>
            </a:extLst>
          </p:cNvPr>
          <p:cNvSpPr>
            <a:spLocks noGrp="1"/>
          </p:cNvSpPr>
          <p:nvPr>
            <p:ph type="title"/>
          </p:nvPr>
        </p:nvSpPr>
        <p:spPr/>
        <p:txBody>
          <a:bodyPr vert="horz"/>
          <a:lstStyle/>
          <a:p>
            <a:r>
              <a:rPr lang="en-US" sz="3200" dirty="0"/>
              <a:t>Finding a Consensus</a:t>
            </a:r>
            <a:br>
              <a:rPr lang="en-US" sz="3200" dirty="0"/>
            </a:br>
            <a:r>
              <a:rPr lang="en-US" sz="2400" dirty="0"/>
              <a:t>Define</a:t>
            </a:r>
            <a:r>
              <a:rPr lang="en-US" sz="2400" b="1" dirty="0"/>
              <a:t> Default mode </a:t>
            </a:r>
            <a:r>
              <a:rPr lang="en-US" sz="2400" dirty="0"/>
              <a:t>respectively R138 range only </a:t>
            </a:r>
            <a:br>
              <a:rPr lang="en-US" sz="2400" dirty="0"/>
            </a:br>
            <a:r>
              <a:rPr lang="en-US" sz="2400" dirty="0"/>
              <a:t>in combination with a </a:t>
            </a:r>
            <a:r>
              <a:rPr lang="en-US" sz="2400" b="1" dirty="0"/>
              <a:t>driver-only activation of EES (2)</a:t>
            </a:r>
            <a:endParaRPr lang="en-US" sz="3200" dirty="0"/>
          </a:p>
        </p:txBody>
      </p:sp>
      <p:sp>
        <p:nvSpPr>
          <p:cNvPr id="25" name="Rechteck 24">
            <a:extLst>
              <a:ext uri="{FF2B5EF4-FFF2-40B4-BE49-F238E27FC236}">
                <a16:creationId xmlns:a16="http://schemas.microsoft.com/office/drawing/2014/main" id="{E2601840-4508-56C2-4F35-9C2EE3E63739}"/>
              </a:ext>
            </a:extLst>
          </p:cNvPr>
          <p:cNvSpPr/>
          <p:nvPr/>
        </p:nvSpPr>
        <p:spPr>
          <a:xfrm>
            <a:off x="695400" y="1592997"/>
            <a:ext cx="214751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6"/>
                </a:solidFill>
                <a:cs typeface="Porsche Next TT" panose="020B0504020101010102" pitchFamily="34" charset="0"/>
              </a:rPr>
              <a:t>00</a:t>
            </a:r>
            <a:endParaRPr lang="en-US" sz="2800" dirty="0">
              <a:solidFill>
                <a:schemeClr val="accent6"/>
              </a:solidFill>
              <a:cs typeface="Porsche Next TT" panose="020B0504020101010102" pitchFamily="34" charset="0"/>
            </a:endParaRPr>
          </a:p>
        </p:txBody>
      </p:sp>
      <p:sp>
        <p:nvSpPr>
          <p:cNvPr id="26" name="Textplatzhalter 5">
            <a:extLst>
              <a:ext uri="{FF2B5EF4-FFF2-40B4-BE49-F238E27FC236}">
                <a16:creationId xmlns:a16="http://schemas.microsoft.com/office/drawing/2014/main" id="{27D023C4-0A2B-EBCB-5844-5DE1CE6ADB07}"/>
              </a:ext>
            </a:extLst>
          </p:cNvPr>
          <p:cNvSpPr txBox="1">
            <a:spLocks/>
          </p:cNvSpPr>
          <p:nvPr/>
        </p:nvSpPr>
        <p:spPr>
          <a:xfrm>
            <a:off x="695400" y="1916904"/>
            <a:ext cx="2747463" cy="648000"/>
          </a:xfrm>
          <a:prstGeom prst="chevron">
            <a:avLst>
              <a:gd name="adj" fmla="val 23315"/>
            </a:avLst>
          </a:prstGeom>
          <a:solidFill>
            <a:schemeClr val="accent2"/>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GRBP-82-08</a:t>
            </a:r>
            <a:endParaRPr lang="en-US" sz="1800" b="1" dirty="0">
              <a:solidFill>
                <a:schemeClr val="bg1"/>
              </a:solidFill>
            </a:endParaRPr>
          </a:p>
        </p:txBody>
      </p:sp>
      <p:sp>
        <p:nvSpPr>
          <p:cNvPr id="27" name="Rechteck 26">
            <a:extLst>
              <a:ext uri="{FF2B5EF4-FFF2-40B4-BE49-F238E27FC236}">
                <a16:creationId xmlns:a16="http://schemas.microsoft.com/office/drawing/2014/main" id="{4DE6C76A-8C02-6ECD-2EC2-3AF8ED438AB5}"/>
              </a:ext>
            </a:extLst>
          </p:cNvPr>
          <p:cNvSpPr/>
          <p:nvPr/>
        </p:nvSpPr>
        <p:spPr>
          <a:xfrm>
            <a:off x="3431704" y="1592997"/>
            <a:ext cx="61205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2">
                    <a:lumMod val="50000"/>
                  </a:schemeClr>
                </a:solidFill>
                <a:cs typeface="Porsche Next TT" panose="020B0504020101010102" pitchFamily="34" charset="0"/>
              </a:rPr>
              <a:t>01</a:t>
            </a:r>
            <a:endParaRPr lang="en-US" sz="2800" dirty="0">
              <a:solidFill>
                <a:schemeClr val="accent2">
                  <a:lumMod val="50000"/>
                </a:schemeClr>
              </a:solidFill>
              <a:cs typeface="Porsche Next TT" panose="020B0504020101010102" pitchFamily="34" charset="0"/>
            </a:endParaRPr>
          </a:p>
        </p:txBody>
      </p:sp>
      <p:sp>
        <p:nvSpPr>
          <p:cNvPr id="28" name="Textplatzhalter 5">
            <a:extLst>
              <a:ext uri="{FF2B5EF4-FFF2-40B4-BE49-F238E27FC236}">
                <a16:creationId xmlns:a16="http://schemas.microsoft.com/office/drawing/2014/main" id="{454520F9-97BD-E7CC-8C01-516913B83FD8}"/>
              </a:ext>
            </a:extLst>
          </p:cNvPr>
          <p:cNvSpPr txBox="1">
            <a:spLocks/>
          </p:cNvSpPr>
          <p:nvPr/>
        </p:nvSpPr>
        <p:spPr>
          <a:xfrm>
            <a:off x="3431704" y="1916904"/>
            <a:ext cx="4104456" cy="648000"/>
          </a:xfrm>
          <a:prstGeom prst="chevron">
            <a:avLst>
              <a:gd name="adj" fmla="val 23315"/>
            </a:avLst>
          </a:prstGeom>
          <a:solidFill>
            <a:schemeClr val="accent2">
              <a:lumMod val="50000"/>
            </a:schemeClr>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OICA‘s Proposal</a:t>
            </a:r>
            <a:endParaRPr lang="en-US" sz="1800" b="1" dirty="0">
              <a:solidFill>
                <a:schemeClr val="bg1"/>
              </a:solidFill>
            </a:endParaRPr>
          </a:p>
        </p:txBody>
      </p:sp>
      <p:sp>
        <p:nvSpPr>
          <p:cNvPr id="29" name="Rechteck 28">
            <a:extLst>
              <a:ext uri="{FF2B5EF4-FFF2-40B4-BE49-F238E27FC236}">
                <a16:creationId xmlns:a16="http://schemas.microsoft.com/office/drawing/2014/main" id="{69E116B3-D056-8FF3-3BD9-5AD818CA7D95}"/>
              </a:ext>
            </a:extLst>
          </p:cNvPr>
          <p:cNvSpPr/>
          <p:nvPr/>
        </p:nvSpPr>
        <p:spPr>
          <a:xfrm>
            <a:off x="7536160" y="1592997"/>
            <a:ext cx="61205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6"/>
                </a:solidFill>
                <a:cs typeface="Porsche Next TT" panose="020B0504020101010102" pitchFamily="34" charset="0"/>
              </a:rPr>
              <a:t>02</a:t>
            </a:r>
            <a:endParaRPr lang="en-US" sz="2800" dirty="0">
              <a:solidFill>
                <a:schemeClr val="accent6"/>
              </a:solidFill>
              <a:cs typeface="Porsche Next TT" panose="020B0504020101010102" pitchFamily="34" charset="0"/>
            </a:endParaRPr>
          </a:p>
        </p:txBody>
      </p:sp>
      <p:sp>
        <p:nvSpPr>
          <p:cNvPr id="30" name="Textplatzhalter 5">
            <a:extLst>
              <a:ext uri="{FF2B5EF4-FFF2-40B4-BE49-F238E27FC236}">
                <a16:creationId xmlns:a16="http://schemas.microsoft.com/office/drawing/2014/main" id="{7CF969DA-F792-A28F-67D5-56BBE59B8F5C}"/>
              </a:ext>
            </a:extLst>
          </p:cNvPr>
          <p:cNvSpPr txBox="1">
            <a:spLocks/>
          </p:cNvSpPr>
          <p:nvPr/>
        </p:nvSpPr>
        <p:spPr>
          <a:xfrm>
            <a:off x="7536160" y="1916904"/>
            <a:ext cx="4392488" cy="648000"/>
          </a:xfrm>
          <a:prstGeom prst="chevron">
            <a:avLst>
              <a:gd name="adj" fmla="val 23315"/>
            </a:avLst>
          </a:prstGeom>
          <a:solidFill>
            <a:schemeClr val="accent2"/>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Improved Text for WD</a:t>
            </a:r>
            <a:endParaRPr lang="en-US" sz="1800" b="1" dirty="0">
              <a:solidFill>
                <a:schemeClr val="bg1"/>
              </a:solidFill>
            </a:endParaRPr>
          </a:p>
        </p:txBody>
      </p:sp>
      <p:sp>
        <p:nvSpPr>
          <p:cNvPr id="31" name="Textplatzhalter 2">
            <a:extLst>
              <a:ext uri="{FF2B5EF4-FFF2-40B4-BE49-F238E27FC236}">
                <a16:creationId xmlns:a16="http://schemas.microsoft.com/office/drawing/2014/main" id="{2A9C8545-CBEB-7F7E-5F1A-1741F1488B63}"/>
              </a:ext>
            </a:extLst>
          </p:cNvPr>
          <p:cNvSpPr txBox="1">
            <a:spLocks/>
          </p:cNvSpPr>
          <p:nvPr/>
        </p:nvSpPr>
        <p:spPr bwMode="gray">
          <a:xfrm>
            <a:off x="715025" y="2683552"/>
            <a:ext cx="2727838" cy="2761672"/>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en-US" sz="1600" dirty="0"/>
              <a:t>No definition available</a:t>
            </a:r>
          </a:p>
        </p:txBody>
      </p:sp>
      <p:sp>
        <p:nvSpPr>
          <p:cNvPr id="32" name="Textplatzhalter 2">
            <a:extLst>
              <a:ext uri="{FF2B5EF4-FFF2-40B4-BE49-F238E27FC236}">
                <a16:creationId xmlns:a16="http://schemas.microsoft.com/office/drawing/2014/main" id="{FEA430D2-175A-E48B-C963-365D2D2FEDFC}"/>
              </a:ext>
            </a:extLst>
          </p:cNvPr>
          <p:cNvSpPr txBox="1">
            <a:spLocks/>
          </p:cNvSpPr>
          <p:nvPr/>
        </p:nvSpPr>
        <p:spPr bwMode="gray">
          <a:xfrm>
            <a:off x="3434590" y="2683552"/>
            <a:ext cx="3957554" cy="2761672"/>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a:t>
            </a:r>
            <a:r>
              <a:rPr lang="en-US" sz="1400" b="1" i="1" dirty="0"/>
              <a:t>Predominant sound mode</a:t>
            </a:r>
            <a:r>
              <a:rPr lang="en-US" sz="1400" dirty="0"/>
              <a:t>" for the purpose of this Regulation means a distinct sound condition that is automatically activated when the vehicle is switched on by the vehicle master control switch defined in paragraph xx.</a:t>
            </a:r>
            <a:br>
              <a:rPr lang="en-US" sz="1400" dirty="0"/>
            </a:br>
            <a:endParaRPr lang="en-US" sz="1400" dirty="0"/>
          </a:p>
          <a:p>
            <a:r>
              <a:rPr lang="en-US" sz="1400" dirty="0"/>
              <a:t>"</a:t>
            </a:r>
            <a:r>
              <a:rPr lang="en-US" sz="1400" b="1" i="1" dirty="0"/>
              <a:t>Vehicle Master Control Switch</a:t>
            </a:r>
            <a:r>
              <a:rPr lang="en-US" sz="1400" dirty="0"/>
              <a:t>" means the device by which the vehicle’s on-board electronics system is brought, from being switched off, as in the case where a vehicle is parked without the driver being present, to normal operation mode (i.e. the vehicle status is "ready to drive").</a:t>
            </a:r>
            <a:endParaRPr lang="en-US" sz="1200" dirty="0"/>
          </a:p>
          <a:p>
            <a:endParaRPr lang="en-US" sz="1400" dirty="0"/>
          </a:p>
        </p:txBody>
      </p:sp>
      <p:sp>
        <p:nvSpPr>
          <p:cNvPr id="33" name="Textplatzhalter 2">
            <a:extLst>
              <a:ext uri="{FF2B5EF4-FFF2-40B4-BE49-F238E27FC236}">
                <a16:creationId xmlns:a16="http://schemas.microsoft.com/office/drawing/2014/main" id="{32A7129E-BBB8-B584-DB8F-FBED3D1E4D4D}"/>
              </a:ext>
            </a:extLst>
          </p:cNvPr>
          <p:cNvSpPr txBox="1">
            <a:spLocks/>
          </p:cNvSpPr>
          <p:nvPr/>
        </p:nvSpPr>
        <p:spPr bwMode="gray">
          <a:xfrm>
            <a:off x="7752184" y="2683552"/>
            <a:ext cx="3957554" cy="2761672"/>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defPPr>
              <a:defRPr lang="fr-FR"/>
            </a:defPPr>
            <a:lvl1pPr marL="0" indent="0" defTabSz="914400" eaLnBrk="1" latinLnBrk="0" hangingPunct="1">
              <a:lnSpc>
                <a:spcPct val="110000"/>
              </a:lnSpc>
              <a:spcBef>
                <a:spcPts val="600"/>
              </a:spcBef>
              <a:buFontTx/>
              <a:buNone/>
              <a:defRPr sz="1400">
                <a:latin typeface="+mn-lt"/>
              </a:defRPr>
            </a:lvl1pPr>
            <a:lvl2pPr marL="180000" indent="-180000" defTabSz="914400" eaLnBrk="1" latinLnBrk="0" hangingPunct="1">
              <a:lnSpc>
                <a:spcPct val="110000"/>
              </a:lnSpc>
              <a:spcBef>
                <a:spcPts val="600"/>
              </a:spcBef>
              <a:buFont typeface="Arial" panose="020B0604020202020204" pitchFamily="34" charset="0"/>
              <a:buChar char="•"/>
              <a:defRPr sz="1800">
                <a:latin typeface="+mn-lt"/>
              </a:defRPr>
            </a:lvl2pPr>
            <a:lvl3pPr marL="360000" indent="-180000" defTabSz="914400" eaLnBrk="1" latinLnBrk="0" hangingPunct="1">
              <a:lnSpc>
                <a:spcPct val="110000"/>
              </a:lnSpc>
              <a:spcBef>
                <a:spcPts val="600"/>
              </a:spcBef>
              <a:buFont typeface="Arial" panose="020B0604020202020204" pitchFamily="34" charset="0"/>
              <a:buChar char="•"/>
              <a:defRPr sz="1800">
                <a:latin typeface="+mn-lt"/>
              </a:defRPr>
            </a:lvl3pPr>
            <a:lvl4pPr marL="540000" indent="-180000" defTabSz="914400" eaLnBrk="1" latinLnBrk="0" hangingPunct="1">
              <a:lnSpc>
                <a:spcPct val="110000"/>
              </a:lnSpc>
              <a:spcBef>
                <a:spcPts val="600"/>
              </a:spcBef>
              <a:buFont typeface="Arial" panose="020B0604020202020204" pitchFamily="34" charset="0"/>
              <a:buChar char="•"/>
              <a:defRPr sz="1600">
                <a:latin typeface="+mn-lt"/>
              </a:defRPr>
            </a:lvl4pPr>
            <a:lvl5pPr marL="720000" indent="-180000" defTabSz="914400" eaLnBrk="1" latinLnBrk="0" hangingPunct="1">
              <a:lnSpc>
                <a:spcPct val="110000"/>
              </a:lnSpc>
              <a:spcBef>
                <a:spcPts val="600"/>
              </a:spcBef>
              <a:buFont typeface="Arial" panose="020B0604020202020204" pitchFamily="34" charset="0"/>
              <a:buChar char="•"/>
              <a:defRPr sz="1600">
                <a:latin typeface="+mn-lt"/>
              </a:defRPr>
            </a:lvl5pPr>
            <a:lvl6pPr marL="2514600" indent="-228600">
              <a:lnSpc>
                <a:spcPct val="90000"/>
              </a:lnSpc>
              <a:spcBef>
                <a:spcPts val="500"/>
              </a:spcBef>
              <a:buFont typeface="Arial" panose="020B0604020202020204" pitchFamily="34" charset="0"/>
              <a:buChar char="•"/>
              <a:defRPr sz="1800">
                <a:latin typeface="+mn-lt"/>
              </a:defRPr>
            </a:lvl6pPr>
            <a:lvl7pPr marL="2971800" indent="-228600">
              <a:lnSpc>
                <a:spcPct val="90000"/>
              </a:lnSpc>
              <a:spcBef>
                <a:spcPts val="500"/>
              </a:spcBef>
              <a:buFont typeface="Arial" panose="020B0604020202020204" pitchFamily="34" charset="0"/>
              <a:buChar char="•"/>
              <a:defRPr sz="1800">
                <a:latin typeface="+mn-lt"/>
              </a:defRPr>
            </a:lvl7pPr>
            <a:lvl8pPr marL="3429000" indent="-228600">
              <a:lnSpc>
                <a:spcPct val="90000"/>
              </a:lnSpc>
              <a:spcBef>
                <a:spcPts val="500"/>
              </a:spcBef>
              <a:buFont typeface="Arial" panose="020B0604020202020204" pitchFamily="34" charset="0"/>
              <a:buChar char="•"/>
              <a:defRPr sz="1800">
                <a:latin typeface="+mn-lt"/>
              </a:defRPr>
            </a:lvl8pPr>
            <a:lvl9pPr marL="3886200" indent="-228600">
              <a:lnSpc>
                <a:spcPct val="90000"/>
              </a:lnSpc>
              <a:spcBef>
                <a:spcPts val="500"/>
              </a:spcBef>
              <a:buFont typeface="Arial" panose="020B0604020202020204" pitchFamily="34" charset="0"/>
              <a:buChar char="•"/>
              <a:defRPr sz="1800">
                <a:latin typeface="+mn-lt"/>
              </a:defRPr>
            </a:lvl9pPr>
          </a:lstStyle>
          <a:p>
            <a:r>
              <a:rPr lang="en-US" dirty="0"/>
              <a:t>"</a:t>
            </a:r>
            <a:r>
              <a:rPr lang="en-US" b="1" i="1" dirty="0"/>
              <a:t>Predominant sound mode</a:t>
            </a:r>
            <a:r>
              <a:rPr lang="en-US" dirty="0"/>
              <a:t>“ not needed!</a:t>
            </a:r>
          </a:p>
          <a:p>
            <a:br>
              <a:rPr lang="en-US" dirty="0"/>
            </a:br>
            <a:br>
              <a:rPr lang="en-US" dirty="0"/>
            </a:br>
            <a:br>
              <a:rPr lang="en-US" dirty="0"/>
            </a:br>
            <a:br>
              <a:rPr lang="en-US" dirty="0"/>
            </a:br>
            <a:br>
              <a:rPr lang="en-US" dirty="0"/>
            </a:br>
            <a:r>
              <a:rPr lang="en-US" dirty="0"/>
              <a:t>"</a:t>
            </a:r>
            <a:r>
              <a:rPr lang="en-US" b="1" i="1" dirty="0"/>
              <a:t>Vehicle Master Control Switch</a:t>
            </a:r>
            <a:r>
              <a:rPr lang="en-US" dirty="0"/>
              <a:t>" means the device by which the vehicle’s on-board electronics system is brought, from being switched off, as in the case where a vehicle is parked without the driver being present, to normal operation mode (i.e. the vehicle status is "ready to drive").</a:t>
            </a:r>
            <a:endParaRPr lang="en-US" sz="1200" dirty="0"/>
          </a:p>
          <a:p>
            <a:r>
              <a:rPr lang="en-US" dirty="0"/>
              <a:t>		</a:t>
            </a:r>
          </a:p>
          <a:p>
            <a:pPr lvl="1"/>
            <a:endParaRPr lang="en-US" dirty="0"/>
          </a:p>
        </p:txBody>
      </p:sp>
    </p:spTree>
    <p:extLst>
      <p:ext uri="{BB962C8B-B14F-4D97-AF65-F5344CB8AC3E}">
        <p14:creationId xmlns:p14="http://schemas.microsoft.com/office/powerpoint/2010/main" val="622959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97B158-177B-0EE9-EDC4-6EE2BBBC6281}"/>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D8A8289-06E9-1C60-EAFD-D50FBA493D09}"/>
              </a:ext>
            </a:extLst>
          </p:cNvPr>
          <p:cNvGraphicFramePr>
            <a:graphicFrameLocks noChangeAspect="1"/>
          </p:cNvGraphicFramePr>
          <p:nvPr>
            <p:custDataLst>
              <p:tags r:id="rId1"/>
            </p:custDataLst>
            <p:extLst>
              <p:ext uri="{D42A27DB-BD31-4B8C-83A1-F6EECF244321}">
                <p14:modId xmlns:p14="http://schemas.microsoft.com/office/powerpoint/2010/main" val="3839932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4" name="think-cell data - do not delete" hidden="1">
                        <a:extLst>
                          <a:ext uri="{FF2B5EF4-FFF2-40B4-BE49-F238E27FC236}">
                            <a16:creationId xmlns:a16="http://schemas.microsoft.com/office/drawing/2014/main" id="{BD8A8289-06E9-1C60-EAFD-D50FBA493D0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CBD27FF6-38E8-636E-7A53-12D9F81D661E}"/>
              </a:ext>
            </a:extLst>
          </p:cNvPr>
          <p:cNvSpPr>
            <a:spLocks noGrp="1"/>
          </p:cNvSpPr>
          <p:nvPr>
            <p:ph type="title"/>
          </p:nvPr>
        </p:nvSpPr>
        <p:spPr/>
        <p:txBody>
          <a:bodyPr vert="horz"/>
          <a:lstStyle/>
          <a:p>
            <a:r>
              <a:rPr lang="en-US" sz="3200" dirty="0"/>
              <a:t>Finding a Consensus</a:t>
            </a:r>
            <a:br>
              <a:rPr lang="en-US" sz="3200" dirty="0"/>
            </a:br>
            <a:r>
              <a:rPr lang="en-US" sz="2400" dirty="0"/>
              <a:t>Define</a:t>
            </a:r>
            <a:r>
              <a:rPr lang="en-US" sz="2400" b="1" dirty="0"/>
              <a:t> Default mode </a:t>
            </a:r>
            <a:r>
              <a:rPr lang="en-US" sz="2400" dirty="0"/>
              <a:t>respectively R138 range only </a:t>
            </a:r>
            <a:br>
              <a:rPr lang="en-US" sz="2400" dirty="0"/>
            </a:br>
            <a:r>
              <a:rPr lang="en-US" sz="2400" dirty="0"/>
              <a:t>in combination with a </a:t>
            </a:r>
            <a:r>
              <a:rPr lang="en-US" sz="2400" b="1" dirty="0"/>
              <a:t>driver-only activation of EES (3)</a:t>
            </a:r>
            <a:endParaRPr lang="en-US" sz="3200" dirty="0"/>
          </a:p>
        </p:txBody>
      </p:sp>
      <p:sp>
        <p:nvSpPr>
          <p:cNvPr id="25" name="Rechteck 24">
            <a:extLst>
              <a:ext uri="{FF2B5EF4-FFF2-40B4-BE49-F238E27FC236}">
                <a16:creationId xmlns:a16="http://schemas.microsoft.com/office/drawing/2014/main" id="{B86A2E2A-F298-101E-DD8B-18075563B043}"/>
              </a:ext>
            </a:extLst>
          </p:cNvPr>
          <p:cNvSpPr/>
          <p:nvPr/>
        </p:nvSpPr>
        <p:spPr>
          <a:xfrm>
            <a:off x="695400" y="1592997"/>
            <a:ext cx="214751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6"/>
                </a:solidFill>
                <a:cs typeface="Porsche Next TT" panose="020B0504020101010102" pitchFamily="34" charset="0"/>
              </a:rPr>
              <a:t>00</a:t>
            </a:r>
            <a:endParaRPr lang="en-US" sz="2800" dirty="0">
              <a:solidFill>
                <a:schemeClr val="accent6"/>
              </a:solidFill>
              <a:cs typeface="Porsche Next TT" panose="020B0504020101010102" pitchFamily="34" charset="0"/>
            </a:endParaRPr>
          </a:p>
        </p:txBody>
      </p:sp>
      <p:sp>
        <p:nvSpPr>
          <p:cNvPr id="26" name="Textplatzhalter 5">
            <a:extLst>
              <a:ext uri="{FF2B5EF4-FFF2-40B4-BE49-F238E27FC236}">
                <a16:creationId xmlns:a16="http://schemas.microsoft.com/office/drawing/2014/main" id="{72DCEF86-943A-1378-17E6-E46496D5AE91}"/>
              </a:ext>
            </a:extLst>
          </p:cNvPr>
          <p:cNvSpPr txBox="1">
            <a:spLocks/>
          </p:cNvSpPr>
          <p:nvPr/>
        </p:nvSpPr>
        <p:spPr>
          <a:xfrm>
            <a:off x="695399" y="1916904"/>
            <a:ext cx="2747463" cy="648000"/>
          </a:xfrm>
          <a:prstGeom prst="chevron">
            <a:avLst>
              <a:gd name="adj" fmla="val 23315"/>
            </a:avLst>
          </a:prstGeom>
          <a:solidFill>
            <a:schemeClr val="accent2"/>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GRBP-82-08</a:t>
            </a:r>
            <a:endParaRPr lang="en-US" sz="1800" b="1" dirty="0">
              <a:solidFill>
                <a:schemeClr val="bg1"/>
              </a:solidFill>
            </a:endParaRPr>
          </a:p>
        </p:txBody>
      </p:sp>
      <p:sp>
        <p:nvSpPr>
          <p:cNvPr id="27" name="Rechteck 26">
            <a:extLst>
              <a:ext uri="{FF2B5EF4-FFF2-40B4-BE49-F238E27FC236}">
                <a16:creationId xmlns:a16="http://schemas.microsoft.com/office/drawing/2014/main" id="{13FB8473-3FBD-D31E-A86D-427C4AE792F6}"/>
              </a:ext>
            </a:extLst>
          </p:cNvPr>
          <p:cNvSpPr/>
          <p:nvPr/>
        </p:nvSpPr>
        <p:spPr>
          <a:xfrm>
            <a:off x="3431704" y="1592997"/>
            <a:ext cx="61205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2">
                    <a:lumMod val="50000"/>
                  </a:schemeClr>
                </a:solidFill>
                <a:cs typeface="Porsche Next TT" panose="020B0504020101010102" pitchFamily="34" charset="0"/>
              </a:rPr>
              <a:t>01</a:t>
            </a:r>
            <a:endParaRPr lang="en-US" sz="2800" dirty="0">
              <a:solidFill>
                <a:schemeClr val="accent2">
                  <a:lumMod val="50000"/>
                </a:schemeClr>
              </a:solidFill>
              <a:cs typeface="Porsche Next TT" panose="020B0504020101010102" pitchFamily="34" charset="0"/>
            </a:endParaRPr>
          </a:p>
        </p:txBody>
      </p:sp>
      <p:sp>
        <p:nvSpPr>
          <p:cNvPr id="28" name="Textplatzhalter 5">
            <a:extLst>
              <a:ext uri="{FF2B5EF4-FFF2-40B4-BE49-F238E27FC236}">
                <a16:creationId xmlns:a16="http://schemas.microsoft.com/office/drawing/2014/main" id="{88CAD8B7-9A4B-D099-BA6A-9C51B48B1520}"/>
              </a:ext>
            </a:extLst>
          </p:cNvPr>
          <p:cNvSpPr txBox="1">
            <a:spLocks/>
          </p:cNvSpPr>
          <p:nvPr/>
        </p:nvSpPr>
        <p:spPr>
          <a:xfrm>
            <a:off x="3431704" y="1916904"/>
            <a:ext cx="4104456" cy="648000"/>
          </a:xfrm>
          <a:prstGeom prst="chevron">
            <a:avLst>
              <a:gd name="adj" fmla="val 23315"/>
            </a:avLst>
          </a:prstGeom>
          <a:solidFill>
            <a:schemeClr val="accent2">
              <a:lumMod val="50000"/>
            </a:schemeClr>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OICA‘s Proposal</a:t>
            </a:r>
            <a:endParaRPr lang="en-US" sz="1800" b="1" dirty="0">
              <a:solidFill>
                <a:schemeClr val="bg1"/>
              </a:solidFill>
            </a:endParaRPr>
          </a:p>
        </p:txBody>
      </p:sp>
      <p:sp>
        <p:nvSpPr>
          <p:cNvPr id="29" name="Rechteck 28">
            <a:extLst>
              <a:ext uri="{FF2B5EF4-FFF2-40B4-BE49-F238E27FC236}">
                <a16:creationId xmlns:a16="http://schemas.microsoft.com/office/drawing/2014/main" id="{B898D4E8-1A73-A902-BDC9-0F403334DD7F}"/>
              </a:ext>
            </a:extLst>
          </p:cNvPr>
          <p:cNvSpPr/>
          <p:nvPr/>
        </p:nvSpPr>
        <p:spPr>
          <a:xfrm>
            <a:off x="7536160" y="1592997"/>
            <a:ext cx="612057"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r>
              <a:rPr lang="en-US" sz="2800" b="1">
                <a:solidFill>
                  <a:schemeClr val="accent6"/>
                </a:solidFill>
                <a:cs typeface="Porsche Next TT" panose="020B0504020101010102" pitchFamily="34" charset="0"/>
              </a:rPr>
              <a:t>02</a:t>
            </a:r>
            <a:endParaRPr lang="en-US" sz="2800" dirty="0">
              <a:solidFill>
                <a:schemeClr val="accent6"/>
              </a:solidFill>
              <a:cs typeface="Porsche Next TT" panose="020B0504020101010102" pitchFamily="34" charset="0"/>
            </a:endParaRPr>
          </a:p>
        </p:txBody>
      </p:sp>
      <p:sp>
        <p:nvSpPr>
          <p:cNvPr id="30" name="Textplatzhalter 5">
            <a:extLst>
              <a:ext uri="{FF2B5EF4-FFF2-40B4-BE49-F238E27FC236}">
                <a16:creationId xmlns:a16="http://schemas.microsoft.com/office/drawing/2014/main" id="{23C73B51-8386-DCB0-2480-390D4F2BEE82}"/>
              </a:ext>
            </a:extLst>
          </p:cNvPr>
          <p:cNvSpPr txBox="1">
            <a:spLocks/>
          </p:cNvSpPr>
          <p:nvPr/>
        </p:nvSpPr>
        <p:spPr>
          <a:xfrm>
            <a:off x="7536160" y="1916904"/>
            <a:ext cx="4392487" cy="648000"/>
          </a:xfrm>
          <a:prstGeom prst="chevron">
            <a:avLst>
              <a:gd name="adj" fmla="val 23315"/>
            </a:avLst>
          </a:prstGeom>
          <a:solidFill>
            <a:schemeClr val="accent2"/>
          </a:solidFill>
        </p:spPr>
        <p:txBody>
          <a:bodyPr vert="horz" wrap="square" lIns="90000" tIns="36000" rIns="90000" bIns="0" rtlCol="0" anchor="ctr" anchorCtr="0">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1800" b="1">
                <a:solidFill>
                  <a:schemeClr val="bg1"/>
                </a:solidFill>
              </a:rPr>
              <a:t>Improved Text for WD</a:t>
            </a:r>
            <a:endParaRPr lang="en-US" sz="1800" b="1" dirty="0">
              <a:solidFill>
                <a:schemeClr val="bg1"/>
              </a:solidFill>
            </a:endParaRPr>
          </a:p>
        </p:txBody>
      </p:sp>
      <p:sp>
        <p:nvSpPr>
          <p:cNvPr id="31" name="Textplatzhalter 2">
            <a:extLst>
              <a:ext uri="{FF2B5EF4-FFF2-40B4-BE49-F238E27FC236}">
                <a16:creationId xmlns:a16="http://schemas.microsoft.com/office/drawing/2014/main" id="{64D9FDC5-4008-2264-7F10-9701848EC2AD}"/>
              </a:ext>
            </a:extLst>
          </p:cNvPr>
          <p:cNvSpPr txBox="1">
            <a:spLocks/>
          </p:cNvSpPr>
          <p:nvPr/>
        </p:nvSpPr>
        <p:spPr bwMode="gray">
          <a:xfrm>
            <a:off x="715025" y="2683552"/>
            <a:ext cx="2572663" cy="2761672"/>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en-US" sz="1400" dirty="0"/>
              <a:t>No requirements for start up condition.</a:t>
            </a:r>
          </a:p>
        </p:txBody>
      </p:sp>
      <p:sp>
        <p:nvSpPr>
          <p:cNvPr id="32" name="Textplatzhalter 2">
            <a:extLst>
              <a:ext uri="{FF2B5EF4-FFF2-40B4-BE49-F238E27FC236}">
                <a16:creationId xmlns:a16="http://schemas.microsoft.com/office/drawing/2014/main" id="{8E5C37EC-EDCC-48D7-DDBD-7F89EE6295BA}"/>
              </a:ext>
            </a:extLst>
          </p:cNvPr>
          <p:cNvSpPr txBox="1">
            <a:spLocks/>
          </p:cNvSpPr>
          <p:nvPr/>
        </p:nvSpPr>
        <p:spPr bwMode="gray">
          <a:xfrm>
            <a:off x="3434590" y="2683552"/>
            <a:ext cx="3957554" cy="4057816"/>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1" dirty="0"/>
              <a:t>Specifications for predominant sound modes</a:t>
            </a:r>
          </a:p>
          <a:p>
            <a:r>
              <a:rPr lang="en-US" sz="1400" dirty="0"/>
              <a:t>The specifications of this paragraph are only applicable for electrically propelled vehicles.</a:t>
            </a:r>
          </a:p>
          <a:p>
            <a:pPr marL="177800" indent="-177800">
              <a:buFont typeface="+mj-lt"/>
              <a:buAutoNum type="arabicPeriod"/>
            </a:pPr>
            <a:r>
              <a:rPr lang="en-US" sz="1400" dirty="0"/>
              <a:t>A predominant sound mode shall only generate sound in a speed range from 0 km/h to 50 km/h in regard to the specifications of UN-Regulation No. 138 paragraph 6.</a:t>
            </a:r>
          </a:p>
          <a:p>
            <a:pPr marL="177800" indent="-177800">
              <a:buFont typeface="+mj-lt"/>
              <a:buAutoNum type="arabicPeriod"/>
            </a:pPr>
            <a:r>
              <a:rPr lang="en-US" sz="1400" dirty="0"/>
              <a:t>The vehicle may have more than one predominant sound mode, provided each of these modes satisfies the provisions of the paragraph above.</a:t>
            </a:r>
          </a:p>
          <a:p>
            <a:pPr marL="177800" indent="-177800">
              <a:buFont typeface="+mj-lt"/>
              <a:buAutoNum type="arabicPeriod"/>
            </a:pPr>
            <a:r>
              <a:rPr lang="en-US" sz="1400" dirty="0"/>
              <a:t>A predominant sound mode can only be changed to another driver-selectable mode by an intentional action of the driver. </a:t>
            </a:r>
          </a:p>
          <a:p>
            <a:endParaRPr lang="en-US" sz="1400" dirty="0"/>
          </a:p>
        </p:txBody>
      </p:sp>
      <p:sp>
        <p:nvSpPr>
          <p:cNvPr id="33" name="Textplatzhalter 2">
            <a:extLst>
              <a:ext uri="{FF2B5EF4-FFF2-40B4-BE49-F238E27FC236}">
                <a16:creationId xmlns:a16="http://schemas.microsoft.com/office/drawing/2014/main" id="{5B8F32C1-FE85-BF54-E6F9-6C4E2BFB19A0}"/>
              </a:ext>
            </a:extLst>
          </p:cNvPr>
          <p:cNvSpPr txBox="1">
            <a:spLocks/>
          </p:cNvSpPr>
          <p:nvPr/>
        </p:nvSpPr>
        <p:spPr bwMode="gray">
          <a:xfrm>
            <a:off x="7539046" y="2697542"/>
            <a:ext cx="4173578" cy="3899810"/>
          </a:xfrm>
          <a:prstGeom prst="rect">
            <a:avLst/>
          </a:prstGeom>
          <a:noFill/>
          <a:extLst>
            <a:ext uri="{909E8E84-426E-40DD-AFC4-6F175D3DCCD1}">
              <a14:hiddenFill xmlns:a14="http://schemas.microsoft.com/office/drawing/2010/main">
                <a:solidFill>
                  <a:srgbClr val="FFFFFF"/>
                </a:solidFill>
              </a14:hiddenFill>
            </a:ext>
          </a:extLst>
        </p:spPr>
        <p:txBody>
          <a:bodyPr vert="horz" lIns="0" tIns="0" rIns="0" bIns="0" rtlCol="0">
            <a:noAutofit/>
          </a:bodyPr>
          <a:lstStyle>
            <a:defPPr>
              <a:defRPr lang="fr-FR"/>
            </a:defPPr>
            <a:lvl1pPr marL="0" indent="0" defTabSz="914400" eaLnBrk="1" latinLnBrk="0" hangingPunct="1">
              <a:lnSpc>
                <a:spcPct val="110000"/>
              </a:lnSpc>
              <a:spcBef>
                <a:spcPts val="600"/>
              </a:spcBef>
              <a:buFontTx/>
              <a:buNone/>
              <a:defRPr sz="1400">
                <a:latin typeface="+mn-lt"/>
              </a:defRPr>
            </a:lvl1pPr>
            <a:lvl2pPr marL="180000" indent="-180000" defTabSz="914400" eaLnBrk="1" latinLnBrk="0" hangingPunct="1">
              <a:lnSpc>
                <a:spcPct val="110000"/>
              </a:lnSpc>
              <a:spcBef>
                <a:spcPts val="600"/>
              </a:spcBef>
              <a:buFont typeface="Arial" panose="020B0604020202020204" pitchFamily="34" charset="0"/>
              <a:buChar char="•"/>
              <a:defRPr sz="1800">
                <a:latin typeface="+mn-lt"/>
              </a:defRPr>
            </a:lvl2pPr>
            <a:lvl3pPr marL="360000" indent="-180000" defTabSz="914400" eaLnBrk="1" latinLnBrk="0" hangingPunct="1">
              <a:lnSpc>
                <a:spcPct val="110000"/>
              </a:lnSpc>
              <a:spcBef>
                <a:spcPts val="600"/>
              </a:spcBef>
              <a:buFont typeface="Arial" panose="020B0604020202020204" pitchFamily="34" charset="0"/>
              <a:buChar char="•"/>
              <a:defRPr sz="1800">
                <a:latin typeface="+mn-lt"/>
              </a:defRPr>
            </a:lvl3pPr>
            <a:lvl4pPr marL="540000" indent="-180000" defTabSz="914400" eaLnBrk="1" latinLnBrk="0" hangingPunct="1">
              <a:lnSpc>
                <a:spcPct val="110000"/>
              </a:lnSpc>
              <a:spcBef>
                <a:spcPts val="600"/>
              </a:spcBef>
              <a:buFont typeface="Arial" panose="020B0604020202020204" pitchFamily="34" charset="0"/>
              <a:buChar char="•"/>
              <a:defRPr sz="1600">
                <a:latin typeface="+mn-lt"/>
              </a:defRPr>
            </a:lvl4pPr>
            <a:lvl5pPr marL="720000" indent="-180000" defTabSz="914400" eaLnBrk="1" latinLnBrk="0" hangingPunct="1">
              <a:lnSpc>
                <a:spcPct val="110000"/>
              </a:lnSpc>
              <a:spcBef>
                <a:spcPts val="600"/>
              </a:spcBef>
              <a:buFont typeface="Arial" panose="020B0604020202020204" pitchFamily="34" charset="0"/>
              <a:buChar char="•"/>
              <a:defRPr sz="1600">
                <a:latin typeface="+mn-lt"/>
              </a:defRPr>
            </a:lvl5pPr>
            <a:lvl6pPr marL="2514600" indent="-228600">
              <a:lnSpc>
                <a:spcPct val="90000"/>
              </a:lnSpc>
              <a:spcBef>
                <a:spcPts val="500"/>
              </a:spcBef>
              <a:buFont typeface="Arial" panose="020B0604020202020204" pitchFamily="34" charset="0"/>
              <a:buChar char="•"/>
              <a:defRPr sz="1800">
                <a:latin typeface="+mn-lt"/>
              </a:defRPr>
            </a:lvl6pPr>
            <a:lvl7pPr marL="2971800" indent="-228600">
              <a:lnSpc>
                <a:spcPct val="90000"/>
              </a:lnSpc>
              <a:spcBef>
                <a:spcPts val="500"/>
              </a:spcBef>
              <a:buFont typeface="Arial" panose="020B0604020202020204" pitchFamily="34" charset="0"/>
              <a:buChar char="•"/>
              <a:defRPr sz="1800">
                <a:latin typeface="+mn-lt"/>
              </a:defRPr>
            </a:lvl7pPr>
            <a:lvl8pPr marL="3429000" indent="-228600">
              <a:lnSpc>
                <a:spcPct val="90000"/>
              </a:lnSpc>
              <a:spcBef>
                <a:spcPts val="500"/>
              </a:spcBef>
              <a:buFont typeface="Arial" panose="020B0604020202020204" pitchFamily="34" charset="0"/>
              <a:buChar char="•"/>
              <a:defRPr sz="1800">
                <a:latin typeface="+mn-lt"/>
              </a:defRPr>
            </a:lvl8pPr>
            <a:lvl9pPr marL="3886200" indent="-228600">
              <a:lnSpc>
                <a:spcPct val="90000"/>
              </a:lnSpc>
              <a:spcBef>
                <a:spcPts val="500"/>
              </a:spcBef>
              <a:buFont typeface="Arial" panose="020B0604020202020204" pitchFamily="34" charset="0"/>
              <a:buChar char="•"/>
              <a:defRPr sz="1800">
                <a:latin typeface="+mn-lt"/>
              </a:defRPr>
            </a:lvl9pPr>
          </a:lstStyle>
          <a:p>
            <a:r>
              <a:rPr lang="en-US" b="1" dirty="0"/>
              <a:t>Specifications for EVs and HEVs, when electrically propelled</a:t>
            </a:r>
          </a:p>
          <a:p>
            <a:pPr marL="177800" indent="-177800">
              <a:buFont typeface="+mj-lt"/>
              <a:buAutoNum type="arabicPeriod"/>
            </a:pPr>
            <a:r>
              <a:rPr lang="en-US" dirty="0"/>
              <a:t>Any EES shall comply with the requirements of UN-Regulation No. 138 paragraph 6 in the speed range equal and lower than 20 km/h including standstill.</a:t>
            </a:r>
          </a:p>
          <a:p>
            <a:pPr marL="177800" indent="-177800">
              <a:buFont typeface="+mj-lt"/>
              <a:buAutoNum type="arabicPeriod"/>
            </a:pPr>
            <a:r>
              <a:rPr lang="en-US" dirty="0"/>
              <a:t>When the vehicle is switched on by the vehicle master control switch, no enhanced sound by an EES is provided in the speed range greater than 50 km/h.</a:t>
            </a:r>
          </a:p>
          <a:p>
            <a:pPr marL="177800" indent="-177800">
              <a:buFont typeface="+mj-lt"/>
              <a:buAutoNum type="arabicPeriod"/>
            </a:pPr>
            <a:r>
              <a:rPr lang="en-US" dirty="0"/>
              <a:t>Any activation of EES shall require an intentional action of the driver</a:t>
            </a:r>
            <a:r>
              <a:rPr lang="en-US" baseline="30000" dirty="0"/>
              <a:t>1</a:t>
            </a:r>
            <a:r>
              <a:rPr lang="en-US" dirty="0"/>
              <a:t>. </a:t>
            </a:r>
          </a:p>
          <a:p>
            <a:r>
              <a:rPr lang="en-US" dirty="0"/>
              <a:t>_______________________</a:t>
            </a:r>
          </a:p>
          <a:p>
            <a:pPr marL="268288" indent="-268288"/>
            <a:r>
              <a:rPr lang="en-US" baseline="30000" dirty="0"/>
              <a:t>1</a:t>
            </a:r>
            <a:r>
              <a:rPr lang="en-US" dirty="0"/>
              <a:t> 	</a:t>
            </a:r>
            <a:r>
              <a:rPr lang="en-US" sz="1200" dirty="0"/>
              <a:t>For example: changing a mode or operating a switch.</a:t>
            </a:r>
          </a:p>
          <a:p>
            <a:endParaRPr lang="en-US" b="1" dirty="0"/>
          </a:p>
          <a:p>
            <a:endParaRPr lang="en-US" dirty="0"/>
          </a:p>
          <a:p>
            <a:pPr lvl="1"/>
            <a:endParaRPr lang="en-US" dirty="0"/>
          </a:p>
        </p:txBody>
      </p:sp>
    </p:spTree>
    <p:extLst>
      <p:ext uri="{BB962C8B-B14F-4D97-AF65-F5344CB8AC3E}">
        <p14:creationId xmlns:p14="http://schemas.microsoft.com/office/powerpoint/2010/main" val="210658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59F4F-580A-5A0A-3AC8-510A57C1A8FC}"/>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C05C39DF-5F71-B26A-C764-34448313CE0D}"/>
              </a:ext>
            </a:extLst>
          </p:cNvPr>
          <p:cNvGraphicFramePr>
            <a:graphicFrameLocks noChangeAspect="1"/>
          </p:cNvGraphicFramePr>
          <p:nvPr>
            <p:custDataLst>
              <p:tags r:id="rId1"/>
            </p:custDataLst>
            <p:extLst>
              <p:ext uri="{D42A27DB-BD31-4B8C-83A1-F6EECF244321}">
                <p14:modId xmlns:p14="http://schemas.microsoft.com/office/powerpoint/2010/main" val="20543086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60" imgH="360" progId="TCLayout.ActiveDocument.1">
                  <p:embed/>
                </p:oleObj>
              </mc:Choice>
              <mc:Fallback>
                <p:oleObj name="think-cell Folie" r:id="rId5" imgW="360" imgH="360" progId="TCLayout.ActiveDocument.1">
                  <p:embed/>
                  <p:pic>
                    <p:nvPicPr>
                      <p:cNvPr id="4" name="think-cell data - do not delete" hidden="1">
                        <a:extLst>
                          <a:ext uri="{FF2B5EF4-FFF2-40B4-BE49-F238E27FC236}">
                            <a16:creationId xmlns:a16="http://schemas.microsoft.com/office/drawing/2014/main" id="{C05C39DF-5F71-B26A-C764-34448313CE0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9BEAA391-FF9B-8B6E-FA0E-4C4C319C8987}"/>
              </a:ext>
            </a:extLst>
          </p:cNvPr>
          <p:cNvSpPr>
            <a:spLocks noGrp="1"/>
          </p:cNvSpPr>
          <p:nvPr>
            <p:ph type="title"/>
          </p:nvPr>
        </p:nvSpPr>
        <p:spPr/>
        <p:txBody>
          <a:bodyPr vert="horz"/>
          <a:lstStyle/>
          <a:p>
            <a:r>
              <a:rPr lang="en-US" sz="3200" dirty="0"/>
              <a:t>Finding a Consensus</a:t>
            </a:r>
            <a:br>
              <a:rPr lang="en-US" sz="3200" dirty="0"/>
            </a:br>
            <a:r>
              <a:rPr lang="en-US" sz="2400" b="1" dirty="0"/>
              <a:t>Validate Limit Curve </a:t>
            </a:r>
            <a:r>
              <a:rPr lang="en-US" sz="2400" dirty="0"/>
              <a:t>with available data of CP’s and OICA: ΔL</a:t>
            </a:r>
            <a:r>
              <a:rPr lang="en-US" sz="2400" baseline="-25000" dirty="0"/>
              <a:t>ASEP</a:t>
            </a:r>
            <a:endParaRPr lang="en-US" sz="3200" dirty="0"/>
          </a:p>
        </p:txBody>
      </p:sp>
      <p:sp>
        <p:nvSpPr>
          <p:cNvPr id="43" name="Inhaltsplatzhalter 42">
            <a:extLst>
              <a:ext uri="{FF2B5EF4-FFF2-40B4-BE49-F238E27FC236}">
                <a16:creationId xmlns:a16="http://schemas.microsoft.com/office/drawing/2014/main" id="{3260768C-DAB9-D1E2-EAAE-764BD216A468}"/>
              </a:ext>
            </a:extLst>
          </p:cNvPr>
          <p:cNvSpPr>
            <a:spLocks noGrp="1"/>
          </p:cNvSpPr>
          <p:nvPr>
            <p:ph sz="half" idx="1"/>
          </p:nvPr>
        </p:nvSpPr>
        <p:spPr>
          <a:xfrm>
            <a:off x="609600" y="1600201"/>
            <a:ext cx="5846440" cy="2188839"/>
          </a:xfrm>
        </p:spPr>
        <p:txBody>
          <a:bodyPr/>
          <a:lstStyle/>
          <a:p>
            <a:r>
              <a:rPr lang="en-US" sz="1600" dirty="0"/>
              <a:t>Phase 3 </a:t>
            </a:r>
            <a:r>
              <a:rPr lang="en-US" sz="1600" b="1" dirty="0"/>
              <a:t>ICE-Vehicle</a:t>
            </a:r>
            <a:r>
              <a:rPr lang="en-US" sz="1600" baseline="30000" dirty="0"/>
              <a:t>1</a:t>
            </a:r>
            <a:r>
              <a:rPr lang="en-US" sz="1600" dirty="0"/>
              <a:t> with PMR 244 kW/t: </a:t>
            </a:r>
          </a:p>
          <a:p>
            <a:pPr lvl="1"/>
            <a:r>
              <a:rPr lang="en-US" sz="1400" dirty="0"/>
              <a:t>Full Load ASEP Limits (dotted lines) for </a:t>
            </a:r>
            <a:r>
              <a:rPr lang="en-US" sz="1400" dirty="0">
                <a:solidFill>
                  <a:srgbClr val="C20C0C"/>
                </a:solidFill>
              </a:rPr>
              <a:t>2</a:t>
            </a:r>
            <a:r>
              <a:rPr lang="en-US" sz="1400" baseline="30000" dirty="0">
                <a:solidFill>
                  <a:srgbClr val="C20C0C"/>
                </a:solidFill>
              </a:rPr>
              <a:t>nd</a:t>
            </a:r>
            <a:r>
              <a:rPr lang="en-US" sz="1400" dirty="0">
                <a:solidFill>
                  <a:srgbClr val="C20C0C"/>
                </a:solidFill>
              </a:rPr>
              <a:t> gear (red) with high acceleration</a:t>
            </a:r>
            <a:r>
              <a:rPr lang="en-US" sz="1400" dirty="0"/>
              <a:t>, </a:t>
            </a:r>
            <a:r>
              <a:rPr lang="en-US" sz="1400" dirty="0">
                <a:solidFill>
                  <a:srgbClr val="528132"/>
                </a:solidFill>
              </a:rPr>
              <a:t>3</a:t>
            </a:r>
            <a:r>
              <a:rPr lang="en-US" sz="1400" baseline="30000" dirty="0">
                <a:solidFill>
                  <a:srgbClr val="528132"/>
                </a:solidFill>
              </a:rPr>
              <a:t>rd</a:t>
            </a:r>
            <a:r>
              <a:rPr lang="en-US" sz="1400" dirty="0">
                <a:solidFill>
                  <a:srgbClr val="528132"/>
                </a:solidFill>
              </a:rPr>
              <a:t> gear (green) with medium acceleration</a:t>
            </a:r>
            <a:r>
              <a:rPr lang="en-US" sz="1400" dirty="0"/>
              <a:t> and </a:t>
            </a:r>
            <a:r>
              <a:rPr lang="en-US" sz="1400" dirty="0">
                <a:solidFill>
                  <a:srgbClr val="2B5295"/>
                </a:solidFill>
              </a:rPr>
              <a:t>4</a:t>
            </a:r>
            <a:r>
              <a:rPr lang="en-US" sz="1400" baseline="30000" dirty="0">
                <a:solidFill>
                  <a:srgbClr val="2B5295"/>
                </a:solidFill>
              </a:rPr>
              <a:t>th</a:t>
            </a:r>
            <a:r>
              <a:rPr lang="en-US" sz="1400" dirty="0">
                <a:solidFill>
                  <a:srgbClr val="2B5295"/>
                </a:solidFill>
              </a:rPr>
              <a:t> gear (blue) with moderate acceleration</a:t>
            </a:r>
            <a:r>
              <a:rPr lang="en-US" sz="1400" dirty="0">
                <a:solidFill>
                  <a:srgbClr val="ABBBD5"/>
                </a:solidFill>
              </a:rPr>
              <a:t>.</a:t>
            </a:r>
            <a:br>
              <a:rPr lang="en-US" sz="1400" dirty="0">
                <a:solidFill>
                  <a:srgbClr val="ABBBD5"/>
                </a:solidFill>
              </a:rPr>
            </a:br>
            <a:endParaRPr lang="en-US" sz="1400" dirty="0">
              <a:solidFill>
                <a:srgbClr val="ABBBD5"/>
              </a:solidFill>
            </a:endParaRPr>
          </a:p>
          <a:p>
            <a:pPr marL="342900" lvl="1" indent="-342900">
              <a:buFont typeface="Wingdings" pitchFamily="2" charset="2"/>
              <a:buChar char="Ø"/>
            </a:pPr>
            <a:r>
              <a:rPr lang="en-US" sz="1600" dirty="0">
                <a:ea typeface="+mn-ea"/>
                <a:cs typeface="+mn-cs"/>
              </a:rPr>
              <a:t>Phase 3 </a:t>
            </a:r>
            <a:r>
              <a:rPr lang="en-US" sz="1600" b="1" dirty="0">
                <a:ea typeface="+mn-ea"/>
                <a:cs typeface="+mn-cs"/>
              </a:rPr>
              <a:t>BE-Vehicle</a:t>
            </a:r>
            <a:r>
              <a:rPr lang="en-US" sz="1600" baseline="30000" dirty="0">
                <a:ea typeface="+mn-ea"/>
                <a:cs typeface="+mn-cs"/>
              </a:rPr>
              <a:t>2</a:t>
            </a:r>
            <a:r>
              <a:rPr lang="en-US" sz="1600" dirty="0">
                <a:ea typeface="+mn-ea"/>
                <a:cs typeface="+mn-cs"/>
              </a:rPr>
              <a:t> with EES and PMR 245 kW/t:</a:t>
            </a:r>
          </a:p>
          <a:p>
            <a:pPr lvl="1"/>
            <a:r>
              <a:rPr lang="en-US" sz="1400" dirty="0">
                <a:solidFill>
                  <a:srgbClr val="808080"/>
                </a:solidFill>
              </a:rPr>
              <a:t>EV-ASEP Limit (grey solid line) </a:t>
            </a:r>
            <a:r>
              <a:rPr lang="en-US" sz="1400" dirty="0"/>
              <a:t>without ΔL</a:t>
            </a:r>
            <a:r>
              <a:rPr lang="en-US" sz="1400" baseline="-25000" dirty="0"/>
              <a:t>ASEP   </a:t>
            </a:r>
            <a:endParaRPr lang="en-US" sz="1400" dirty="0"/>
          </a:p>
          <a:p>
            <a:pPr lvl="1"/>
            <a:r>
              <a:rPr lang="en-US" sz="1400" dirty="0">
                <a:solidFill>
                  <a:srgbClr val="808080"/>
                </a:solidFill>
              </a:rPr>
              <a:t>EV-ASEP Limit with added ΔL</a:t>
            </a:r>
            <a:r>
              <a:rPr lang="en-US" sz="1400" baseline="-25000" dirty="0">
                <a:solidFill>
                  <a:srgbClr val="808080"/>
                </a:solidFill>
              </a:rPr>
              <a:t>ASEP</a:t>
            </a:r>
            <a:r>
              <a:rPr lang="en-US" sz="1400" dirty="0">
                <a:solidFill>
                  <a:srgbClr val="808080"/>
                </a:solidFill>
              </a:rPr>
              <a:t> </a:t>
            </a:r>
            <a:r>
              <a:rPr lang="en-US" sz="1400" dirty="0"/>
              <a:t>for maximum acceleration of 5 m/s² for 2,1-4,4 s*  </a:t>
            </a:r>
            <a:r>
              <a:rPr lang="en-US" sz="1400" dirty="0">
                <a:solidFill>
                  <a:srgbClr val="808080"/>
                </a:solidFill>
              </a:rPr>
              <a:t>(grey dotted line)</a:t>
            </a:r>
          </a:p>
        </p:txBody>
      </p:sp>
      <p:sp>
        <p:nvSpPr>
          <p:cNvPr id="44" name="Inhaltsplatzhalter 43">
            <a:extLst>
              <a:ext uri="{FF2B5EF4-FFF2-40B4-BE49-F238E27FC236}">
                <a16:creationId xmlns:a16="http://schemas.microsoft.com/office/drawing/2014/main" id="{655A8E54-EBCE-CA39-CAA2-7F3BC7302820}"/>
              </a:ext>
            </a:extLst>
          </p:cNvPr>
          <p:cNvSpPr>
            <a:spLocks noGrp="1"/>
          </p:cNvSpPr>
          <p:nvPr>
            <p:ph sz="half" idx="2"/>
          </p:nvPr>
        </p:nvSpPr>
        <p:spPr>
          <a:xfrm>
            <a:off x="7329512" y="1600201"/>
            <a:ext cx="4252888" cy="4525963"/>
          </a:xfrm>
        </p:spPr>
        <p:txBody>
          <a:bodyPr/>
          <a:lstStyle/>
          <a:p>
            <a:pPr marL="0" indent="0" algn="ctr">
              <a:buNone/>
            </a:pPr>
            <a:r>
              <a:rPr lang="en-US" sz="1800" b="1" dirty="0"/>
              <a:t>ASEP Limits versus Exit Speed </a:t>
            </a:r>
            <a:r>
              <a:rPr lang="en-US" sz="1800" b="1" dirty="0" err="1"/>
              <a:t>v</a:t>
            </a:r>
            <a:r>
              <a:rPr lang="en-US" sz="1800" b="1" baseline="-25000" dirty="0" err="1"/>
              <a:t>bb</a:t>
            </a:r>
            <a:endParaRPr lang="en-US" sz="2000" b="1" baseline="-25000" dirty="0"/>
          </a:p>
        </p:txBody>
      </p:sp>
      <p:pic>
        <p:nvPicPr>
          <p:cNvPr id="50" name="Grafik 49">
            <a:extLst>
              <a:ext uri="{FF2B5EF4-FFF2-40B4-BE49-F238E27FC236}">
                <a16:creationId xmlns:a16="http://schemas.microsoft.com/office/drawing/2014/main" id="{1B9D21A5-2C4F-7469-E0B6-45CBAA4796AE}"/>
              </a:ext>
            </a:extLst>
          </p:cNvPr>
          <p:cNvPicPr>
            <a:picLocks noChangeAspect="1"/>
          </p:cNvPicPr>
          <p:nvPr/>
        </p:nvPicPr>
        <p:blipFill>
          <a:blip r:embed="rId7"/>
          <a:stretch>
            <a:fillRect/>
          </a:stretch>
        </p:blipFill>
        <p:spPr>
          <a:xfrm>
            <a:off x="7329512" y="1998216"/>
            <a:ext cx="4311104" cy="4311104"/>
          </a:xfrm>
          <a:prstGeom prst="rect">
            <a:avLst/>
          </a:prstGeom>
        </p:spPr>
      </p:pic>
      <p:grpSp>
        <p:nvGrpSpPr>
          <p:cNvPr id="68" name="Gruppieren 67">
            <a:extLst>
              <a:ext uri="{FF2B5EF4-FFF2-40B4-BE49-F238E27FC236}">
                <a16:creationId xmlns:a16="http://schemas.microsoft.com/office/drawing/2014/main" id="{5DEFCD9D-17F4-61C6-32FB-E59247650E3A}"/>
              </a:ext>
            </a:extLst>
          </p:cNvPr>
          <p:cNvGrpSpPr/>
          <p:nvPr/>
        </p:nvGrpSpPr>
        <p:grpSpPr>
          <a:xfrm>
            <a:off x="465584" y="3884144"/>
            <a:ext cx="6638529" cy="2168259"/>
            <a:chOff x="-727312" y="5691718"/>
            <a:chExt cx="4574095" cy="2168259"/>
          </a:xfrm>
        </p:grpSpPr>
        <p:sp>
          <p:nvSpPr>
            <p:cNvPr id="69" name="Textplatzhalter 5">
              <a:extLst>
                <a:ext uri="{FF2B5EF4-FFF2-40B4-BE49-F238E27FC236}">
                  <a16:creationId xmlns:a16="http://schemas.microsoft.com/office/drawing/2014/main" id="{0C81D441-CC6E-03DF-F93E-AC206AF7B9B2}"/>
                </a:ext>
              </a:extLst>
            </p:cNvPr>
            <p:cNvSpPr txBox="1">
              <a:spLocks/>
            </p:cNvSpPr>
            <p:nvPr/>
          </p:nvSpPr>
          <p:spPr bwMode="gray">
            <a:xfrm>
              <a:off x="-727312" y="5956654"/>
              <a:ext cx="4574095" cy="1903323"/>
            </a:xfrm>
            <a:prstGeom prst="rect">
              <a:avLst/>
            </a:prstGeom>
            <a:solidFill>
              <a:schemeClr val="accent5"/>
            </a:solidFill>
          </p:spPr>
          <p:txBody>
            <a:bodyPr vert="horz" wrap="square" lIns="108000" tIns="72000" rIns="108000" bIns="72000" rtlCol="0">
              <a:spAutoFit/>
            </a:bodyPr>
            <a:lstStyle>
              <a:defPPr>
                <a:defRPr lang="fr-FR"/>
              </a:defPPr>
              <a:lvl1pPr marL="0" indent="0" algn="ctr" defTabSz="914400" eaLnBrk="1" latinLnBrk="0" hangingPunct="1">
                <a:lnSpc>
                  <a:spcPct val="110000"/>
                </a:lnSpc>
                <a:spcBef>
                  <a:spcPts val="600"/>
                </a:spcBef>
                <a:buFontTx/>
                <a:buNone/>
                <a:defRPr sz="1600" b="1">
                  <a:latin typeface="+mn-lt"/>
                </a:defRPr>
              </a:lvl1pPr>
              <a:lvl2pPr marL="180000" indent="-180000" defTabSz="914400" eaLnBrk="1" latinLnBrk="0" hangingPunct="1">
                <a:lnSpc>
                  <a:spcPct val="110000"/>
                </a:lnSpc>
                <a:spcBef>
                  <a:spcPts val="600"/>
                </a:spcBef>
                <a:buFont typeface="Arial" panose="020B0604020202020204" pitchFamily="34" charset="0"/>
                <a:buChar char="•"/>
                <a:defRPr sz="1800">
                  <a:latin typeface="+mn-lt"/>
                </a:defRPr>
              </a:lvl2pPr>
              <a:lvl3pPr marL="360000" indent="-180000" defTabSz="914400" eaLnBrk="1" latinLnBrk="0" hangingPunct="1">
                <a:lnSpc>
                  <a:spcPct val="110000"/>
                </a:lnSpc>
                <a:spcBef>
                  <a:spcPts val="600"/>
                </a:spcBef>
                <a:buFont typeface="Arial" panose="020B0604020202020204" pitchFamily="34" charset="0"/>
                <a:buChar char="•"/>
                <a:defRPr sz="1800">
                  <a:latin typeface="+mn-lt"/>
                </a:defRPr>
              </a:lvl3pPr>
              <a:lvl4pPr marL="540000" indent="-180000" defTabSz="914400" eaLnBrk="1" latinLnBrk="0" hangingPunct="1">
                <a:lnSpc>
                  <a:spcPct val="110000"/>
                </a:lnSpc>
                <a:spcBef>
                  <a:spcPts val="600"/>
                </a:spcBef>
                <a:buFont typeface="Arial" panose="020B0604020202020204" pitchFamily="34" charset="0"/>
                <a:buChar char="•"/>
                <a:defRPr sz="1600">
                  <a:latin typeface="+mn-lt"/>
                </a:defRPr>
              </a:lvl4pPr>
              <a:lvl5pPr marL="720000" indent="-180000" defTabSz="914400" eaLnBrk="1" latinLnBrk="0" hangingPunct="1">
                <a:lnSpc>
                  <a:spcPct val="110000"/>
                </a:lnSpc>
                <a:spcBef>
                  <a:spcPts val="600"/>
                </a:spcBef>
                <a:buFont typeface="Arial" panose="020B0604020202020204" pitchFamily="34" charset="0"/>
                <a:buChar char="•"/>
                <a:defRPr sz="1600">
                  <a:latin typeface="+mn-lt"/>
                </a:defRPr>
              </a:lvl5pPr>
              <a:lvl6pPr marL="2514600" indent="-228600">
                <a:lnSpc>
                  <a:spcPct val="90000"/>
                </a:lnSpc>
                <a:spcBef>
                  <a:spcPts val="500"/>
                </a:spcBef>
                <a:buFont typeface="Arial" panose="020B0604020202020204" pitchFamily="34" charset="0"/>
                <a:buChar char="•"/>
                <a:defRPr sz="1800">
                  <a:latin typeface="+mn-lt"/>
                </a:defRPr>
              </a:lvl6pPr>
              <a:lvl7pPr marL="2971800" indent="-228600">
                <a:lnSpc>
                  <a:spcPct val="90000"/>
                </a:lnSpc>
                <a:spcBef>
                  <a:spcPts val="500"/>
                </a:spcBef>
                <a:buFont typeface="Arial" panose="020B0604020202020204" pitchFamily="34" charset="0"/>
                <a:buChar char="•"/>
                <a:defRPr sz="1800">
                  <a:latin typeface="+mn-lt"/>
                </a:defRPr>
              </a:lvl7pPr>
              <a:lvl8pPr marL="3429000" indent="-228600">
                <a:lnSpc>
                  <a:spcPct val="90000"/>
                </a:lnSpc>
                <a:spcBef>
                  <a:spcPts val="500"/>
                </a:spcBef>
                <a:buFont typeface="Arial" panose="020B0604020202020204" pitchFamily="34" charset="0"/>
                <a:buChar char="•"/>
                <a:defRPr sz="1800">
                  <a:latin typeface="+mn-lt"/>
                </a:defRPr>
              </a:lvl8pPr>
              <a:lvl9pPr marL="3886200" indent="-228600">
                <a:lnSpc>
                  <a:spcPct val="90000"/>
                </a:lnSpc>
                <a:spcBef>
                  <a:spcPts val="500"/>
                </a:spcBef>
                <a:buFont typeface="Arial" panose="020B0604020202020204" pitchFamily="34" charset="0"/>
                <a:buChar char="•"/>
                <a:defRPr sz="1800">
                  <a:latin typeface="+mn-lt"/>
                </a:defRPr>
              </a:lvl9pPr>
            </a:lstStyle>
            <a:p>
              <a:pPr marL="342900" indent="-342900" algn="l">
                <a:buAutoNum type="arabicPeriod"/>
              </a:pPr>
              <a:r>
                <a:rPr lang="en-US" dirty="0"/>
                <a:t>Benefit of EVs:  </a:t>
              </a:r>
              <a:br>
                <a:rPr lang="en-US" dirty="0"/>
              </a:br>
              <a:r>
                <a:rPr lang="en-US" b="0" dirty="0"/>
                <a:t>While accelerating they are at least 10 dB</a:t>
              </a:r>
              <a:r>
                <a:rPr lang="en-US" b="0" baseline="30000" dirty="0"/>
                <a:t>3 </a:t>
              </a:r>
              <a:r>
                <a:rPr lang="en-US" b="0" dirty="0"/>
                <a:t>quieter than ICE.</a:t>
              </a:r>
              <a:endParaRPr lang="en-US" b="0" dirty="0">
                <a:highlight>
                  <a:srgbClr val="00FF00"/>
                </a:highlight>
              </a:endParaRPr>
            </a:p>
            <a:p>
              <a:pPr marL="342900" indent="-342900" algn="l">
                <a:buAutoNum type="arabicPeriod"/>
              </a:pPr>
              <a:r>
                <a:rPr lang="en-US" dirty="0"/>
                <a:t>Impact of temporary ΔL</a:t>
              </a:r>
              <a:r>
                <a:rPr lang="en-US" baseline="-25000" dirty="0"/>
                <a:t>ASEP </a:t>
              </a:r>
              <a:r>
                <a:rPr lang="en-US" dirty="0"/>
                <a:t>:</a:t>
              </a:r>
              <a:br>
                <a:rPr lang="en-US" dirty="0"/>
              </a:br>
              <a:r>
                <a:rPr lang="en-US" b="0" dirty="0"/>
                <a:t>Temporary Limit of BEV is still lower than ICE-V‘s 4th gear limit. </a:t>
              </a:r>
            </a:p>
            <a:p>
              <a:pPr marL="361950" indent="-361950" defTabSz="358775"/>
              <a:r>
                <a:rPr lang="en-US" b="0" dirty="0">
                  <a:sym typeface="Wingdings" panose="05000000000000000000" pitchFamily="2" charset="2"/>
                </a:rPr>
                <a:t>	</a:t>
              </a:r>
              <a:r>
                <a:rPr lang="en-US" dirty="0">
                  <a:sym typeface="Wingdings" panose="05000000000000000000" pitchFamily="2" charset="2"/>
                </a:rPr>
                <a:t>There‘s no need and no justification for stricter limits than </a:t>
              </a:r>
              <a:br>
                <a:rPr lang="en-US" dirty="0">
                  <a:sym typeface="Wingdings" panose="05000000000000000000" pitchFamily="2" charset="2"/>
                </a:rPr>
              </a:br>
              <a:r>
                <a:rPr lang="en-US" dirty="0">
                  <a:sym typeface="Wingdings" panose="05000000000000000000" pitchFamily="2" charset="2"/>
                </a:rPr>
                <a:t>the OICA proposed limits.</a:t>
              </a:r>
              <a:endParaRPr lang="en-US" dirty="0"/>
            </a:p>
          </p:txBody>
        </p:sp>
        <p:sp>
          <p:nvSpPr>
            <p:cNvPr id="70" name="Freihandform: Form 69">
              <a:extLst>
                <a:ext uri="{FF2B5EF4-FFF2-40B4-BE49-F238E27FC236}">
                  <a16:creationId xmlns:a16="http://schemas.microsoft.com/office/drawing/2014/main" id="{9106272C-BE5D-A5D2-6B48-625F6F6CAF86}"/>
                </a:ext>
              </a:extLst>
            </p:cNvPr>
            <p:cNvSpPr>
              <a:spLocks noChangeAspect="1"/>
            </p:cNvSpPr>
            <p:nvPr/>
          </p:nvSpPr>
          <p:spPr>
            <a:xfrm rot="5400000" flipH="1" flipV="1">
              <a:off x="1427268" y="5608186"/>
              <a:ext cx="264936" cy="432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en-US" sz="1700" dirty="0">
                <a:solidFill>
                  <a:schemeClr val="tx1"/>
                </a:solidFill>
              </a:endParaRPr>
            </a:p>
          </p:txBody>
        </p:sp>
      </p:grpSp>
      <p:sp>
        <p:nvSpPr>
          <p:cNvPr id="71" name="Inhaltsplatzhalter 2">
            <a:extLst>
              <a:ext uri="{FF2B5EF4-FFF2-40B4-BE49-F238E27FC236}">
                <a16:creationId xmlns:a16="http://schemas.microsoft.com/office/drawing/2014/main" id="{C1D2B465-4352-CBF6-BC2D-2654DD5BC435}"/>
              </a:ext>
            </a:extLst>
          </p:cNvPr>
          <p:cNvSpPr txBox="1">
            <a:spLocks/>
          </p:cNvSpPr>
          <p:nvPr>
            <p:custDataLst>
              <p:tags r:id="rId2"/>
            </p:custDataLst>
          </p:nvPr>
        </p:nvSpPr>
        <p:spPr>
          <a:xfrm>
            <a:off x="407368" y="6093296"/>
            <a:ext cx="5580063" cy="443198"/>
          </a:xfrm>
          <a:prstGeom prst="rect">
            <a:avLst/>
          </a:prstGeom>
        </p:spPr>
        <p:txBody>
          <a:bodyPr lIns="0" tIns="0" rIns="0" bIns="0" anchor="b">
            <a:spAutoFit/>
          </a:bodyPr>
          <a:lstStyle>
            <a:lvl1pPr marL="0" indent="0" algn="l" defTabSz="914400" rtl="0" eaLnBrk="1" latinLnBrk="0" hangingPunct="1">
              <a:lnSpc>
                <a:spcPct val="110000"/>
              </a:lnSpc>
              <a:spcBef>
                <a:spcPts val="600"/>
              </a:spcBef>
              <a:buSzPct val="100000"/>
              <a:buFontTx/>
              <a:buNone/>
              <a:defRPr sz="1700" kern="1200">
                <a:solidFill>
                  <a:schemeClr val="tx1"/>
                </a:solidFill>
                <a:latin typeface="+mn-lt"/>
                <a:ea typeface="+mn-ea"/>
                <a:cs typeface="+mn-cs"/>
              </a:defRPr>
            </a:lvl1pPr>
            <a:lvl2pPr marL="216000" indent="-216000" algn="l" defTabSz="914400" rtl="0" eaLnBrk="1" latinLnBrk="0" hangingPunct="1">
              <a:lnSpc>
                <a:spcPct val="110000"/>
              </a:lnSpc>
              <a:spcBef>
                <a:spcPts val="600"/>
              </a:spcBef>
              <a:buFont typeface="Wingdings" panose="05000000000000000000" pitchFamily="2" charset="2"/>
              <a:buChar char="§"/>
              <a:defRPr sz="1700" kern="1200">
                <a:solidFill>
                  <a:schemeClr val="tx1"/>
                </a:solidFill>
                <a:latin typeface="+mn-lt"/>
                <a:ea typeface="+mn-ea"/>
                <a:cs typeface="+mn-cs"/>
              </a:defRPr>
            </a:lvl2pPr>
            <a:lvl3pPr marL="432000" indent="-252000" algn="l" defTabSz="914400" rtl="0" eaLnBrk="1" latinLnBrk="0" hangingPunct="1">
              <a:lnSpc>
                <a:spcPct val="110000"/>
              </a:lnSpc>
              <a:spcBef>
                <a:spcPts val="600"/>
              </a:spcBef>
              <a:buSzPct val="100000"/>
              <a:buFont typeface="Courier New" panose="02070309020205020404" pitchFamily="49" charset="0"/>
              <a:buChar char="o"/>
              <a:defRPr sz="1700" kern="1200">
                <a:solidFill>
                  <a:schemeClr val="tx1"/>
                </a:solidFill>
                <a:latin typeface="+mn-lt"/>
                <a:ea typeface="+mn-ea"/>
                <a:cs typeface="+mn-cs"/>
              </a:defRPr>
            </a:lvl3pPr>
            <a:lvl4pPr marL="648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4pPr>
            <a:lvl5pPr marL="864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indent="-228600">
              <a:lnSpc>
                <a:spcPct val="90000"/>
              </a:lnSpc>
              <a:spcBef>
                <a:spcPts val="0"/>
              </a:spcBef>
              <a:buAutoNum type="arabicParenR"/>
            </a:pPr>
            <a:r>
              <a:rPr lang="en-US" sz="800" dirty="0"/>
              <a:t>Source: HMG </a:t>
            </a:r>
            <a:r>
              <a:rPr lang="en-US" sz="800" dirty="0" err="1"/>
              <a:t>Akustiklabor</a:t>
            </a:r>
            <a:r>
              <a:rPr lang="en-US" sz="800" dirty="0"/>
              <a:t>, Vehicle ID-337 from RD-ASEP Database</a:t>
            </a:r>
          </a:p>
          <a:p>
            <a:pPr marL="228600" indent="-228600">
              <a:lnSpc>
                <a:spcPct val="90000"/>
              </a:lnSpc>
              <a:spcBef>
                <a:spcPts val="0"/>
              </a:spcBef>
              <a:buAutoNum type="arabicParenR"/>
            </a:pPr>
            <a:r>
              <a:rPr lang="en-US" sz="800" dirty="0"/>
              <a:t>Source: HMG </a:t>
            </a:r>
            <a:r>
              <a:rPr lang="en-US" sz="800" dirty="0" err="1"/>
              <a:t>Akustiklabor</a:t>
            </a:r>
            <a:r>
              <a:rPr lang="en-US" sz="800" dirty="0"/>
              <a:t>, Vehicle ID-2441 from ACEA/OICA EV Database 2024</a:t>
            </a:r>
          </a:p>
          <a:p>
            <a:pPr marL="228600" indent="-228600">
              <a:lnSpc>
                <a:spcPct val="90000"/>
              </a:lnSpc>
              <a:spcBef>
                <a:spcPts val="0"/>
              </a:spcBef>
              <a:buAutoNum type="arabicParenR"/>
            </a:pPr>
            <a:r>
              <a:rPr lang="en-US" sz="800" dirty="0"/>
              <a:t>For comparison: Difference between Limit values of phase 1 and 3 is up to 4dB</a:t>
            </a:r>
          </a:p>
          <a:p>
            <a:pPr>
              <a:lnSpc>
                <a:spcPct val="90000"/>
              </a:lnSpc>
              <a:spcBef>
                <a:spcPts val="0"/>
              </a:spcBef>
            </a:pPr>
            <a:r>
              <a:rPr lang="en-US" sz="800" dirty="0"/>
              <a:t>*)      accelerating with 5 m/s² up to 100 km/h</a:t>
            </a:r>
          </a:p>
        </p:txBody>
      </p:sp>
      <p:grpSp>
        <p:nvGrpSpPr>
          <p:cNvPr id="76" name="Gruppieren 75">
            <a:extLst>
              <a:ext uri="{FF2B5EF4-FFF2-40B4-BE49-F238E27FC236}">
                <a16:creationId xmlns:a16="http://schemas.microsoft.com/office/drawing/2014/main" id="{30C443F5-A2AD-AF5E-E2F6-745B839586C6}"/>
              </a:ext>
            </a:extLst>
          </p:cNvPr>
          <p:cNvGrpSpPr/>
          <p:nvPr/>
        </p:nvGrpSpPr>
        <p:grpSpPr>
          <a:xfrm>
            <a:off x="8544272" y="4005064"/>
            <a:ext cx="2150715" cy="1252735"/>
            <a:chOff x="8544272" y="4014589"/>
            <a:chExt cx="2150715" cy="1134523"/>
          </a:xfrm>
        </p:grpSpPr>
        <p:grpSp>
          <p:nvGrpSpPr>
            <p:cNvPr id="53" name="Gruppieren 52">
              <a:extLst>
                <a:ext uri="{FF2B5EF4-FFF2-40B4-BE49-F238E27FC236}">
                  <a16:creationId xmlns:a16="http://schemas.microsoft.com/office/drawing/2014/main" id="{044091B2-20AB-0377-A10B-7480E580E1D1}"/>
                </a:ext>
              </a:extLst>
            </p:cNvPr>
            <p:cNvGrpSpPr/>
            <p:nvPr/>
          </p:nvGrpSpPr>
          <p:grpSpPr>
            <a:xfrm>
              <a:off x="8544272" y="4322137"/>
              <a:ext cx="2129581" cy="826975"/>
              <a:chOff x="7433498" y="3939297"/>
              <a:chExt cx="2129581" cy="826975"/>
            </a:xfrm>
            <a:solidFill>
              <a:srgbClr val="ADB2B9"/>
            </a:solidFill>
          </p:grpSpPr>
          <p:cxnSp>
            <p:nvCxnSpPr>
              <p:cNvPr id="60" name="Gerader Verbinder 59">
                <a:extLst>
                  <a:ext uri="{FF2B5EF4-FFF2-40B4-BE49-F238E27FC236}">
                    <a16:creationId xmlns:a16="http://schemas.microsoft.com/office/drawing/2014/main" id="{EDED9696-211C-641E-BCBA-02731239F76D}"/>
                  </a:ext>
                </a:extLst>
              </p:cNvPr>
              <p:cNvCxnSpPr>
                <a:cxnSpLocks/>
              </p:cNvCxnSpPr>
              <p:nvPr/>
            </p:nvCxnSpPr>
            <p:spPr>
              <a:xfrm flipV="1">
                <a:off x="7433498" y="4311650"/>
                <a:ext cx="1318390" cy="454622"/>
              </a:xfrm>
              <a:prstGeom prst="line">
                <a:avLst/>
              </a:prstGeom>
              <a:grpFill/>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4756821C-632C-292F-8B06-79F1D021500C}"/>
                  </a:ext>
                </a:extLst>
              </p:cNvPr>
              <p:cNvCxnSpPr>
                <a:cxnSpLocks/>
              </p:cNvCxnSpPr>
              <p:nvPr/>
            </p:nvCxnSpPr>
            <p:spPr>
              <a:xfrm flipV="1">
                <a:off x="8729642" y="3939297"/>
                <a:ext cx="833437" cy="378104"/>
              </a:xfrm>
              <a:prstGeom prst="line">
                <a:avLst/>
              </a:prstGeom>
              <a:grpFill/>
              <a:ln w="28575">
                <a:solidFill>
                  <a:schemeClr val="bg2"/>
                </a:solidFill>
              </a:ln>
            </p:spPr>
            <p:style>
              <a:lnRef idx="1">
                <a:schemeClr val="accent1"/>
              </a:lnRef>
              <a:fillRef idx="0">
                <a:schemeClr val="accent1"/>
              </a:fillRef>
              <a:effectRef idx="0">
                <a:schemeClr val="accent1"/>
              </a:effectRef>
              <a:fontRef idx="minor">
                <a:schemeClr val="tx1"/>
              </a:fontRef>
            </p:style>
          </p:cxnSp>
        </p:grpSp>
        <p:cxnSp>
          <p:nvCxnSpPr>
            <p:cNvPr id="73" name="Gerader Verbinder 72">
              <a:extLst>
                <a:ext uri="{FF2B5EF4-FFF2-40B4-BE49-F238E27FC236}">
                  <a16:creationId xmlns:a16="http://schemas.microsoft.com/office/drawing/2014/main" id="{591D30F4-166C-D33D-9812-92D9F31AD0C0}"/>
                </a:ext>
              </a:extLst>
            </p:cNvPr>
            <p:cNvCxnSpPr>
              <a:cxnSpLocks/>
            </p:cNvCxnSpPr>
            <p:nvPr/>
          </p:nvCxnSpPr>
          <p:spPr>
            <a:xfrm flipV="1">
              <a:off x="9840416" y="4014589"/>
              <a:ext cx="854571" cy="514028"/>
            </a:xfrm>
            <a:prstGeom prst="line">
              <a:avLst/>
            </a:prstGeom>
            <a:ln w="28575">
              <a:solidFill>
                <a:schemeClr val="bg2"/>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3072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think-cell data - do not delete" hidden="1">
            <a:extLst>
              <a:ext uri="{FF2B5EF4-FFF2-40B4-BE49-F238E27FC236}">
                <a16:creationId xmlns:a16="http://schemas.microsoft.com/office/drawing/2014/main" id="{82DDA65C-0F3D-FBA6-700C-BD97B26BEC9A}"/>
              </a:ext>
            </a:extLst>
          </p:cNvPr>
          <p:cNvGraphicFramePr>
            <a:graphicFrameLocks noChangeAspect="1"/>
          </p:cNvGraphicFramePr>
          <p:nvPr>
            <p:custDataLst>
              <p:tags r:id="rId1"/>
            </p:custDataLst>
            <p:extLst>
              <p:ext uri="{D42A27DB-BD31-4B8C-83A1-F6EECF244321}">
                <p14:modId xmlns:p14="http://schemas.microsoft.com/office/powerpoint/2010/main" val="1920485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60" imgH="360" progId="TCLayout.ActiveDocument.1">
                  <p:embed/>
                </p:oleObj>
              </mc:Choice>
              <mc:Fallback>
                <p:oleObj name="think-cell Folie" r:id="rId5" imgW="360" imgH="360" progId="TCLayout.ActiveDocument.1">
                  <p:embed/>
                  <p:pic>
                    <p:nvPicPr>
                      <p:cNvPr id="24" name="think-cell data - do not delete" hidden="1">
                        <a:extLst>
                          <a:ext uri="{FF2B5EF4-FFF2-40B4-BE49-F238E27FC236}">
                            <a16:creationId xmlns:a16="http://schemas.microsoft.com/office/drawing/2014/main" id="{82DDA65C-0F3D-FBA6-700C-BD97B26BEC9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ED741ED-28A7-458C-8917-75C7FBBE1B80}"/>
              </a:ext>
            </a:extLst>
          </p:cNvPr>
          <p:cNvSpPr>
            <a:spLocks noGrp="1"/>
          </p:cNvSpPr>
          <p:nvPr>
            <p:ph type="title"/>
          </p:nvPr>
        </p:nvSpPr>
        <p:spPr/>
        <p:txBody>
          <a:bodyPr vert="horz"/>
          <a:lstStyle/>
          <a:p>
            <a:r>
              <a:rPr lang="en-US" sz="3200" dirty="0"/>
              <a:t>Finding a Consensus</a:t>
            </a:r>
            <a:r>
              <a:rPr lang="en-US" sz="3200" b="1" dirty="0"/>
              <a:t> </a:t>
            </a:r>
            <a:br>
              <a:rPr lang="en-US" sz="3200" b="1" dirty="0"/>
            </a:br>
            <a:r>
              <a:rPr lang="en-US" sz="2400" b="1" dirty="0"/>
              <a:t>Validate Limit Curve </a:t>
            </a:r>
            <a:r>
              <a:rPr lang="en-US" sz="2400" dirty="0"/>
              <a:t>with available data of CP’s and OICA</a:t>
            </a:r>
            <a:r>
              <a:rPr lang="en-US" sz="2400"/>
              <a:t>: x-Margin</a:t>
            </a:r>
            <a:endParaRPr lang="en-US" sz="3200" dirty="0"/>
          </a:p>
        </p:txBody>
      </p:sp>
      <p:grpSp>
        <p:nvGrpSpPr>
          <p:cNvPr id="49" name="Gruppieren 48">
            <a:extLst>
              <a:ext uri="{FF2B5EF4-FFF2-40B4-BE49-F238E27FC236}">
                <a16:creationId xmlns:a16="http://schemas.microsoft.com/office/drawing/2014/main" id="{7371AB68-A78B-C1B2-BFD8-B63342385CB2}"/>
              </a:ext>
            </a:extLst>
          </p:cNvPr>
          <p:cNvGrpSpPr/>
          <p:nvPr/>
        </p:nvGrpSpPr>
        <p:grpSpPr>
          <a:xfrm>
            <a:off x="606326" y="1700808"/>
            <a:ext cx="7577904" cy="4268116"/>
            <a:chOff x="695400" y="1018130"/>
            <a:chExt cx="9528131" cy="5643664"/>
          </a:xfrm>
        </p:grpSpPr>
        <p:grpSp>
          <p:nvGrpSpPr>
            <p:cNvPr id="8" name="Gruppieren 7">
              <a:extLst>
                <a:ext uri="{FF2B5EF4-FFF2-40B4-BE49-F238E27FC236}">
                  <a16:creationId xmlns:a16="http://schemas.microsoft.com/office/drawing/2014/main" id="{2707E8FE-E4CD-4C49-B339-3D86A25523F4}"/>
                </a:ext>
              </a:extLst>
            </p:cNvPr>
            <p:cNvGrpSpPr/>
            <p:nvPr/>
          </p:nvGrpSpPr>
          <p:grpSpPr>
            <a:xfrm>
              <a:off x="5196460" y="1018130"/>
              <a:ext cx="4947005" cy="1004247"/>
              <a:chOff x="1774824" y="1018130"/>
              <a:chExt cx="4947005" cy="1004247"/>
            </a:xfrm>
          </p:grpSpPr>
          <p:sp>
            <p:nvSpPr>
              <p:cNvPr id="9" name="Textplatzhalter 5">
                <a:extLst>
                  <a:ext uri="{FF2B5EF4-FFF2-40B4-BE49-F238E27FC236}">
                    <a16:creationId xmlns:a16="http://schemas.microsoft.com/office/drawing/2014/main" id="{91184C2E-E5F0-47A4-BFC1-E2EE7A07EF47}"/>
                  </a:ext>
                </a:extLst>
              </p:cNvPr>
              <p:cNvSpPr txBox="1">
                <a:spLocks/>
              </p:cNvSpPr>
              <p:nvPr/>
            </p:nvSpPr>
            <p:spPr>
              <a:xfrm>
                <a:off x="1774824" y="1018130"/>
                <a:ext cx="1800895" cy="423192"/>
              </a:xfrm>
              <a:prstGeom prst="rect">
                <a:avLst/>
              </a:prstGeom>
            </p:spPr>
            <p:txBody>
              <a:bodyPr vert="horz" wrap="square" lIns="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2000">
                    <a:solidFill>
                      <a:schemeClr val="tx2"/>
                    </a:solidFill>
                  </a:rPr>
                  <a:t>EV</a:t>
                </a:r>
                <a:endParaRPr lang="en-US" sz="2000" dirty="0">
                  <a:solidFill>
                    <a:schemeClr val="tx2"/>
                  </a:solidFill>
                </a:endParaRPr>
              </a:p>
            </p:txBody>
          </p:sp>
          <p:sp>
            <p:nvSpPr>
              <p:cNvPr id="10" name="Textplatzhalter 5">
                <a:extLst>
                  <a:ext uri="{FF2B5EF4-FFF2-40B4-BE49-F238E27FC236}">
                    <a16:creationId xmlns:a16="http://schemas.microsoft.com/office/drawing/2014/main" id="{DEB7F82B-F336-4B93-8AEE-F60541B65975}"/>
                  </a:ext>
                </a:extLst>
              </p:cNvPr>
              <p:cNvSpPr txBox="1">
                <a:spLocks/>
              </p:cNvSpPr>
              <p:nvPr/>
            </p:nvSpPr>
            <p:spPr bwMode="gray">
              <a:xfrm>
                <a:off x="1774824" y="1414085"/>
                <a:ext cx="4947005" cy="6082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3600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Single Drivetrain </a:t>
                </a:r>
                <a:br>
                  <a:rPr lang="en-US" sz="1400" dirty="0"/>
                </a:br>
                <a:r>
                  <a:rPr lang="en-US" sz="1400" dirty="0"/>
                  <a:t>[Converter - Motor - Final Drive]</a:t>
                </a:r>
              </a:p>
            </p:txBody>
          </p:sp>
        </p:grpSp>
        <p:grpSp>
          <p:nvGrpSpPr>
            <p:cNvPr id="16" name="Gruppieren 15">
              <a:extLst>
                <a:ext uri="{FF2B5EF4-FFF2-40B4-BE49-F238E27FC236}">
                  <a16:creationId xmlns:a16="http://schemas.microsoft.com/office/drawing/2014/main" id="{EE4093A6-AEDB-4A2A-B99B-A00EDE106876}"/>
                </a:ext>
              </a:extLst>
            </p:cNvPr>
            <p:cNvGrpSpPr/>
            <p:nvPr/>
          </p:nvGrpSpPr>
          <p:grpSpPr>
            <a:xfrm>
              <a:off x="5196460" y="3799838"/>
              <a:ext cx="5027071" cy="1004246"/>
              <a:chOff x="1774824" y="1418588"/>
              <a:chExt cx="5027071" cy="1004246"/>
            </a:xfrm>
          </p:grpSpPr>
          <p:sp>
            <p:nvSpPr>
              <p:cNvPr id="17" name="Textplatzhalter 5">
                <a:extLst>
                  <a:ext uri="{FF2B5EF4-FFF2-40B4-BE49-F238E27FC236}">
                    <a16:creationId xmlns:a16="http://schemas.microsoft.com/office/drawing/2014/main" id="{7444B28C-8985-48BF-9C9C-BBAC7949FA97}"/>
                  </a:ext>
                </a:extLst>
              </p:cNvPr>
              <p:cNvSpPr txBox="1">
                <a:spLocks/>
              </p:cNvSpPr>
              <p:nvPr/>
            </p:nvSpPr>
            <p:spPr>
              <a:xfrm>
                <a:off x="1774824" y="1418588"/>
                <a:ext cx="1872904" cy="423192"/>
              </a:xfrm>
              <a:prstGeom prst="rect">
                <a:avLst/>
              </a:prstGeom>
            </p:spPr>
            <p:txBody>
              <a:bodyPr vert="horz" wrap="square" lIns="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2000" b="1">
                    <a:solidFill>
                      <a:schemeClr val="accent2"/>
                    </a:solidFill>
                  </a:rPr>
                  <a:t>EV AWD</a:t>
                </a:r>
                <a:endParaRPr lang="en-US" sz="2000" b="1" dirty="0">
                  <a:solidFill>
                    <a:schemeClr val="accent2"/>
                  </a:solidFill>
                </a:endParaRPr>
              </a:p>
            </p:txBody>
          </p:sp>
          <p:sp>
            <p:nvSpPr>
              <p:cNvPr id="18" name="Textplatzhalter 5">
                <a:extLst>
                  <a:ext uri="{FF2B5EF4-FFF2-40B4-BE49-F238E27FC236}">
                    <a16:creationId xmlns:a16="http://schemas.microsoft.com/office/drawing/2014/main" id="{479F309D-F722-4700-AD46-ABD2F41EABEC}"/>
                  </a:ext>
                </a:extLst>
              </p:cNvPr>
              <p:cNvSpPr txBox="1">
                <a:spLocks/>
              </p:cNvSpPr>
              <p:nvPr/>
            </p:nvSpPr>
            <p:spPr bwMode="gray">
              <a:xfrm>
                <a:off x="1774824" y="1814543"/>
                <a:ext cx="5027071" cy="6082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3600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1st Drivetrain [Converter - Motor - Final Drive]</a:t>
                </a:r>
                <a:br>
                  <a:rPr lang="en-US" sz="1400" b="1" dirty="0"/>
                </a:br>
                <a:r>
                  <a:rPr lang="en-US" sz="1400" dirty="0">
                    <a:solidFill>
                      <a:schemeClr val="accent2"/>
                    </a:solidFill>
                  </a:rPr>
                  <a:t>in addition </a:t>
                </a:r>
                <a:br>
                  <a:rPr lang="en-US" sz="1400" dirty="0">
                    <a:solidFill>
                      <a:schemeClr val="accent2"/>
                    </a:solidFill>
                  </a:rPr>
                </a:br>
                <a:r>
                  <a:rPr lang="en-US" sz="1400" b="1" i="1" dirty="0">
                    <a:solidFill>
                      <a:schemeClr val="accent2"/>
                    </a:solidFill>
                  </a:rPr>
                  <a:t>2nd Drivetrain </a:t>
                </a:r>
                <a:r>
                  <a:rPr lang="en-US" sz="1400" b="1" dirty="0">
                    <a:solidFill>
                      <a:schemeClr val="accent2"/>
                    </a:solidFill>
                  </a:rPr>
                  <a:t>[</a:t>
                </a:r>
                <a:r>
                  <a:rPr lang="en-US" sz="1400" b="1" i="1" dirty="0">
                    <a:solidFill>
                      <a:schemeClr val="accent2"/>
                    </a:solidFill>
                  </a:rPr>
                  <a:t>Converter - Motor – Final Drive</a:t>
                </a:r>
                <a:r>
                  <a:rPr lang="en-US" sz="1400" b="1" dirty="0">
                    <a:solidFill>
                      <a:schemeClr val="accent2"/>
                    </a:solidFill>
                  </a:rPr>
                  <a:t>]</a:t>
                </a:r>
              </a:p>
            </p:txBody>
          </p:sp>
        </p:grpSp>
        <p:pic>
          <p:nvPicPr>
            <p:cNvPr id="25" name="Picture 2">
              <a:extLst>
                <a:ext uri="{FF2B5EF4-FFF2-40B4-BE49-F238E27FC236}">
                  <a16:creationId xmlns:a16="http://schemas.microsoft.com/office/drawing/2014/main" id="{74305E50-EFA6-0CDC-7046-82D30917E18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7647" t="12406" r="7647" b="12408"/>
            <a:stretch/>
          </p:blipFill>
          <p:spPr bwMode="auto">
            <a:xfrm>
              <a:off x="5196460" y="5159036"/>
              <a:ext cx="2664990" cy="1502758"/>
            </a:xfrm>
            <a:prstGeom prst="rect">
              <a:avLst/>
            </a:prstGeom>
            <a:noFill/>
            <a:extLst>
              <a:ext uri="{909E8E84-426E-40DD-AFC4-6F175D3DCCD1}">
                <a14:hiddenFill xmlns:a14="http://schemas.microsoft.com/office/drawing/2010/main">
                  <a:solidFill>
                    <a:srgbClr val="FFFFFF"/>
                  </a:solidFill>
                </a14:hiddenFill>
              </a:ext>
            </a:extLst>
          </p:spPr>
        </p:pic>
        <p:pic>
          <p:nvPicPr>
            <p:cNvPr id="28" name="Grafik 27">
              <a:extLst>
                <a:ext uri="{FF2B5EF4-FFF2-40B4-BE49-F238E27FC236}">
                  <a16:creationId xmlns:a16="http://schemas.microsoft.com/office/drawing/2014/main" id="{0B6541ED-B591-66F5-6D6A-78BCABCAE8DE}"/>
                </a:ext>
              </a:extLst>
            </p:cNvPr>
            <p:cNvPicPr>
              <a:picLocks noChangeAspect="1"/>
            </p:cNvPicPr>
            <p:nvPr/>
          </p:nvPicPr>
          <p:blipFill>
            <a:blip r:embed="rId8"/>
            <a:stretch>
              <a:fillRect/>
            </a:stretch>
          </p:blipFill>
          <p:spPr>
            <a:xfrm>
              <a:off x="5207036" y="2118689"/>
              <a:ext cx="2671570" cy="1502758"/>
            </a:xfrm>
            <a:prstGeom prst="rect">
              <a:avLst/>
            </a:prstGeom>
          </p:spPr>
        </p:pic>
        <p:grpSp>
          <p:nvGrpSpPr>
            <p:cNvPr id="30" name="Gruppieren 29">
              <a:extLst>
                <a:ext uri="{FF2B5EF4-FFF2-40B4-BE49-F238E27FC236}">
                  <a16:creationId xmlns:a16="http://schemas.microsoft.com/office/drawing/2014/main" id="{166DAD1B-27B6-6B13-3EDD-443F90D4BD1D}"/>
                </a:ext>
              </a:extLst>
            </p:cNvPr>
            <p:cNvGrpSpPr/>
            <p:nvPr/>
          </p:nvGrpSpPr>
          <p:grpSpPr>
            <a:xfrm>
              <a:off x="695401" y="1018130"/>
              <a:ext cx="4212727" cy="1004247"/>
              <a:chOff x="1774824" y="1023942"/>
              <a:chExt cx="4212727" cy="1004247"/>
            </a:xfrm>
          </p:grpSpPr>
          <p:sp>
            <p:nvSpPr>
              <p:cNvPr id="31" name="Textplatzhalter 5">
                <a:extLst>
                  <a:ext uri="{FF2B5EF4-FFF2-40B4-BE49-F238E27FC236}">
                    <a16:creationId xmlns:a16="http://schemas.microsoft.com/office/drawing/2014/main" id="{5BA42913-47B1-2CF4-0E5D-579BA754A215}"/>
                  </a:ext>
                </a:extLst>
              </p:cNvPr>
              <p:cNvSpPr txBox="1">
                <a:spLocks/>
              </p:cNvSpPr>
              <p:nvPr/>
            </p:nvSpPr>
            <p:spPr>
              <a:xfrm>
                <a:off x="1774824" y="1023942"/>
                <a:ext cx="2057623" cy="423192"/>
              </a:xfrm>
              <a:prstGeom prst="rect">
                <a:avLst/>
              </a:prstGeom>
            </p:spPr>
            <p:txBody>
              <a:bodyPr vert="horz" wrap="square" lIns="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2000">
                    <a:solidFill>
                      <a:schemeClr val="tx2"/>
                    </a:solidFill>
                  </a:rPr>
                  <a:t>ICE-V</a:t>
                </a:r>
                <a:endParaRPr lang="en-US" sz="2000" dirty="0">
                  <a:solidFill>
                    <a:schemeClr val="tx2"/>
                  </a:solidFill>
                </a:endParaRPr>
              </a:p>
            </p:txBody>
          </p:sp>
          <p:sp>
            <p:nvSpPr>
              <p:cNvPr id="32" name="Textplatzhalter 5">
                <a:extLst>
                  <a:ext uri="{FF2B5EF4-FFF2-40B4-BE49-F238E27FC236}">
                    <a16:creationId xmlns:a16="http://schemas.microsoft.com/office/drawing/2014/main" id="{04CA2F59-4844-EC14-7325-0A87D817B2FE}"/>
                  </a:ext>
                </a:extLst>
              </p:cNvPr>
              <p:cNvSpPr txBox="1">
                <a:spLocks/>
              </p:cNvSpPr>
              <p:nvPr/>
            </p:nvSpPr>
            <p:spPr bwMode="gray">
              <a:xfrm>
                <a:off x="1774824" y="1419898"/>
                <a:ext cx="4212727" cy="6082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3600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Single Drivetrain </a:t>
                </a:r>
                <a:br>
                  <a:rPr lang="en-US" sz="1400" dirty="0"/>
                </a:br>
                <a:r>
                  <a:rPr lang="en-US" sz="1400" dirty="0"/>
                  <a:t>[Engine - Gear Box* - Final Drive]</a:t>
                </a:r>
              </a:p>
            </p:txBody>
          </p:sp>
        </p:grpSp>
        <p:grpSp>
          <p:nvGrpSpPr>
            <p:cNvPr id="33" name="Gruppieren 32">
              <a:extLst>
                <a:ext uri="{FF2B5EF4-FFF2-40B4-BE49-F238E27FC236}">
                  <a16:creationId xmlns:a16="http://schemas.microsoft.com/office/drawing/2014/main" id="{4FA59A51-CEB4-6D57-606E-7F9BAA132952}"/>
                </a:ext>
              </a:extLst>
            </p:cNvPr>
            <p:cNvGrpSpPr/>
            <p:nvPr/>
          </p:nvGrpSpPr>
          <p:grpSpPr>
            <a:xfrm>
              <a:off x="695400" y="3794026"/>
              <a:ext cx="4346316" cy="1004246"/>
              <a:chOff x="1774823" y="1418588"/>
              <a:chExt cx="4346316" cy="1004246"/>
            </a:xfrm>
          </p:grpSpPr>
          <p:sp>
            <p:nvSpPr>
              <p:cNvPr id="35" name="Textplatzhalter 5">
                <a:extLst>
                  <a:ext uri="{FF2B5EF4-FFF2-40B4-BE49-F238E27FC236}">
                    <a16:creationId xmlns:a16="http://schemas.microsoft.com/office/drawing/2014/main" id="{F69F70FB-7E49-5A1A-1054-6993464AC532}"/>
                  </a:ext>
                </a:extLst>
              </p:cNvPr>
              <p:cNvSpPr txBox="1">
                <a:spLocks/>
              </p:cNvSpPr>
              <p:nvPr/>
            </p:nvSpPr>
            <p:spPr>
              <a:xfrm>
                <a:off x="1774823" y="1418588"/>
                <a:ext cx="1985617" cy="423192"/>
              </a:xfrm>
              <a:prstGeom prst="rect">
                <a:avLst/>
              </a:prstGeom>
            </p:spPr>
            <p:txBody>
              <a:bodyPr vert="horz" wrap="square" lIns="0" tIns="0" rIns="0" bIns="0" rtlCol="0" anchor="ctr">
                <a:noAutofit/>
              </a:bodyP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r>
                  <a:rPr lang="en-US" sz="2000"/>
                  <a:t>ICE-V 4WD</a:t>
                </a:r>
                <a:endParaRPr lang="en-US" sz="2000" dirty="0"/>
              </a:p>
            </p:txBody>
          </p:sp>
          <p:sp>
            <p:nvSpPr>
              <p:cNvPr id="36" name="Textplatzhalter 5">
                <a:extLst>
                  <a:ext uri="{FF2B5EF4-FFF2-40B4-BE49-F238E27FC236}">
                    <a16:creationId xmlns:a16="http://schemas.microsoft.com/office/drawing/2014/main" id="{D500E37F-F024-9BF4-2C14-90111531DC3D}"/>
                  </a:ext>
                </a:extLst>
              </p:cNvPr>
              <p:cNvSpPr txBox="1">
                <a:spLocks/>
              </p:cNvSpPr>
              <p:nvPr/>
            </p:nvSpPr>
            <p:spPr bwMode="gray">
              <a:xfrm>
                <a:off x="1774823" y="1814543"/>
                <a:ext cx="4346316" cy="6082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36000" rIns="0" bIns="0" rtlCol="0">
                <a:no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Single Drivetrain </a:t>
                </a:r>
                <a:br>
                  <a:rPr lang="en-US" sz="1400" dirty="0"/>
                </a:br>
                <a:r>
                  <a:rPr lang="en-US" sz="1400" dirty="0"/>
                  <a:t>[Engine - Gear Box* - 1st Final Drive]</a:t>
                </a:r>
                <a:br>
                  <a:rPr lang="en-US" sz="1400" dirty="0"/>
                </a:br>
                <a:r>
                  <a:rPr lang="en-US" sz="1400" dirty="0"/>
                  <a:t>in addition „only“ </a:t>
                </a:r>
                <a:r>
                  <a:rPr lang="en-US" sz="1400" i="1" dirty="0"/>
                  <a:t>2nd</a:t>
                </a:r>
                <a:r>
                  <a:rPr lang="en-US" sz="1400" dirty="0"/>
                  <a:t> </a:t>
                </a:r>
                <a:r>
                  <a:rPr lang="en-US" sz="1400" i="1" dirty="0"/>
                  <a:t>Final Drive</a:t>
                </a:r>
              </a:p>
            </p:txBody>
          </p:sp>
        </p:grpSp>
        <p:pic>
          <p:nvPicPr>
            <p:cNvPr id="37" name="Picture 10">
              <a:extLst>
                <a:ext uri="{FF2B5EF4-FFF2-40B4-BE49-F238E27FC236}">
                  <a16:creationId xmlns:a16="http://schemas.microsoft.com/office/drawing/2014/main" id="{32A7D348-0842-2280-848C-674D20CFFE0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705419" y="5153223"/>
              <a:ext cx="2664990" cy="1502758"/>
            </a:xfrm>
            <a:prstGeom prst="rect">
              <a:avLst/>
            </a:prstGeom>
            <a:noFill/>
            <a:extLst>
              <a:ext uri="{909E8E84-426E-40DD-AFC4-6F175D3DCCD1}">
                <a14:hiddenFill xmlns:a14="http://schemas.microsoft.com/office/drawing/2010/main">
                  <a:solidFill>
                    <a:srgbClr val="FFFFFF"/>
                  </a:solidFill>
                </a14:hiddenFill>
              </a:ext>
            </a:extLst>
          </p:spPr>
        </p:pic>
        <p:pic>
          <p:nvPicPr>
            <p:cNvPr id="38" name="Grafik 37">
              <a:extLst>
                <a:ext uri="{FF2B5EF4-FFF2-40B4-BE49-F238E27FC236}">
                  <a16:creationId xmlns:a16="http://schemas.microsoft.com/office/drawing/2014/main" id="{5AF26DA4-0805-3A6E-6585-0766A7DDC06D}"/>
                </a:ext>
              </a:extLst>
            </p:cNvPr>
            <p:cNvPicPr>
              <a:picLocks noChangeAspect="1"/>
            </p:cNvPicPr>
            <p:nvPr/>
          </p:nvPicPr>
          <p:blipFill>
            <a:blip r:embed="rId10"/>
            <a:stretch>
              <a:fillRect/>
            </a:stretch>
          </p:blipFill>
          <p:spPr>
            <a:xfrm>
              <a:off x="710122" y="2127469"/>
              <a:ext cx="2664991" cy="1502759"/>
            </a:xfrm>
            <a:prstGeom prst="rect">
              <a:avLst/>
            </a:prstGeom>
          </p:spPr>
        </p:pic>
        <p:cxnSp>
          <p:nvCxnSpPr>
            <p:cNvPr id="4" name="Gerade Verbindung mit Pfeil 3">
              <a:extLst>
                <a:ext uri="{FF2B5EF4-FFF2-40B4-BE49-F238E27FC236}">
                  <a16:creationId xmlns:a16="http://schemas.microsoft.com/office/drawing/2014/main" id="{2582D9F6-6D04-4B1A-983E-7C1775284503}"/>
                </a:ext>
              </a:extLst>
            </p:cNvPr>
            <p:cNvCxnSpPr/>
            <p:nvPr/>
          </p:nvCxnSpPr>
          <p:spPr>
            <a:xfrm>
              <a:off x="5052295" y="3827757"/>
              <a:ext cx="0" cy="2049169"/>
            </a:xfrm>
            <a:prstGeom prst="straightConnector1">
              <a:avLst/>
            </a:prstGeom>
            <a:ln w="12700" cap="rnd">
              <a:solidFill>
                <a:schemeClr val="accent1">
                  <a:lumMod val="25000"/>
                </a:schemeClr>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Gerade Verbindung mit Pfeil 4">
              <a:extLst>
                <a:ext uri="{FF2B5EF4-FFF2-40B4-BE49-F238E27FC236}">
                  <a16:creationId xmlns:a16="http://schemas.microsoft.com/office/drawing/2014/main" id="{2883CD4F-DFC1-45EB-AE88-318C0D67699D}"/>
                </a:ext>
              </a:extLst>
            </p:cNvPr>
            <p:cNvCxnSpPr/>
            <p:nvPr/>
          </p:nvCxnSpPr>
          <p:spPr>
            <a:xfrm>
              <a:off x="5052295" y="1418588"/>
              <a:ext cx="0" cy="2049169"/>
            </a:xfrm>
            <a:prstGeom prst="straightConnector1">
              <a:avLst/>
            </a:prstGeom>
            <a:ln w="12700" cap="rnd">
              <a:solidFill>
                <a:schemeClr val="accent1">
                  <a:lumMod val="25000"/>
                </a:schemeClr>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Gerade Verbindung mit Pfeil 5">
              <a:extLst>
                <a:ext uri="{FF2B5EF4-FFF2-40B4-BE49-F238E27FC236}">
                  <a16:creationId xmlns:a16="http://schemas.microsoft.com/office/drawing/2014/main" id="{90D1C3DF-A392-41D0-BCA9-FD1C504C4739}"/>
                </a:ext>
              </a:extLst>
            </p:cNvPr>
            <p:cNvCxnSpPr/>
            <p:nvPr/>
          </p:nvCxnSpPr>
          <p:spPr>
            <a:xfrm>
              <a:off x="731269" y="3636040"/>
              <a:ext cx="4141027" cy="0"/>
            </a:xfrm>
            <a:prstGeom prst="straightConnector1">
              <a:avLst/>
            </a:prstGeom>
            <a:ln w="12700" cap="rnd">
              <a:solidFill>
                <a:schemeClr val="accent1">
                  <a:lumMod val="25000"/>
                </a:schemeClr>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Gerade Verbindung mit Pfeil 6">
              <a:extLst>
                <a:ext uri="{FF2B5EF4-FFF2-40B4-BE49-F238E27FC236}">
                  <a16:creationId xmlns:a16="http://schemas.microsoft.com/office/drawing/2014/main" id="{530E7826-F734-44F9-93A0-CA4AEEFE5F1D}"/>
                </a:ext>
              </a:extLst>
            </p:cNvPr>
            <p:cNvCxnSpPr/>
            <p:nvPr/>
          </p:nvCxnSpPr>
          <p:spPr>
            <a:xfrm>
              <a:off x="5232296" y="3636040"/>
              <a:ext cx="4141027" cy="0"/>
            </a:xfrm>
            <a:prstGeom prst="straightConnector1">
              <a:avLst/>
            </a:prstGeom>
            <a:ln w="12700" cap="rnd">
              <a:solidFill>
                <a:schemeClr val="accent1">
                  <a:lumMod val="25000"/>
                </a:schemeClr>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61" name="Inhaltsplatzhalter 2">
            <a:extLst>
              <a:ext uri="{FF2B5EF4-FFF2-40B4-BE49-F238E27FC236}">
                <a16:creationId xmlns:a16="http://schemas.microsoft.com/office/drawing/2014/main" id="{0FAF3C02-D06C-B4DE-B0E5-6D04A0AA7086}"/>
              </a:ext>
            </a:extLst>
          </p:cNvPr>
          <p:cNvSpPr txBox="1">
            <a:spLocks/>
          </p:cNvSpPr>
          <p:nvPr>
            <p:custDataLst>
              <p:tags r:id="rId2"/>
            </p:custDataLst>
          </p:nvPr>
        </p:nvSpPr>
        <p:spPr>
          <a:xfrm>
            <a:off x="371475" y="5871404"/>
            <a:ext cx="5580063" cy="221599"/>
          </a:xfrm>
          <a:prstGeom prst="rect">
            <a:avLst/>
          </a:prstGeom>
        </p:spPr>
        <p:txBody>
          <a:bodyPr lIns="0" tIns="0" rIns="0" bIns="0" anchor="b">
            <a:spAutoFit/>
          </a:bodyPr>
          <a:lstStyle>
            <a:lvl1pPr marL="0" indent="0" algn="l" defTabSz="914400" rtl="0" eaLnBrk="1" latinLnBrk="0" hangingPunct="1">
              <a:lnSpc>
                <a:spcPct val="110000"/>
              </a:lnSpc>
              <a:spcBef>
                <a:spcPts val="600"/>
              </a:spcBef>
              <a:buSzPct val="100000"/>
              <a:buFontTx/>
              <a:buNone/>
              <a:defRPr sz="1700" kern="1200">
                <a:solidFill>
                  <a:schemeClr val="tx1"/>
                </a:solidFill>
                <a:latin typeface="+mn-lt"/>
                <a:ea typeface="+mn-ea"/>
                <a:cs typeface="+mn-cs"/>
              </a:defRPr>
            </a:lvl1pPr>
            <a:lvl2pPr marL="216000" indent="-216000" algn="l" defTabSz="914400" rtl="0" eaLnBrk="1" latinLnBrk="0" hangingPunct="1">
              <a:lnSpc>
                <a:spcPct val="110000"/>
              </a:lnSpc>
              <a:spcBef>
                <a:spcPts val="600"/>
              </a:spcBef>
              <a:buFont typeface="Wingdings" panose="05000000000000000000" pitchFamily="2" charset="2"/>
              <a:buChar char="§"/>
              <a:defRPr sz="1700" kern="1200">
                <a:solidFill>
                  <a:schemeClr val="tx1"/>
                </a:solidFill>
                <a:latin typeface="+mn-lt"/>
                <a:ea typeface="+mn-ea"/>
                <a:cs typeface="+mn-cs"/>
              </a:defRPr>
            </a:lvl2pPr>
            <a:lvl3pPr marL="432000" indent="-252000" algn="l" defTabSz="914400" rtl="0" eaLnBrk="1" latinLnBrk="0" hangingPunct="1">
              <a:lnSpc>
                <a:spcPct val="110000"/>
              </a:lnSpc>
              <a:spcBef>
                <a:spcPts val="600"/>
              </a:spcBef>
              <a:buSzPct val="100000"/>
              <a:buFont typeface="Courier New" panose="02070309020205020404" pitchFamily="49" charset="0"/>
              <a:buChar char="o"/>
              <a:defRPr sz="1700" kern="1200">
                <a:solidFill>
                  <a:schemeClr val="tx1"/>
                </a:solidFill>
                <a:latin typeface="+mn-lt"/>
                <a:ea typeface="+mn-ea"/>
                <a:cs typeface="+mn-cs"/>
              </a:defRPr>
            </a:lvl3pPr>
            <a:lvl4pPr marL="648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4pPr>
            <a:lvl5pPr marL="864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450850">
              <a:lnSpc>
                <a:spcPct val="90000"/>
              </a:lnSpc>
              <a:spcBef>
                <a:spcPts val="0"/>
              </a:spcBef>
            </a:pPr>
            <a:r>
              <a:rPr lang="en-US" sz="800" dirty="0"/>
              <a:t>*)	gearbox with lockable gears</a:t>
            </a:r>
          </a:p>
          <a:p>
            <a:pPr defTabSz="450850">
              <a:lnSpc>
                <a:spcPct val="90000"/>
              </a:lnSpc>
              <a:spcBef>
                <a:spcPts val="0"/>
              </a:spcBef>
            </a:pPr>
            <a:r>
              <a:rPr lang="en-US" sz="800" dirty="0"/>
              <a:t>Source:	Pictures of Drivetrains by Volkswagen and Porsche</a:t>
            </a:r>
          </a:p>
        </p:txBody>
      </p:sp>
      <p:grpSp>
        <p:nvGrpSpPr>
          <p:cNvPr id="62" name="Group 7">
            <a:extLst>
              <a:ext uri="{FF2B5EF4-FFF2-40B4-BE49-F238E27FC236}">
                <a16:creationId xmlns:a16="http://schemas.microsoft.com/office/drawing/2014/main" id="{8FC9FD4F-A267-2810-FE57-626984E710DE}"/>
              </a:ext>
            </a:extLst>
          </p:cNvPr>
          <p:cNvGrpSpPr/>
          <p:nvPr/>
        </p:nvGrpSpPr>
        <p:grpSpPr>
          <a:xfrm>
            <a:off x="8184231" y="1628800"/>
            <a:ext cx="3744415" cy="4320479"/>
            <a:chOff x="4213413" y="404813"/>
            <a:chExt cx="3765176" cy="5472112"/>
          </a:xfrm>
        </p:grpSpPr>
        <p:sp>
          <p:nvSpPr>
            <p:cNvPr id="63" name="Rechteck 62">
              <a:extLst>
                <a:ext uri="{FF2B5EF4-FFF2-40B4-BE49-F238E27FC236}">
                  <a16:creationId xmlns:a16="http://schemas.microsoft.com/office/drawing/2014/main" id="{6BB9BECA-B53D-1C92-215A-0DB0D2748D9E}"/>
                </a:ext>
              </a:extLst>
            </p:cNvPr>
            <p:cNvSpPr/>
            <p:nvPr/>
          </p:nvSpPr>
          <p:spPr>
            <a:xfrm>
              <a:off x="4213413" y="404813"/>
              <a:ext cx="3765175" cy="547211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tIns="216000" rIns="216000" bIns="180000" rtlCol="0" anchor="t"/>
            <a:lstStyle/>
            <a:p>
              <a:pPr>
                <a:lnSpc>
                  <a:spcPct val="110000"/>
                </a:lnSpc>
                <a:spcBef>
                  <a:spcPts val="600"/>
                </a:spcBef>
              </a:pPr>
              <a:r>
                <a:rPr lang="en-US" sz="2400" b="1">
                  <a:solidFill>
                    <a:schemeClr val="accent2"/>
                  </a:solidFill>
                </a:rPr>
                <a:t>Multiple Electric Propulsion Sources</a:t>
              </a:r>
              <a:endParaRPr lang="en-US" sz="2400" b="1" dirty="0">
                <a:solidFill>
                  <a:schemeClr val="accent2"/>
                </a:solidFill>
              </a:endParaRPr>
            </a:p>
          </p:txBody>
        </p:sp>
        <p:sp>
          <p:nvSpPr>
            <p:cNvPr id="64" name="Freihandform: Form 5">
              <a:extLst>
                <a:ext uri="{FF2B5EF4-FFF2-40B4-BE49-F238E27FC236}">
                  <a16:creationId xmlns:a16="http://schemas.microsoft.com/office/drawing/2014/main" id="{2554118D-FD68-0FAC-3FF2-57D63839F005}"/>
                </a:ext>
              </a:extLst>
            </p:cNvPr>
            <p:cNvSpPr>
              <a:spLocks noChangeAspect="1"/>
            </p:cNvSpPr>
            <p:nvPr/>
          </p:nvSpPr>
          <p:spPr>
            <a:xfrm flipH="1" flipV="1">
              <a:off x="4433505" y="670469"/>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en-US" sz="1700" dirty="0">
                <a:solidFill>
                  <a:schemeClr val="tx1"/>
                </a:solidFill>
              </a:endParaRPr>
            </a:p>
          </p:txBody>
        </p:sp>
        <p:sp>
          <p:nvSpPr>
            <p:cNvPr id="65" name="TextBox 6">
              <a:extLst>
                <a:ext uri="{FF2B5EF4-FFF2-40B4-BE49-F238E27FC236}">
                  <a16:creationId xmlns:a16="http://schemas.microsoft.com/office/drawing/2014/main" id="{714242D3-433A-6F3F-6B62-46BDBD0679DF}"/>
                </a:ext>
              </a:extLst>
            </p:cNvPr>
            <p:cNvSpPr txBox="1">
              <a:spLocks/>
            </p:cNvSpPr>
            <p:nvPr/>
          </p:nvSpPr>
          <p:spPr bwMode="gray">
            <a:xfrm>
              <a:off x="4213414" y="1995413"/>
              <a:ext cx="3765175" cy="3758467"/>
            </a:xfrm>
            <a:prstGeom prst="rect">
              <a:avLst/>
            </a:prstGeom>
            <a:noFill/>
            <a:extLst>
              <a:ext uri="{909E8E84-426E-40DD-AFC4-6F175D3DCCD1}">
                <a14:hiddenFill xmlns:a14="http://schemas.microsoft.com/office/drawing/2010/main">
                  <a:solidFill>
                    <a:srgbClr val="FFFFFF"/>
                  </a:solidFill>
                </a14:hiddenFill>
              </a:ext>
            </a:extLst>
          </p:spPr>
          <p:txBody>
            <a:bodyPr vert="horz" lIns="216000" tIns="0" rIns="21600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 extension of the margin from 2 dB to 3 dB for EVs with AWD drivetrains is justified, since at least two electrical motors plus its converters are installed. </a:t>
              </a:r>
            </a:p>
            <a:p>
              <a:r>
                <a:rPr lang="en-US" sz="1600" dirty="0"/>
                <a:t>These are additional and independent sound sources and should not be mixed-up with a classical 4WD.</a:t>
              </a:r>
              <a:endParaRPr lang="en-US" sz="1600" dirty="0">
                <a:solidFill>
                  <a:schemeClr val="bg1"/>
                </a:solidFill>
              </a:endParaRPr>
            </a:p>
          </p:txBody>
        </p:sp>
      </p:grpSp>
      <p:sp>
        <p:nvSpPr>
          <p:cNvPr id="66" name="Textplatzhalter 8">
            <a:extLst>
              <a:ext uri="{FF2B5EF4-FFF2-40B4-BE49-F238E27FC236}">
                <a16:creationId xmlns:a16="http://schemas.microsoft.com/office/drawing/2014/main" id="{37F197F6-D82D-DF46-4EF5-25F4947493B2}"/>
              </a:ext>
            </a:extLst>
          </p:cNvPr>
          <p:cNvSpPr txBox="1">
            <a:spLocks/>
          </p:cNvSpPr>
          <p:nvPr/>
        </p:nvSpPr>
        <p:spPr>
          <a:xfrm>
            <a:off x="537595" y="1349078"/>
            <a:ext cx="6926557" cy="639762"/>
          </a:xfrm>
          <a:prstGeom prst="rect">
            <a:avLst/>
          </a:prstGeom>
        </p:spPr>
        <p:txBody>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US" sz="2000" b="1" kern="0" dirty="0"/>
              <a:t>Various Propulsion Concepts </a:t>
            </a:r>
          </a:p>
        </p:txBody>
      </p:sp>
    </p:spTree>
    <p:extLst>
      <p:ext uri="{BB962C8B-B14F-4D97-AF65-F5344CB8AC3E}">
        <p14:creationId xmlns:p14="http://schemas.microsoft.com/office/powerpoint/2010/main" val="2359929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84EE3-7F9A-BF0B-8821-CD0A58BD5D9E}"/>
            </a:ext>
          </a:extLst>
        </p:cNvPr>
        <p:cNvGrpSpPr/>
        <p:nvPr/>
      </p:nvGrpSpPr>
      <p:grpSpPr>
        <a:xfrm>
          <a:off x="0" y="0"/>
          <a:ext cx="0" cy="0"/>
          <a:chOff x="0" y="0"/>
          <a:chExt cx="0" cy="0"/>
        </a:xfrm>
      </p:grpSpPr>
      <p:graphicFrame>
        <p:nvGraphicFramePr>
          <p:cNvPr id="24" name="think-cell data - do not delete" hidden="1">
            <a:extLst>
              <a:ext uri="{FF2B5EF4-FFF2-40B4-BE49-F238E27FC236}">
                <a16:creationId xmlns:a16="http://schemas.microsoft.com/office/drawing/2014/main" id="{8DAFBE73-F038-7683-2DC1-6E317576D320}"/>
              </a:ext>
            </a:extLst>
          </p:cNvPr>
          <p:cNvGraphicFramePr>
            <a:graphicFrameLocks noChangeAspect="1"/>
          </p:cNvGraphicFramePr>
          <p:nvPr>
            <p:custDataLst>
              <p:tags r:id="rId1"/>
            </p:custDataLst>
            <p:extLst>
              <p:ext uri="{D42A27DB-BD31-4B8C-83A1-F6EECF244321}">
                <p14:modId xmlns:p14="http://schemas.microsoft.com/office/powerpoint/2010/main" val="1169873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60" imgH="360" progId="TCLayout.ActiveDocument.1">
                  <p:embed/>
                </p:oleObj>
              </mc:Choice>
              <mc:Fallback>
                <p:oleObj name="think-cell Folie" r:id="rId5" imgW="360" imgH="360" progId="TCLayout.ActiveDocument.1">
                  <p:embed/>
                  <p:pic>
                    <p:nvPicPr>
                      <p:cNvPr id="24" name="think-cell data - do not delete" hidden="1">
                        <a:extLst>
                          <a:ext uri="{FF2B5EF4-FFF2-40B4-BE49-F238E27FC236}">
                            <a16:creationId xmlns:a16="http://schemas.microsoft.com/office/drawing/2014/main" id="{8DAFBE73-F038-7683-2DC1-6E317576D32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1" name="Inhaltsplatzhalter 7">
            <a:extLst>
              <a:ext uri="{FF2B5EF4-FFF2-40B4-BE49-F238E27FC236}">
                <a16:creationId xmlns:a16="http://schemas.microsoft.com/office/drawing/2014/main" id="{349EC6AE-76A0-1EB9-91CB-CD34A301473F}"/>
              </a:ext>
            </a:extLst>
          </p:cNvPr>
          <p:cNvGraphicFramePr>
            <a:graphicFrameLocks/>
          </p:cNvGraphicFramePr>
          <p:nvPr>
            <p:extLst>
              <p:ext uri="{D42A27DB-BD31-4B8C-83A1-F6EECF244321}">
                <p14:modId xmlns:p14="http://schemas.microsoft.com/office/powerpoint/2010/main" val="1664881335"/>
              </p:ext>
            </p:extLst>
          </p:nvPr>
        </p:nvGraphicFramePr>
        <p:xfrm>
          <a:off x="608705" y="1628800"/>
          <a:ext cx="6135367" cy="3383930"/>
        </p:xfrm>
        <a:graphic>
          <a:graphicData uri="http://schemas.openxmlformats.org/drawingml/2006/chart">
            <c:chart xmlns:c="http://schemas.openxmlformats.org/drawingml/2006/chart" xmlns:r="http://schemas.openxmlformats.org/officeDocument/2006/relationships" r:id="rId7"/>
          </a:graphicData>
        </a:graphic>
      </p:graphicFrame>
      <p:sp>
        <p:nvSpPr>
          <p:cNvPr id="37" name="Textfeld 36">
            <a:extLst>
              <a:ext uri="{FF2B5EF4-FFF2-40B4-BE49-F238E27FC236}">
                <a16:creationId xmlns:a16="http://schemas.microsoft.com/office/drawing/2014/main" id="{72A0B76B-5E63-FCB4-2649-6A90ABD403BA}"/>
              </a:ext>
            </a:extLst>
          </p:cNvPr>
          <p:cNvSpPr txBox="1"/>
          <p:nvPr/>
        </p:nvSpPr>
        <p:spPr>
          <a:xfrm>
            <a:off x="695400" y="5001850"/>
            <a:ext cx="6048672" cy="1348171"/>
          </a:xfrm>
          <a:prstGeom prst="rect">
            <a:avLst/>
          </a:prstGeom>
          <a:solidFill>
            <a:schemeClr val="accent5"/>
          </a:solidFill>
        </p:spPr>
        <p:txBody>
          <a:bodyPr vert="horz" wrap="square" lIns="108000" tIns="72000" rIns="108000" bIns="72000" rtlCol="0">
            <a:spAutoFit/>
          </a:bodyPr>
          <a:lstStyle>
            <a:defPPr>
              <a:defRPr lang="fr-FR"/>
            </a:defPPr>
            <a:lvl1pPr marL="0" indent="0" algn="ctr" defTabSz="914400" eaLnBrk="1" latinLnBrk="0" hangingPunct="1">
              <a:lnSpc>
                <a:spcPct val="110000"/>
              </a:lnSpc>
              <a:spcBef>
                <a:spcPts val="600"/>
              </a:spcBef>
              <a:buFontTx/>
              <a:buNone/>
              <a:defRPr sz="1600" b="1">
                <a:latin typeface="+mn-lt"/>
              </a:defRPr>
            </a:lvl1pPr>
            <a:lvl2pPr marL="180000" indent="-180000" defTabSz="914400" eaLnBrk="1" latinLnBrk="0" hangingPunct="1">
              <a:lnSpc>
                <a:spcPct val="110000"/>
              </a:lnSpc>
              <a:spcBef>
                <a:spcPts val="600"/>
              </a:spcBef>
              <a:buFont typeface="Arial" panose="020B0604020202020204" pitchFamily="34" charset="0"/>
              <a:buChar char="•"/>
              <a:defRPr sz="1800">
                <a:latin typeface="+mn-lt"/>
              </a:defRPr>
            </a:lvl2pPr>
            <a:lvl3pPr marL="360000" indent="-180000" defTabSz="914400" eaLnBrk="1" latinLnBrk="0" hangingPunct="1">
              <a:lnSpc>
                <a:spcPct val="110000"/>
              </a:lnSpc>
              <a:spcBef>
                <a:spcPts val="600"/>
              </a:spcBef>
              <a:buFont typeface="Arial" panose="020B0604020202020204" pitchFamily="34" charset="0"/>
              <a:buChar char="•"/>
              <a:defRPr sz="1800">
                <a:latin typeface="+mn-lt"/>
              </a:defRPr>
            </a:lvl3pPr>
            <a:lvl4pPr marL="540000" indent="-180000" defTabSz="914400" eaLnBrk="1" latinLnBrk="0" hangingPunct="1">
              <a:lnSpc>
                <a:spcPct val="110000"/>
              </a:lnSpc>
              <a:spcBef>
                <a:spcPts val="600"/>
              </a:spcBef>
              <a:buFont typeface="Arial" panose="020B0604020202020204" pitchFamily="34" charset="0"/>
              <a:buChar char="•"/>
              <a:defRPr sz="1600">
                <a:latin typeface="+mn-lt"/>
              </a:defRPr>
            </a:lvl4pPr>
            <a:lvl5pPr marL="720000" indent="-180000" defTabSz="914400" eaLnBrk="1" latinLnBrk="0" hangingPunct="1">
              <a:lnSpc>
                <a:spcPct val="110000"/>
              </a:lnSpc>
              <a:spcBef>
                <a:spcPts val="600"/>
              </a:spcBef>
              <a:buFont typeface="Arial" panose="020B0604020202020204" pitchFamily="34" charset="0"/>
              <a:buChar char="•"/>
              <a:defRPr sz="1600">
                <a:latin typeface="+mn-lt"/>
              </a:defRPr>
            </a:lvl5pPr>
            <a:lvl6pPr marL="2514600" indent="-228600">
              <a:lnSpc>
                <a:spcPct val="90000"/>
              </a:lnSpc>
              <a:spcBef>
                <a:spcPts val="500"/>
              </a:spcBef>
              <a:buFont typeface="Arial" panose="020B0604020202020204" pitchFamily="34" charset="0"/>
              <a:buChar char="•"/>
              <a:defRPr sz="1800">
                <a:latin typeface="+mn-lt"/>
              </a:defRPr>
            </a:lvl6pPr>
            <a:lvl7pPr marL="2971800" indent="-228600">
              <a:lnSpc>
                <a:spcPct val="90000"/>
              </a:lnSpc>
              <a:spcBef>
                <a:spcPts val="500"/>
              </a:spcBef>
              <a:buFont typeface="Arial" panose="020B0604020202020204" pitchFamily="34" charset="0"/>
              <a:buChar char="•"/>
              <a:defRPr sz="1800">
                <a:latin typeface="+mn-lt"/>
              </a:defRPr>
            </a:lvl7pPr>
            <a:lvl8pPr marL="3429000" indent="-228600">
              <a:lnSpc>
                <a:spcPct val="90000"/>
              </a:lnSpc>
              <a:spcBef>
                <a:spcPts val="500"/>
              </a:spcBef>
              <a:buFont typeface="Arial" panose="020B0604020202020204" pitchFamily="34" charset="0"/>
              <a:buChar char="•"/>
              <a:defRPr sz="1800">
                <a:latin typeface="+mn-lt"/>
              </a:defRPr>
            </a:lvl8pPr>
            <a:lvl9pPr marL="3886200" indent="-228600">
              <a:lnSpc>
                <a:spcPct val="90000"/>
              </a:lnSpc>
              <a:spcBef>
                <a:spcPts val="500"/>
              </a:spcBef>
              <a:buFont typeface="Arial" panose="020B0604020202020204" pitchFamily="34" charset="0"/>
              <a:buChar char="•"/>
              <a:defRPr sz="1800">
                <a:latin typeface="+mn-lt"/>
              </a:defRPr>
            </a:lvl9pPr>
          </a:lstStyle>
          <a:p>
            <a:pPr algn="l" defTabSz="539750"/>
            <a:r>
              <a:rPr lang="en-US" sz="1200" b="0" dirty="0">
                <a:latin typeface="Arial Nova Cond" panose="020B0506020202020204" pitchFamily="34" charset="0"/>
              </a:rPr>
              <a:t>UN-Regulation No. 51/03 Annex 3</a:t>
            </a:r>
          </a:p>
          <a:p>
            <a:pPr algn="l" defTabSz="539750">
              <a:spcBef>
                <a:spcPts val="0"/>
              </a:spcBef>
            </a:pPr>
            <a:r>
              <a:rPr lang="en-US" sz="1200" dirty="0">
                <a:latin typeface="Arial Nova Cond Light" panose="020B0306020202020204" pitchFamily="34" charset="0"/>
              </a:rPr>
              <a:t>3.1.3.3. Validation of individual test runs</a:t>
            </a:r>
          </a:p>
          <a:p>
            <a:pPr algn="l" defTabSz="539750">
              <a:spcBef>
                <a:spcPts val="0"/>
              </a:spcBef>
            </a:pPr>
            <a:r>
              <a:rPr lang="en-US" sz="1200" b="0" dirty="0">
                <a:latin typeface="Arial Nova Cond Light" panose="020B0306020202020204" pitchFamily="34" charset="0"/>
              </a:rPr>
              <a:t>If a sound peak obviously out of character with the general sound pressure level is observed, the measurement shall be discarded. </a:t>
            </a:r>
            <a:r>
              <a:rPr lang="en-US" sz="1200" dirty="0">
                <a:latin typeface="Arial Nova Cond Light" panose="020B0306020202020204" pitchFamily="34" charset="0"/>
              </a:rPr>
              <a:t>At least four measurements for each test condition shall be made </a:t>
            </a:r>
            <a:r>
              <a:rPr lang="en-US" sz="1200" b="0" dirty="0">
                <a:latin typeface="Arial Nova Cond Light" panose="020B0306020202020204" pitchFamily="34" charset="0"/>
              </a:rPr>
              <a:t>on each side of the vehicle and for each gear ratio. …The first four valid consecutive measurement results, </a:t>
            </a:r>
            <a:r>
              <a:rPr lang="en-US" sz="1200" dirty="0">
                <a:latin typeface="Arial Nova Cond Light" panose="020B0306020202020204" pitchFamily="34" charset="0"/>
              </a:rPr>
              <a:t>within </a:t>
            </a:r>
            <a:br>
              <a:rPr lang="en-US" sz="1200" dirty="0">
                <a:latin typeface="Arial Nova Cond Light" panose="020B0306020202020204" pitchFamily="34" charset="0"/>
              </a:rPr>
            </a:br>
            <a:r>
              <a:rPr lang="en-US" sz="1200" dirty="0">
                <a:latin typeface="Arial Nova Cond Light" panose="020B0306020202020204" pitchFamily="34" charset="0"/>
              </a:rPr>
              <a:t>2 dB(A), </a:t>
            </a:r>
            <a:r>
              <a:rPr lang="en-US" sz="1200" b="0" dirty="0">
                <a:latin typeface="Arial Nova Cond Light" panose="020B0306020202020204" pitchFamily="34" charset="0"/>
              </a:rPr>
              <a:t>allowing for the deletion of non-valid results …, shall be used for the further calculations below. </a:t>
            </a:r>
          </a:p>
        </p:txBody>
      </p:sp>
      <p:sp>
        <p:nvSpPr>
          <p:cNvPr id="2" name="Titel 1">
            <a:extLst>
              <a:ext uri="{FF2B5EF4-FFF2-40B4-BE49-F238E27FC236}">
                <a16:creationId xmlns:a16="http://schemas.microsoft.com/office/drawing/2014/main" id="{A69A96E5-50AB-FD88-2AE5-D558F326EC33}"/>
              </a:ext>
            </a:extLst>
          </p:cNvPr>
          <p:cNvSpPr>
            <a:spLocks noGrp="1"/>
          </p:cNvSpPr>
          <p:nvPr>
            <p:ph type="title"/>
          </p:nvPr>
        </p:nvSpPr>
        <p:spPr/>
        <p:txBody>
          <a:bodyPr vert="horz"/>
          <a:lstStyle/>
          <a:p>
            <a:r>
              <a:rPr lang="en-US" sz="3200" dirty="0"/>
              <a:t>Finding a Consensus</a:t>
            </a:r>
            <a:r>
              <a:rPr lang="en-US" sz="3200" b="1" dirty="0"/>
              <a:t> </a:t>
            </a:r>
            <a:br>
              <a:rPr lang="en-US" sz="3200" b="1" dirty="0"/>
            </a:br>
            <a:r>
              <a:rPr lang="en-US" sz="2400" b="1" dirty="0"/>
              <a:t>Validate Limit Curve </a:t>
            </a:r>
            <a:r>
              <a:rPr lang="en-US" sz="2400" dirty="0"/>
              <a:t>with available data of CP’s and OICA: x-Margin</a:t>
            </a:r>
            <a:endParaRPr lang="en-US" sz="3200" dirty="0"/>
          </a:p>
        </p:txBody>
      </p:sp>
      <p:grpSp>
        <p:nvGrpSpPr>
          <p:cNvPr id="62" name="Group 7">
            <a:extLst>
              <a:ext uri="{FF2B5EF4-FFF2-40B4-BE49-F238E27FC236}">
                <a16:creationId xmlns:a16="http://schemas.microsoft.com/office/drawing/2014/main" id="{16D54230-DF92-4B30-B9CC-88BA76980F61}"/>
              </a:ext>
            </a:extLst>
          </p:cNvPr>
          <p:cNvGrpSpPr/>
          <p:nvPr/>
        </p:nvGrpSpPr>
        <p:grpSpPr>
          <a:xfrm>
            <a:off x="7320136" y="1628800"/>
            <a:ext cx="4413247" cy="4873538"/>
            <a:chOff x="4213413" y="404813"/>
            <a:chExt cx="3765175" cy="5472112"/>
          </a:xfrm>
        </p:grpSpPr>
        <p:sp>
          <p:nvSpPr>
            <p:cNvPr id="63" name="Rechteck 62">
              <a:extLst>
                <a:ext uri="{FF2B5EF4-FFF2-40B4-BE49-F238E27FC236}">
                  <a16:creationId xmlns:a16="http://schemas.microsoft.com/office/drawing/2014/main" id="{EE985322-BA68-BDDB-D07A-663DCCA3748A}"/>
                </a:ext>
              </a:extLst>
            </p:cNvPr>
            <p:cNvSpPr/>
            <p:nvPr/>
          </p:nvSpPr>
          <p:spPr>
            <a:xfrm>
              <a:off x="4213413" y="404813"/>
              <a:ext cx="3765175" cy="547211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12000" tIns="216000" rIns="216000" bIns="180000" rtlCol="0" anchor="t"/>
            <a:lstStyle/>
            <a:p>
              <a:pPr>
                <a:lnSpc>
                  <a:spcPct val="110000"/>
                </a:lnSpc>
                <a:spcBef>
                  <a:spcPts val="600"/>
                </a:spcBef>
              </a:pPr>
              <a:r>
                <a:rPr lang="en-US" sz="2400" b="1" dirty="0" err="1">
                  <a:solidFill>
                    <a:schemeClr val="accent2"/>
                  </a:solidFill>
                </a:rPr>
                <a:t>L</a:t>
              </a:r>
              <a:r>
                <a:rPr lang="en-US" sz="2400" b="1" baseline="-25000" dirty="0" err="1">
                  <a:solidFill>
                    <a:schemeClr val="accent2"/>
                  </a:solidFill>
                </a:rPr>
                <a:t>crs_rep</a:t>
              </a:r>
              <a:r>
                <a:rPr lang="en-US" sz="2400" b="1" dirty="0">
                  <a:solidFill>
                    <a:schemeClr val="accent2"/>
                  </a:solidFill>
                </a:rPr>
                <a:t> is louder than </a:t>
              </a:r>
              <a:r>
                <a:rPr lang="en-US" sz="2400" b="1" dirty="0" err="1">
                  <a:solidFill>
                    <a:schemeClr val="accent2"/>
                  </a:solidFill>
                </a:rPr>
                <a:t>L</a:t>
              </a:r>
              <a:r>
                <a:rPr lang="en-US" sz="2400" b="1" baseline="-25000" dirty="0" err="1">
                  <a:solidFill>
                    <a:schemeClr val="accent2"/>
                  </a:solidFill>
                </a:rPr>
                <a:t>wot_rep</a:t>
              </a:r>
              <a:r>
                <a:rPr lang="en-US" sz="2400" b="1" dirty="0">
                  <a:solidFill>
                    <a:schemeClr val="accent2"/>
                  </a:solidFill>
                </a:rPr>
                <a:t> in Annex 3 Tests</a:t>
              </a:r>
              <a:endParaRPr lang="en-US" sz="2400" b="1" baseline="-25000" dirty="0">
                <a:solidFill>
                  <a:schemeClr val="accent2"/>
                </a:solidFill>
              </a:endParaRPr>
            </a:p>
          </p:txBody>
        </p:sp>
        <p:sp>
          <p:nvSpPr>
            <p:cNvPr id="64" name="Freihandform: Form 5">
              <a:extLst>
                <a:ext uri="{FF2B5EF4-FFF2-40B4-BE49-F238E27FC236}">
                  <a16:creationId xmlns:a16="http://schemas.microsoft.com/office/drawing/2014/main" id="{37831512-976A-F461-4BDD-FBF9242882EB}"/>
                </a:ext>
              </a:extLst>
            </p:cNvPr>
            <p:cNvSpPr>
              <a:spLocks noChangeAspect="1"/>
            </p:cNvSpPr>
            <p:nvPr/>
          </p:nvSpPr>
          <p:spPr>
            <a:xfrm flipH="1" flipV="1">
              <a:off x="4433505" y="670469"/>
              <a:ext cx="220781" cy="360000"/>
            </a:xfrm>
            <a:custGeom>
              <a:avLst/>
              <a:gdLst>
                <a:gd name="connsiteX0" fmla="*/ 1174750 w 1174750"/>
                <a:gd name="connsiteY0" fmla="*/ 1915526 h 1915526"/>
                <a:gd name="connsiteX1" fmla="*/ 716416 w 1174750"/>
                <a:gd name="connsiteY1" fmla="*/ 1915526 h 1915526"/>
                <a:gd name="connsiteX2" fmla="*/ 0 w 1174750"/>
                <a:gd name="connsiteY2" fmla="*/ 957763 h 1915526"/>
                <a:gd name="connsiteX3" fmla="*/ 716416 w 1174750"/>
                <a:gd name="connsiteY3" fmla="*/ 0 h 1915526"/>
                <a:gd name="connsiteX4" fmla="*/ 1174750 w 1174750"/>
                <a:gd name="connsiteY4" fmla="*/ 0 h 1915526"/>
                <a:gd name="connsiteX5" fmla="*/ 458334 w 1174750"/>
                <a:gd name="connsiteY5" fmla="*/ 957763 h 1915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4750" h="1915526">
                  <a:moveTo>
                    <a:pt x="1174750" y="1915526"/>
                  </a:moveTo>
                  <a:lnTo>
                    <a:pt x="716416" y="1915526"/>
                  </a:lnTo>
                  <a:lnTo>
                    <a:pt x="0" y="957763"/>
                  </a:lnTo>
                  <a:lnTo>
                    <a:pt x="716416" y="0"/>
                  </a:lnTo>
                  <a:lnTo>
                    <a:pt x="1174750" y="0"/>
                  </a:lnTo>
                  <a:lnTo>
                    <a:pt x="458334" y="957763"/>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lnSpc>
                  <a:spcPct val="110000"/>
                </a:lnSpc>
                <a:spcBef>
                  <a:spcPts val="600"/>
                </a:spcBef>
              </a:pPr>
              <a:endParaRPr lang="en-US" sz="1700" dirty="0">
                <a:solidFill>
                  <a:schemeClr val="tx1"/>
                </a:solidFill>
              </a:endParaRPr>
            </a:p>
          </p:txBody>
        </p:sp>
        <p:sp>
          <p:nvSpPr>
            <p:cNvPr id="65" name="TextBox 6">
              <a:extLst>
                <a:ext uri="{FF2B5EF4-FFF2-40B4-BE49-F238E27FC236}">
                  <a16:creationId xmlns:a16="http://schemas.microsoft.com/office/drawing/2014/main" id="{6181348D-F38B-8A9A-63A6-97AAB934A8DB}"/>
                </a:ext>
              </a:extLst>
            </p:cNvPr>
            <p:cNvSpPr txBox="1">
              <a:spLocks/>
            </p:cNvSpPr>
            <p:nvPr/>
          </p:nvSpPr>
          <p:spPr bwMode="gray">
            <a:xfrm>
              <a:off x="4213413" y="2003735"/>
              <a:ext cx="3765175" cy="3636057"/>
            </a:xfrm>
            <a:prstGeom prst="rect">
              <a:avLst/>
            </a:prstGeom>
            <a:noFill/>
            <a:extLst>
              <a:ext uri="{909E8E84-426E-40DD-AFC4-6F175D3DCCD1}">
                <a14:hiddenFill xmlns:a14="http://schemas.microsoft.com/office/drawing/2010/main">
                  <a:solidFill>
                    <a:srgbClr val="FFFFFF"/>
                  </a:solidFill>
                </a14:hiddenFill>
              </a:ext>
            </a:extLst>
          </p:spPr>
          <p:txBody>
            <a:bodyPr vert="horz" lIns="216000" tIns="0" rIns="216000" bIns="0" rtlCol="0">
              <a:spAutoFit/>
            </a:bodyPr>
            <a:lstStyle>
              <a:lvl1pPr marL="0" indent="0" algn="l" defTabSz="914400" rtl="0" eaLnBrk="1" latinLnBrk="0" hangingPunct="1">
                <a:lnSpc>
                  <a:spcPct val="110000"/>
                </a:lnSpc>
                <a:spcBef>
                  <a:spcPts val="600"/>
                </a:spcBef>
                <a:buFontTx/>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600"/>
                </a:spcBef>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4pPr>
              <a:lvl5pPr marL="720000" indent="-180000" algn="l" defTabSz="914400" rtl="0" eaLnBrk="1" latinLnBrk="0" hangingPunct="1">
                <a:lnSpc>
                  <a:spcPct val="11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 extension of the margin from 2 dB to 3 dB for EVs with non-linear sound-load-</a:t>
              </a:r>
              <a:r>
                <a:rPr lang="en-US" dirty="0" err="1"/>
                <a:t>behaviour</a:t>
              </a:r>
              <a:r>
                <a:rPr lang="en-US" dirty="0"/>
                <a:t> is justified, since the low </a:t>
              </a:r>
              <a:r>
                <a:rPr lang="en-US" dirty="0" err="1"/>
                <a:t>L</a:t>
              </a:r>
              <a:r>
                <a:rPr lang="en-US" baseline="-25000" dirty="0" err="1"/>
                <a:t>wot_rep</a:t>
              </a:r>
              <a:r>
                <a:rPr lang="en-US" baseline="-25000" dirty="0"/>
                <a:t> </a:t>
              </a:r>
              <a:r>
                <a:rPr lang="en-US" dirty="0"/>
                <a:t> defines the ASEP anchor point for all load conditions for </a:t>
              </a:r>
              <a:r>
                <a:rPr lang="en-US" dirty="0" err="1"/>
                <a:t>Evs</a:t>
              </a:r>
              <a:r>
                <a:rPr lang="en-US" dirty="0"/>
                <a:t> including </a:t>
              </a:r>
              <a:r>
                <a:rPr lang="en-US" dirty="0" err="1"/>
                <a:t>L</a:t>
              </a:r>
              <a:r>
                <a:rPr lang="en-US" baseline="-25000" dirty="0" err="1"/>
                <a:t>crs_rep</a:t>
              </a:r>
              <a:r>
                <a:rPr lang="en-US" dirty="0"/>
                <a:t>. </a:t>
              </a:r>
            </a:p>
            <a:p>
              <a:r>
                <a:rPr lang="en-US" sz="1600" dirty="0"/>
                <a:t>Basically, even the OICA proposed 3 dB is too stringent for a simple supplement.</a:t>
              </a:r>
              <a:br>
                <a:rPr lang="en-US" sz="1600" dirty="0"/>
              </a:br>
              <a:r>
                <a:rPr lang="en-US" sz="1600" dirty="0"/>
                <a:t>Making almost the quietest vehicles borderline cannot be the target of the regulation.</a:t>
              </a:r>
            </a:p>
          </p:txBody>
        </p:sp>
      </p:grpSp>
      <p:cxnSp>
        <p:nvCxnSpPr>
          <p:cNvPr id="23" name="Gerade Verbindung mit Pfeil 22">
            <a:extLst>
              <a:ext uri="{FF2B5EF4-FFF2-40B4-BE49-F238E27FC236}">
                <a16:creationId xmlns:a16="http://schemas.microsoft.com/office/drawing/2014/main" id="{601C99F1-3EB7-AFA9-21FF-AAD4373F1834}"/>
              </a:ext>
            </a:extLst>
          </p:cNvPr>
          <p:cNvCxnSpPr>
            <a:cxnSpLocks/>
          </p:cNvCxnSpPr>
          <p:nvPr/>
        </p:nvCxnSpPr>
        <p:spPr>
          <a:xfrm flipV="1">
            <a:off x="4377332" y="3371278"/>
            <a:ext cx="0" cy="29756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7AB8D985-1F6B-33DA-55E6-FB00A3C901AC}"/>
              </a:ext>
            </a:extLst>
          </p:cNvPr>
          <p:cNvCxnSpPr>
            <a:cxnSpLocks/>
          </p:cNvCxnSpPr>
          <p:nvPr/>
        </p:nvCxnSpPr>
        <p:spPr>
          <a:xfrm>
            <a:off x="4201003" y="3668839"/>
            <a:ext cx="36004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platzhalter 8">
            <a:extLst>
              <a:ext uri="{FF2B5EF4-FFF2-40B4-BE49-F238E27FC236}">
                <a16:creationId xmlns:a16="http://schemas.microsoft.com/office/drawing/2014/main" id="{E2DF6844-31A2-D476-DC67-4E6949C27294}"/>
              </a:ext>
            </a:extLst>
          </p:cNvPr>
          <p:cNvSpPr txBox="1">
            <a:spLocks/>
          </p:cNvSpPr>
          <p:nvPr/>
        </p:nvSpPr>
        <p:spPr>
          <a:xfrm>
            <a:off x="695401" y="1454951"/>
            <a:ext cx="5760636" cy="639762"/>
          </a:xfrm>
          <a:prstGeom prst="rect">
            <a:avLst/>
          </a:prstGeom>
        </p:spPr>
        <p:txBody>
          <a:bodyPr/>
          <a:lst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US" sz="1800" b="1" kern="0" dirty="0"/>
              <a:t>If even </a:t>
            </a:r>
            <a:r>
              <a:rPr lang="en-US" sz="1800" b="1" kern="0" dirty="0" err="1"/>
              <a:t>L</a:t>
            </a:r>
            <a:r>
              <a:rPr lang="en-US" sz="1800" b="1" kern="0" baseline="-25000" dirty="0" err="1"/>
              <a:t>crs</a:t>
            </a:r>
            <a:r>
              <a:rPr lang="en-US" sz="1800" b="1" kern="0" dirty="0"/>
              <a:t> fails the ASEP requirements with a 2 dB margin, there is no justification to limit this margin!</a:t>
            </a:r>
          </a:p>
        </p:txBody>
      </p:sp>
      <p:sp>
        <p:nvSpPr>
          <p:cNvPr id="38" name="Inhaltsplatzhalter 2">
            <a:extLst>
              <a:ext uri="{FF2B5EF4-FFF2-40B4-BE49-F238E27FC236}">
                <a16:creationId xmlns:a16="http://schemas.microsoft.com/office/drawing/2014/main" id="{E8288B96-602F-D2F1-5EE5-22F0994B17FA}"/>
              </a:ext>
            </a:extLst>
          </p:cNvPr>
          <p:cNvSpPr txBox="1">
            <a:spLocks/>
          </p:cNvSpPr>
          <p:nvPr>
            <p:custDataLst>
              <p:tags r:id="rId2"/>
            </p:custDataLst>
          </p:nvPr>
        </p:nvSpPr>
        <p:spPr>
          <a:xfrm>
            <a:off x="695400" y="6388828"/>
            <a:ext cx="5904648" cy="246221"/>
          </a:xfrm>
          <a:prstGeom prst="rect">
            <a:avLst/>
          </a:prstGeom>
        </p:spPr>
        <p:txBody>
          <a:bodyPr wrap="square" lIns="0" tIns="0" rIns="0" bIns="0" anchor="b">
            <a:spAutoFit/>
          </a:bodyPr>
          <a:lstStyle>
            <a:lvl1pPr marL="0" indent="0" algn="l" defTabSz="914400" rtl="0" eaLnBrk="1" latinLnBrk="0" hangingPunct="1">
              <a:lnSpc>
                <a:spcPct val="110000"/>
              </a:lnSpc>
              <a:spcBef>
                <a:spcPts val="600"/>
              </a:spcBef>
              <a:buSzPct val="100000"/>
              <a:buFontTx/>
              <a:buNone/>
              <a:defRPr sz="1700" kern="1200">
                <a:solidFill>
                  <a:schemeClr val="tx1"/>
                </a:solidFill>
                <a:latin typeface="+mn-lt"/>
                <a:ea typeface="+mn-ea"/>
                <a:cs typeface="+mn-cs"/>
              </a:defRPr>
            </a:lvl1pPr>
            <a:lvl2pPr marL="216000" indent="-216000" algn="l" defTabSz="914400" rtl="0" eaLnBrk="1" latinLnBrk="0" hangingPunct="1">
              <a:lnSpc>
                <a:spcPct val="110000"/>
              </a:lnSpc>
              <a:spcBef>
                <a:spcPts val="600"/>
              </a:spcBef>
              <a:buFont typeface="Wingdings" panose="05000000000000000000" pitchFamily="2" charset="2"/>
              <a:buChar char="§"/>
              <a:defRPr sz="1700" kern="1200">
                <a:solidFill>
                  <a:schemeClr val="tx1"/>
                </a:solidFill>
                <a:latin typeface="+mn-lt"/>
                <a:ea typeface="+mn-ea"/>
                <a:cs typeface="+mn-cs"/>
              </a:defRPr>
            </a:lvl2pPr>
            <a:lvl3pPr marL="432000" indent="-252000" algn="l" defTabSz="914400" rtl="0" eaLnBrk="1" latinLnBrk="0" hangingPunct="1">
              <a:lnSpc>
                <a:spcPct val="110000"/>
              </a:lnSpc>
              <a:spcBef>
                <a:spcPts val="600"/>
              </a:spcBef>
              <a:buSzPct val="100000"/>
              <a:buFont typeface="Courier New" panose="02070309020205020404" pitchFamily="49" charset="0"/>
              <a:buChar char="o"/>
              <a:defRPr sz="1700" kern="1200">
                <a:solidFill>
                  <a:schemeClr val="tx1"/>
                </a:solidFill>
                <a:latin typeface="+mn-lt"/>
                <a:ea typeface="+mn-ea"/>
                <a:cs typeface="+mn-cs"/>
              </a:defRPr>
            </a:lvl3pPr>
            <a:lvl4pPr marL="648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4pPr>
            <a:lvl5pPr marL="864000" indent="-216000" algn="l" defTabSz="914400" rtl="0" eaLnBrk="1" latinLnBrk="0" hangingPunct="1">
              <a:lnSpc>
                <a:spcPct val="110000"/>
              </a:lnSpc>
              <a:spcBef>
                <a:spcPts val="600"/>
              </a:spcBef>
              <a:buFont typeface="Symbol" panose="05050102010706020507" pitchFamily="18" charset="2"/>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Bef>
                <a:spcPts val="300"/>
              </a:spcBef>
              <a:spcAft>
                <a:spcPts val="0"/>
              </a:spcAft>
            </a:pPr>
            <a:r>
              <a:rPr lang="en-US" sz="800" dirty="0"/>
              <a:t>*   based on VEHICLE  ID-07 (CP-Data) with PMR: 72 kW/t, </a:t>
            </a:r>
            <a:r>
              <a:rPr lang="en-US" sz="800" dirty="0" err="1"/>
              <a:t>a</a:t>
            </a:r>
            <a:r>
              <a:rPr lang="en-US" sz="800" baseline="-25000" dirty="0" err="1"/>
              <a:t>max</a:t>
            </a:r>
            <a:r>
              <a:rPr lang="en-US" sz="800" dirty="0"/>
              <a:t>= 3 m/s² and L</a:t>
            </a:r>
            <a:r>
              <a:rPr lang="en-US" sz="800" baseline="-25000" dirty="0"/>
              <a:t>urban</a:t>
            </a:r>
            <a:r>
              <a:rPr lang="en-US" sz="800" dirty="0"/>
              <a:t>: 68,6 dB(A) Phase 2</a:t>
            </a:r>
          </a:p>
          <a:p>
            <a:pPr>
              <a:lnSpc>
                <a:spcPct val="90000"/>
              </a:lnSpc>
              <a:spcBef>
                <a:spcPts val="0"/>
              </a:spcBef>
            </a:pPr>
            <a:r>
              <a:rPr lang="en-US" sz="800" dirty="0"/>
              <a:t>**  accepted difference between consecutive test runs of one (!) test condition see UN-R51/03 Annex 3 Paragraph  3.1.3.3. </a:t>
            </a:r>
          </a:p>
        </p:txBody>
      </p:sp>
      <p:sp>
        <p:nvSpPr>
          <p:cNvPr id="57" name="Textfeld 56">
            <a:extLst>
              <a:ext uri="{FF2B5EF4-FFF2-40B4-BE49-F238E27FC236}">
                <a16:creationId xmlns:a16="http://schemas.microsoft.com/office/drawing/2014/main" id="{58C07EFF-5AF9-C8F2-6514-1AEB2E0F5B8B}"/>
              </a:ext>
            </a:extLst>
          </p:cNvPr>
          <p:cNvSpPr txBox="1"/>
          <p:nvPr/>
        </p:nvSpPr>
        <p:spPr>
          <a:xfrm>
            <a:off x="4871864" y="4310537"/>
            <a:ext cx="1861407" cy="276999"/>
          </a:xfrm>
          <a:prstGeom prst="rect">
            <a:avLst/>
          </a:prstGeom>
          <a:noFill/>
        </p:spPr>
        <p:txBody>
          <a:bodyPr wrap="none" rtlCol="0">
            <a:spAutoFit/>
          </a:bodyPr>
          <a:lstStyle/>
          <a:p>
            <a:r>
              <a:rPr lang="en-US" sz="1200" dirty="0"/>
              <a:t>vehicle speed </a:t>
            </a:r>
            <a:r>
              <a:rPr lang="en-US" sz="1200" dirty="0" err="1"/>
              <a:t>v</a:t>
            </a:r>
            <a:r>
              <a:rPr lang="en-US" sz="1200" baseline="-25000" dirty="0" err="1"/>
              <a:t>BB</a:t>
            </a:r>
            <a:r>
              <a:rPr lang="en-US" sz="1200" baseline="-25000" dirty="0"/>
              <a:t>‘</a:t>
            </a:r>
            <a:r>
              <a:rPr lang="en-US" sz="1200" dirty="0"/>
              <a:t> [km/h]</a:t>
            </a:r>
          </a:p>
        </p:txBody>
      </p:sp>
      <p:sp>
        <p:nvSpPr>
          <p:cNvPr id="59" name="Textfeld 58">
            <a:extLst>
              <a:ext uri="{FF2B5EF4-FFF2-40B4-BE49-F238E27FC236}">
                <a16:creationId xmlns:a16="http://schemas.microsoft.com/office/drawing/2014/main" id="{1271AB51-3186-E4A9-4D3F-D378F022CDDA}"/>
              </a:ext>
            </a:extLst>
          </p:cNvPr>
          <p:cNvSpPr txBox="1"/>
          <p:nvPr/>
        </p:nvSpPr>
        <p:spPr>
          <a:xfrm rot="16200000">
            <a:off x="-640192" y="3299644"/>
            <a:ext cx="2497800" cy="276999"/>
          </a:xfrm>
          <a:prstGeom prst="rect">
            <a:avLst/>
          </a:prstGeom>
          <a:noFill/>
        </p:spPr>
        <p:txBody>
          <a:bodyPr wrap="none" rtlCol="0">
            <a:spAutoFit/>
          </a:bodyPr>
          <a:lstStyle/>
          <a:p>
            <a:r>
              <a:rPr lang="en-US" sz="1200" dirty="0"/>
              <a:t>max. sound pressure level [dB(A)]</a:t>
            </a:r>
          </a:p>
        </p:txBody>
      </p:sp>
    </p:spTree>
    <p:extLst>
      <p:ext uri="{BB962C8B-B14F-4D97-AF65-F5344CB8AC3E}">
        <p14:creationId xmlns:p14="http://schemas.microsoft.com/office/powerpoint/2010/main" val="35471023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NAME" val="LABEL-urn:ae5340c4-9fe1-4a96-afeb-8a9275c94f9e:quickSlide:basic:slides#e3ae8436-5ed0-428c-9ea3-b3cf70f894c4\51bd83e5-35ce-4fe3-bcec-dd31160b2fc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6ma0aiAGY06bYO74rBRXpw"/>
</p:tagLst>
</file>

<file path=ppt/tags/tag19.xml><?xml version="1.0" encoding="utf-8"?>
<p:tagLst xmlns:a="http://schemas.openxmlformats.org/drawingml/2006/main" xmlns:r="http://schemas.openxmlformats.org/officeDocument/2006/relationships" xmlns:p="http://schemas.openxmlformats.org/presentationml/2006/main">
  <p:tag name="NAME" val="LABEL-urn:ae5340c4-9fe1-4a96-afeb-8a9275c94f9e:quickSlide:basic:slides#e3ae8436-5ed0-428c-9ea3-b3cf70f894c4\51bd83e5-35ce-4fe3-bcec-dd31160b2fc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NAME" val="LABEL-urn:ae5340c4-9fe1-4a96-afeb-8a9275c94f9e:quickSlide:basic:slides#e3ae8436-5ed0-428c-9ea3-b3cf70f894c4\51bd83e5-35ce-4fe3-bcec-dd31160b2fc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NAME" val="LABEL-urn:ae5340c4-9fe1-4a96-afeb-8a9275c94f9e:quickSlide:basic:slides#e3ae8436-5ed0-428c-9ea3-b3cf70f894c4\51bd83e5-35ce-4fe3-bcec-dd31160b2fc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NAME" val="LABEL-urn:ae5340c4-9fe1-4a96-afeb-8a9275c94f9e:quickSlide:basic:slides#e3ae8436-5ed0-428c-9ea3-b3cf70f894c4\51bd83e5-35ce-4fe3-bcec-dd31160b2fc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0</TotalTime>
  <Words>2371</Words>
  <Application>Microsoft Office PowerPoint</Application>
  <PresentationFormat>Breitbild</PresentationFormat>
  <Paragraphs>195</Paragraphs>
  <Slides>12</Slides>
  <Notes>11</Notes>
  <HiddenSlides>0</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1</vt:i4>
      </vt:variant>
      <vt:variant>
        <vt:lpstr>Folientitel</vt:lpstr>
      </vt:variant>
      <vt:variant>
        <vt:i4>12</vt:i4>
      </vt:variant>
    </vt:vector>
  </HeadingPairs>
  <TitlesOfParts>
    <vt:vector size="21" baseType="lpstr">
      <vt:lpstr>Arial</vt:lpstr>
      <vt:lpstr>Arial Nova Cond</vt:lpstr>
      <vt:lpstr>Arial Nova Cond Light</vt:lpstr>
      <vt:lpstr>Calibri</vt:lpstr>
      <vt:lpstr>Courier New</vt:lpstr>
      <vt:lpstr>Porsche Next TT</vt:lpstr>
      <vt:lpstr>Wingdings</vt:lpstr>
      <vt:lpstr>Masque présentation OICA</vt:lpstr>
      <vt:lpstr>think-cell Folie</vt:lpstr>
      <vt:lpstr>Amendment of  GRBP/2025/29 and GRBP-82-08</vt:lpstr>
      <vt:lpstr>GRBP Starting Situation defined by decision in 82nd GRBP</vt:lpstr>
      <vt:lpstr>GRBP Starting Situation Detailed Planning</vt:lpstr>
      <vt:lpstr>Finding a Consensus Define Default mode respectively R138 range only  in combination with a driver-only activation of EES (1)</vt:lpstr>
      <vt:lpstr>Finding a Consensus Define Default mode respectively R138 range only  in combination with a driver-only activation of EES (2)</vt:lpstr>
      <vt:lpstr>Finding a Consensus Define Default mode respectively R138 range only  in combination with a driver-only activation of EES (3)</vt:lpstr>
      <vt:lpstr>Finding a Consensus Validate Limit Curve with available data of CP’s and OICA: ΔLASEP</vt:lpstr>
      <vt:lpstr>Finding a Consensus  Validate Limit Curve with available data of CP’s and OICA: x-Margin</vt:lpstr>
      <vt:lpstr>Finding a Consensus  Validate Limit Curve with available data of CP’s and OICA: x-Margin</vt:lpstr>
      <vt:lpstr>Finding a Consensus  Transitional provisions for extensions of existing Type Approvals</vt:lpstr>
      <vt:lpstr>Conclusion &amp; OICA’s Position    OICA’s Proposal Meets all Requirements to be Addressed in a Supplement.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Klaus Neuhaus</dc:creator>
  <cp:lastModifiedBy>Klaus Neuhaus</cp:lastModifiedBy>
  <cp:revision>3</cp:revision>
  <dcterms:created xsi:type="dcterms:W3CDTF">2025-10-15T08:34:01Z</dcterms:created>
  <dcterms:modified xsi:type="dcterms:W3CDTF">2025-10-20T15:26:15Z</dcterms:modified>
</cp:coreProperties>
</file>