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4"/>
  </p:notesMasterIdLst>
  <p:handoutMasterIdLst>
    <p:handoutMasterId r:id="rId15"/>
  </p:handoutMasterIdLst>
  <p:sldIdLst>
    <p:sldId id="289" r:id="rId5"/>
    <p:sldId id="287" r:id="rId6"/>
    <p:sldId id="286" r:id="rId7"/>
    <p:sldId id="290" r:id="rId8"/>
    <p:sldId id="291" r:id="rId9"/>
    <p:sldId id="267" r:id="rId10"/>
    <p:sldId id="288" r:id="rId11"/>
    <p:sldId id="284" r:id="rId12"/>
    <p:sldId id="29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C64EBC1-19D8-4A28-9658-4088C5BDB287}">
          <p14:sldIdLst>
            <p14:sldId id="289"/>
            <p14:sldId id="287"/>
            <p14:sldId id="286"/>
            <p14:sldId id="290"/>
            <p14:sldId id="291"/>
            <p14:sldId id="267"/>
            <p14:sldId id="288"/>
            <p14:sldId id="284"/>
            <p14:sldId id="292"/>
          </p14:sldIdLst>
        </p14:section>
      </p14:sectionLst>
    </p:ext>
    <p:ext uri="{EFAFB233-063F-42B5-8137-9DF3F51BA10A}">
      <p15:sldGuideLst xmlns:p15="http://schemas.microsoft.com/office/powerpoint/2012/main">
        <p15:guide id="3" orient="horz" pos="2260" userDrawn="1">
          <p15:clr>
            <a:srgbClr val="A4A3A4"/>
          </p15:clr>
        </p15:guide>
        <p15:guide id="4"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26262"/>
    <a:srgbClr val="FF8447"/>
    <a:srgbClr val="FE5500"/>
    <a:srgbClr val="CF6631"/>
    <a:srgbClr val="006AB0"/>
    <a:srgbClr val="0E11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145508-C56C-47DF-AADF-AA950D53E9AC}" v="2437" dt="2025-11-06T09:34:39.118"/>
    <p1510:client id="{F3EB0414-DC26-452A-A502-002C7CED4D67}" v="307" dt="2025-11-05T16:58:49.6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260"/>
        <p:guide pos="288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bie Wilmot" userId="e0331d86-4fff-4ba3-81be-9935ce780f51" providerId="ADAL" clId="{AB145508-C56C-47DF-AADF-AA950D53E9AC}"/>
    <pc:docChg chg="undo custSel mod addSld delSld modSld sldOrd modMainMaster modSection">
      <pc:chgData name="Robbie Wilmot" userId="e0331d86-4fff-4ba3-81be-9935ce780f51" providerId="ADAL" clId="{AB145508-C56C-47DF-AADF-AA950D53E9AC}" dt="2025-10-02T07:25:38.554" v="6485" actId="20577"/>
      <pc:docMkLst>
        <pc:docMk/>
      </pc:docMkLst>
      <pc:sldChg chg="del">
        <pc:chgData name="Robbie Wilmot" userId="e0331d86-4fff-4ba3-81be-9935ce780f51" providerId="ADAL" clId="{AB145508-C56C-47DF-AADF-AA950D53E9AC}" dt="2025-09-18T14:54:42.202" v="0" actId="47"/>
        <pc:sldMkLst>
          <pc:docMk/>
          <pc:sldMk cId="942294477" sldId="266"/>
        </pc:sldMkLst>
      </pc:sldChg>
      <pc:sldChg chg="addSp delSp modSp mod modNotesTx">
        <pc:chgData name="Robbie Wilmot" userId="e0331d86-4fff-4ba3-81be-9935ce780f51" providerId="ADAL" clId="{AB145508-C56C-47DF-AADF-AA950D53E9AC}" dt="2025-10-02T07:11:33.514" v="5619" actId="20577"/>
        <pc:sldMkLst>
          <pc:docMk/>
          <pc:sldMk cId="4092277582" sldId="267"/>
        </pc:sldMkLst>
      </pc:sldChg>
      <pc:sldChg chg="addSp delSp modSp del mod">
        <pc:chgData name="Robbie Wilmot" userId="e0331d86-4fff-4ba3-81be-9935ce780f51" providerId="ADAL" clId="{AB145508-C56C-47DF-AADF-AA950D53E9AC}" dt="2025-09-19T17:14:35.242" v="2585" actId="47"/>
        <pc:sldMkLst>
          <pc:docMk/>
          <pc:sldMk cId="1152547949" sldId="283"/>
        </pc:sldMkLst>
      </pc:sldChg>
      <pc:sldChg chg="addSp delSp modSp mod modNotesTx">
        <pc:chgData name="Robbie Wilmot" userId="e0331d86-4fff-4ba3-81be-9935ce780f51" providerId="ADAL" clId="{AB145508-C56C-47DF-AADF-AA950D53E9AC}" dt="2025-10-02T07:25:38.554" v="6485" actId="20577"/>
        <pc:sldMkLst>
          <pc:docMk/>
          <pc:sldMk cId="2623847279" sldId="284"/>
        </pc:sldMkLst>
      </pc:sldChg>
      <pc:sldChg chg="addSp delSp modSp del mod">
        <pc:chgData name="Robbie Wilmot" userId="e0331d86-4fff-4ba3-81be-9935ce780f51" providerId="ADAL" clId="{AB145508-C56C-47DF-AADF-AA950D53E9AC}" dt="2025-09-19T09:06:20.718" v="1180" actId="2696"/>
        <pc:sldMkLst>
          <pc:docMk/>
          <pc:sldMk cId="3492934055" sldId="285"/>
        </pc:sldMkLst>
      </pc:sldChg>
      <pc:sldChg chg="addSp delSp modSp mod modNotesTx">
        <pc:chgData name="Robbie Wilmot" userId="e0331d86-4fff-4ba3-81be-9935ce780f51" providerId="ADAL" clId="{AB145508-C56C-47DF-AADF-AA950D53E9AC}" dt="2025-10-01T07:25:27.711" v="4670" actId="20577"/>
        <pc:sldMkLst>
          <pc:docMk/>
          <pc:sldMk cId="1996795724" sldId="286"/>
        </pc:sldMkLst>
      </pc:sldChg>
      <pc:sldChg chg="del">
        <pc:chgData name="Robbie Wilmot" userId="e0331d86-4fff-4ba3-81be-9935ce780f51" providerId="ADAL" clId="{AB145508-C56C-47DF-AADF-AA950D53E9AC}" dt="2025-09-18T14:54:43.071" v="1" actId="47"/>
        <pc:sldMkLst>
          <pc:docMk/>
          <pc:sldMk cId="623780533" sldId="287"/>
        </pc:sldMkLst>
      </pc:sldChg>
      <pc:sldChg chg="addSp delSp modSp add mod ord modNotesTx">
        <pc:chgData name="Robbie Wilmot" userId="e0331d86-4fff-4ba3-81be-9935ce780f51" providerId="ADAL" clId="{AB145508-C56C-47DF-AADF-AA950D53E9AC}" dt="2025-10-02T07:10:07.912" v="5618" actId="20577"/>
        <pc:sldMkLst>
          <pc:docMk/>
          <pc:sldMk cId="2057141689" sldId="287"/>
        </pc:sldMkLst>
      </pc:sldChg>
      <pc:sldChg chg="addSp delSp modSp new mod">
        <pc:chgData name="Robbie Wilmot" userId="e0331d86-4fff-4ba3-81be-9935ce780f51" providerId="ADAL" clId="{AB145508-C56C-47DF-AADF-AA950D53E9AC}" dt="2025-09-19T17:12:31.814" v="2500" actId="20577"/>
        <pc:sldMkLst>
          <pc:docMk/>
          <pc:sldMk cId="4277750638" sldId="288"/>
        </pc:sldMkLst>
      </pc:sldChg>
      <pc:sldChg chg="delSp modSp new mod">
        <pc:chgData name="Robbie Wilmot" userId="e0331d86-4fff-4ba3-81be-9935ce780f51" providerId="ADAL" clId="{AB145508-C56C-47DF-AADF-AA950D53E9AC}" dt="2025-09-19T17:14:30.680" v="2584" actId="478"/>
        <pc:sldMkLst>
          <pc:docMk/>
          <pc:sldMk cId="3509333043" sldId="289"/>
        </pc:sldMkLst>
      </pc:sldChg>
      <pc:sldMasterChg chg="modSp mod">
        <pc:chgData name="Robbie Wilmot" userId="e0331d86-4fff-4ba3-81be-9935ce780f51" providerId="ADAL" clId="{AB145508-C56C-47DF-AADF-AA950D53E9AC}" dt="2025-09-19T17:14:29.359" v="2582" actId="33475"/>
        <pc:sldMasterMkLst>
          <pc:docMk/>
          <pc:sldMasterMk cId="3715503000" sldId="2147483648"/>
        </pc:sldMasterMkLst>
      </pc:sldMasterChg>
    </pc:docChg>
  </pc:docChgLst>
  <pc:docChgLst>
    <pc:chgData name="Douglas Hannah" userId="e9267bac-9433-4fab-8e98-c4001658069c" providerId="ADAL" clId="{4AC3A2F0-3D50-480F-9C40-BD803BD0EAB6}"/>
    <pc:docChg chg="undo custSel modSld">
      <pc:chgData name="Douglas Hannah" userId="e9267bac-9433-4fab-8e98-c4001658069c" providerId="ADAL" clId="{4AC3A2F0-3D50-480F-9C40-BD803BD0EAB6}" dt="2025-11-06T06:25:38.709" v="725" actId="20577"/>
      <pc:docMkLst>
        <pc:docMk/>
      </pc:docMkLst>
      <pc:sldChg chg="modSp mod">
        <pc:chgData name="Douglas Hannah" userId="e9267bac-9433-4fab-8e98-c4001658069c" providerId="ADAL" clId="{4AC3A2F0-3D50-480F-9C40-BD803BD0EAB6}" dt="2025-11-05T13:58:12.180" v="228" actId="20577"/>
        <pc:sldMkLst>
          <pc:docMk/>
          <pc:sldMk cId="4092277582" sldId="267"/>
        </pc:sldMkLst>
        <pc:spChg chg="mod">
          <ac:chgData name="Douglas Hannah" userId="e9267bac-9433-4fab-8e98-c4001658069c" providerId="ADAL" clId="{4AC3A2F0-3D50-480F-9C40-BD803BD0EAB6}" dt="2025-11-05T13:58:12.180" v="228" actId="20577"/>
          <ac:spMkLst>
            <pc:docMk/>
            <pc:sldMk cId="4092277582" sldId="267"/>
            <ac:spMk id="7" creationId="{04280F33-F3C3-AD9E-290A-3B8DFA701A06}"/>
          </ac:spMkLst>
        </pc:spChg>
      </pc:sldChg>
      <pc:sldChg chg="modSp mod">
        <pc:chgData name="Douglas Hannah" userId="e9267bac-9433-4fab-8e98-c4001658069c" providerId="ADAL" clId="{4AC3A2F0-3D50-480F-9C40-BD803BD0EAB6}" dt="2025-11-05T16:54:20.380" v="269" actId="255"/>
        <pc:sldMkLst>
          <pc:docMk/>
          <pc:sldMk cId="1996795724" sldId="286"/>
        </pc:sldMkLst>
        <pc:spChg chg="mod">
          <ac:chgData name="Douglas Hannah" userId="e9267bac-9433-4fab-8e98-c4001658069c" providerId="ADAL" clId="{4AC3A2F0-3D50-480F-9C40-BD803BD0EAB6}" dt="2025-11-05T16:54:20.380" v="269" actId="255"/>
          <ac:spMkLst>
            <pc:docMk/>
            <pc:sldMk cId="1996795724" sldId="286"/>
            <ac:spMk id="112" creationId="{1ACC5F5F-E1AF-EC9C-AB5B-D0EF89FDEC5B}"/>
          </ac:spMkLst>
        </pc:spChg>
      </pc:sldChg>
      <pc:sldChg chg="modSp mod">
        <pc:chgData name="Douglas Hannah" userId="e9267bac-9433-4fab-8e98-c4001658069c" providerId="ADAL" clId="{4AC3A2F0-3D50-480F-9C40-BD803BD0EAB6}" dt="2025-11-05T16:58:49.668" v="306" actId="20577"/>
        <pc:sldMkLst>
          <pc:docMk/>
          <pc:sldMk cId="4277750638" sldId="288"/>
        </pc:sldMkLst>
        <pc:spChg chg="mod">
          <ac:chgData name="Douglas Hannah" userId="e9267bac-9433-4fab-8e98-c4001658069c" providerId="ADAL" clId="{4AC3A2F0-3D50-480F-9C40-BD803BD0EAB6}" dt="2025-11-05T16:58:49.668" v="306" actId="20577"/>
          <ac:spMkLst>
            <pc:docMk/>
            <pc:sldMk cId="4277750638" sldId="288"/>
            <ac:spMk id="8" creationId="{ED97114E-9961-528F-C6D0-1F5A6D4189E3}"/>
          </ac:spMkLst>
        </pc:spChg>
      </pc:sldChg>
      <pc:sldChg chg="modSp mod">
        <pc:chgData name="Douglas Hannah" userId="e9267bac-9433-4fab-8e98-c4001658069c" providerId="ADAL" clId="{4AC3A2F0-3D50-480F-9C40-BD803BD0EAB6}" dt="2025-11-06T06:13:50.002" v="480" actId="20577"/>
        <pc:sldMkLst>
          <pc:docMk/>
          <pc:sldMk cId="2175965442" sldId="290"/>
        </pc:sldMkLst>
        <pc:spChg chg="mod">
          <ac:chgData name="Douglas Hannah" userId="e9267bac-9433-4fab-8e98-c4001658069c" providerId="ADAL" clId="{4AC3A2F0-3D50-480F-9C40-BD803BD0EAB6}" dt="2025-11-06T06:13:50.002" v="480" actId="20577"/>
          <ac:spMkLst>
            <pc:docMk/>
            <pc:sldMk cId="2175965442" sldId="290"/>
            <ac:spMk id="3" creationId="{E211F7DF-037A-CCFE-BECF-541766A0659F}"/>
          </ac:spMkLst>
        </pc:spChg>
      </pc:sldChg>
      <pc:sldChg chg="modSp mod">
        <pc:chgData name="Douglas Hannah" userId="e9267bac-9433-4fab-8e98-c4001658069c" providerId="ADAL" clId="{4AC3A2F0-3D50-480F-9C40-BD803BD0EAB6}" dt="2025-11-06T06:25:38.709" v="725" actId="20577"/>
        <pc:sldMkLst>
          <pc:docMk/>
          <pc:sldMk cId="1253900268" sldId="291"/>
        </pc:sldMkLst>
        <pc:spChg chg="mod">
          <ac:chgData name="Douglas Hannah" userId="e9267bac-9433-4fab-8e98-c4001658069c" providerId="ADAL" clId="{4AC3A2F0-3D50-480F-9C40-BD803BD0EAB6}" dt="2025-11-06T06:25:38.709" v="725" actId="20577"/>
          <ac:spMkLst>
            <pc:docMk/>
            <pc:sldMk cId="1253900268" sldId="291"/>
            <ac:spMk id="3" creationId="{5552E1EB-30EE-9518-D163-C55ADF90956E}"/>
          </ac:spMkLst>
        </pc:spChg>
      </pc:sldChg>
    </pc:docChg>
  </pc:docChgLst>
  <pc:docChgLst>
    <pc:chgData name="Robbie Wilmot" userId="e0331d86-4fff-4ba3-81be-9935ce780f51" providerId="ADAL" clId="{3CB0938D-057C-4E03-8973-344423C7A0C4}"/>
    <pc:docChg chg="undo custSel addSld modSld sldOrd modSection">
      <pc:chgData name="Robbie Wilmot" userId="e0331d86-4fff-4ba3-81be-9935ce780f51" providerId="ADAL" clId="{3CB0938D-057C-4E03-8973-344423C7A0C4}" dt="2025-11-06T09:34:39.119" v="4045" actId="20577"/>
      <pc:docMkLst>
        <pc:docMk/>
      </pc:docMkLst>
      <pc:sldChg chg="addSp modSp mod">
        <pc:chgData name="Robbie Wilmot" userId="e0331d86-4fff-4ba3-81be-9935ce780f51" providerId="ADAL" clId="{3CB0938D-057C-4E03-8973-344423C7A0C4}" dt="2025-11-05T11:51:34.926" v="2067" actId="123"/>
        <pc:sldMkLst>
          <pc:docMk/>
          <pc:sldMk cId="4092277582" sldId="267"/>
        </pc:sldMkLst>
        <pc:spChg chg="mod">
          <ac:chgData name="Robbie Wilmot" userId="e0331d86-4fff-4ba3-81be-9935ce780f51" providerId="ADAL" clId="{3CB0938D-057C-4E03-8973-344423C7A0C4}" dt="2025-11-05T11:48:00.120" v="2019" actId="404"/>
          <ac:spMkLst>
            <pc:docMk/>
            <pc:sldMk cId="4092277582" sldId="267"/>
            <ac:spMk id="3" creationId="{1598C893-006A-48F8-2676-700521BB834E}"/>
          </ac:spMkLst>
        </pc:spChg>
        <pc:spChg chg="add mod">
          <ac:chgData name="Robbie Wilmot" userId="e0331d86-4fff-4ba3-81be-9935ce780f51" providerId="ADAL" clId="{3CB0938D-057C-4E03-8973-344423C7A0C4}" dt="2025-11-05T11:51:34.926" v="2067" actId="123"/>
          <ac:spMkLst>
            <pc:docMk/>
            <pc:sldMk cId="4092277582" sldId="267"/>
            <ac:spMk id="7" creationId="{04280F33-F3C3-AD9E-290A-3B8DFA701A06}"/>
          </ac:spMkLst>
        </pc:spChg>
        <pc:spChg chg="mod">
          <ac:chgData name="Robbie Wilmot" userId="e0331d86-4fff-4ba3-81be-9935ce780f51" providerId="ADAL" clId="{3CB0938D-057C-4E03-8973-344423C7A0C4}" dt="2025-11-05T11:48:04.548" v="2030" actId="1035"/>
          <ac:spMkLst>
            <pc:docMk/>
            <pc:sldMk cId="4092277582" sldId="267"/>
            <ac:spMk id="10" creationId="{AFE5FF8C-1544-B5EA-88CD-B56C3133337B}"/>
          </ac:spMkLst>
        </pc:spChg>
        <pc:spChg chg="mod">
          <ac:chgData name="Robbie Wilmot" userId="e0331d86-4fff-4ba3-81be-9935ce780f51" providerId="ADAL" clId="{3CB0938D-057C-4E03-8973-344423C7A0C4}" dt="2025-11-05T11:48:04.548" v="2030" actId="1035"/>
          <ac:spMkLst>
            <pc:docMk/>
            <pc:sldMk cId="4092277582" sldId="267"/>
            <ac:spMk id="12" creationId="{A57C190C-181A-AB58-BF37-F367C1037FEC}"/>
          </ac:spMkLst>
        </pc:spChg>
        <pc:spChg chg="mod">
          <ac:chgData name="Robbie Wilmot" userId="e0331d86-4fff-4ba3-81be-9935ce780f51" providerId="ADAL" clId="{3CB0938D-057C-4E03-8973-344423C7A0C4}" dt="2025-11-05T11:48:04.548" v="2030" actId="1035"/>
          <ac:spMkLst>
            <pc:docMk/>
            <pc:sldMk cId="4092277582" sldId="267"/>
            <ac:spMk id="13" creationId="{F4CA6CB4-F11C-9AFB-B96D-C5EE311269AE}"/>
          </ac:spMkLst>
        </pc:spChg>
        <pc:spChg chg="mod">
          <ac:chgData name="Robbie Wilmot" userId="e0331d86-4fff-4ba3-81be-9935ce780f51" providerId="ADAL" clId="{3CB0938D-057C-4E03-8973-344423C7A0C4}" dt="2025-11-05T11:48:04.548" v="2030" actId="1035"/>
          <ac:spMkLst>
            <pc:docMk/>
            <pc:sldMk cId="4092277582" sldId="267"/>
            <ac:spMk id="15" creationId="{6CAFF3A5-B668-3EED-8B69-CD24A8145C9B}"/>
          </ac:spMkLst>
        </pc:spChg>
        <pc:spChg chg="mod">
          <ac:chgData name="Robbie Wilmot" userId="e0331d86-4fff-4ba3-81be-9935ce780f51" providerId="ADAL" clId="{3CB0938D-057C-4E03-8973-344423C7A0C4}" dt="2025-11-05T11:48:04.548" v="2030" actId="1035"/>
          <ac:spMkLst>
            <pc:docMk/>
            <pc:sldMk cId="4092277582" sldId="267"/>
            <ac:spMk id="19" creationId="{D6AD4B55-1181-4B27-795C-0D8B09B730FD}"/>
          </ac:spMkLst>
        </pc:spChg>
        <pc:spChg chg="mod">
          <ac:chgData name="Robbie Wilmot" userId="e0331d86-4fff-4ba3-81be-9935ce780f51" providerId="ADAL" clId="{3CB0938D-057C-4E03-8973-344423C7A0C4}" dt="2025-11-05T11:48:04.548" v="2030" actId="1035"/>
          <ac:spMkLst>
            <pc:docMk/>
            <pc:sldMk cId="4092277582" sldId="267"/>
            <ac:spMk id="23" creationId="{467AF861-E608-3BD2-6F96-F2127D06E424}"/>
          </ac:spMkLst>
        </pc:spChg>
        <pc:spChg chg="mod">
          <ac:chgData name="Robbie Wilmot" userId="e0331d86-4fff-4ba3-81be-9935ce780f51" providerId="ADAL" clId="{3CB0938D-057C-4E03-8973-344423C7A0C4}" dt="2025-11-05T11:48:04.548" v="2030" actId="1035"/>
          <ac:spMkLst>
            <pc:docMk/>
            <pc:sldMk cId="4092277582" sldId="267"/>
            <ac:spMk id="25" creationId="{6A6CEC85-E902-D47B-C997-1A1D2C78B851}"/>
          </ac:spMkLst>
        </pc:spChg>
        <pc:spChg chg="mod">
          <ac:chgData name="Robbie Wilmot" userId="e0331d86-4fff-4ba3-81be-9935ce780f51" providerId="ADAL" clId="{3CB0938D-057C-4E03-8973-344423C7A0C4}" dt="2025-11-05T11:48:04.548" v="2030" actId="1035"/>
          <ac:spMkLst>
            <pc:docMk/>
            <pc:sldMk cId="4092277582" sldId="267"/>
            <ac:spMk id="26" creationId="{F82708CB-B87C-92D0-DC53-65E6A2518F6C}"/>
          </ac:spMkLst>
        </pc:spChg>
        <pc:spChg chg="mod">
          <ac:chgData name="Robbie Wilmot" userId="e0331d86-4fff-4ba3-81be-9935ce780f51" providerId="ADAL" clId="{3CB0938D-057C-4E03-8973-344423C7A0C4}" dt="2025-11-05T11:48:04.548" v="2030" actId="1035"/>
          <ac:spMkLst>
            <pc:docMk/>
            <pc:sldMk cId="4092277582" sldId="267"/>
            <ac:spMk id="27" creationId="{7ACB3CFD-6605-BF2C-E8C6-59CDC08AC676}"/>
          </ac:spMkLst>
        </pc:spChg>
        <pc:spChg chg="mod">
          <ac:chgData name="Robbie Wilmot" userId="e0331d86-4fff-4ba3-81be-9935ce780f51" providerId="ADAL" clId="{3CB0938D-057C-4E03-8973-344423C7A0C4}" dt="2025-11-05T11:48:04.548" v="2030" actId="1035"/>
          <ac:spMkLst>
            <pc:docMk/>
            <pc:sldMk cId="4092277582" sldId="267"/>
            <ac:spMk id="30" creationId="{C45D57D6-35CD-6CAB-CF1E-78712CD4165C}"/>
          </ac:spMkLst>
        </pc:spChg>
      </pc:sldChg>
      <pc:sldChg chg="addSp delSp modSp mod">
        <pc:chgData name="Robbie Wilmot" userId="e0331d86-4fff-4ba3-81be-9935ce780f51" providerId="ADAL" clId="{3CB0938D-057C-4E03-8973-344423C7A0C4}" dt="2025-11-05T17:39:13.270" v="3516" actId="688"/>
        <pc:sldMkLst>
          <pc:docMk/>
          <pc:sldMk cId="2623847279" sldId="284"/>
        </pc:sldMkLst>
        <pc:spChg chg="mod">
          <ac:chgData name="Robbie Wilmot" userId="e0331d86-4fff-4ba3-81be-9935ce780f51" providerId="ADAL" clId="{3CB0938D-057C-4E03-8973-344423C7A0C4}" dt="2025-11-05T17:27:51.331" v="3493" actId="14100"/>
          <ac:spMkLst>
            <pc:docMk/>
            <pc:sldMk cId="2623847279" sldId="284"/>
            <ac:spMk id="3" creationId="{0DFD41EA-FF86-1250-2DF2-E1B6DE33CB9F}"/>
          </ac:spMkLst>
        </pc:spChg>
        <pc:spChg chg="mod">
          <ac:chgData name="Robbie Wilmot" userId="e0331d86-4fff-4ba3-81be-9935ce780f51" providerId="ADAL" clId="{3CB0938D-057C-4E03-8973-344423C7A0C4}" dt="2025-11-05T17:23:40.999" v="3465" actId="1035"/>
          <ac:spMkLst>
            <pc:docMk/>
            <pc:sldMk cId="2623847279" sldId="284"/>
            <ac:spMk id="12" creationId="{6E08C7F7-D60C-45A8-AE8B-27E3D96A52F9}"/>
          </ac:spMkLst>
        </pc:spChg>
        <pc:spChg chg="mod">
          <ac:chgData name="Robbie Wilmot" userId="e0331d86-4fff-4ba3-81be-9935ce780f51" providerId="ADAL" clId="{3CB0938D-057C-4E03-8973-344423C7A0C4}" dt="2025-11-05T17:23:40.999" v="3465" actId="1035"/>
          <ac:spMkLst>
            <pc:docMk/>
            <pc:sldMk cId="2623847279" sldId="284"/>
            <ac:spMk id="14" creationId="{6B966438-1703-A068-8A16-5D2717C3BD89}"/>
          </ac:spMkLst>
        </pc:spChg>
        <pc:spChg chg="mod">
          <ac:chgData name="Robbie Wilmot" userId="e0331d86-4fff-4ba3-81be-9935ce780f51" providerId="ADAL" clId="{3CB0938D-057C-4E03-8973-344423C7A0C4}" dt="2025-11-05T17:23:40.999" v="3465" actId="1035"/>
          <ac:spMkLst>
            <pc:docMk/>
            <pc:sldMk cId="2623847279" sldId="284"/>
            <ac:spMk id="17" creationId="{4B381585-5C47-B797-48A0-C8AC92EF767D}"/>
          </ac:spMkLst>
        </pc:spChg>
        <pc:spChg chg="mod">
          <ac:chgData name="Robbie Wilmot" userId="e0331d86-4fff-4ba3-81be-9935ce780f51" providerId="ADAL" clId="{3CB0938D-057C-4E03-8973-344423C7A0C4}" dt="2025-11-05T17:23:40.999" v="3465" actId="1035"/>
          <ac:spMkLst>
            <pc:docMk/>
            <pc:sldMk cId="2623847279" sldId="284"/>
            <ac:spMk id="21" creationId="{DC28B0FB-0521-097A-F281-ADCDC0A40D8A}"/>
          </ac:spMkLst>
        </pc:spChg>
        <pc:spChg chg="mod">
          <ac:chgData name="Robbie Wilmot" userId="e0331d86-4fff-4ba3-81be-9935ce780f51" providerId="ADAL" clId="{3CB0938D-057C-4E03-8973-344423C7A0C4}" dt="2025-11-05T17:23:40.999" v="3465" actId="1035"/>
          <ac:spMkLst>
            <pc:docMk/>
            <pc:sldMk cId="2623847279" sldId="284"/>
            <ac:spMk id="22" creationId="{734BDE39-FB5D-0E26-975C-D5CF42B35A3B}"/>
          </ac:spMkLst>
        </pc:spChg>
        <pc:spChg chg="mod">
          <ac:chgData name="Robbie Wilmot" userId="e0331d86-4fff-4ba3-81be-9935ce780f51" providerId="ADAL" clId="{3CB0938D-057C-4E03-8973-344423C7A0C4}" dt="2025-11-05T17:23:40.999" v="3465" actId="1035"/>
          <ac:spMkLst>
            <pc:docMk/>
            <pc:sldMk cId="2623847279" sldId="284"/>
            <ac:spMk id="23" creationId="{6BF63BA7-72D0-0201-5FBD-B7594195F7D4}"/>
          </ac:spMkLst>
        </pc:spChg>
        <pc:spChg chg="add del mod">
          <ac:chgData name="Robbie Wilmot" userId="e0331d86-4fff-4ba3-81be-9935ce780f51" providerId="ADAL" clId="{3CB0938D-057C-4E03-8973-344423C7A0C4}" dt="2025-11-05T17:29:32.777" v="3502" actId="478"/>
          <ac:spMkLst>
            <pc:docMk/>
            <pc:sldMk cId="2623847279" sldId="284"/>
            <ac:spMk id="34" creationId="{215D8B8F-7B26-F6EC-D82D-E561D2555C6B}"/>
          </ac:spMkLst>
        </pc:spChg>
        <pc:spChg chg="mod">
          <ac:chgData name="Robbie Wilmot" userId="e0331d86-4fff-4ba3-81be-9935ce780f51" providerId="ADAL" clId="{3CB0938D-057C-4E03-8973-344423C7A0C4}" dt="2025-11-05T17:23:40.999" v="3465" actId="1035"/>
          <ac:spMkLst>
            <pc:docMk/>
            <pc:sldMk cId="2623847279" sldId="284"/>
            <ac:spMk id="38" creationId="{3AFAD1E3-1627-6642-AE1E-43E0EBC5C816}"/>
          </ac:spMkLst>
        </pc:spChg>
        <pc:spChg chg="mod">
          <ac:chgData name="Robbie Wilmot" userId="e0331d86-4fff-4ba3-81be-9935ce780f51" providerId="ADAL" clId="{3CB0938D-057C-4E03-8973-344423C7A0C4}" dt="2025-11-05T17:23:40.999" v="3465" actId="1035"/>
          <ac:spMkLst>
            <pc:docMk/>
            <pc:sldMk cId="2623847279" sldId="284"/>
            <ac:spMk id="39" creationId="{23C7B2EA-26A8-C4C9-DFC7-AE64BC75B8FF}"/>
          </ac:spMkLst>
        </pc:spChg>
        <pc:spChg chg="mod">
          <ac:chgData name="Robbie Wilmot" userId="e0331d86-4fff-4ba3-81be-9935ce780f51" providerId="ADAL" clId="{3CB0938D-057C-4E03-8973-344423C7A0C4}" dt="2025-11-05T17:23:40.999" v="3465" actId="1035"/>
          <ac:spMkLst>
            <pc:docMk/>
            <pc:sldMk cId="2623847279" sldId="284"/>
            <ac:spMk id="40" creationId="{5FACE750-2672-771C-7B3B-8743CFDD2064}"/>
          </ac:spMkLst>
        </pc:spChg>
        <pc:spChg chg="mod">
          <ac:chgData name="Robbie Wilmot" userId="e0331d86-4fff-4ba3-81be-9935ce780f51" providerId="ADAL" clId="{3CB0938D-057C-4E03-8973-344423C7A0C4}" dt="2025-11-05T17:23:40.999" v="3465" actId="1035"/>
          <ac:spMkLst>
            <pc:docMk/>
            <pc:sldMk cId="2623847279" sldId="284"/>
            <ac:spMk id="44" creationId="{35CFC7E2-BFD1-50CC-6176-C57462334A55}"/>
          </ac:spMkLst>
        </pc:spChg>
        <pc:picChg chg="add del mod">
          <ac:chgData name="Robbie Wilmot" userId="e0331d86-4fff-4ba3-81be-9935ce780f51" providerId="ADAL" clId="{3CB0938D-057C-4E03-8973-344423C7A0C4}" dt="2025-11-05T17:27:41.467" v="3491" actId="478"/>
          <ac:picMkLst>
            <pc:docMk/>
            <pc:sldMk cId="2623847279" sldId="284"/>
            <ac:picMk id="6" creationId="{004D4124-445E-86D0-2D65-92D58DC38CF9}"/>
          </ac:picMkLst>
        </pc:picChg>
        <pc:picChg chg="add mod">
          <ac:chgData name="Robbie Wilmot" userId="e0331d86-4fff-4ba3-81be-9935ce780f51" providerId="ADAL" clId="{3CB0938D-057C-4E03-8973-344423C7A0C4}" dt="2025-11-05T17:39:13.270" v="3516" actId="688"/>
          <ac:picMkLst>
            <pc:docMk/>
            <pc:sldMk cId="2623847279" sldId="284"/>
            <ac:picMk id="8" creationId="{E89D0375-5BD6-E540-576B-37C20689ED25}"/>
          </ac:picMkLst>
        </pc:picChg>
        <pc:picChg chg="add del mod">
          <ac:chgData name="Robbie Wilmot" userId="e0331d86-4fff-4ba3-81be-9935ce780f51" providerId="ADAL" clId="{3CB0938D-057C-4E03-8973-344423C7A0C4}" dt="2025-11-05T17:29:11.657" v="3496" actId="478"/>
          <ac:picMkLst>
            <pc:docMk/>
            <pc:sldMk cId="2623847279" sldId="284"/>
            <ac:picMk id="29" creationId="{B6E3FBF0-E964-0CFD-E012-351869C86A92}"/>
          </ac:picMkLst>
        </pc:picChg>
        <pc:picChg chg="add mod">
          <ac:chgData name="Robbie Wilmot" userId="e0331d86-4fff-4ba3-81be-9935ce780f51" providerId="ADAL" clId="{3CB0938D-057C-4E03-8973-344423C7A0C4}" dt="2025-11-05T17:29:04.971" v="3495" actId="1076"/>
          <ac:picMkLst>
            <pc:docMk/>
            <pc:sldMk cId="2623847279" sldId="284"/>
            <ac:picMk id="30" creationId="{1A011D5E-7F67-5477-40D2-ED92EECBD957}"/>
          </ac:picMkLst>
        </pc:picChg>
        <pc:picChg chg="add mod">
          <ac:chgData name="Robbie Wilmot" userId="e0331d86-4fff-4ba3-81be-9935ce780f51" providerId="ADAL" clId="{3CB0938D-057C-4E03-8973-344423C7A0C4}" dt="2025-11-05T17:30:28.593" v="3512" actId="1076"/>
          <ac:picMkLst>
            <pc:docMk/>
            <pc:sldMk cId="2623847279" sldId="284"/>
            <ac:picMk id="31" creationId="{E5F3D3DF-9FF2-4710-D71E-3448C35C415F}"/>
          </ac:picMkLst>
        </pc:picChg>
        <pc:cxnChg chg="add mod">
          <ac:chgData name="Robbie Wilmot" userId="e0331d86-4fff-4ba3-81be-9935ce780f51" providerId="ADAL" clId="{3CB0938D-057C-4E03-8973-344423C7A0C4}" dt="2025-11-05T17:31:01.481" v="3515" actId="14100"/>
          <ac:cxnSpMkLst>
            <pc:docMk/>
            <pc:sldMk cId="2623847279" sldId="284"/>
            <ac:cxnSpMk id="46" creationId="{42AC7BD8-BBEA-1FE7-F5D5-A676BBE262AF}"/>
          </ac:cxnSpMkLst>
        </pc:cxnChg>
      </pc:sldChg>
      <pc:sldChg chg="modSp mod">
        <pc:chgData name="Robbie Wilmot" userId="e0331d86-4fff-4ba3-81be-9935ce780f51" providerId="ADAL" clId="{3CB0938D-057C-4E03-8973-344423C7A0C4}" dt="2025-11-03T10:44:34.710" v="537" actId="20577"/>
        <pc:sldMkLst>
          <pc:docMk/>
          <pc:sldMk cId="2057141689" sldId="287"/>
        </pc:sldMkLst>
        <pc:spChg chg="mod">
          <ac:chgData name="Robbie Wilmot" userId="e0331d86-4fff-4ba3-81be-9935ce780f51" providerId="ADAL" clId="{3CB0938D-057C-4E03-8973-344423C7A0C4}" dt="2025-11-03T10:44:34.710" v="537" actId="20577"/>
          <ac:spMkLst>
            <pc:docMk/>
            <pc:sldMk cId="2057141689" sldId="287"/>
            <ac:spMk id="75" creationId="{AFDF82DA-31CA-1080-5721-A054AF4603B9}"/>
          </ac:spMkLst>
        </pc:spChg>
      </pc:sldChg>
      <pc:sldChg chg="modSp mod">
        <pc:chgData name="Robbie Wilmot" userId="e0331d86-4fff-4ba3-81be-9935ce780f51" providerId="ADAL" clId="{3CB0938D-057C-4E03-8973-344423C7A0C4}" dt="2025-11-05T17:20:52.571" v="3424" actId="20577"/>
        <pc:sldMkLst>
          <pc:docMk/>
          <pc:sldMk cId="4277750638" sldId="288"/>
        </pc:sldMkLst>
        <pc:spChg chg="mod">
          <ac:chgData name="Robbie Wilmot" userId="e0331d86-4fff-4ba3-81be-9935ce780f51" providerId="ADAL" clId="{3CB0938D-057C-4E03-8973-344423C7A0C4}" dt="2025-11-03T10:48:56.924" v="538" actId="1076"/>
          <ac:spMkLst>
            <pc:docMk/>
            <pc:sldMk cId="4277750638" sldId="288"/>
            <ac:spMk id="7" creationId="{194B8DD1-3922-9AB1-F340-8EE41F1237C0}"/>
          </ac:spMkLst>
        </pc:spChg>
        <pc:spChg chg="mod">
          <ac:chgData name="Robbie Wilmot" userId="e0331d86-4fff-4ba3-81be-9935ce780f51" providerId="ADAL" clId="{3CB0938D-057C-4E03-8973-344423C7A0C4}" dt="2025-11-05T17:20:52.571" v="3424" actId="20577"/>
          <ac:spMkLst>
            <pc:docMk/>
            <pc:sldMk cId="4277750638" sldId="288"/>
            <ac:spMk id="8" creationId="{ED97114E-9961-528F-C6D0-1F5A6D4189E3}"/>
          </ac:spMkLst>
        </pc:spChg>
      </pc:sldChg>
      <pc:sldChg chg="modSp new mod">
        <pc:chgData name="Robbie Wilmot" userId="e0331d86-4fff-4ba3-81be-9935ce780f51" providerId="ADAL" clId="{3CB0938D-057C-4E03-8973-344423C7A0C4}" dt="2025-11-05T23:27:56.396" v="3889" actId="20577"/>
        <pc:sldMkLst>
          <pc:docMk/>
          <pc:sldMk cId="2175965442" sldId="290"/>
        </pc:sldMkLst>
        <pc:spChg chg="mod">
          <ac:chgData name="Robbie Wilmot" userId="e0331d86-4fff-4ba3-81be-9935ce780f51" providerId="ADAL" clId="{3CB0938D-057C-4E03-8973-344423C7A0C4}" dt="2025-11-05T12:58:37.022" v="2082" actId="20577"/>
          <ac:spMkLst>
            <pc:docMk/>
            <pc:sldMk cId="2175965442" sldId="290"/>
            <ac:spMk id="2" creationId="{7CCD4EB2-FC54-2F02-2738-D216630B2ABE}"/>
          </ac:spMkLst>
        </pc:spChg>
        <pc:spChg chg="mod">
          <ac:chgData name="Robbie Wilmot" userId="e0331d86-4fff-4ba3-81be-9935ce780f51" providerId="ADAL" clId="{3CB0938D-057C-4E03-8973-344423C7A0C4}" dt="2025-11-05T23:27:56.396" v="3889" actId="20577"/>
          <ac:spMkLst>
            <pc:docMk/>
            <pc:sldMk cId="2175965442" sldId="290"/>
            <ac:spMk id="3" creationId="{E211F7DF-037A-CCFE-BECF-541766A0659F}"/>
          </ac:spMkLst>
        </pc:spChg>
      </pc:sldChg>
      <pc:sldChg chg="addSp modSp new mod">
        <pc:chgData name="Robbie Wilmot" userId="e0331d86-4fff-4ba3-81be-9935ce780f51" providerId="ADAL" clId="{3CB0938D-057C-4E03-8973-344423C7A0C4}" dt="2025-11-06T09:34:23.586" v="4023" actId="947"/>
        <pc:sldMkLst>
          <pc:docMk/>
          <pc:sldMk cId="1253900268" sldId="291"/>
        </pc:sldMkLst>
        <pc:spChg chg="mod">
          <ac:chgData name="Robbie Wilmot" userId="e0331d86-4fff-4ba3-81be-9935ce780f51" providerId="ADAL" clId="{3CB0938D-057C-4E03-8973-344423C7A0C4}" dt="2025-11-05T17:14:42.690" v="3192"/>
          <ac:spMkLst>
            <pc:docMk/>
            <pc:sldMk cId="1253900268" sldId="291"/>
            <ac:spMk id="2" creationId="{935601ED-C529-9468-5322-52510AAAE5E3}"/>
          </ac:spMkLst>
        </pc:spChg>
        <pc:spChg chg="mod">
          <ac:chgData name="Robbie Wilmot" userId="e0331d86-4fff-4ba3-81be-9935ce780f51" providerId="ADAL" clId="{3CB0938D-057C-4E03-8973-344423C7A0C4}" dt="2025-11-06T09:34:23.586" v="4023" actId="947"/>
          <ac:spMkLst>
            <pc:docMk/>
            <pc:sldMk cId="1253900268" sldId="291"/>
            <ac:spMk id="3" creationId="{5552E1EB-30EE-9518-D163-C55ADF90956E}"/>
          </ac:spMkLst>
        </pc:spChg>
        <pc:graphicFrameChg chg="add mod modGraphic">
          <ac:chgData name="Robbie Wilmot" userId="e0331d86-4fff-4ba3-81be-9935ce780f51" providerId="ADAL" clId="{3CB0938D-057C-4E03-8973-344423C7A0C4}" dt="2025-11-06T09:31:22.323" v="3902" actId="20577"/>
          <ac:graphicFrameMkLst>
            <pc:docMk/>
            <pc:sldMk cId="1253900268" sldId="291"/>
            <ac:graphicFrameMk id="5" creationId="{FDA050F4-7FD8-3E00-00AA-1790C31C100C}"/>
          </ac:graphicFrameMkLst>
        </pc:graphicFrameChg>
      </pc:sldChg>
      <pc:sldChg chg="modSp new mod ord">
        <pc:chgData name="Robbie Wilmot" userId="e0331d86-4fff-4ba3-81be-9935ce780f51" providerId="ADAL" clId="{3CB0938D-057C-4E03-8973-344423C7A0C4}" dt="2025-11-06T09:34:39.119" v="4045" actId="20577"/>
        <pc:sldMkLst>
          <pc:docMk/>
          <pc:sldMk cId="1225944348" sldId="292"/>
        </pc:sldMkLst>
        <pc:spChg chg="mod">
          <ac:chgData name="Robbie Wilmot" userId="e0331d86-4fff-4ba3-81be-9935ce780f51" providerId="ADAL" clId="{3CB0938D-057C-4E03-8973-344423C7A0C4}" dt="2025-11-05T18:20:54.442" v="3606" actId="20577"/>
          <ac:spMkLst>
            <pc:docMk/>
            <pc:sldMk cId="1225944348" sldId="292"/>
            <ac:spMk id="2" creationId="{FD7DDA95-7419-C959-2C8C-E3C2D18E54A1}"/>
          </ac:spMkLst>
        </pc:spChg>
        <pc:spChg chg="mod">
          <ac:chgData name="Robbie Wilmot" userId="e0331d86-4fff-4ba3-81be-9935ce780f51" providerId="ADAL" clId="{3CB0938D-057C-4E03-8973-344423C7A0C4}" dt="2025-11-06T09:34:39.119" v="4045" actId="20577"/>
          <ac:spMkLst>
            <pc:docMk/>
            <pc:sldMk cId="1225944348" sldId="292"/>
            <ac:spMk id="3" creationId="{854975A0-1233-A034-9264-D9814581034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940B8F-7671-4FF5-8553-45043ADE6F4B}" type="datetimeFigureOut">
              <a:rPr lang="en-GB" smtClean="0"/>
              <a:t>06/11/2025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29E0186-9C2B-4EBD-8BA8-0AEC0B94EAB2}" type="slidenum">
              <a:rPr lang="en-GB" smtClean="0"/>
              <a:t>‹#›</a:t>
            </a:fld>
            <a:endParaRPr lang="en-GB"/>
          </a:p>
        </p:txBody>
      </p:sp>
    </p:spTree>
    <p:extLst>
      <p:ext uri="{BB962C8B-B14F-4D97-AF65-F5344CB8AC3E}">
        <p14:creationId xmlns:p14="http://schemas.microsoft.com/office/powerpoint/2010/main" val="3000450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733A0-398B-4BAF-BD25-169F4A83029D}" type="datetimeFigureOut">
              <a:rPr lang="en-GB" smtClean="0"/>
              <a:t>06/11/2025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F6594-2178-41A6-A524-8B4506A022E8}" type="slidenum">
              <a:rPr lang="en-GB" smtClean="0"/>
              <a:t>‹#›</a:t>
            </a:fld>
            <a:endParaRPr lang="en-GB"/>
          </a:p>
        </p:txBody>
      </p:sp>
    </p:spTree>
    <p:extLst>
      <p:ext uri="{BB962C8B-B14F-4D97-AF65-F5344CB8AC3E}">
        <p14:creationId xmlns:p14="http://schemas.microsoft.com/office/powerpoint/2010/main" val="419864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We have 3 scenarios here, the first is where the ADS is actively trying to avoid a collision which we could deduce from looking at the steering input and matching this with the yaw rate to conclude that it was actively trying to turn right. In the second scenario we have a vehicle with no steering input and no yaw rate colliding into the back of the vehicle. In the third scenario we also have no recording of yaw rate, however we can see from the orientation of the vehicle that there was some attempt to try and avoid this collision and this could have possibly been because of a loss of traction due to black ice etc. However if we do not have an orientation included then it is not clear to us when comparing the second and third scenario whether or not the ADS was attempting to avoid a collision. When it comes to yaw rate and vehicle orientation it’s common practice in collision investigation to have a level of r</a:t>
            </a:r>
            <a:r>
              <a:rPr lang="en-GB" sz="1200" u="none" kern="1200" err="1">
                <a:solidFill>
                  <a:schemeClr val="tx1"/>
                </a:solidFill>
                <a:effectLst/>
                <a:latin typeface="+mn-lt"/>
                <a:ea typeface="+mn-ea"/>
                <a:cs typeface="+mn-cs"/>
              </a:rPr>
              <a:t>edundancy</a:t>
            </a:r>
            <a:r>
              <a:rPr lang="en-GB" sz="1200" u="none" kern="1200">
                <a:solidFill>
                  <a:schemeClr val="tx1"/>
                </a:solidFill>
                <a:effectLst/>
                <a:latin typeface="+mn-lt"/>
                <a:ea typeface="+mn-ea"/>
                <a:cs typeface="+mn-cs"/>
              </a:rPr>
              <a:t> to provide data integrity because incomplete </a:t>
            </a:r>
            <a:r>
              <a:rPr lang="en-GB" sz="1200" kern="1200">
                <a:solidFill>
                  <a:schemeClr val="tx1"/>
                </a:solidFill>
                <a:effectLst/>
                <a:latin typeface="+mn-lt"/>
                <a:ea typeface="+mn-ea"/>
                <a:cs typeface="+mn-cs"/>
              </a:rPr>
              <a:t>datasets or questionable data integrity is a common issue and having redundant sources—such as both video and heading—enables </a:t>
            </a:r>
            <a:r>
              <a:rPr lang="en-GB" sz="1200" b="1" kern="1200">
                <a:solidFill>
                  <a:schemeClr val="tx1"/>
                </a:solidFill>
                <a:effectLst/>
                <a:latin typeface="+mn-lt"/>
                <a:ea typeface="+mn-ea"/>
                <a:cs typeface="+mn-cs"/>
              </a:rPr>
              <a:t>cross-validation</a:t>
            </a:r>
            <a:r>
              <a:rPr lang="en-GB" sz="1200" kern="1200">
                <a:solidFill>
                  <a:schemeClr val="tx1"/>
                </a:solidFill>
                <a:effectLst/>
                <a:latin typeface="+mn-lt"/>
                <a:ea typeface="+mn-ea"/>
                <a:cs typeface="+mn-cs"/>
              </a:rPr>
              <a:t>, which is a standard and critical practice in collision investigations.</a:t>
            </a:r>
          </a:p>
          <a:p>
            <a:endParaRPr lang="en-US" sz="1200" kern="1200">
              <a:solidFill>
                <a:schemeClr val="tx1"/>
              </a:solidFill>
              <a:effectLst/>
              <a:latin typeface="+mn-lt"/>
              <a:ea typeface="+mn-ea"/>
              <a:cs typeface="+mn-cs"/>
            </a:endParaRP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TRL - we would have to use the raw data to calculate this which is possible but a lot of extra work for us. If there is not enough sufficient objects to calculate this then it won't be valid either</a:t>
            </a:r>
            <a:endParaRPr lang="en-GB" sz="1200" u="sng" kern="1200">
              <a:solidFill>
                <a:schemeClr val="tx1"/>
              </a:solidFill>
              <a:effectLst/>
              <a:latin typeface="+mn-lt"/>
              <a:ea typeface="+mn-ea"/>
              <a:cs typeface="+mn-cs"/>
            </a:endParaRPr>
          </a:p>
          <a:p>
            <a:endParaRPr lang="en-GB" sz="1200" u="sng" kern="1200">
              <a:solidFill>
                <a:schemeClr val="tx1"/>
              </a:solidFill>
              <a:effectLst/>
              <a:latin typeface="+mn-lt"/>
              <a:ea typeface="+mn-ea"/>
              <a:cs typeface="+mn-cs"/>
            </a:endParaRPr>
          </a:p>
          <a:p>
            <a:r>
              <a:rPr lang="en-GB" sz="1200" u="sng" kern="1200">
                <a:solidFill>
                  <a:schemeClr val="tx1"/>
                </a:solidFill>
                <a:effectLst/>
                <a:latin typeface="+mn-lt"/>
                <a:ea typeface="+mn-ea"/>
                <a:cs typeface="+mn-cs"/>
              </a:rPr>
              <a:t>Video specification is not yet finalised</a:t>
            </a:r>
            <a:br>
              <a:rPr lang="en-GB" sz="1200" kern="1200">
                <a:solidFill>
                  <a:schemeClr val="tx1"/>
                </a:solidFill>
                <a:effectLst/>
                <a:latin typeface="+mn-lt"/>
                <a:ea typeface="+mn-ea"/>
                <a:cs typeface="+mn-cs"/>
              </a:rPr>
            </a:br>
            <a:r>
              <a:rPr lang="en-GB" sz="1200" kern="1200">
                <a:solidFill>
                  <a:schemeClr val="tx1"/>
                </a:solidFill>
                <a:effectLst/>
                <a:latin typeface="+mn-lt"/>
                <a:ea typeface="+mn-ea"/>
                <a:cs typeface="+mn-cs"/>
              </a:rPr>
              <a:t>The group has not yet agreed on what level of information can reliably be extracted from the proposed video/image element. Until it is clear that heading/orientation can consistently be derived from video, this data element should be retained.</a:t>
            </a:r>
          </a:p>
          <a:p>
            <a:r>
              <a:rPr lang="en-GB" sz="1200" b="1" kern="1200">
                <a:solidFill>
                  <a:schemeClr val="tx1"/>
                </a:solidFill>
                <a:effectLst/>
                <a:latin typeface="+mn-lt"/>
                <a:ea typeface="+mn-ea"/>
                <a:cs typeface="+mn-cs"/>
              </a:rPr>
              <a:t> </a:t>
            </a:r>
            <a:endParaRPr lang="en-GB" sz="1200" kern="1200">
              <a:solidFill>
                <a:schemeClr val="tx1"/>
              </a:solidFill>
              <a:effectLst/>
              <a:latin typeface="+mn-lt"/>
              <a:ea typeface="+mn-ea"/>
              <a:cs typeface="+mn-cs"/>
            </a:endParaRPr>
          </a:p>
          <a:p>
            <a:r>
              <a:rPr lang="en-GB" sz="1200" u="sng" kern="1200">
                <a:solidFill>
                  <a:schemeClr val="tx1"/>
                </a:solidFill>
                <a:effectLst/>
                <a:latin typeface="+mn-lt"/>
                <a:ea typeface="+mn-ea"/>
                <a:cs typeface="+mn-cs"/>
              </a:rPr>
              <a:t>Video resolution constraints</a:t>
            </a:r>
            <a:br>
              <a:rPr lang="en-GB" sz="1200" kern="1200">
                <a:solidFill>
                  <a:schemeClr val="tx1"/>
                </a:solidFill>
                <a:effectLst/>
                <a:latin typeface="+mn-lt"/>
                <a:ea typeface="+mn-ea"/>
                <a:cs typeface="+mn-cs"/>
              </a:rPr>
            </a:br>
            <a:r>
              <a:rPr lang="en-GB" sz="1200" kern="1200">
                <a:solidFill>
                  <a:schemeClr val="tx1"/>
                </a:solidFill>
                <a:effectLst/>
                <a:latin typeface="+mn-lt"/>
                <a:ea typeface="+mn-ea"/>
                <a:cs typeface="+mn-cs"/>
              </a:rPr>
              <a:t>From a collision investigation standpoint, the originally proposed 480p @ 30Hz is </a:t>
            </a:r>
            <a:r>
              <a:rPr lang="en-GB" sz="1200" b="1" kern="1200">
                <a:solidFill>
                  <a:schemeClr val="tx1"/>
                </a:solidFill>
                <a:effectLst/>
                <a:latin typeface="+mn-lt"/>
                <a:ea typeface="+mn-ea"/>
                <a:cs typeface="+mn-cs"/>
              </a:rPr>
              <a:t>insufficient</a:t>
            </a:r>
            <a:r>
              <a:rPr lang="en-GB" sz="1200" kern="1200">
                <a:solidFill>
                  <a:schemeClr val="tx1"/>
                </a:solidFill>
                <a:effectLst/>
                <a:latin typeface="+mn-lt"/>
                <a:ea typeface="+mn-ea"/>
                <a:cs typeface="+mn-cs"/>
              </a:rPr>
              <a:t>, even under ideal conditions. For orientation or dynamics analysis, </a:t>
            </a:r>
            <a:r>
              <a:rPr lang="en-GB" sz="1200" b="1" kern="1200">
                <a:solidFill>
                  <a:schemeClr val="tx1"/>
                </a:solidFill>
                <a:effectLst/>
                <a:latin typeface="+mn-lt"/>
                <a:ea typeface="+mn-ea"/>
                <a:cs typeface="+mn-cs"/>
              </a:rPr>
              <a:t>1080p @ 30Hz</a:t>
            </a:r>
            <a:r>
              <a:rPr lang="en-GB" sz="1200" kern="1200">
                <a:solidFill>
                  <a:schemeClr val="tx1"/>
                </a:solidFill>
                <a:effectLst/>
                <a:latin typeface="+mn-lt"/>
                <a:ea typeface="+mn-ea"/>
                <a:cs typeface="+mn-cs"/>
              </a:rPr>
              <a:t> is the minimum acceptable standard, in line with commercial dashcam specs. More on this is provided in Point 4.</a:t>
            </a:r>
          </a:p>
          <a:p>
            <a:r>
              <a:rPr lang="en-GB" sz="1200" kern="1200">
                <a:solidFill>
                  <a:schemeClr val="tx1"/>
                </a:solidFill>
                <a:effectLst/>
                <a:latin typeface="+mn-lt"/>
                <a:ea typeface="+mn-ea"/>
                <a:cs typeface="+mn-cs"/>
              </a:rPr>
              <a:t> </a:t>
            </a:r>
          </a:p>
          <a:p>
            <a:r>
              <a:rPr lang="en-GB" sz="1200" u="sng" kern="1200">
                <a:solidFill>
                  <a:schemeClr val="tx1"/>
                </a:solidFill>
                <a:effectLst/>
                <a:latin typeface="+mn-lt"/>
                <a:ea typeface="+mn-ea"/>
                <a:cs typeface="+mn-cs"/>
              </a:rPr>
              <a:t>Video data limitations</a:t>
            </a:r>
            <a:br>
              <a:rPr lang="en-GB" sz="1200" kern="1200">
                <a:solidFill>
                  <a:schemeClr val="tx1"/>
                </a:solidFill>
                <a:effectLst/>
                <a:latin typeface="+mn-lt"/>
                <a:ea typeface="+mn-ea"/>
                <a:cs typeface="+mn-cs"/>
              </a:rPr>
            </a:br>
            <a:r>
              <a:rPr lang="en-GB" sz="1200" kern="1200">
                <a:solidFill>
                  <a:schemeClr val="tx1"/>
                </a:solidFill>
                <a:effectLst/>
                <a:latin typeface="+mn-lt"/>
                <a:ea typeface="+mn-ea"/>
                <a:cs typeface="+mn-cs"/>
              </a:rPr>
              <a:t>Real-world video data may be compromised (e.g. poor lighting, occlusion, fog, snow). In such cases, heading information is necessary where visual reference points are insufficient.</a:t>
            </a:r>
          </a:p>
          <a:p>
            <a:r>
              <a:rPr lang="en-GB" sz="1200" kern="1200">
                <a:solidFill>
                  <a:schemeClr val="tx1"/>
                </a:solidFill>
                <a:effectLst/>
                <a:latin typeface="+mn-lt"/>
                <a:ea typeface="+mn-ea"/>
                <a:cs typeface="+mn-cs"/>
              </a:rPr>
              <a:t> </a:t>
            </a:r>
          </a:p>
          <a:p>
            <a:r>
              <a:rPr lang="en-GB" sz="1200" u="sng" kern="1200">
                <a:solidFill>
                  <a:schemeClr val="tx1"/>
                </a:solidFill>
                <a:effectLst/>
                <a:latin typeface="+mn-lt"/>
                <a:ea typeface="+mn-ea"/>
                <a:cs typeface="+mn-cs"/>
              </a:rPr>
              <a:t>Redundancy and data integrity</a:t>
            </a:r>
            <a:endParaRPr lang="en-GB"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Incomplete datasets or questionable data integrity is a common issue. Having redundant sources—such as both video and heading—enables </a:t>
            </a:r>
            <a:r>
              <a:rPr lang="en-GB" sz="1200" b="1" kern="1200">
                <a:solidFill>
                  <a:schemeClr val="tx1"/>
                </a:solidFill>
                <a:effectLst/>
                <a:latin typeface="+mn-lt"/>
                <a:ea typeface="+mn-ea"/>
                <a:cs typeface="+mn-cs"/>
              </a:rPr>
              <a:t>cross-validation</a:t>
            </a:r>
            <a:r>
              <a:rPr lang="en-GB" sz="1200" kern="1200">
                <a:solidFill>
                  <a:schemeClr val="tx1"/>
                </a:solidFill>
                <a:effectLst/>
                <a:latin typeface="+mn-lt"/>
                <a:ea typeface="+mn-ea"/>
                <a:cs typeface="+mn-cs"/>
              </a:rPr>
              <a:t>, which is a standard and critical practice in collision investigations.</a:t>
            </a:r>
          </a:p>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2</a:t>
            </a:fld>
            <a:endParaRPr lang="en-GB"/>
          </a:p>
        </p:txBody>
      </p:sp>
    </p:spTree>
    <p:extLst>
      <p:ext uri="{BB962C8B-B14F-4D97-AF65-F5344CB8AC3E}">
        <p14:creationId xmlns:p14="http://schemas.microsoft.com/office/powerpoint/2010/main" val="1313485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So conspicuity elements are any data elements that the ADS uses to make itself aware and indicate its intentions to other road users. In this scenario we have a collision where the ADS has crossed over into the right-hand lane and the ORU has collided into the back of them. If we were not to record the status of the ADS direction indicator, then it cannot be known if the ADS intentionally or unintentionally crossed the lane, when it signaled its direction indicator and therefore it if gave enough notice for the other road user to react to it lane change. So, it would be uncertain in this situation who was responsible for this collision. The same can be applied for the other conspicuity elements, such as exterior lighting, which is a very safety critical data element when it comes to driving in low light conditions, was the ADS </a:t>
            </a:r>
            <a:r>
              <a:rPr lang="en-GB" sz="1200"/>
              <a:t>making itself clearly visible in low light conditions and if not could that have been the reason why another road user collided with the ADS. </a:t>
            </a:r>
          </a:p>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3</a:t>
            </a:fld>
            <a:endParaRPr lang="en-GB"/>
          </a:p>
        </p:txBody>
      </p:sp>
    </p:spTree>
    <p:extLst>
      <p:ext uri="{BB962C8B-B14F-4D97-AF65-F5344CB8AC3E}">
        <p14:creationId xmlns:p14="http://schemas.microsoft.com/office/powerpoint/2010/main" val="4032236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For the conspicuity elements and also the vehicle gear, our proposal includes recording both the </a:t>
            </a:r>
            <a:r>
              <a:rPr lang="en-GB" sz="1200" b="1" kern="1200">
                <a:solidFill>
                  <a:schemeClr val="tx1"/>
                </a:solidFill>
                <a:effectLst/>
                <a:latin typeface="+mn-lt"/>
                <a:ea typeface="+mn-ea"/>
                <a:cs typeface="+mn-cs"/>
              </a:rPr>
              <a:t>ADS-requested</a:t>
            </a:r>
            <a:r>
              <a:rPr lang="en-GB" sz="1200" kern="1200">
                <a:solidFill>
                  <a:schemeClr val="tx1"/>
                </a:solidFill>
                <a:effectLst/>
                <a:latin typeface="+mn-lt"/>
                <a:ea typeface="+mn-ea"/>
                <a:cs typeface="+mn-cs"/>
              </a:rPr>
              <a:t> actions and </a:t>
            </a:r>
            <a:r>
              <a:rPr lang="en-GB" sz="1200" b="1" kern="1200">
                <a:solidFill>
                  <a:schemeClr val="tx1"/>
                </a:solidFill>
                <a:effectLst/>
                <a:latin typeface="+mn-lt"/>
                <a:ea typeface="+mn-ea"/>
                <a:cs typeface="+mn-cs"/>
              </a:rPr>
              <a:t>vehicle-indicated</a:t>
            </a:r>
            <a:r>
              <a:rPr lang="en-GB" sz="1200" kern="1200">
                <a:solidFill>
                  <a:schemeClr val="tx1"/>
                </a:solidFill>
                <a:effectLst/>
                <a:latin typeface="+mn-lt"/>
                <a:ea typeface="+mn-ea"/>
                <a:cs typeface="+mn-cs"/>
              </a:rPr>
              <a:t> outcomes is important for identifying:</a:t>
            </a:r>
          </a:p>
          <a:p>
            <a:pPr lvl="0"/>
            <a:r>
              <a:rPr lang="en-GB" sz="1200" kern="1200">
                <a:solidFill>
                  <a:schemeClr val="tx1"/>
                </a:solidFill>
                <a:effectLst/>
                <a:latin typeface="+mn-lt"/>
                <a:ea typeface="+mn-ea"/>
                <a:cs typeface="+mn-cs"/>
              </a:rPr>
              <a:t>Misalignments in motion planning and actuation</a:t>
            </a:r>
          </a:p>
          <a:p>
            <a:pPr lvl="0"/>
            <a:r>
              <a:rPr lang="en-GB" sz="1200" kern="1200">
                <a:solidFill>
                  <a:schemeClr val="tx1"/>
                </a:solidFill>
                <a:effectLst/>
                <a:latin typeface="+mn-lt"/>
                <a:ea typeface="+mn-ea"/>
                <a:cs typeface="+mn-cs"/>
              </a:rPr>
              <a:t>Potential system-level integration faults, including conflicts between ADS and vehicle embedded active safety systems</a:t>
            </a:r>
          </a:p>
          <a:p>
            <a:r>
              <a:rPr lang="en-GB" sz="1200" kern="1200">
                <a:solidFill>
                  <a:schemeClr val="tx1"/>
                </a:solidFill>
                <a:effectLst/>
                <a:latin typeface="+mn-lt"/>
                <a:ea typeface="+mn-ea"/>
                <a:cs typeface="+mn-cs"/>
              </a:rPr>
              <a:t>This is particularly valuable for identifying edge cases or latent faults not previously captured in type approval testing.</a:t>
            </a:r>
          </a:p>
          <a:p>
            <a:r>
              <a:rPr lang="en-GB" sz="1200" kern="1200">
                <a:solidFill>
                  <a:schemeClr val="tx1"/>
                </a:solidFill>
                <a:effectLst/>
                <a:latin typeface="+mn-lt"/>
                <a:ea typeface="+mn-ea"/>
                <a:cs typeface="+mn-cs"/>
              </a:rPr>
              <a:t> </a:t>
            </a:r>
          </a:p>
          <a:p>
            <a:r>
              <a:rPr lang="en-US"/>
              <a:t>The ADS Requested Gear is valuable for:</a:t>
            </a:r>
          </a:p>
          <a:p>
            <a:r>
              <a:rPr lang="en-US"/>
              <a:t>- Identifying critical gear selection errors: Analysing gear requests can help detect potentially dangerous situations where the ADS selects an inappropriate gear, such as shifting into reverse while moving forward or engaging drive while in reverse.</a:t>
            </a:r>
          </a:p>
          <a:p>
            <a:r>
              <a:rPr lang="en-US"/>
              <a:t>- Detecting transmission system malfunctions: Inconsistencies between gear requests and actual gear engagement could indicate critical failures in the transmission system, potentially leading to loss of vehicle control.</a:t>
            </a:r>
          </a:p>
          <a:p>
            <a:r>
              <a:rPr lang="en-US"/>
              <a:t>- Evaluating hill-start safety: Analyzing gear requests during uphill starts can assess the ADS's ability to prevent rollback and maintain vehicle stability in challenging terrain.</a:t>
            </a:r>
          </a:p>
          <a:p>
            <a:r>
              <a:rPr lang="en-US"/>
              <a:t>- Investigating sudden acceleration incidents: Gear request data can help determine if unexpected vehicle acceleration is due to ADS errors in gear selection or other system malfunctions.</a:t>
            </a:r>
          </a:p>
          <a:p>
            <a:r>
              <a:rPr lang="en-US"/>
              <a:t>- Assessing traction control in adverse conditions: Examining gear selection patterns in low-traction scenarios can evaluate the ADS's ability to maintain vehicle stability and prevent skidding or loss of control.</a:t>
            </a:r>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6</a:t>
            </a:fld>
            <a:endParaRPr lang="en-GB"/>
          </a:p>
        </p:txBody>
      </p:sp>
    </p:spTree>
    <p:extLst>
      <p:ext uri="{BB962C8B-B14F-4D97-AF65-F5344CB8AC3E}">
        <p14:creationId xmlns:p14="http://schemas.microsoft.com/office/powerpoint/2010/main" val="3461132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in this example which is a real-life example which has been investigated by TRL, we have an ADS who has collided with the central reservation and as soon as this collision happens the DSSAD stops recording but it carried on driving along the central barrier for another 3 seconds before it finally comes away. Clearly the ADS has exhibited dangerous driving but crashing into the central reservation in the first place but then it has continued the dangerous driving by driving along the central reservation for a further 3 seconds. If we don’t have any data recorded after the initial collision we don’t have any data on why the ADS kept on driving along the reservation, and what made it suddenly come away from the central reservation at the time that it did, whether it came away from the central reservation in a safe manner. All of these things will affect the safety of other road users and whilst we do we to know whether the ADS took the correct steps to try and avoid the collision it’s also very important to assess if it behaves in a safe manner after a collision has occurred to minimise as much harm as possible. </a:t>
            </a:r>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8</a:t>
            </a:fld>
            <a:endParaRPr lang="en-GB"/>
          </a:p>
        </p:txBody>
      </p:sp>
    </p:spTree>
    <p:extLst>
      <p:ext uri="{BB962C8B-B14F-4D97-AF65-F5344CB8AC3E}">
        <p14:creationId xmlns:p14="http://schemas.microsoft.com/office/powerpoint/2010/main" val="38693204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B5DADFC6-EF2F-4971-84DD-7BFA32FCDEE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934641" y="3719246"/>
            <a:ext cx="7850584" cy="656474"/>
          </a:xfrm>
        </p:spPr>
        <p:txBody>
          <a:bodyPr anchor="t" anchorCtr="0">
            <a:noAutofit/>
          </a:bodyPr>
          <a:lstStyle>
            <a:lvl1pPr algn="l">
              <a:lnSpc>
                <a:spcPct val="90000"/>
              </a:lnSpc>
              <a:defRPr sz="48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934785" y="4391090"/>
            <a:ext cx="7861369" cy="698347"/>
          </a:xfrm>
        </p:spPr>
        <p:txBody>
          <a:bodyPr/>
          <a:lstStyle>
            <a:lvl1pPr marL="0" indent="0" algn="l">
              <a:lnSpc>
                <a:spcPct val="90000"/>
              </a:lnSpc>
              <a:buNone/>
              <a:defRPr sz="4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8365A3DD-B45C-42C0-B80A-68915DA5EA1F}" type="datetime1">
              <a:rPr lang="en-GB" smtClean="0"/>
              <a:t>06/11/2025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934642" y="5153954"/>
            <a:ext cx="3637359" cy="698347"/>
          </a:xfrm>
        </p:spPr>
        <p:txBody>
          <a:bodyPr/>
          <a:lstStyle>
            <a:lvl1pPr>
              <a:buNone/>
              <a:defRPr sz="14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934642" y="6302066"/>
            <a:ext cx="4037409"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1" name="Picture 10" descr="A black background with green lines">
            <a:extLst>
              <a:ext uri="{FF2B5EF4-FFF2-40B4-BE49-F238E27FC236}">
                <a16:creationId xmlns:a16="http://schemas.microsoft.com/office/drawing/2014/main" id="{86041126-96BC-11D3-D98A-762E6EB8FA1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8328" y="-57289"/>
            <a:ext cx="1832625" cy="1383251"/>
          </a:xfrm>
          <a:prstGeom prst="rect">
            <a:avLst/>
          </a:prstGeom>
        </p:spPr>
      </p:pic>
    </p:spTree>
    <p:extLst>
      <p:ext uri="{BB962C8B-B14F-4D97-AF65-F5344CB8AC3E}">
        <p14:creationId xmlns:p14="http://schemas.microsoft.com/office/powerpoint/2010/main" val="3154961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7" descr="Chart, pie chart&#10;&#10;Description automatically generated">
            <a:extLst>
              <a:ext uri="{FF2B5EF4-FFF2-40B4-BE49-F238E27FC236}">
                <a16:creationId xmlns:a16="http://schemas.microsoft.com/office/drawing/2014/main" id="{77642FBD-813B-4D67-AA77-0B8917FCE30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4582048" y="1777496"/>
            <a:ext cx="4204784" cy="2659724"/>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FEF07BA0-6ED2-4712-8699-3FAF56949335}" type="datetime1">
              <a:rPr lang="en-GB" smtClean="0"/>
              <a:t>06/11/2025</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a:xfrm>
            <a:off x="3013166" y="7372601"/>
            <a:ext cx="3086100" cy="180908"/>
          </a:xfrm>
          <a:prstGeom prst="rect">
            <a:avLst/>
          </a:prstGeom>
        </p:spPr>
        <p:txBody>
          <a:bodyPr/>
          <a:lstStyle/>
          <a:p>
            <a:r>
              <a:rPr lang="en-US"/>
              <a:t>Unresolved data elements from EDR-DSSAD-IWG-26-15</a:t>
            </a:r>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7" name="White logo" descr="A black background with white text&#10;&#10;Description automatically generated">
            <a:extLst>
              <a:ext uri="{FF2B5EF4-FFF2-40B4-BE49-F238E27FC236}">
                <a16:creationId xmlns:a16="http://schemas.microsoft.com/office/drawing/2014/main" id="{461704B8-41CD-83A4-9160-6ACFF436415D}"/>
              </a:ext>
            </a:extLst>
          </p:cNvPr>
          <p:cNvPicPr>
            <a:picLocks noGrp="1" noRot="1" noChangeAspect="1" noMove="1" noResize="1" noEditPoints="1" noAdjustHandles="1" noChangeArrowheads="1" noChangeShapeType="1" noCrop="1"/>
          </p:cNvPicPr>
          <p:nvPr userDrawn="1"/>
        </p:nvPicPr>
        <p:blipFill>
          <a:blip r:embed="rId3">
            <a:extLst>
              <a:ext uri="{28A0092B-C50C-407E-A947-70E740481C1C}">
                <a14:useLocalDpi xmlns:a14="http://schemas.microsoft.com/office/drawing/2010/main" val="0"/>
              </a:ext>
            </a:extLst>
          </a:blip>
          <a:stretch>
            <a:fillRect/>
          </a:stretch>
        </p:blipFill>
        <p:spPr>
          <a:xfrm>
            <a:off x="199906" y="6127514"/>
            <a:ext cx="2022086" cy="572983"/>
          </a:xfrm>
          <a:prstGeom prst="rect">
            <a:avLst/>
          </a:prstGeom>
        </p:spPr>
      </p:pic>
    </p:spTree>
    <p:extLst>
      <p:ext uri="{BB962C8B-B14F-4D97-AF65-F5344CB8AC3E}">
        <p14:creationId xmlns:p14="http://schemas.microsoft.com/office/powerpoint/2010/main" val="474520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_1">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595D3F65-BB59-4DCE-819B-6E3955A89B3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552660" y="462230"/>
            <a:ext cx="3547068" cy="3647546"/>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596B2570-AEE6-4488-8A3B-A4F2AB406E61}" type="datetime1">
              <a:rPr lang="en-GB" smtClean="0"/>
              <a:t>06/11/2025</a:t>
            </a:fld>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052346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7822B-8636-4D6C-A236-88D01E832609}"/>
              </a:ext>
            </a:extLst>
          </p:cNvPr>
          <p:cNvSpPr>
            <a:spLocks noGrp="1"/>
          </p:cNvSpPr>
          <p:nvPr>
            <p:ph type="title" hasCustomPrompt="1"/>
          </p:nvPr>
        </p:nvSpPr>
        <p:spPr/>
        <p:txBody>
          <a:bodyPr/>
          <a:lstStyle/>
          <a:p>
            <a:r>
              <a:rPr lang="en-US"/>
              <a:t>Click to edit title</a:t>
            </a:r>
            <a:endParaRPr lang="en-GB"/>
          </a:p>
        </p:txBody>
      </p:sp>
      <p:sp>
        <p:nvSpPr>
          <p:cNvPr id="3" name="Date Placeholder 2">
            <a:extLst>
              <a:ext uri="{FF2B5EF4-FFF2-40B4-BE49-F238E27FC236}">
                <a16:creationId xmlns:a16="http://schemas.microsoft.com/office/drawing/2014/main" id="{7399AF1C-01C0-42A8-9C4B-1E9C27828846}"/>
              </a:ext>
            </a:extLst>
          </p:cNvPr>
          <p:cNvSpPr>
            <a:spLocks noGrp="1"/>
          </p:cNvSpPr>
          <p:nvPr>
            <p:ph type="dt" sz="half" idx="10"/>
          </p:nvPr>
        </p:nvSpPr>
        <p:spPr/>
        <p:txBody>
          <a:bodyPr/>
          <a:lstStyle/>
          <a:p>
            <a:fld id="{42A7C69E-C41E-4C70-B2BB-8653EBCC3065}" type="datetime1">
              <a:rPr lang="en-GB" smtClean="0"/>
              <a:t>06/11/2025</a:t>
            </a:fld>
            <a:endParaRPr lang="en-GB"/>
          </a:p>
        </p:txBody>
      </p:sp>
      <p:sp>
        <p:nvSpPr>
          <p:cNvPr id="5" name="Slide Number Placeholder 4">
            <a:extLst>
              <a:ext uri="{FF2B5EF4-FFF2-40B4-BE49-F238E27FC236}">
                <a16:creationId xmlns:a16="http://schemas.microsoft.com/office/drawing/2014/main" id="{764E2B16-C39C-474E-9069-5E9A3570FD29}"/>
              </a:ext>
            </a:extLst>
          </p:cNvPr>
          <p:cNvSpPr>
            <a:spLocks noGrp="1"/>
          </p:cNvSpPr>
          <p:nvPr>
            <p:ph type="sldNum" sz="quarter" idx="12"/>
          </p:nvPr>
        </p:nvSpPr>
        <p:spPr>
          <a:xfrm>
            <a:off x="6807992" y="7190042"/>
            <a:ext cx="2057400" cy="365125"/>
          </a:xfrm>
        </p:spPr>
        <p:txBody>
          <a:bodyPr/>
          <a:lstStyle/>
          <a:p>
            <a:fld id="{2F83CBB2-9ABF-4D19-8234-691D70D0F573}" type="slidenum">
              <a:rPr lang="en-GB" smtClean="0"/>
              <a:t>‹#›</a:t>
            </a:fld>
            <a:endParaRPr lang="en-GB"/>
          </a:p>
        </p:txBody>
      </p:sp>
      <p:sp>
        <p:nvSpPr>
          <p:cNvPr id="6" name="Footer Placeholder 2">
            <a:extLst>
              <a:ext uri="{FF2B5EF4-FFF2-40B4-BE49-F238E27FC236}">
                <a16:creationId xmlns:a16="http://schemas.microsoft.com/office/drawing/2014/main" id="{EFEC188D-1F85-47D4-B59D-5EE959E26D7B}"/>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836992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B4A999-34D9-4A4D-B40E-FD064B1319CF}"/>
              </a:ext>
            </a:extLst>
          </p:cNvPr>
          <p:cNvSpPr>
            <a:spLocks noGrp="1"/>
          </p:cNvSpPr>
          <p:nvPr>
            <p:ph type="dt" sz="half" idx="10"/>
          </p:nvPr>
        </p:nvSpPr>
        <p:spPr/>
        <p:txBody>
          <a:bodyPr/>
          <a:lstStyle/>
          <a:p>
            <a:fld id="{809A76C1-773D-4AD8-A126-FA9BCC2ED39E}" type="datetime1">
              <a:rPr lang="en-GB" smtClean="0"/>
              <a:t>06/11/2025</a:t>
            </a:fld>
            <a:endParaRPr lang="en-GB"/>
          </a:p>
        </p:txBody>
      </p:sp>
      <p:sp>
        <p:nvSpPr>
          <p:cNvPr id="4" name="Slide Number Placeholder 3">
            <a:extLst>
              <a:ext uri="{FF2B5EF4-FFF2-40B4-BE49-F238E27FC236}">
                <a16:creationId xmlns:a16="http://schemas.microsoft.com/office/drawing/2014/main" id="{C4F0A2D9-B2DC-4447-BE4B-97055C9A8466}"/>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5" name="Footer Placeholder 2">
            <a:extLst>
              <a:ext uri="{FF2B5EF4-FFF2-40B4-BE49-F238E27FC236}">
                <a16:creationId xmlns:a16="http://schemas.microsoft.com/office/drawing/2014/main" id="{8F152448-4503-4931-BD73-3291571EFF8F}"/>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1440154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_1">
    <p:bg>
      <p:bgPr>
        <a:solidFill>
          <a:schemeClr val="bg1"/>
        </a:solidFill>
        <a:effectLst/>
      </p:bgPr>
    </p:bg>
    <p:spTree>
      <p:nvGrpSpPr>
        <p:cNvPr id="1" name=""/>
        <p:cNvGrpSpPr/>
        <p:nvPr/>
      </p:nvGrpSpPr>
      <p:grpSpPr>
        <a:xfrm>
          <a:off x="0" y="0"/>
          <a:ext cx="0" cy="0"/>
          <a:chOff x="0" y="0"/>
          <a:chExt cx="0" cy="0"/>
        </a:xfrm>
      </p:grpSpPr>
      <p:sp>
        <p:nvSpPr>
          <p:cNvPr id="7" name="Graphic 18">
            <a:extLst>
              <a:ext uri="{FF2B5EF4-FFF2-40B4-BE49-F238E27FC236}">
                <a16:creationId xmlns:a16="http://schemas.microsoft.com/office/drawing/2014/main" id="{F201867A-5730-49F5-2B7C-48B983437CA3}"/>
              </a:ext>
            </a:extLst>
          </p:cNvPr>
          <p:cNvSpPr/>
          <p:nvPr userDrawn="1"/>
        </p:nvSpPr>
        <p:spPr>
          <a:xfrm rot="-5400000">
            <a:off x="2689130" y="-613766"/>
            <a:ext cx="3985825" cy="8923914"/>
          </a:xfrm>
          <a:custGeom>
            <a:avLst/>
            <a:gdLst>
              <a:gd name="connsiteX0" fmla="*/ 1442352 w 1442351"/>
              <a:gd name="connsiteY0" fmla="*/ 2403920 h 2403920"/>
              <a:gd name="connsiteX1" fmla="*/ 480784 w 1442351"/>
              <a:gd name="connsiteY1" fmla="*/ 2403920 h 2403920"/>
              <a:gd name="connsiteX2" fmla="*/ 0 w 1442351"/>
              <a:gd name="connsiteY2" fmla="*/ 1923136 h 2403920"/>
              <a:gd name="connsiteX3" fmla="*/ 0 w 1442351"/>
              <a:gd name="connsiteY3" fmla="*/ 1923136 h 2403920"/>
              <a:gd name="connsiteX4" fmla="*/ 0 w 1442351"/>
              <a:gd name="connsiteY4" fmla="*/ 1923136 h 2403920"/>
              <a:gd name="connsiteX5" fmla="*/ 0 w 1442351"/>
              <a:gd name="connsiteY5" fmla="*/ 1923136 h 2403920"/>
              <a:gd name="connsiteX6" fmla="*/ 0 w 1442351"/>
              <a:gd name="connsiteY6" fmla="*/ 0 h 2403920"/>
              <a:gd name="connsiteX7" fmla="*/ 961568 w 1442351"/>
              <a:gd name="connsiteY7" fmla="*/ 0 h 2403920"/>
              <a:gd name="connsiteX8" fmla="*/ 961568 w 1442351"/>
              <a:gd name="connsiteY8" fmla="*/ 0 h 2403920"/>
              <a:gd name="connsiteX9" fmla="*/ 1442352 w 1442351"/>
              <a:gd name="connsiteY9" fmla="*/ 480784 h 2403920"/>
              <a:gd name="connsiteX10" fmla="*/ 1442352 w 1442351"/>
              <a:gd name="connsiteY10" fmla="*/ 480784 h 2403920"/>
              <a:gd name="connsiteX11" fmla="*/ 1442352 w 1442351"/>
              <a:gd name="connsiteY11" fmla="*/ 480784 h 240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2351" h="2403920">
                <a:moveTo>
                  <a:pt x="1442352" y="2403920"/>
                </a:moveTo>
                <a:lnTo>
                  <a:pt x="480784" y="2403920"/>
                </a:lnTo>
                <a:lnTo>
                  <a:pt x="0" y="1923136"/>
                </a:lnTo>
                <a:lnTo>
                  <a:pt x="0" y="1923136"/>
                </a:lnTo>
                <a:lnTo>
                  <a:pt x="0" y="1923136"/>
                </a:lnTo>
                <a:lnTo>
                  <a:pt x="0" y="1923136"/>
                </a:lnTo>
                <a:lnTo>
                  <a:pt x="0" y="0"/>
                </a:lnTo>
                <a:lnTo>
                  <a:pt x="961568" y="0"/>
                </a:lnTo>
                <a:lnTo>
                  <a:pt x="961568" y="0"/>
                </a:lnTo>
                <a:lnTo>
                  <a:pt x="1442352" y="480784"/>
                </a:lnTo>
                <a:lnTo>
                  <a:pt x="1442352" y="480784"/>
                </a:lnTo>
                <a:lnTo>
                  <a:pt x="1442352" y="480784"/>
                </a:lnTo>
                <a:close/>
              </a:path>
            </a:pathLst>
          </a:custGeom>
          <a:gradFill flip="none" rotWithShape="1">
            <a:gsLst>
              <a:gs pos="98000">
                <a:srgbClr val="FFAA80"/>
              </a:gs>
              <a:gs pos="0">
                <a:schemeClr val="bg1"/>
              </a:gs>
            </a:gsLst>
            <a:lin ang="5400000" scaled="0"/>
            <a:tileRect/>
          </a:gradFill>
          <a:ln w="46089" cap="flat">
            <a:noFill/>
            <a:prstDash val="solid"/>
            <a:miter/>
          </a:ln>
        </p:spPr>
        <p:txBody>
          <a:bodyPr rtlCol="0" anchor="ctr"/>
          <a:lstStyle/>
          <a:p>
            <a:endParaRPr lang="en-GB" sz="2263"/>
          </a:p>
        </p:txBody>
      </p:sp>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945583" y="3130967"/>
            <a:ext cx="7851600" cy="655200"/>
          </a:xfrm>
        </p:spPr>
        <p:txBody>
          <a:bodyPr anchor="t" anchorCtr="0">
            <a:noAutofit/>
          </a:bodyPr>
          <a:lstStyle>
            <a:lvl1pPr algn="l">
              <a:lnSpc>
                <a:spcPct val="90000"/>
              </a:lnSpc>
              <a:defRPr sz="4800">
                <a:solidFill>
                  <a:srgbClr val="002060"/>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934783" y="3793767"/>
            <a:ext cx="7862400" cy="698400"/>
          </a:xfrm>
        </p:spPr>
        <p:txBody>
          <a:bodyPr/>
          <a:lstStyle>
            <a:lvl1pPr marL="0" indent="0" algn="l">
              <a:lnSpc>
                <a:spcPct val="90000"/>
              </a:lnSpc>
              <a:buNone/>
              <a:defRPr sz="4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656AEB73-8110-40D6-A763-96B9FC0BF291}" type="datetime1">
              <a:rPr lang="en-GB" smtClean="0"/>
              <a:t>06/11/2025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945583" y="4499767"/>
            <a:ext cx="3637359" cy="698347"/>
          </a:xfrm>
        </p:spPr>
        <p:txBody>
          <a:bodyPr/>
          <a:lstStyle>
            <a:lvl1pPr>
              <a:buNone/>
              <a:defRPr sz="1400">
                <a:solidFill>
                  <a:srgbClr val="002060"/>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934640" y="6302066"/>
            <a:ext cx="4039200" cy="298760"/>
          </a:xfrm>
        </p:spPr>
        <p:txBody>
          <a:bodyPr anchor="ctr" anchorCtr="0"/>
          <a:lstStyle>
            <a:lvl1pPr>
              <a:buNone/>
              <a:defRPr sz="1200">
                <a:solidFill>
                  <a:srgbClr val="002060"/>
                </a:solidFill>
              </a:defRPr>
            </a:lvl1pPr>
          </a:lstStyle>
          <a:p>
            <a:pPr lvl="0"/>
            <a:r>
              <a:rPr lang="en-GB"/>
              <a:t>INSERT SECURITY CLASSIFICATION / DRAFT STATUS</a:t>
            </a:r>
          </a:p>
        </p:txBody>
      </p:sp>
      <p:pic>
        <p:nvPicPr>
          <p:cNvPr id="18" name="Picture 17" descr="A black background with green lines">
            <a:extLst>
              <a:ext uri="{FF2B5EF4-FFF2-40B4-BE49-F238E27FC236}">
                <a16:creationId xmlns:a16="http://schemas.microsoft.com/office/drawing/2014/main" id="{2D13AFD3-B162-3287-5761-6DFF56DDDC2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8" y="-57289"/>
            <a:ext cx="1832625" cy="1383251"/>
          </a:xfrm>
          <a:prstGeom prst="rect">
            <a:avLst/>
          </a:prstGeom>
        </p:spPr>
      </p:pic>
    </p:spTree>
    <p:extLst>
      <p:ext uri="{BB962C8B-B14F-4D97-AF65-F5344CB8AC3E}">
        <p14:creationId xmlns:p14="http://schemas.microsoft.com/office/powerpoint/2010/main" val="2230824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0C7A0A64-8FEA-430B-AD0C-FCC1825803A7}" type="datetime1">
              <a:rPr lang="en-GB" smtClean="0"/>
              <a:t>06/11/2025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7" name="Footer Placeholder 2">
            <a:extLst>
              <a:ext uri="{FF2B5EF4-FFF2-40B4-BE49-F238E27FC236}">
                <a16:creationId xmlns:a16="http://schemas.microsoft.com/office/drawing/2014/main" id="{33574F97-95D5-4883-830F-08AEA21B54A1}"/>
              </a:ext>
            </a:extLst>
          </p:cNvPr>
          <p:cNvSpPr>
            <a:spLocks noGrp="1"/>
          </p:cNvSpPr>
          <p:nvPr>
            <p:ph type="ftr" sz="quarter" idx="11"/>
          </p:nvPr>
        </p:nvSpPr>
        <p:spPr>
          <a:xfrm>
            <a:off x="2657629" y="6351122"/>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556745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Content and graphic">
    <p:spTree>
      <p:nvGrpSpPr>
        <p:cNvPr id="1" name=""/>
        <p:cNvGrpSpPr/>
        <p:nvPr/>
      </p:nvGrpSpPr>
      <p:grpSpPr>
        <a:xfrm>
          <a:off x="0" y="0"/>
          <a:ext cx="0" cy="0"/>
          <a:chOff x="0" y="0"/>
          <a:chExt cx="0" cy="0"/>
        </a:xfrm>
      </p:grpSpPr>
      <p:pic>
        <p:nvPicPr>
          <p:cNvPr id="13" name="Picture 12" descr="Shape, arrow&#10;&#10;Description automatically generated">
            <a:extLst>
              <a:ext uri="{FF2B5EF4-FFF2-40B4-BE49-F238E27FC236}">
                <a16:creationId xmlns:a16="http://schemas.microsoft.com/office/drawing/2014/main" id="{B628AF11-C2ED-46B5-88F4-2C7834C710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42646"/>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0801" y="327600"/>
            <a:ext cx="5460887"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370800" y="2889252"/>
            <a:ext cx="4179094" cy="284624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A3B2BEAF-4A39-421F-BEC5-8C45D7FC5FED}" type="datetime1">
              <a:rPr lang="en-GB" smtClean="0"/>
              <a:t>06/11/2025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8" name="Footer Placeholder 2">
            <a:extLst>
              <a:ext uri="{FF2B5EF4-FFF2-40B4-BE49-F238E27FC236}">
                <a16:creationId xmlns:a16="http://schemas.microsoft.com/office/drawing/2014/main" id="{D8D95ED8-70CD-4D23-B175-A0052CD288FE}"/>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387607752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Content and picture">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953792BD-2562-4997-8624-67C7F7EEC3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1"/>
            <a:ext cx="9209989" cy="7090117"/>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0801" y="327600"/>
            <a:ext cx="5460887"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370800" y="1846802"/>
            <a:ext cx="4164688"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CCCAABEA-F08B-406A-84D3-675DC584E5F6}" type="datetime1">
              <a:rPr lang="en-GB" smtClean="0"/>
              <a:t>06/11/2025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1" name="Footer Placeholder 2">
            <a:extLst>
              <a:ext uri="{FF2B5EF4-FFF2-40B4-BE49-F238E27FC236}">
                <a16:creationId xmlns:a16="http://schemas.microsoft.com/office/drawing/2014/main" id="{6D6AC201-2028-4726-9DE0-F5EF994D8F13}"/>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pic>
        <p:nvPicPr>
          <p:cNvPr id="5" name="Picture 4" descr="A black background with a black square&#10;&#10;Description automatically generated with medium confidence">
            <a:extLst>
              <a:ext uri="{FF2B5EF4-FFF2-40B4-BE49-F238E27FC236}">
                <a16:creationId xmlns:a16="http://schemas.microsoft.com/office/drawing/2014/main" id="{6A782F13-B3ED-3498-EDD8-94A921FB3D7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3358" y="6119623"/>
            <a:ext cx="2082203" cy="590019"/>
          </a:xfrm>
          <a:prstGeom prst="rect">
            <a:avLst/>
          </a:prstGeom>
        </p:spPr>
      </p:pic>
    </p:spTree>
    <p:extLst>
      <p:ext uri="{BB962C8B-B14F-4D97-AF65-F5344CB8AC3E}">
        <p14:creationId xmlns:p14="http://schemas.microsoft.com/office/powerpoint/2010/main" val="11775252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7" y="325970"/>
            <a:ext cx="690086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371478" y="1845357"/>
            <a:ext cx="6900862"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80AE74EE-9A25-4A2F-880E-B45CCE319C7B}" type="datetime1">
              <a:rPr lang="en-GB" smtClean="0"/>
              <a:t>06/11/2025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27" name="Graphic 26">
            <a:extLst>
              <a:ext uri="{FF2B5EF4-FFF2-40B4-BE49-F238E27FC236}">
                <a16:creationId xmlns:a16="http://schemas.microsoft.com/office/drawing/2014/main" id="{0017D056-3CEF-421A-A6DA-BA71EC03A92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1212" y="5798330"/>
            <a:ext cx="2028825" cy="1009650"/>
          </a:xfrm>
          <a:prstGeom prst="rect">
            <a:avLst/>
          </a:prstGeom>
        </p:spPr>
      </p:pic>
      <p:sp>
        <p:nvSpPr>
          <p:cNvPr id="28" name="Footer Placeholder 2">
            <a:extLst>
              <a:ext uri="{FF2B5EF4-FFF2-40B4-BE49-F238E27FC236}">
                <a16:creationId xmlns:a16="http://schemas.microsoft.com/office/drawing/2014/main" id="{BF7A9F51-6B68-4D0B-B5EA-03D7710331BC}"/>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101600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325970"/>
            <a:ext cx="744061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371477" y="1845357"/>
            <a:ext cx="7440611"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0B544B3F-57D6-4FB3-9733-63CA2E2E2C60}" type="datetime1">
              <a:rPr lang="en-GB" smtClean="0"/>
              <a:t>06/11/2025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7" name="Footer Placeholder 2">
            <a:extLst>
              <a:ext uri="{FF2B5EF4-FFF2-40B4-BE49-F238E27FC236}">
                <a16:creationId xmlns:a16="http://schemas.microsoft.com/office/drawing/2014/main" id="{62ABA2DC-BE55-4F57-AD65-907CB102197D}"/>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2811245430"/>
      </p:ext>
    </p:extLst>
  </p:cSld>
  <p:clrMapOvr>
    <a:masterClrMapping/>
  </p:clrMapOvr>
  <p:extLst>
    <p:ext uri="{DCECCB84-F9BA-43D5-87BE-67443E8EF086}">
      <p15:sldGuideLst xmlns:p15="http://schemas.microsoft.com/office/powerpoint/2012/main">
        <p15:guide id="1" pos="492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9B782ABC-5CE3-4E8E-86EF-9204A869C35C}" type="datetime1">
              <a:rPr lang="en-GB" smtClean="0"/>
              <a:t>06/11/2025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a:xfrm>
            <a:off x="6807992" y="7190042"/>
            <a:ext cx="2057400" cy="365125"/>
          </a:xfrm>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370801" y="1846800"/>
            <a:ext cx="4112741"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4670898" y="1846800"/>
            <a:ext cx="4112741"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Graphic 6">
            <a:extLst>
              <a:ext uri="{FF2B5EF4-FFF2-40B4-BE49-F238E27FC236}">
                <a16:creationId xmlns:a16="http://schemas.microsoft.com/office/drawing/2014/main" id="{6567EFFA-DEF9-42D2-8468-5849DB2B934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62420" y="5798330"/>
            <a:ext cx="2028825" cy="1009650"/>
          </a:xfrm>
          <a:prstGeom prst="rect">
            <a:avLst/>
          </a:prstGeom>
        </p:spPr>
      </p:pic>
      <p:sp>
        <p:nvSpPr>
          <p:cNvPr id="14" name="Footer Placeholder 2">
            <a:extLst>
              <a:ext uri="{FF2B5EF4-FFF2-40B4-BE49-F238E27FC236}">
                <a16:creationId xmlns:a16="http://schemas.microsoft.com/office/drawing/2014/main" id="{8D6268C4-321B-4681-94C1-DBA65DF0B3AF}"/>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207898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1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8FDE64B2-E66C-4C11-B9DB-F0AC6A9E3137}" type="datetime1">
              <a:rPr lang="en-GB" smtClean="0"/>
              <a:t>06/11/2025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370801" y="1846800"/>
            <a:ext cx="4112741"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4670898" y="1846800"/>
            <a:ext cx="4112741"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2">
            <a:extLst>
              <a:ext uri="{FF2B5EF4-FFF2-40B4-BE49-F238E27FC236}">
                <a16:creationId xmlns:a16="http://schemas.microsoft.com/office/drawing/2014/main" id="{0C9F65BC-1794-4791-ACA6-661E658933B8}"/>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4081178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6D5C50-436E-4229-BA72-2D200375BB51}"/>
              </a:ext>
            </a:extLst>
          </p:cNvPr>
          <p:cNvSpPr>
            <a:spLocks noGrp="1"/>
          </p:cNvSpPr>
          <p:nvPr>
            <p:ph type="title"/>
          </p:nvPr>
        </p:nvSpPr>
        <p:spPr>
          <a:xfrm>
            <a:off x="371476" y="325970"/>
            <a:ext cx="8412162" cy="1250421"/>
          </a:xfrm>
          <a:prstGeom prst="rect">
            <a:avLst/>
          </a:prstGeom>
        </p:spPr>
        <p:txBody>
          <a:bodyPr vert="horz" lIns="0" tIns="0" rIns="0" bIns="0" rtlCol="0" anchor="t" anchorCtr="0">
            <a:noAutofit/>
          </a:bodyPr>
          <a:lstStyle/>
          <a:p>
            <a:r>
              <a:rPr lang="en-US"/>
              <a:t>Click to edit title</a:t>
            </a:r>
            <a:endParaRPr lang="en-GB"/>
          </a:p>
        </p:txBody>
      </p:sp>
      <p:sp>
        <p:nvSpPr>
          <p:cNvPr id="3" name="Text Placeholder 2">
            <a:extLst>
              <a:ext uri="{FF2B5EF4-FFF2-40B4-BE49-F238E27FC236}">
                <a16:creationId xmlns:a16="http://schemas.microsoft.com/office/drawing/2014/main" id="{563FA3E5-0B93-495B-AE27-AE619B1C7957}"/>
              </a:ext>
            </a:extLst>
          </p:cNvPr>
          <p:cNvSpPr>
            <a:spLocks noGrp="1"/>
          </p:cNvSpPr>
          <p:nvPr>
            <p:ph type="body" idx="1"/>
          </p:nvPr>
        </p:nvSpPr>
        <p:spPr>
          <a:xfrm>
            <a:off x="371477" y="1845357"/>
            <a:ext cx="8423275" cy="3888695"/>
          </a:xfrm>
          <a:prstGeom prst="rect">
            <a:avLst/>
          </a:prstGeom>
        </p:spPr>
        <p:txBody>
          <a:bodyPr vert="horz" lIns="0" tIns="0" rIns="0" bIns="0" rtlCol="0">
            <a:noAutofit/>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4DBB6F-9A36-441D-9BB9-1F32FE541879}"/>
              </a:ext>
            </a:extLst>
          </p:cNvPr>
          <p:cNvSpPr>
            <a:spLocks noGrp="1"/>
          </p:cNvSpPr>
          <p:nvPr>
            <p:ph type="dt" sz="half" idx="2"/>
          </p:nvPr>
        </p:nvSpPr>
        <p:spPr>
          <a:xfrm>
            <a:off x="278606" y="722227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83B938-499D-445D-A070-9FC77C8BFA7B}" type="datetime1">
              <a:rPr lang="en-GB" smtClean="0"/>
              <a:t>06/11/2025</a:t>
            </a:fld>
            <a:endParaRPr lang="en-GB"/>
          </a:p>
        </p:txBody>
      </p:sp>
      <p:sp>
        <p:nvSpPr>
          <p:cNvPr id="6" name="Slide Number Placeholder 5">
            <a:extLst>
              <a:ext uri="{FF2B5EF4-FFF2-40B4-BE49-F238E27FC236}">
                <a16:creationId xmlns:a16="http://schemas.microsoft.com/office/drawing/2014/main" id="{A7999B28-17A1-4609-80B9-FC51E4DD889D}"/>
              </a:ext>
            </a:extLst>
          </p:cNvPr>
          <p:cNvSpPr>
            <a:spLocks noGrp="1"/>
          </p:cNvSpPr>
          <p:nvPr>
            <p:ph type="sldNum" sz="quarter" idx="4"/>
          </p:nvPr>
        </p:nvSpPr>
        <p:spPr>
          <a:xfrm>
            <a:off x="6807992" y="719004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3CBB2-9ABF-4D19-8234-691D70D0F573}" type="slidenum">
              <a:rPr lang="en-GB" smtClean="0"/>
              <a:t>‹#›</a:t>
            </a:fld>
            <a:endParaRPr lang="en-GB"/>
          </a:p>
        </p:txBody>
      </p:sp>
      <p:sp>
        <p:nvSpPr>
          <p:cNvPr id="10" name="Footer Placeholder 4">
            <a:extLst>
              <a:ext uri="{FF2B5EF4-FFF2-40B4-BE49-F238E27FC236}">
                <a16:creationId xmlns:a16="http://schemas.microsoft.com/office/drawing/2014/main" id="{EE237163-917B-445E-8DDC-3ACC2CF491E3}"/>
              </a:ext>
            </a:extLst>
          </p:cNvPr>
          <p:cNvSpPr>
            <a:spLocks noGrp="1"/>
          </p:cNvSpPr>
          <p:nvPr>
            <p:ph type="ftr" sz="quarter" idx="3"/>
          </p:nvPr>
        </p:nvSpPr>
        <p:spPr>
          <a:xfrm>
            <a:off x="2661010" y="6340155"/>
            <a:ext cx="3828741" cy="180908"/>
          </a:xfrm>
          <a:prstGeom prst="rect">
            <a:avLst/>
          </a:prstGeom>
        </p:spPr>
        <p:txBody>
          <a:bodyPr vert="horz" lIns="0" tIns="0" rIns="0" bIns="0" rtlCol="0" anchor="ctr"/>
          <a:lstStyle>
            <a:lvl1pPr algn="ctr">
              <a:defRPr sz="800">
                <a:solidFill>
                  <a:schemeClr val="tx1"/>
                </a:solidFill>
              </a:defRPr>
            </a:lvl1pPr>
          </a:lstStyle>
          <a:p>
            <a:r>
              <a:rPr lang="en-US"/>
              <a:t>Unresolved data elements from EDR-DSSAD-IWG-26-15</a:t>
            </a:r>
            <a:endParaRPr lang="en-GB" sz="800"/>
          </a:p>
        </p:txBody>
      </p:sp>
      <p:pic>
        <p:nvPicPr>
          <p:cNvPr id="7" name="Picture 6" descr="A black background with a black square&#10;&#10;Description automatically generated with medium confidence">
            <a:extLst>
              <a:ext uri="{FF2B5EF4-FFF2-40B4-BE49-F238E27FC236}">
                <a16:creationId xmlns:a16="http://schemas.microsoft.com/office/drawing/2014/main" id="{BEE7DD17-AC97-7820-D3C1-6953D0213C57}"/>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53358" y="6119623"/>
            <a:ext cx="2082203" cy="590019"/>
          </a:xfrm>
          <a:prstGeom prst="rect">
            <a:avLst/>
          </a:prstGeom>
        </p:spPr>
      </p:pic>
      <p:sp>
        <p:nvSpPr>
          <p:cNvPr id="9" name="TextBox 8">
            <a:extLst>
              <a:ext uri="{FF2B5EF4-FFF2-40B4-BE49-F238E27FC236}">
                <a16:creationId xmlns:a16="http://schemas.microsoft.com/office/drawing/2014/main" id="{1EFA8E25-8BFB-0818-CBF8-8FF1D0DC2100}"/>
              </a:ext>
            </a:extLst>
          </p:cNvPr>
          <p:cNvSpPr txBox="1"/>
          <p:nvPr>
            <p:extLst>
              <p:ext uri="{1162E1C5-73C7-4A58-AE30-91384D911F3F}">
                <p184:classification xmlns:p184="http://schemas.microsoft.com/office/powerpoint/2018/4/main" val="hdr"/>
              </p:ext>
            </p:extLst>
          </p:nvPr>
        </p:nvSpPr>
        <p:spPr>
          <a:xfrm>
            <a:off x="3783775" y="63500"/>
            <a:ext cx="1604962" cy="152400"/>
          </a:xfrm>
          <a:prstGeom prst="rect">
            <a:avLst/>
          </a:prstGeom>
        </p:spPr>
        <p:txBody>
          <a:bodyPr horzOverflow="overflow" lIns="0" tIns="0" rIns="0" bIns="0">
            <a:spAutoFit/>
          </a:bodyPr>
          <a:lstStyle/>
          <a:p>
            <a:pPr algn="l"/>
            <a:r>
              <a:rPr lang="en-GB" sz="1000">
                <a:solidFill>
                  <a:srgbClr val="000000">
                    <a:alpha val="50000"/>
                  </a:srgbClr>
                </a:solidFill>
                <a:latin typeface="Calibri" panose="020F0502020204030204" pitchFamily="34" charset="0"/>
                <a:cs typeface="Calibri" panose="020F0502020204030204" pitchFamily="34" charset="0"/>
              </a:rPr>
              <a:t>OFFICIAL-FOR PUBLIC RELEASE</a:t>
            </a:r>
          </a:p>
        </p:txBody>
      </p:sp>
      <p:sp>
        <p:nvSpPr>
          <p:cNvPr id="11" name="TextBox 10">
            <a:extLst>
              <a:ext uri="{FF2B5EF4-FFF2-40B4-BE49-F238E27FC236}">
                <a16:creationId xmlns:a16="http://schemas.microsoft.com/office/drawing/2014/main" id="{4E504FA3-5A8F-83A1-FC3B-7B6899EB46C5}"/>
              </a:ext>
            </a:extLst>
          </p:cNvPr>
          <p:cNvSpPr txBox="1"/>
          <p:nvPr>
            <p:extLst>
              <p:ext uri="{1162E1C5-73C7-4A58-AE30-91384D911F3F}">
                <p184:classification xmlns:p184="http://schemas.microsoft.com/office/powerpoint/2018/4/main" val="ftr"/>
              </p:ext>
            </p:extLst>
          </p:nvPr>
        </p:nvSpPr>
        <p:spPr>
          <a:xfrm>
            <a:off x="3783775" y="6642100"/>
            <a:ext cx="1604962" cy="152400"/>
          </a:xfrm>
          <a:prstGeom prst="rect">
            <a:avLst/>
          </a:prstGeom>
        </p:spPr>
        <p:txBody>
          <a:bodyPr horzOverflow="overflow" lIns="0" tIns="0" rIns="0" bIns="0">
            <a:spAutoFit/>
          </a:bodyPr>
          <a:lstStyle/>
          <a:p>
            <a:pPr algn="l"/>
            <a:r>
              <a:rPr lang="en-GB" sz="1000">
                <a:solidFill>
                  <a:srgbClr val="000000">
                    <a:alpha val="50000"/>
                  </a:srgbClr>
                </a:solidFill>
                <a:latin typeface="Calibri" panose="020F0502020204030204" pitchFamily="34" charset="0"/>
                <a:cs typeface="Calibri" panose="020F0502020204030204" pitchFamily="34" charset="0"/>
              </a:rPr>
              <a:t>OFFICIAL-FOR PUBLIC RELEASE</a:t>
            </a:r>
          </a:p>
        </p:txBody>
      </p:sp>
    </p:spTree>
    <p:extLst>
      <p:ext uri="{BB962C8B-B14F-4D97-AF65-F5344CB8AC3E}">
        <p14:creationId xmlns:p14="http://schemas.microsoft.com/office/powerpoint/2010/main" val="3715503000"/>
      </p:ext>
    </p:extLst>
  </p:cSld>
  <p:clrMap bg1="lt1" tx1="dk1" bg2="lt2" tx2="dk2" accent1="accent1" accent2="accent2" accent3="accent3" accent4="accent4" accent5="accent5" accent6="accent6" hlink="hlink" folHlink="folHlink"/>
  <p:sldLayoutIdLst>
    <p:sldLayoutId id="2147483649" r:id="rId1"/>
    <p:sldLayoutId id="2147483679" r:id="rId2"/>
    <p:sldLayoutId id="2147483650" r:id="rId3"/>
    <p:sldLayoutId id="2147483666" r:id="rId4"/>
    <p:sldLayoutId id="2147483671" r:id="rId5"/>
    <p:sldLayoutId id="2147483673" r:id="rId6"/>
    <p:sldLayoutId id="2147483674" r:id="rId7"/>
    <p:sldLayoutId id="2147483675" r:id="rId8"/>
    <p:sldLayoutId id="2147483676" r:id="rId9"/>
    <p:sldLayoutId id="2147483651" r:id="rId10"/>
    <p:sldLayoutId id="2147483669" r:id="rId11"/>
    <p:sldLayoutId id="2147483654" r:id="rId12"/>
    <p:sldLayoutId id="2147483655" r:id="rId13"/>
  </p:sldLayoutIdLst>
  <p:hf sldNum="0" hdr="0" dt="0"/>
  <p:txStyles>
    <p:titleStyle>
      <a:lvl1pPr algn="l" defTabSz="914400" rtl="0" eaLnBrk="1" latinLnBrk="0" hangingPunct="1">
        <a:lnSpc>
          <a:spcPct val="90000"/>
        </a:lnSpc>
        <a:spcBef>
          <a:spcPct val="0"/>
        </a:spcBef>
        <a:buNone/>
        <a:defRPr sz="3800" b="1" kern="1200">
          <a:solidFill>
            <a:srgbClr val="0E115F"/>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600"/>
        </a:spcAft>
        <a:buSzPct val="110000"/>
        <a:buFont typeface="Arial" panose="020B0604020202020204" pitchFamily="34" charset="0"/>
        <a:buChar char="•"/>
        <a:defRPr sz="1800" b="1" kern="1200">
          <a:solidFill>
            <a:srgbClr val="006AB0"/>
          </a:solidFill>
          <a:latin typeface="+mn-lt"/>
          <a:ea typeface="+mn-ea"/>
          <a:cs typeface="+mn-cs"/>
        </a:defRPr>
      </a:lvl1pPr>
      <a:lvl2pPr marL="230400" indent="-23040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2pPr>
      <a:lvl3pPr marL="627063" indent="-38100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862013" indent="-23495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4pPr>
      <a:lvl5pPr marL="1260475" indent="-398463"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userDrawn="1">
          <p15:clr>
            <a:srgbClr val="F26B43"/>
          </p15:clr>
        </p15:guide>
        <p15:guide id="2" pos="5534" userDrawn="1">
          <p15:clr>
            <a:srgbClr val="F26B43"/>
          </p15:clr>
        </p15:guide>
        <p15:guide id="3" pos="2880" userDrawn="1">
          <p15:clr>
            <a:srgbClr val="F26B43"/>
          </p15:clr>
        </p15:guide>
        <p15:guide id="4" orient="horz" pos="4072" userDrawn="1">
          <p15:clr>
            <a:srgbClr val="F26B43"/>
          </p15:clr>
        </p15:guide>
        <p15:guide id="5" orient="horz" pos="1145" userDrawn="1">
          <p15:clr>
            <a:srgbClr val="F26B43"/>
          </p15:clr>
        </p15:guide>
        <p15:guide id="6" orient="horz" pos="3612" userDrawn="1">
          <p15:clr>
            <a:srgbClr val="F26B43"/>
          </p15:clr>
        </p15:guide>
        <p15:guide id="7" pos="45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7D056-8B80-0ACE-F66E-3F2CFEE566C2}"/>
              </a:ext>
            </a:extLst>
          </p:cNvPr>
          <p:cNvSpPr>
            <a:spLocks noGrp="1"/>
          </p:cNvSpPr>
          <p:nvPr>
            <p:ph type="ctrTitle"/>
          </p:nvPr>
        </p:nvSpPr>
        <p:spPr>
          <a:xfrm>
            <a:off x="432619" y="2850223"/>
            <a:ext cx="8352607" cy="698347"/>
          </a:xfrm>
        </p:spPr>
        <p:txBody>
          <a:bodyPr/>
          <a:lstStyle/>
          <a:p>
            <a:r>
              <a:rPr lang="en-GB"/>
              <a:t>Unresolved data elements from EDR-DSSAD-IWG-26-15</a:t>
            </a:r>
          </a:p>
        </p:txBody>
      </p:sp>
      <p:sp>
        <p:nvSpPr>
          <p:cNvPr id="3" name="Subtitle 2">
            <a:extLst>
              <a:ext uri="{FF2B5EF4-FFF2-40B4-BE49-F238E27FC236}">
                <a16:creationId xmlns:a16="http://schemas.microsoft.com/office/drawing/2014/main" id="{080E690C-911D-5557-2312-0168F2332196}"/>
              </a:ext>
            </a:extLst>
          </p:cNvPr>
          <p:cNvSpPr>
            <a:spLocks noGrp="1"/>
          </p:cNvSpPr>
          <p:nvPr>
            <p:ph type="subTitle" idx="1"/>
          </p:nvPr>
        </p:nvSpPr>
        <p:spPr/>
        <p:txBody>
          <a:bodyPr/>
          <a:lstStyle/>
          <a:p>
            <a:r>
              <a:rPr lang="en-US"/>
              <a:t>EDR-DSSAD-IWG-29</a:t>
            </a:r>
            <a:endParaRPr lang="en-GB"/>
          </a:p>
        </p:txBody>
      </p:sp>
      <p:sp>
        <p:nvSpPr>
          <p:cNvPr id="4" name="Text Placeholder 3">
            <a:extLst>
              <a:ext uri="{FF2B5EF4-FFF2-40B4-BE49-F238E27FC236}">
                <a16:creationId xmlns:a16="http://schemas.microsoft.com/office/drawing/2014/main" id="{FF2CDA3F-8122-3B76-0125-AE39FAC266D3}"/>
              </a:ext>
            </a:extLst>
          </p:cNvPr>
          <p:cNvSpPr>
            <a:spLocks noGrp="1"/>
          </p:cNvSpPr>
          <p:nvPr>
            <p:ph type="body" sz="quarter" idx="13"/>
          </p:nvPr>
        </p:nvSpPr>
        <p:spPr/>
        <p:txBody>
          <a:bodyPr/>
          <a:lstStyle/>
          <a:p>
            <a:r>
              <a:rPr lang="en-US"/>
              <a:t>Department for Transport, UK</a:t>
            </a:r>
          </a:p>
          <a:p>
            <a:r>
              <a:rPr lang="en-US"/>
              <a:t>30/09</a:t>
            </a:r>
            <a:endParaRPr lang="en-GB"/>
          </a:p>
        </p:txBody>
      </p:sp>
    </p:spTree>
    <p:extLst>
      <p:ext uri="{BB962C8B-B14F-4D97-AF65-F5344CB8AC3E}">
        <p14:creationId xmlns:p14="http://schemas.microsoft.com/office/powerpoint/2010/main" val="3509333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4311A9-3146-2FFB-932E-04E0FB506806}"/>
            </a:ext>
          </a:extLst>
        </p:cNvPr>
        <p:cNvGrpSpPr/>
        <p:nvPr/>
      </p:nvGrpSpPr>
      <p:grpSpPr>
        <a:xfrm>
          <a:off x="0" y="0"/>
          <a:ext cx="0" cy="0"/>
          <a:chOff x="0" y="0"/>
          <a:chExt cx="0" cy="0"/>
        </a:xfrm>
      </p:grpSpPr>
      <p:sp>
        <p:nvSpPr>
          <p:cNvPr id="11" name="円弧 43">
            <a:extLst>
              <a:ext uri="{FF2B5EF4-FFF2-40B4-BE49-F238E27FC236}">
                <a16:creationId xmlns:a16="http://schemas.microsoft.com/office/drawing/2014/main" id="{DE4639D9-3528-5B50-8A3D-7879AD36B814}"/>
              </a:ext>
            </a:extLst>
          </p:cNvPr>
          <p:cNvSpPr/>
          <p:nvPr/>
        </p:nvSpPr>
        <p:spPr>
          <a:xfrm>
            <a:off x="479990" y="3809144"/>
            <a:ext cx="1707764" cy="2002760"/>
          </a:xfrm>
          <a:prstGeom prst="arc">
            <a:avLst>
              <a:gd name="adj1" fmla="val 16200000"/>
              <a:gd name="adj2" fmla="val 17104879"/>
            </a:avLst>
          </a:prstGeom>
          <a:ln w="38100">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350"/>
          </a:p>
        </p:txBody>
      </p:sp>
      <p:grpSp>
        <p:nvGrpSpPr>
          <p:cNvPr id="18" name="Group 17">
            <a:extLst>
              <a:ext uri="{FF2B5EF4-FFF2-40B4-BE49-F238E27FC236}">
                <a16:creationId xmlns:a16="http://schemas.microsoft.com/office/drawing/2014/main" id="{AF633CE3-D459-8167-A66E-1BE6F2E06275}"/>
              </a:ext>
            </a:extLst>
          </p:cNvPr>
          <p:cNvGrpSpPr/>
          <p:nvPr/>
        </p:nvGrpSpPr>
        <p:grpSpPr>
          <a:xfrm>
            <a:off x="89503" y="1780265"/>
            <a:ext cx="2795732" cy="4220486"/>
            <a:chOff x="119336" y="1230687"/>
            <a:chExt cx="3727643" cy="5627314"/>
          </a:xfrm>
        </p:grpSpPr>
        <p:sp>
          <p:nvSpPr>
            <p:cNvPr id="5" name="正方形/長方形 2">
              <a:extLst>
                <a:ext uri="{FF2B5EF4-FFF2-40B4-BE49-F238E27FC236}">
                  <a16:creationId xmlns:a16="http://schemas.microsoft.com/office/drawing/2014/main" id="{D4B8F037-6BBE-63E9-0320-A836090102A8}"/>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6" name="Picture 8">
              <a:extLst>
                <a:ext uri="{FF2B5EF4-FFF2-40B4-BE49-F238E27FC236}">
                  <a16:creationId xmlns:a16="http://schemas.microsoft.com/office/drawing/2014/main" id="{F33A0F61-1B99-5F5B-E401-16685EC8A06F}"/>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864545" y="5408214"/>
              <a:ext cx="1774069" cy="853480"/>
            </a:xfrm>
            <a:prstGeom prst="rect">
              <a:avLst/>
            </a:prstGeom>
            <a:noFill/>
            <a:ln w="9525">
              <a:noFill/>
              <a:miter lim="800000"/>
              <a:headEnd/>
              <a:tailEnd/>
            </a:ln>
            <a:effectLst/>
          </p:spPr>
        </p:pic>
        <p:sp>
          <p:nvSpPr>
            <p:cNvPr id="7" name="テキスト ボックス 31">
              <a:extLst>
                <a:ext uri="{FF2B5EF4-FFF2-40B4-BE49-F238E27FC236}">
                  <a16:creationId xmlns:a16="http://schemas.microsoft.com/office/drawing/2014/main" id="{09E07963-BB1A-63AA-7FA2-41594997051F}"/>
                </a:ext>
              </a:extLst>
            </p:cNvPr>
            <p:cNvSpPr txBox="1"/>
            <p:nvPr/>
          </p:nvSpPr>
          <p:spPr>
            <a:xfrm>
              <a:off x="1378551" y="5679345"/>
              <a:ext cx="75490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ADS</a:t>
              </a:r>
              <a:endParaRPr kumimoji="1" lang="ja-JP" altLang="en-US" sz="1350" b="1">
                <a:solidFill>
                  <a:schemeClr val="bg1"/>
                </a:solidFill>
                <a:latin typeface="Meiryo UI" panose="020B0604030504040204" pitchFamily="50" charset="-128"/>
                <a:ea typeface="Meiryo UI" panose="020B0604030504040204" pitchFamily="50" charset="-128"/>
              </a:endParaRPr>
            </a:p>
          </p:txBody>
        </p:sp>
        <p:pic>
          <p:nvPicPr>
            <p:cNvPr id="8" name="Picture 8">
              <a:extLst>
                <a:ext uri="{FF2B5EF4-FFF2-40B4-BE49-F238E27FC236}">
                  <a16:creationId xmlns:a16="http://schemas.microsoft.com/office/drawing/2014/main" id="{5DBFBC8E-901B-4794-EE06-7BBF4DA82365}"/>
                </a:ext>
              </a:extLst>
            </p:cNvPr>
            <p:cNvPicPr>
              <a:picLocks noChangeAspect="1" noChangeArrowheads="1"/>
            </p:cNvPicPr>
            <p:nvPr/>
          </p:nvPicPr>
          <p:blipFill>
            <a:blip r:embed="rId3"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599915" y="1693115"/>
              <a:ext cx="1673410" cy="853480"/>
            </a:xfrm>
            <a:prstGeom prst="rect">
              <a:avLst/>
            </a:prstGeom>
            <a:noFill/>
            <a:ln w="9525">
              <a:noFill/>
              <a:miter lim="800000"/>
              <a:headEnd/>
              <a:tailEnd/>
            </a:ln>
            <a:effectLst/>
          </p:spPr>
        </p:pic>
        <p:sp>
          <p:nvSpPr>
            <p:cNvPr id="9" name="テキスト ボックス 29">
              <a:extLst>
                <a:ext uri="{FF2B5EF4-FFF2-40B4-BE49-F238E27FC236}">
                  <a16:creationId xmlns:a16="http://schemas.microsoft.com/office/drawing/2014/main" id="{CDDFEFCC-8361-94DE-0C77-92880103DD21}"/>
                </a:ext>
              </a:extLst>
            </p:cNvPr>
            <p:cNvSpPr txBox="1"/>
            <p:nvPr/>
          </p:nvSpPr>
          <p:spPr>
            <a:xfrm>
              <a:off x="1072603" y="1934095"/>
              <a:ext cx="78696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ORU</a:t>
              </a:r>
              <a:endParaRPr kumimoji="1" lang="ja-JP" altLang="en-US" sz="1350" b="1">
                <a:solidFill>
                  <a:schemeClr val="bg1"/>
                </a:solidFill>
                <a:latin typeface="Meiryo UI" panose="020B0604030504040204" pitchFamily="50" charset="-128"/>
                <a:ea typeface="Meiryo UI" panose="020B0604030504040204" pitchFamily="50" charset="-128"/>
              </a:endParaRPr>
            </a:p>
          </p:txBody>
        </p:sp>
        <p:sp>
          <p:nvSpPr>
            <p:cNvPr id="10" name="正方形/長方形 42">
              <a:extLst>
                <a:ext uri="{FF2B5EF4-FFF2-40B4-BE49-F238E27FC236}">
                  <a16:creationId xmlns:a16="http://schemas.microsoft.com/office/drawing/2014/main" id="{C69045FC-A4EA-80C6-23C0-860A0C7A60A4}"/>
                </a:ext>
              </a:extLst>
            </p:cNvPr>
            <p:cNvSpPr/>
            <p:nvPr/>
          </p:nvSpPr>
          <p:spPr>
            <a:xfrm rot="2418163">
              <a:off x="2570939" y="2740420"/>
              <a:ext cx="589205" cy="1050171"/>
            </a:xfrm>
            <a:prstGeom prst="rect">
              <a:avLst/>
            </a:prstGeom>
            <a:noFill/>
            <a:ln w="57150">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3" name="直線矢印コネクタ 6">
              <a:extLst>
                <a:ext uri="{FF2B5EF4-FFF2-40B4-BE49-F238E27FC236}">
                  <a16:creationId xmlns:a16="http://schemas.microsoft.com/office/drawing/2014/main" id="{3A9DC0DD-7C58-D676-7BE8-74F259EA23D5}"/>
                </a:ext>
              </a:extLst>
            </p:cNvPr>
            <p:cNvCxnSpPr>
              <a:cxnSpLocks/>
            </p:cNvCxnSpPr>
            <p:nvPr/>
          </p:nvCxnSpPr>
          <p:spPr>
            <a:xfrm>
              <a:off x="1737856" y="2804154"/>
              <a:ext cx="0" cy="214376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sp>
        <p:nvSpPr>
          <p:cNvPr id="15" name="テキスト ボックス 19">
            <a:extLst>
              <a:ext uri="{FF2B5EF4-FFF2-40B4-BE49-F238E27FC236}">
                <a16:creationId xmlns:a16="http://schemas.microsoft.com/office/drawing/2014/main" id="{803FEAC5-5ECC-DA97-0549-FED37127EA90}"/>
              </a:ext>
            </a:extLst>
          </p:cNvPr>
          <p:cNvSpPr txBox="1"/>
          <p:nvPr/>
        </p:nvSpPr>
        <p:spPr>
          <a:xfrm>
            <a:off x="1423003" y="2757075"/>
            <a:ext cx="1281602" cy="253916"/>
          </a:xfrm>
          <a:prstGeom prst="rect">
            <a:avLst/>
          </a:prstGeom>
          <a:noFill/>
        </p:spPr>
        <p:txBody>
          <a:bodyPr wrap="square" rtlCol="0">
            <a:spAutoFit/>
          </a:bodyPr>
          <a:lstStyle/>
          <a:p>
            <a:r>
              <a:rPr lang="en-US" sz="1050"/>
              <a:t>yaw rate</a:t>
            </a:r>
          </a:p>
        </p:txBody>
      </p:sp>
      <p:grpSp>
        <p:nvGrpSpPr>
          <p:cNvPr id="19" name="Group 18">
            <a:extLst>
              <a:ext uri="{FF2B5EF4-FFF2-40B4-BE49-F238E27FC236}">
                <a16:creationId xmlns:a16="http://schemas.microsoft.com/office/drawing/2014/main" id="{EA2B90C7-1AF0-7F50-0F07-66903079A232}"/>
              </a:ext>
            </a:extLst>
          </p:cNvPr>
          <p:cNvGrpSpPr/>
          <p:nvPr/>
        </p:nvGrpSpPr>
        <p:grpSpPr>
          <a:xfrm>
            <a:off x="3017451" y="1782559"/>
            <a:ext cx="2795732" cy="4220486"/>
            <a:chOff x="119336" y="1230687"/>
            <a:chExt cx="3727643" cy="5627314"/>
          </a:xfrm>
        </p:grpSpPr>
        <p:sp>
          <p:nvSpPr>
            <p:cNvPr id="20" name="正方形/長方形 2">
              <a:extLst>
                <a:ext uri="{FF2B5EF4-FFF2-40B4-BE49-F238E27FC236}">
                  <a16:creationId xmlns:a16="http://schemas.microsoft.com/office/drawing/2014/main" id="{987EF84C-7FE9-BE0E-61D1-D69DAB50C0CF}"/>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21" name="Picture 8">
              <a:extLst>
                <a:ext uri="{FF2B5EF4-FFF2-40B4-BE49-F238E27FC236}">
                  <a16:creationId xmlns:a16="http://schemas.microsoft.com/office/drawing/2014/main" id="{1D0AF92F-03BA-19FB-0210-8E411A611664}"/>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864545" y="5408214"/>
              <a:ext cx="1774069" cy="853480"/>
            </a:xfrm>
            <a:prstGeom prst="rect">
              <a:avLst/>
            </a:prstGeom>
            <a:noFill/>
            <a:ln w="9525">
              <a:noFill/>
              <a:miter lim="800000"/>
              <a:headEnd/>
              <a:tailEnd/>
            </a:ln>
            <a:effectLst/>
          </p:spPr>
        </p:pic>
        <p:sp>
          <p:nvSpPr>
            <p:cNvPr id="22" name="テキスト ボックス 31">
              <a:extLst>
                <a:ext uri="{FF2B5EF4-FFF2-40B4-BE49-F238E27FC236}">
                  <a16:creationId xmlns:a16="http://schemas.microsoft.com/office/drawing/2014/main" id="{4A651505-06F3-5F5A-2E51-731FB4FCB48A}"/>
                </a:ext>
              </a:extLst>
            </p:cNvPr>
            <p:cNvSpPr txBox="1"/>
            <p:nvPr/>
          </p:nvSpPr>
          <p:spPr>
            <a:xfrm>
              <a:off x="1378551" y="5679345"/>
              <a:ext cx="75490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ADS</a:t>
              </a:r>
              <a:endParaRPr kumimoji="1" lang="ja-JP" altLang="en-US" sz="1350" b="1">
                <a:solidFill>
                  <a:schemeClr val="bg1"/>
                </a:solidFill>
                <a:latin typeface="Meiryo UI" panose="020B0604030504040204" pitchFamily="50" charset="-128"/>
                <a:ea typeface="Meiryo UI" panose="020B0604030504040204" pitchFamily="50" charset="-128"/>
              </a:endParaRPr>
            </a:p>
          </p:txBody>
        </p:sp>
        <p:pic>
          <p:nvPicPr>
            <p:cNvPr id="23" name="Picture 8">
              <a:extLst>
                <a:ext uri="{FF2B5EF4-FFF2-40B4-BE49-F238E27FC236}">
                  <a16:creationId xmlns:a16="http://schemas.microsoft.com/office/drawing/2014/main" id="{16761206-3EDB-DE7A-97CD-052E73541C7E}"/>
                </a:ext>
              </a:extLst>
            </p:cNvPr>
            <p:cNvPicPr>
              <a:picLocks noChangeAspect="1" noChangeArrowheads="1"/>
            </p:cNvPicPr>
            <p:nvPr/>
          </p:nvPicPr>
          <p:blipFill>
            <a:blip r:embed="rId3"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599915" y="1693115"/>
              <a:ext cx="1673410" cy="853480"/>
            </a:xfrm>
            <a:prstGeom prst="rect">
              <a:avLst/>
            </a:prstGeom>
            <a:noFill/>
            <a:ln w="9525">
              <a:noFill/>
              <a:miter lim="800000"/>
              <a:headEnd/>
              <a:tailEnd/>
            </a:ln>
            <a:effectLst/>
          </p:spPr>
        </p:pic>
        <p:sp>
          <p:nvSpPr>
            <p:cNvPr id="24" name="テキスト ボックス 29">
              <a:extLst>
                <a:ext uri="{FF2B5EF4-FFF2-40B4-BE49-F238E27FC236}">
                  <a16:creationId xmlns:a16="http://schemas.microsoft.com/office/drawing/2014/main" id="{C09CC5F5-BB12-1BC1-323B-78370ACBE0D9}"/>
                </a:ext>
              </a:extLst>
            </p:cNvPr>
            <p:cNvSpPr txBox="1"/>
            <p:nvPr/>
          </p:nvSpPr>
          <p:spPr>
            <a:xfrm>
              <a:off x="1072603" y="1934095"/>
              <a:ext cx="78696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ORU</a:t>
              </a:r>
              <a:endParaRPr kumimoji="1" lang="ja-JP" altLang="en-US" sz="1350" b="1">
                <a:solidFill>
                  <a:schemeClr val="bg1"/>
                </a:solidFill>
                <a:latin typeface="Meiryo UI" panose="020B0604030504040204" pitchFamily="50" charset="-128"/>
                <a:ea typeface="Meiryo UI" panose="020B0604030504040204" pitchFamily="50" charset="-128"/>
              </a:endParaRPr>
            </a:p>
          </p:txBody>
        </p:sp>
        <p:sp>
          <p:nvSpPr>
            <p:cNvPr id="25" name="正方形/長方形 42">
              <a:extLst>
                <a:ext uri="{FF2B5EF4-FFF2-40B4-BE49-F238E27FC236}">
                  <a16:creationId xmlns:a16="http://schemas.microsoft.com/office/drawing/2014/main" id="{CE2D6D02-FDB7-3B9E-B385-5243335D0764}"/>
                </a:ext>
              </a:extLst>
            </p:cNvPr>
            <p:cNvSpPr/>
            <p:nvPr/>
          </p:nvSpPr>
          <p:spPr>
            <a:xfrm>
              <a:off x="1436620" y="2737361"/>
              <a:ext cx="589205" cy="1050171"/>
            </a:xfrm>
            <a:prstGeom prst="rect">
              <a:avLst/>
            </a:prstGeom>
            <a:noFill/>
            <a:ln w="57150">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27" name="直線矢印コネクタ 6">
              <a:extLst>
                <a:ext uri="{FF2B5EF4-FFF2-40B4-BE49-F238E27FC236}">
                  <a16:creationId xmlns:a16="http://schemas.microsoft.com/office/drawing/2014/main" id="{08F0AD48-9A55-6CFC-71AE-704E0D87F587}"/>
                </a:ext>
              </a:extLst>
            </p:cNvPr>
            <p:cNvCxnSpPr>
              <a:cxnSpLocks/>
            </p:cNvCxnSpPr>
            <p:nvPr/>
          </p:nvCxnSpPr>
          <p:spPr>
            <a:xfrm>
              <a:off x="1737856" y="2804154"/>
              <a:ext cx="0" cy="214376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131734F5-4CDD-EAD8-0CB0-B3EDAC9CC57E}"/>
              </a:ext>
            </a:extLst>
          </p:cNvPr>
          <p:cNvGrpSpPr/>
          <p:nvPr/>
        </p:nvGrpSpPr>
        <p:grpSpPr>
          <a:xfrm>
            <a:off x="5910189" y="1786192"/>
            <a:ext cx="2795732" cy="4220486"/>
            <a:chOff x="119336" y="1230687"/>
            <a:chExt cx="3727643" cy="5627314"/>
          </a:xfrm>
        </p:grpSpPr>
        <p:sp>
          <p:nvSpPr>
            <p:cNvPr id="30" name="正方形/長方形 2">
              <a:extLst>
                <a:ext uri="{FF2B5EF4-FFF2-40B4-BE49-F238E27FC236}">
                  <a16:creationId xmlns:a16="http://schemas.microsoft.com/office/drawing/2014/main" id="{C8DAADC2-C9E7-FB69-B330-B777C9D52BC0}"/>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31" name="Picture 8">
              <a:extLst>
                <a:ext uri="{FF2B5EF4-FFF2-40B4-BE49-F238E27FC236}">
                  <a16:creationId xmlns:a16="http://schemas.microsoft.com/office/drawing/2014/main" id="{EE431E67-9C02-2318-78BF-22AE4290600E}"/>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7140499" flipH="1">
              <a:off x="864546" y="5408214"/>
              <a:ext cx="1774069" cy="853480"/>
            </a:xfrm>
            <a:prstGeom prst="rect">
              <a:avLst/>
            </a:prstGeom>
            <a:noFill/>
            <a:ln w="9525">
              <a:noFill/>
              <a:miter lim="800000"/>
              <a:headEnd/>
              <a:tailEnd/>
            </a:ln>
            <a:effectLst/>
          </p:spPr>
        </p:pic>
        <p:sp>
          <p:nvSpPr>
            <p:cNvPr id="32" name="テキスト ボックス 31">
              <a:extLst>
                <a:ext uri="{FF2B5EF4-FFF2-40B4-BE49-F238E27FC236}">
                  <a16:creationId xmlns:a16="http://schemas.microsoft.com/office/drawing/2014/main" id="{898B5C4C-3AE1-A3DB-2476-91ADD7B16CD0}"/>
                </a:ext>
              </a:extLst>
            </p:cNvPr>
            <p:cNvSpPr txBox="1"/>
            <p:nvPr/>
          </p:nvSpPr>
          <p:spPr>
            <a:xfrm>
              <a:off x="1378551" y="5679345"/>
              <a:ext cx="75490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ADS</a:t>
              </a:r>
              <a:endParaRPr kumimoji="1" lang="ja-JP" altLang="en-US" sz="1350" b="1">
                <a:solidFill>
                  <a:schemeClr val="bg1"/>
                </a:solidFill>
                <a:latin typeface="Meiryo UI" panose="020B0604030504040204" pitchFamily="50" charset="-128"/>
                <a:ea typeface="Meiryo UI" panose="020B0604030504040204" pitchFamily="50" charset="-128"/>
              </a:endParaRPr>
            </a:p>
          </p:txBody>
        </p:sp>
        <p:pic>
          <p:nvPicPr>
            <p:cNvPr id="33" name="Picture 8">
              <a:extLst>
                <a:ext uri="{FF2B5EF4-FFF2-40B4-BE49-F238E27FC236}">
                  <a16:creationId xmlns:a16="http://schemas.microsoft.com/office/drawing/2014/main" id="{E0389B9B-B724-1251-A6C7-6F7C9D22BA67}"/>
                </a:ext>
              </a:extLst>
            </p:cNvPr>
            <p:cNvPicPr>
              <a:picLocks noChangeAspect="1" noChangeArrowheads="1"/>
            </p:cNvPicPr>
            <p:nvPr/>
          </p:nvPicPr>
          <p:blipFill>
            <a:blip r:embed="rId3"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599915" y="1693115"/>
              <a:ext cx="1673410" cy="853480"/>
            </a:xfrm>
            <a:prstGeom prst="rect">
              <a:avLst/>
            </a:prstGeom>
            <a:noFill/>
            <a:ln w="9525">
              <a:noFill/>
              <a:miter lim="800000"/>
              <a:headEnd/>
              <a:tailEnd/>
            </a:ln>
            <a:effectLst/>
          </p:spPr>
        </p:pic>
        <p:sp>
          <p:nvSpPr>
            <p:cNvPr id="34" name="テキスト ボックス 29">
              <a:extLst>
                <a:ext uri="{FF2B5EF4-FFF2-40B4-BE49-F238E27FC236}">
                  <a16:creationId xmlns:a16="http://schemas.microsoft.com/office/drawing/2014/main" id="{F4C97FC8-178E-B763-3D47-84B20BD1C774}"/>
                </a:ext>
              </a:extLst>
            </p:cNvPr>
            <p:cNvSpPr txBox="1"/>
            <p:nvPr/>
          </p:nvSpPr>
          <p:spPr>
            <a:xfrm>
              <a:off x="1072603" y="1934095"/>
              <a:ext cx="78696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ORU</a:t>
              </a:r>
              <a:endParaRPr kumimoji="1" lang="ja-JP" altLang="en-US" sz="1350" b="1">
                <a:solidFill>
                  <a:schemeClr val="bg1"/>
                </a:solidFill>
                <a:latin typeface="Meiryo UI" panose="020B0604030504040204" pitchFamily="50" charset="-128"/>
                <a:ea typeface="Meiryo UI" panose="020B0604030504040204" pitchFamily="50" charset="-128"/>
              </a:endParaRPr>
            </a:p>
          </p:txBody>
        </p:sp>
        <p:sp>
          <p:nvSpPr>
            <p:cNvPr id="35" name="正方形/長方形 42">
              <a:extLst>
                <a:ext uri="{FF2B5EF4-FFF2-40B4-BE49-F238E27FC236}">
                  <a16:creationId xmlns:a16="http://schemas.microsoft.com/office/drawing/2014/main" id="{9256970D-2E9A-A5BD-09D5-9BB9E8620284}"/>
                </a:ext>
              </a:extLst>
            </p:cNvPr>
            <p:cNvSpPr/>
            <p:nvPr/>
          </p:nvSpPr>
          <p:spPr>
            <a:xfrm rot="1758898">
              <a:off x="2570939" y="2740420"/>
              <a:ext cx="589205" cy="1050171"/>
            </a:xfrm>
            <a:prstGeom prst="rect">
              <a:avLst/>
            </a:prstGeom>
            <a:noFill/>
            <a:ln w="57150">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37" name="直線矢印コネクタ 6">
              <a:extLst>
                <a:ext uri="{FF2B5EF4-FFF2-40B4-BE49-F238E27FC236}">
                  <a16:creationId xmlns:a16="http://schemas.microsoft.com/office/drawing/2014/main" id="{C203C1F4-0F22-EFF8-96E3-295F5E92F72C}"/>
                </a:ext>
              </a:extLst>
            </p:cNvPr>
            <p:cNvCxnSpPr>
              <a:cxnSpLocks/>
            </p:cNvCxnSpPr>
            <p:nvPr/>
          </p:nvCxnSpPr>
          <p:spPr>
            <a:xfrm>
              <a:off x="1737856" y="2804154"/>
              <a:ext cx="0" cy="214376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sp>
        <p:nvSpPr>
          <p:cNvPr id="45" name="Arc 44">
            <a:extLst>
              <a:ext uri="{FF2B5EF4-FFF2-40B4-BE49-F238E27FC236}">
                <a16:creationId xmlns:a16="http://schemas.microsoft.com/office/drawing/2014/main" id="{46229EBF-478F-C2E5-9AAF-AD0E9936BC66}"/>
              </a:ext>
            </a:extLst>
          </p:cNvPr>
          <p:cNvSpPr/>
          <p:nvPr/>
        </p:nvSpPr>
        <p:spPr>
          <a:xfrm rot="20709715">
            <a:off x="1120728" y="3007210"/>
            <a:ext cx="685800" cy="685800"/>
          </a:xfrm>
          <a:prstGeom prst="arc">
            <a:avLst/>
          </a:prstGeom>
          <a:ln>
            <a:headEnd type="triangl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350"/>
          </a:p>
        </p:txBody>
      </p:sp>
      <p:sp>
        <p:nvSpPr>
          <p:cNvPr id="46" name="テキスト ボックス 19">
            <a:extLst>
              <a:ext uri="{FF2B5EF4-FFF2-40B4-BE49-F238E27FC236}">
                <a16:creationId xmlns:a16="http://schemas.microsoft.com/office/drawing/2014/main" id="{26E0C3FD-09CF-5939-FF12-0A329FDBE890}"/>
              </a:ext>
            </a:extLst>
          </p:cNvPr>
          <p:cNvSpPr txBox="1"/>
          <p:nvPr/>
        </p:nvSpPr>
        <p:spPr>
          <a:xfrm>
            <a:off x="4422474" y="2665263"/>
            <a:ext cx="1281602" cy="253916"/>
          </a:xfrm>
          <a:prstGeom prst="rect">
            <a:avLst/>
          </a:prstGeom>
          <a:noFill/>
        </p:spPr>
        <p:txBody>
          <a:bodyPr wrap="square" rtlCol="0">
            <a:spAutoFit/>
          </a:bodyPr>
          <a:lstStyle/>
          <a:p>
            <a:r>
              <a:rPr lang="en-US" sz="1050"/>
              <a:t>No yaw rate</a:t>
            </a:r>
          </a:p>
        </p:txBody>
      </p:sp>
      <p:sp>
        <p:nvSpPr>
          <p:cNvPr id="47" name="テキスト ボックス 19">
            <a:extLst>
              <a:ext uri="{FF2B5EF4-FFF2-40B4-BE49-F238E27FC236}">
                <a16:creationId xmlns:a16="http://schemas.microsoft.com/office/drawing/2014/main" id="{BBE42810-D878-C7CA-3153-6D6CD1DCDC50}"/>
              </a:ext>
            </a:extLst>
          </p:cNvPr>
          <p:cNvSpPr txBox="1"/>
          <p:nvPr/>
        </p:nvSpPr>
        <p:spPr>
          <a:xfrm>
            <a:off x="7154559" y="2627501"/>
            <a:ext cx="1281602" cy="253916"/>
          </a:xfrm>
          <a:prstGeom prst="rect">
            <a:avLst/>
          </a:prstGeom>
          <a:noFill/>
        </p:spPr>
        <p:txBody>
          <a:bodyPr wrap="square" rtlCol="0">
            <a:spAutoFit/>
          </a:bodyPr>
          <a:lstStyle/>
          <a:p>
            <a:r>
              <a:rPr lang="en-US" sz="1050"/>
              <a:t>No yaw rate</a:t>
            </a:r>
          </a:p>
        </p:txBody>
      </p:sp>
      <p:sp>
        <p:nvSpPr>
          <p:cNvPr id="49" name="正方形/長方形 42">
            <a:extLst>
              <a:ext uri="{FF2B5EF4-FFF2-40B4-BE49-F238E27FC236}">
                <a16:creationId xmlns:a16="http://schemas.microsoft.com/office/drawing/2014/main" id="{634B7D1F-81DB-7781-FC86-8DB6E22BD5B9}"/>
              </a:ext>
            </a:extLst>
          </p:cNvPr>
          <p:cNvSpPr/>
          <p:nvPr/>
        </p:nvSpPr>
        <p:spPr>
          <a:xfrm>
            <a:off x="1467241" y="934404"/>
            <a:ext cx="441904" cy="787628"/>
          </a:xfrm>
          <a:prstGeom prst="rect">
            <a:avLst/>
          </a:prstGeom>
          <a:noFill/>
          <a:ln w="57150">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0" name="テキスト ボックス 19">
            <a:extLst>
              <a:ext uri="{FF2B5EF4-FFF2-40B4-BE49-F238E27FC236}">
                <a16:creationId xmlns:a16="http://schemas.microsoft.com/office/drawing/2014/main" id="{B67CB1BF-FE05-6F33-C460-16A0D94717FE}"/>
              </a:ext>
            </a:extLst>
          </p:cNvPr>
          <p:cNvSpPr txBox="1"/>
          <p:nvPr/>
        </p:nvSpPr>
        <p:spPr>
          <a:xfrm>
            <a:off x="1931592" y="1137141"/>
            <a:ext cx="1419420" cy="461665"/>
          </a:xfrm>
          <a:prstGeom prst="rect">
            <a:avLst/>
          </a:prstGeom>
          <a:noFill/>
        </p:spPr>
        <p:txBody>
          <a:bodyPr wrap="square" rtlCol="0">
            <a:spAutoFit/>
          </a:bodyPr>
          <a:lstStyle/>
          <a:p>
            <a:r>
              <a:rPr lang="en-US" sz="1200"/>
              <a:t>Intended direction of ADS</a:t>
            </a:r>
          </a:p>
        </p:txBody>
      </p:sp>
      <p:sp>
        <p:nvSpPr>
          <p:cNvPr id="51" name="テキスト ボックス 19">
            <a:extLst>
              <a:ext uri="{FF2B5EF4-FFF2-40B4-BE49-F238E27FC236}">
                <a16:creationId xmlns:a16="http://schemas.microsoft.com/office/drawing/2014/main" id="{2967EEFC-75CB-1E4A-6966-7A84056CB618}"/>
              </a:ext>
            </a:extLst>
          </p:cNvPr>
          <p:cNvSpPr txBox="1"/>
          <p:nvPr/>
        </p:nvSpPr>
        <p:spPr>
          <a:xfrm>
            <a:off x="621046" y="3129486"/>
            <a:ext cx="783672" cy="415498"/>
          </a:xfrm>
          <a:prstGeom prst="rect">
            <a:avLst/>
          </a:prstGeom>
          <a:noFill/>
        </p:spPr>
        <p:txBody>
          <a:bodyPr wrap="square" rtlCol="0">
            <a:spAutoFit/>
          </a:bodyPr>
          <a:lstStyle/>
          <a:p>
            <a:r>
              <a:rPr lang="en-US" sz="1050"/>
              <a:t>Direction of motion</a:t>
            </a:r>
          </a:p>
        </p:txBody>
      </p:sp>
      <p:sp>
        <p:nvSpPr>
          <p:cNvPr id="55" name="Arrow: Up 54">
            <a:extLst>
              <a:ext uri="{FF2B5EF4-FFF2-40B4-BE49-F238E27FC236}">
                <a16:creationId xmlns:a16="http://schemas.microsoft.com/office/drawing/2014/main" id="{6E133779-B91F-0834-A907-ED3871C2ECF0}"/>
              </a:ext>
            </a:extLst>
          </p:cNvPr>
          <p:cNvSpPr/>
          <p:nvPr/>
        </p:nvSpPr>
        <p:spPr>
          <a:xfrm>
            <a:off x="8841329" y="4481352"/>
            <a:ext cx="227567" cy="1196581"/>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17" name="Group 16">
            <a:extLst>
              <a:ext uri="{FF2B5EF4-FFF2-40B4-BE49-F238E27FC236}">
                <a16:creationId xmlns:a16="http://schemas.microsoft.com/office/drawing/2014/main" id="{942E5D87-E4DC-7460-3229-6502C7EC79F9}"/>
              </a:ext>
            </a:extLst>
          </p:cNvPr>
          <p:cNvGrpSpPr/>
          <p:nvPr/>
        </p:nvGrpSpPr>
        <p:grpSpPr>
          <a:xfrm>
            <a:off x="187735" y="4481351"/>
            <a:ext cx="739787" cy="1330553"/>
            <a:chOff x="2367364" y="4526612"/>
            <a:chExt cx="986382" cy="1774070"/>
          </a:xfrm>
        </p:grpSpPr>
        <p:sp>
          <p:nvSpPr>
            <p:cNvPr id="56" name="Callout: Quad Arrow 55">
              <a:extLst>
                <a:ext uri="{FF2B5EF4-FFF2-40B4-BE49-F238E27FC236}">
                  <a16:creationId xmlns:a16="http://schemas.microsoft.com/office/drawing/2014/main" id="{4EABE893-D10F-B955-E58F-54A5F54C8B4D}"/>
                </a:ext>
              </a:extLst>
            </p:cNvPr>
            <p:cNvSpPr/>
            <p:nvPr/>
          </p:nvSpPr>
          <p:spPr>
            <a:xfrm>
              <a:off x="2367364" y="4526612"/>
              <a:ext cx="986382" cy="1774070"/>
            </a:xfrm>
            <a:prstGeom prst="quadArrowCallout">
              <a:avLst>
                <a:gd name="adj1" fmla="val 37030"/>
                <a:gd name="adj2" fmla="val 9790"/>
                <a:gd name="adj3" fmla="val 15746"/>
                <a:gd name="adj4" fmla="val 327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4" name="Straight Connector 3">
              <a:extLst>
                <a:ext uri="{FF2B5EF4-FFF2-40B4-BE49-F238E27FC236}">
                  <a16:creationId xmlns:a16="http://schemas.microsoft.com/office/drawing/2014/main" id="{48BCABEB-8B26-4C11-D2AF-13025F86C1A6}"/>
                </a:ext>
              </a:extLst>
            </p:cNvPr>
            <p:cNvCxnSpPr/>
            <p:nvPr/>
          </p:nvCxnSpPr>
          <p:spPr>
            <a:xfrm>
              <a:off x="2545526" y="5410200"/>
              <a:ext cx="6167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710878F4-E188-CBD5-1CA7-C9E6BC9AA0C6}"/>
                </a:ext>
              </a:extLst>
            </p:cNvPr>
            <p:cNvCxnSpPr/>
            <p:nvPr/>
          </p:nvCxnSpPr>
          <p:spPr>
            <a:xfrm>
              <a:off x="2857500" y="5137150"/>
              <a:ext cx="0" cy="550098"/>
            </a:xfrm>
            <a:prstGeom prst="line">
              <a:avLst/>
            </a:prstGeom>
            <a:ln w="12700"/>
          </p:spPr>
          <p:style>
            <a:lnRef idx="1">
              <a:schemeClr val="dk1"/>
            </a:lnRef>
            <a:fillRef idx="0">
              <a:schemeClr val="dk1"/>
            </a:fillRef>
            <a:effectRef idx="0">
              <a:schemeClr val="dk1"/>
            </a:effectRef>
            <a:fontRef idx="minor">
              <a:schemeClr val="tx1"/>
            </a:fontRef>
          </p:style>
        </p:cxnSp>
        <p:sp>
          <p:nvSpPr>
            <p:cNvPr id="16" name="テキスト ボックス 19">
              <a:extLst>
                <a:ext uri="{FF2B5EF4-FFF2-40B4-BE49-F238E27FC236}">
                  <a16:creationId xmlns:a16="http://schemas.microsoft.com/office/drawing/2014/main" id="{5C0CDA20-EB29-B053-C103-EAB312A19F85}"/>
                </a:ext>
              </a:extLst>
            </p:cNvPr>
            <p:cNvSpPr txBox="1"/>
            <p:nvPr/>
          </p:nvSpPr>
          <p:spPr>
            <a:xfrm>
              <a:off x="2710641" y="4888777"/>
              <a:ext cx="310304" cy="338555"/>
            </a:xfrm>
            <a:prstGeom prst="rect">
              <a:avLst/>
            </a:prstGeom>
            <a:noFill/>
          </p:spPr>
          <p:txBody>
            <a:bodyPr wrap="square" rtlCol="0">
              <a:spAutoFit/>
            </a:bodyPr>
            <a:lstStyle/>
            <a:p>
              <a:r>
                <a:rPr lang="en-US" sz="1050"/>
                <a:t>N</a:t>
              </a:r>
            </a:p>
          </p:txBody>
        </p:sp>
      </p:grpSp>
      <p:grpSp>
        <p:nvGrpSpPr>
          <p:cNvPr id="26" name="Group 25">
            <a:extLst>
              <a:ext uri="{FF2B5EF4-FFF2-40B4-BE49-F238E27FC236}">
                <a16:creationId xmlns:a16="http://schemas.microsoft.com/office/drawing/2014/main" id="{93174D1E-5B98-7AC0-E537-39EC95EF9F09}"/>
              </a:ext>
            </a:extLst>
          </p:cNvPr>
          <p:cNvGrpSpPr/>
          <p:nvPr/>
        </p:nvGrpSpPr>
        <p:grpSpPr>
          <a:xfrm>
            <a:off x="3093554" y="4481351"/>
            <a:ext cx="739787" cy="1330553"/>
            <a:chOff x="2367364" y="4526612"/>
            <a:chExt cx="986382" cy="1774070"/>
          </a:xfrm>
        </p:grpSpPr>
        <p:sp>
          <p:nvSpPr>
            <p:cNvPr id="28" name="Callout: Quad Arrow 27">
              <a:extLst>
                <a:ext uri="{FF2B5EF4-FFF2-40B4-BE49-F238E27FC236}">
                  <a16:creationId xmlns:a16="http://schemas.microsoft.com/office/drawing/2014/main" id="{8E1BB25B-B36B-281E-75A5-8616613C3A99}"/>
                </a:ext>
              </a:extLst>
            </p:cNvPr>
            <p:cNvSpPr/>
            <p:nvPr/>
          </p:nvSpPr>
          <p:spPr>
            <a:xfrm>
              <a:off x="2367364" y="4526612"/>
              <a:ext cx="986382" cy="1774070"/>
            </a:xfrm>
            <a:prstGeom prst="quadArrowCallout">
              <a:avLst>
                <a:gd name="adj1" fmla="val 37030"/>
                <a:gd name="adj2" fmla="val 9790"/>
                <a:gd name="adj3" fmla="val 15746"/>
                <a:gd name="adj4" fmla="val 327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36" name="Straight Connector 35">
              <a:extLst>
                <a:ext uri="{FF2B5EF4-FFF2-40B4-BE49-F238E27FC236}">
                  <a16:creationId xmlns:a16="http://schemas.microsoft.com/office/drawing/2014/main" id="{C1D4BEC1-17D2-BDCE-266A-D673190F5879}"/>
                </a:ext>
              </a:extLst>
            </p:cNvPr>
            <p:cNvCxnSpPr/>
            <p:nvPr/>
          </p:nvCxnSpPr>
          <p:spPr>
            <a:xfrm>
              <a:off x="2545526" y="5410200"/>
              <a:ext cx="6167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B089D6DE-2BF3-BACB-090E-F03F5CF70778}"/>
                </a:ext>
              </a:extLst>
            </p:cNvPr>
            <p:cNvCxnSpPr/>
            <p:nvPr/>
          </p:nvCxnSpPr>
          <p:spPr>
            <a:xfrm>
              <a:off x="2857500" y="5137150"/>
              <a:ext cx="0" cy="550098"/>
            </a:xfrm>
            <a:prstGeom prst="line">
              <a:avLst/>
            </a:prstGeom>
            <a:ln w="12700"/>
          </p:spPr>
          <p:style>
            <a:lnRef idx="1">
              <a:schemeClr val="dk1"/>
            </a:lnRef>
            <a:fillRef idx="0">
              <a:schemeClr val="dk1"/>
            </a:fillRef>
            <a:effectRef idx="0">
              <a:schemeClr val="dk1"/>
            </a:effectRef>
            <a:fontRef idx="minor">
              <a:schemeClr val="tx1"/>
            </a:fontRef>
          </p:style>
        </p:cxnSp>
        <p:sp>
          <p:nvSpPr>
            <p:cNvPr id="39" name="テキスト ボックス 19">
              <a:extLst>
                <a:ext uri="{FF2B5EF4-FFF2-40B4-BE49-F238E27FC236}">
                  <a16:creationId xmlns:a16="http://schemas.microsoft.com/office/drawing/2014/main" id="{490463A0-28AC-31CA-1214-F7F3BA7C4FAF}"/>
                </a:ext>
              </a:extLst>
            </p:cNvPr>
            <p:cNvSpPr txBox="1"/>
            <p:nvPr/>
          </p:nvSpPr>
          <p:spPr>
            <a:xfrm>
              <a:off x="2710641" y="4888777"/>
              <a:ext cx="310304" cy="338555"/>
            </a:xfrm>
            <a:prstGeom prst="rect">
              <a:avLst/>
            </a:prstGeom>
            <a:noFill/>
          </p:spPr>
          <p:txBody>
            <a:bodyPr wrap="square" rtlCol="0">
              <a:spAutoFit/>
            </a:bodyPr>
            <a:lstStyle/>
            <a:p>
              <a:r>
                <a:rPr lang="en-US" sz="1050"/>
                <a:t>N</a:t>
              </a:r>
            </a:p>
          </p:txBody>
        </p:sp>
      </p:grpSp>
      <p:grpSp>
        <p:nvGrpSpPr>
          <p:cNvPr id="48" name="Group 47">
            <a:extLst>
              <a:ext uri="{FF2B5EF4-FFF2-40B4-BE49-F238E27FC236}">
                <a16:creationId xmlns:a16="http://schemas.microsoft.com/office/drawing/2014/main" id="{5ECAB754-581A-C2EA-607E-0EC4BB0D500D}"/>
              </a:ext>
            </a:extLst>
          </p:cNvPr>
          <p:cNvGrpSpPr/>
          <p:nvPr/>
        </p:nvGrpSpPr>
        <p:grpSpPr>
          <a:xfrm>
            <a:off x="5980466" y="4457410"/>
            <a:ext cx="739787" cy="1330553"/>
            <a:chOff x="7973955" y="4800213"/>
            <a:chExt cx="986382" cy="1774070"/>
          </a:xfrm>
        </p:grpSpPr>
        <p:sp>
          <p:nvSpPr>
            <p:cNvPr id="41" name="Callout: Quad Arrow 40">
              <a:extLst>
                <a:ext uri="{FF2B5EF4-FFF2-40B4-BE49-F238E27FC236}">
                  <a16:creationId xmlns:a16="http://schemas.microsoft.com/office/drawing/2014/main" id="{16F0FB64-9756-4D21-4CA1-9B0E3729D2EE}"/>
                </a:ext>
              </a:extLst>
            </p:cNvPr>
            <p:cNvSpPr/>
            <p:nvPr/>
          </p:nvSpPr>
          <p:spPr>
            <a:xfrm rot="922756">
              <a:off x="7973955" y="4800213"/>
              <a:ext cx="986382" cy="1774070"/>
            </a:xfrm>
            <a:prstGeom prst="quadArrowCallout">
              <a:avLst>
                <a:gd name="adj1" fmla="val 37030"/>
                <a:gd name="adj2" fmla="val 9790"/>
                <a:gd name="adj3" fmla="val 15746"/>
                <a:gd name="adj4" fmla="val 327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42" name="Straight Connector 41">
              <a:extLst>
                <a:ext uri="{FF2B5EF4-FFF2-40B4-BE49-F238E27FC236}">
                  <a16:creationId xmlns:a16="http://schemas.microsoft.com/office/drawing/2014/main" id="{0320DCEE-2B91-BBB2-547C-0FC3C8E3021C}"/>
                </a:ext>
              </a:extLst>
            </p:cNvPr>
            <p:cNvCxnSpPr/>
            <p:nvPr/>
          </p:nvCxnSpPr>
          <p:spPr>
            <a:xfrm>
              <a:off x="8152117" y="5683801"/>
              <a:ext cx="6167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D78CF3CF-BE9E-F8AC-DCFD-59C8CC5C2AA3}"/>
                </a:ext>
              </a:extLst>
            </p:cNvPr>
            <p:cNvCxnSpPr/>
            <p:nvPr/>
          </p:nvCxnSpPr>
          <p:spPr>
            <a:xfrm>
              <a:off x="8464091" y="5410751"/>
              <a:ext cx="0" cy="550098"/>
            </a:xfrm>
            <a:prstGeom prst="line">
              <a:avLst/>
            </a:prstGeom>
            <a:ln w="12700"/>
          </p:spPr>
          <p:style>
            <a:lnRef idx="1">
              <a:schemeClr val="dk1"/>
            </a:lnRef>
            <a:fillRef idx="0">
              <a:schemeClr val="dk1"/>
            </a:fillRef>
            <a:effectRef idx="0">
              <a:schemeClr val="dk1"/>
            </a:effectRef>
            <a:fontRef idx="minor">
              <a:schemeClr val="tx1"/>
            </a:fontRef>
          </p:style>
        </p:cxnSp>
        <p:sp>
          <p:nvSpPr>
            <p:cNvPr id="44" name="テキスト ボックス 19">
              <a:extLst>
                <a:ext uri="{FF2B5EF4-FFF2-40B4-BE49-F238E27FC236}">
                  <a16:creationId xmlns:a16="http://schemas.microsoft.com/office/drawing/2014/main" id="{C8309E8F-B521-B7FE-9674-B0DBEBDCC19A}"/>
                </a:ext>
              </a:extLst>
            </p:cNvPr>
            <p:cNvSpPr txBox="1"/>
            <p:nvPr/>
          </p:nvSpPr>
          <p:spPr>
            <a:xfrm>
              <a:off x="8317232" y="5162378"/>
              <a:ext cx="310304" cy="338555"/>
            </a:xfrm>
            <a:prstGeom prst="rect">
              <a:avLst/>
            </a:prstGeom>
            <a:noFill/>
          </p:spPr>
          <p:txBody>
            <a:bodyPr wrap="square" rtlCol="0">
              <a:spAutoFit/>
            </a:bodyPr>
            <a:lstStyle/>
            <a:p>
              <a:r>
                <a:rPr lang="en-US" sz="1050"/>
                <a:t>N</a:t>
              </a:r>
            </a:p>
          </p:txBody>
        </p:sp>
      </p:grpSp>
      <p:sp>
        <p:nvSpPr>
          <p:cNvPr id="3" name="テキスト ボックス 19">
            <a:extLst>
              <a:ext uri="{FF2B5EF4-FFF2-40B4-BE49-F238E27FC236}">
                <a16:creationId xmlns:a16="http://schemas.microsoft.com/office/drawing/2014/main" id="{8662F506-B959-0C10-7429-E87C7036B80B}"/>
              </a:ext>
            </a:extLst>
          </p:cNvPr>
          <p:cNvSpPr txBox="1"/>
          <p:nvPr/>
        </p:nvSpPr>
        <p:spPr>
          <a:xfrm>
            <a:off x="187736" y="4230641"/>
            <a:ext cx="846178" cy="253916"/>
          </a:xfrm>
          <a:prstGeom prst="rect">
            <a:avLst/>
          </a:prstGeom>
          <a:noFill/>
        </p:spPr>
        <p:txBody>
          <a:bodyPr wrap="square" rtlCol="0">
            <a:spAutoFit/>
          </a:bodyPr>
          <a:lstStyle/>
          <a:p>
            <a:r>
              <a:rPr lang="en-US" sz="1050"/>
              <a:t>orientation</a:t>
            </a:r>
          </a:p>
        </p:txBody>
      </p:sp>
      <p:sp>
        <p:nvSpPr>
          <p:cNvPr id="12" name="テキスト ボックス 19">
            <a:extLst>
              <a:ext uri="{FF2B5EF4-FFF2-40B4-BE49-F238E27FC236}">
                <a16:creationId xmlns:a16="http://schemas.microsoft.com/office/drawing/2014/main" id="{2FC7FA88-670A-B41B-7DB2-9026350BFD94}"/>
              </a:ext>
            </a:extLst>
          </p:cNvPr>
          <p:cNvSpPr txBox="1"/>
          <p:nvPr/>
        </p:nvSpPr>
        <p:spPr>
          <a:xfrm>
            <a:off x="3073907" y="4207274"/>
            <a:ext cx="827085" cy="253916"/>
          </a:xfrm>
          <a:prstGeom prst="rect">
            <a:avLst/>
          </a:prstGeom>
          <a:noFill/>
        </p:spPr>
        <p:txBody>
          <a:bodyPr wrap="square" rtlCol="0">
            <a:spAutoFit/>
          </a:bodyPr>
          <a:lstStyle/>
          <a:p>
            <a:r>
              <a:rPr lang="en-US" sz="1050"/>
              <a:t>orientation</a:t>
            </a:r>
          </a:p>
        </p:txBody>
      </p:sp>
      <p:sp>
        <p:nvSpPr>
          <p:cNvPr id="40" name="テキスト ボックス 19">
            <a:extLst>
              <a:ext uri="{FF2B5EF4-FFF2-40B4-BE49-F238E27FC236}">
                <a16:creationId xmlns:a16="http://schemas.microsoft.com/office/drawing/2014/main" id="{B7859F11-6F3A-7B1D-401D-F2D4BCE7709C}"/>
              </a:ext>
            </a:extLst>
          </p:cNvPr>
          <p:cNvSpPr txBox="1"/>
          <p:nvPr/>
        </p:nvSpPr>
        <p:spPr>
          <a:xfrm>
            <a:off x="5965230" y="4207274"/>
            <a:ext cx="889369" cy="253916"/>
          </a:xfrm>
          <a:prstGeom prst="rect">
            <a:avLst/>
          </a:prstGeom>
          <a:noFill/>
        </p:spPr>
        <p:txBody>
          <a:bodyPr wrap="square" rtlCol="0">
            <a:spAutoFit/>
          </a:bodyPr>
          <a:lstStyle/>
          <a:p>
            <a:r>
              <a:rPr lang="en-US" sz="1050"/>
              <a:t>orientation</a:t>
            </a:r>
          </a:p>
        </p:txBody>
      </p:sp>
      <p:sp>
        <p:nvSpPr>
          <p:cNvPr id="57" name="TextBox 56">
            <a:extLst>
              <a:ext uri="{FF2B5EF4-FFF2-40B4-BE49-F238E27FC236}">
                <a16:creationId xmlns:a16="http://schemas.microsoft.com/office/drawing/2014/main" id="{E7D14C8D-9E8C-9F1E-7C1A-8D5B3151D897}"/>
              </a:ext>
            </a:extLst>
          </p:cNvPr>
          <p:cNvSpPr txBox="1"/>
          <p:nvPr/>
        </p:nvSpPr>
        <p:spPr>
          <a:xfrm>
            <a:off x="4299451" y="1004626"/>
            <a:ext cx="3625285" cy="715581"/>
          </a:xfrm>
          <a:prstGeom prst="rect">
            <a:avLst/>
          </a:prstGeom>
          <a:noFill/>
        </p:spPr>
        <p:txBody>
          <a:bodyPr wrap="square" rtlCol="0">
            <a:spAutoFit/>
          </a:bodyPr>
          <a:lstStyle/>
          <a:p>
            <a:r>
              <a:rPr lang="en-GB" sz="1350"/>
              <a:t>Without vehicle orientation it is not clear whether ADS was attempting to avoid ORU, particularly in low adhesion event</a:t>
            </a:r>
          </a:p>
        </p:txBody>
      </p:sp>
      <p:sp>
        <p:nvSpPr>
          <p:cNvPr id="58" name="Title 4">
            <a:extLst>
              <a:ext uri="{FF2B5EF4-FFF2-40B4-BE49-F238E27FC236}">
                <a16:creationId xmlns:a16="http://schemas.microsoft.com/office/drawing/2014/main" id="{34A7659F-8DB9-1AE5-B1FC-53218E9B2DC7}"/>
              </a:ext>
            </a:extLst>
          </p:cNvPr>
          <p:cNvSpPr>
            <a:spLocks noGrp="1"/>
          </p:cNvSpPr>
          <p:nvPr>
            <p:ph type="title"/>
          </p:nvPr>
        </p:nvSpPr>
        <p:spPr>
          <a:xfrm>
            <a:off x="371476" y="325971"/>
            <a:ext cx="8412162" cy="653744"/>
          </a:xfrm>
        </p:spPr>
        <p:txBody>
          <a:bodyPr/>
          <a:lstStyle/>
          <a:p>
            <a:r>
              <a:rPr lang="en-GB" sz="2800"/>
              <a:t>Yaw rate and vehicle orientation – loss of traction</a:t>
            </a:r>
          </a:p>
        </p:txBody>
      </p:sp>
      <p:sp>
        <p:nvSpPr>
          <p:cNvPr id="59" name="TextBox 58">
            <a:extLst>
              <a:ext uri="{FF2B5EF4-FFF2-40B4-BE49-F238E27FC236}">
                <a16:creationId xmlns:a16="http://schemas.microsoft.com/office/drawing/2014/main" id="{039EF4E3-D455-8186-C1EE-6F772AA9418E}"/>
              </a:ext>
            </a:extLst>
          </p:cNvPr>
          <p:cNvSpPr txBox="1"/>
          <p:nvPr/>
        </p:nvSpPr>
        <p:spPr>
          <a:xfrm>
            <a:off x="5910189" y="5944691"/>
            <a:ext cx="2795732" cy="338554"/>
          </a:xfrm>
          <a:prstGeom prst="rect">
            <a:avLst/>
          </a:prstGeom>
          <a:noFill/>
        </p:spPr>
        <p:txBody>
          <a:bodyPr wrap="square" rtlCol="0">
            <a:spAutoFit/>
          </a:bodyPr>
          <a:lstStyle/>
          <a:p>
            <a:pPr algn="r"/>
            <a:r>
              <a:rPr lang="en-US" sz="1600"/>
              <a:t>ORU = other road users</a:t>
            </a:r>
            <a:endParaRPr lang="en-GB" sz="1600"/>
          </a:p>
        </p:txBody>
      </p:sp>
      <p:sp>
        <p:nvSpPr>
          <p:cNvPr id="2" name="Footer Placeholder 1">
            <a:extLst>
              <a:ext uri="{FF2B5EF4-FFF2-40B4-BE49-F238E27FC236}">
                <a16:creationId xmlns:a16="http://schemas.microsoft.com/office/drawing/2014/main" id="{BBAE421D-4A5C-EEC6-85BA-377302C3A9CD}"/>
              </a:ext>
            </a:extLst>
          </p:cNvPr>
          <p:cNvSpPr>
            <a:spLocks noGrp="1"/>
          </p:cNvSpPr>
          <p:nvPr>
            <p:ph type="ftr" sz="quarter" idx="11"/>
          </p:nvPr>
        </p:nvSpPr>
        <p:spPr/>
        <p:txBody>
          <a:bodyPr/>
          <a:lstStyle/>
          <a:p>
            <a:r>
              <a:rPr lang="en-US"/>
              <a:t>Unresolved data elements from EDR-DSSAD-IWG-26-15</a:t>
            </a:r>
            <a:endParaRPr lang="en-GB"/>
          </a:p>
        </p:txBody>
      </p:sp>
      <p:sp>
        <p:nvSpPr>
          <p:cNvPr id="72" name="Arrow: Circular 71">
            <a:extLst>
              <a:ext uri="{FF2B5EF4-FFF2-40B4-BE49-F238E27FC236}">
                <a16:creationId xmlns:a16="http://schemas.microsoft.com/office/drawing/2014/main" id="{866F37FE-C1A1-7E20-13F4-B71FEE878B2B}"/>
              </a:ext>
            </a:extLst>
          </p:cNvPr>
          <p:cNvSpPr/>
          <p:nvPr/>
        </p:nvSpPr>
        <p:spPr>
          <a:xfrm rot="20706155">
            <a:off x="1278664" y="4295316"/>
            <a:ext cx="642863" cy="747132"/>
          </a:xfrm>
          <a:prstGeom prst="circularArrow">
            <a:avLst>
              <a:gd name="adj1" fmla="val 0"/>
              <a:gd name="adj2" fmla="val 1223642"/>
              <a:gd name="adj3" fmla="val 714733"/>
              <a:gd name="adj4" fmla="val 14377470"/>
              <a:gd name="adj5" fmla="val 751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3" name="テキスト ボックス 19">
            <a:extLst>
              <a:ext uri="{FF2B5EF4-FFF2-40B4-BE49-F238E27FC236}">
                <a16:creationId xmlns:a16="http://schemas.microsoft.com/office/drawing/2014/main" id="{97580C2D-9477-71A4-8B48-650F728A5B00}"/>
              </a:ext>
            </a:extLst>
          </p:cNvPr>
          <p:cNvSpPr txBox="1"/>
          <p:nvPr/>
        </p:nvSpPr>
        <p:spPr>
          <a:xfrm>
            <a:off x="1651028" y="4162890"/>
            <a:ext cx="863678" cy="415498"/>
          </a:xfrm>
          <a:prstGeom prst="rect">
            <a:avLst/>
          </a:prstGeom>
          <a:noFill/>
        </p:spPr>
        <p:txBody>
          <a:bodyPr wrap="square" rtlCol="0">
            <a:spAutoFit/>
          </a:bodyPr>
          <a:lstStyle/>
          <a:p>
            <a:pPr algn="ctr"/>
            <a:r>
              <a:rPr lang="en-US" sz="1050"/>
              <a:t>Steering input</a:t>
            </a:r>
          </a:p>
        </p:txBody>
      </p:sp>
      <p:sp>
        <p:nvSpPr>
          <p:cNvPr id="74" name="テキスト ボックス 19">
            <a:extLst>
              <a:ext uri="{FF2B5EF4-FFF2-40B4-BE49-F238E27FC236}">
                <a16:creationId xmlns:a16="http://schemas.microsoft.com/office/drawing/2014/main" id="{C9B5640C-EE86-F46F-2AA6-9FC1441D0794}"/>
              </a:ext>
            </a:extLst>
          </p:cNvPr>
          <p:cNvSpPr txBox="1"/>
          <p:nvPr/>
        </p:nvSpPr>
        <p:spPr>
          <a:xfrm>
            <a:off x="4399329" y="4302133"/>
            <a:ext cx="953087" cy="415498"/>
          </a:xfrm>
          <a:prstGeom prst="rect">
            <a:avLst/>
          </a:prstGeom>
          <a:noFill/>
        </p:spPr>
        <p:txBody>
          <a:bodyPr wrap="square" rtlCol="0">
            <a:spAutoFit/>
          </a:bodyPr>
          <a:lstStyle/>
          <a:p>
            <a:pPr algn="ctr"/>
            <a:r>
              <a:rPr lang="en-US" sz="1050"/>
              <a:t>No Steering input</a:t>
            </a:r>
          </a:p>
        </p:txBody>
      </p:sp>
      <p:sp>
        <p:nvSpPr>
          <p:cNvPr id="75" name="テキスト ボックス 19">
            <a:extLst>
              <a:ext uri="{FF2B5EF4-FFF2-40B4-BE49-F238E27FC236}">
                <a16:creationId xmlns:a16="http://schemas.microsoft.com/office/drawing/2014/main" id="{AFDF82DA-31CA-1080-5721-A054AF4603B9}"/>
              </a:ext>
            </a:extLst>
          </p:cNvPr>
          <p:cNvSpPr txBox="1"/>
          <p:nvPr/>
        </p:nvSpPr>
        <p:spPr>
          <a:xfrm>
            <a:off x="7566351" y="4276574"/>
            <a:ext cx="1171037" cy="738664"/>
          </a:xfrm>
          <a:prstGeom prst="rect">
            <a:avLst/>
          </a:prstGeom>
          <a:noFill/>
        </p:spPr>
        <p:txBody>
          <a:bodyPr wrap="square" rtlCol="0">
            <a:spAutoFit/>
          </a:bodyPr>
          <a:lstStyle/>
          <a:p>
            <a:pPr algn="ctr"/>
            <a:r>
              <a:rPr lang="en-US" sz="1050"/>
              <a:t>No change in orientation would suggest a Loss of traction</a:t>
            </a:r>
          </a:p>
        </p:txBody>
      </p:sp>
      <p:sp>
        <p:nvSpPr>
          <p:cNvPr id="54" name="テキスト ボックス 19">
            <a:extLst>
              <a:ext uri="{FF2B5EF4-FFF2-40B4-BE49-F238E27FC236}">
                <a16:creationId xmlns:a16="http://schemas.microsoft.com/office/drawing/2014/main" id="{A58D541C-6EA2-57D7-14EF-18EA9CE53DA7}"/>
              </a:ext>
            </a:extLst>
          </p:cNvPr>
          <p:cNvSpPr txBox="1"/>
          <p:nvPr/>
        </p:nvSpPr>
        <p:spPr>
          <a:xfrm>
            <a:off x="3567121" y="3087027"/>
            <a:ext cx="783672" cy="415498"/>
          </a:xfrm>
          <a:prstGeom prst="rect">
            <a:avLst/>
          </a:prstGeom>
          <a:noFill/>
        </p:spPr>
        <p:txBody>
          <a:bodyPr wrap="square" rtlCol="0">
            <a:spAutoFit/>
          </a:bodyPr>
          <a:lstStyle/>
          <a:p>
            <a:r>
              <a:rPr lang="en-US" sz="1050"/>
              <a:t>Direction of motion</a:t>
            </a:r>
          </a:p>
        </p:txBody>
      </p:sp>
      <p:sp>
        <p:nvSpPr>
          <p:cNvPr id="60" name="テキスト ボックス 19">
            <a:extLst>
              <a:ext uri="{FF2B5EF4-FFF2-40B4-BE49-F238E27FC236}">
                <a16:creationId xmlns:a16="http://schemas.microsoft.com/office/drawing/2014/main" id="{5DEF794D-8FCB-9576-8B8E-B592BF3A5BAA}"/>
              </a:ext>
            </a:extLst>
          </p:cNvPr>
          <p:cNvSpPr txBox="1"/>
          <p:nvPr/>
        </p:nvSpPr>
        <p:spPr>
          <a:xfrm>
            <a:off x="6430437" y="3125332"/>
            <a:ext cx="783672" cy="415498"/>
          </a:xfrm>
          <a:prstGeom prst="rect">
            <a:avLst/>
          </a:prstGeom>
          <a:noFill/>
        </p:spPr>
        <p:txBody>
          <a:bodyPr wrap="square" rtlCol="0">
            <a:spAutoFit/>
          </a:bodyPr>
          <a:lstStyle/>
          <a:p>
            <a:r>
              <a:rPr lang="en-US" sz="1050"/>
              <a:t>Direction of motion</a:t>
            </a:r>
          </a:p>
        </p:txBody>
      </p:sp>
    </p:spTree>
    <p:extLst>
      <p:ext uri="{BB962C8B-B14F-4D97-AF65-F5344CB8AC3E}">
        <p14:creationId xmlns:p14="http://schemas.microsoft.com/office/powerpoint/2010/main" val="2057141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0A0FB-2333-CEEC-896B-AEDC51A8047F}"/>
            </a:ext>
          </a:extLst>
        </p:cNvPr>
        <p:cNvGrpSpPr/>
        <p:nvPr/>
      </p:nvGrpSpPr>
      <p:grpSpPr>
        <a:xfrm>
          <a:off x="0" y="0"/>
          <a:ext cx="0" cy="0"/>
          <a:chOff x="0" y="0"/>
          <a:chExt cx="0" cy="0"/>
        </a:xfrm>
      </p:grpSpPr>
      <p:sp>
        <p:nvSpPr>
          <p:cNvPr id="112" name="Title 111">
            <a:extLst>
              <a:ext uri="{FF2B5EF4-FFF2-40B4-BE49-F238E27FC236}">
                <a16:creationId xmlns:a16="http://schemas.microsoft.com/office/drawing/2014/main" id="{1ACC5F5F-E1AF-EC9C-AB5B-D0EF89FDEC5B}"/>
              </a:ext>
            </a:extLst>
          </p:cNvPr>
          <p:cNvSpPr>
            <a:spLocks noGrp="1"/>
          </p:cNvSpPr>
          <p:nvPr>
            <p:ph type="title"/>
          </p:nvPr>
        </p:nvSpPr>
        <p:spPr/>
        <p:txBody>
          <a:bodyPr/>
          <a:lstStyle/>
          <a:p>
            <a:r>
              <a:rPr lang="en-GB"/>
              <a:t>Conspicuity Data Elements</a:t>
            </a:r>
            <a:br>
              <a:rPr lang="en-GB"/>
            </a:br>
            <a:r>
              <a:rPr lang="en-GB" sz="2000"/>
              <a:t>(Lighting, direction indicator, hazard warning, audible warning)</a:t>
            </a:r>
          </a:p>
        </p:txBody>
      </p:sp>
      <p:sp>
        <p:nvSpPr>
          <p:cNvPr id="113" name="Content Placeholder 112">
            <a:extLst>
              <a:ext uri="{FF2B5EF4-FFF2-40B4-BE49-F238E27FC236}">
                <a16:creationId xmlns:a16="http://schemas.microsoft.com/office/drawing/2014/main" id="{CEF082D6-F7E4-3444-218E-280CA7F711D2}"/>
              </a:ext>
            </a:extLst>
          </p:cNvPr>
          <p:cNvSpPr>
            <a:spLocks noGrp="1"/>
          </p:cNvSpPr>
          <p:nvPr>
            <p:ph idx="1"/>
          </p:nvPr>
        </p:nvSpPr>
        <p:spPr>
          <a:xfrm>
            <a:off x="2899073" y="1725252"/>
            <a:ext cx="3358739" cy="4330509"/>
          </a:xfrm>
        </p:spPr>
        <p:txBody>
          <a:bodyPr/>
          <a:lstStyle/>
          <a:p>
            <a:r>
              <a:rPr lang="en-GB" sz="1400">
                <a:solidFill>
                  <a:schemeClr val="tx1"/>
                </a:solidFill>
              </a:rPr>
              <a:t>If the status of the ADS direction indicator is not known, it cannot be determined whether the:</a:t>
            </a:r>
          </a:p>
          <a:p>
            <a:pPr lvl="1"/>
            <a:r>
              <a:rPr lang="en-GB" sz="1400"/>
              <a:t>ADS intentionally or unintentionally crossed the lane</a:t>
            </a:r>
          </a:p>
          <a:p>
            <a:pPr lvl="1"/>
            <a:r>
              <a:rPr lang="en-GB" sz="1400"/>
              <a:t>ADS signalled its intended manoeuvre appropriately with enough notice</a:t>
            </a:r>
          </a:p>
          <a:p>
            <a:pPr lvl="1"/>
            <a:r>
              <a:rPr lang="en-GB" sz="1400"/>
              <a:t>ORU failed to take notice of ADS signal</a:t>
            </a:r>
          </a:p>
          <a:p>
            <a:r>
              <a:rPr lang="en-GB" sz="1400">
                <a:solidFill>
                  <a:schemeClr val="tx1"/>
                </a:solidFill>
              </a:rPr>
              <a:t>Therefore, it would be uncertain whether the ADS was at fault</a:t>
            </a:r>
          </a:p>
          <a:p>
            <a:endParaRPr lang="en-GB" sz="1600">
              <a:solidFill>
                <a:schemeClr val="tx1"/>
              </a:solidFill>
            </a:endParaRPr>
          </a:p>
          <a:p>
            <a:r>
              <a:rPr lang="en-GB" sz="1400">
                <a:solidFill>
                  <a:schemeClr val="tx1"/>
                </a:solidFill>
              </a:rPr>
              <a:t>Same situation would occur with other conspicuity data elements</a:t>
            </a:r>
          </a:p>
          <a:p>
            <a:pPr lvl="1"/>
            <a:r>
              <a:rPr lang="en-GB" sz="1400"/>
              <a:t>For exterior lighting - was the ADS making itself clearly visible in low light conditions</a:t>
            </a:r>
          </a:p>
          <a:p>
            <a:pPr lvl="1"/>
            <a:r>
              <a:rPr lang="en-GB" sz="1400"/>
              <a:t>For hazard warning - was the ADS giving an appropriate signal to ORUs</a:t>
            </a:r>
          </a:p>
        </p:txBody>
      </p:sp>
      <p:grpSp>
        <p:nvGrpSpPr>
          <p:cNvPr id="66" name="Group 65">
            <a:extLst>
              <a:ext uri="{FF2B5EF4-FFF2-40B4-BE49-F238E27FC236}">
                <a16:creationId xmlns:a16="http://schemas.microsoft.com/office/drawing/2014/main" id="{93CEA76E-D201-71B6-B1A9-D2BE6C562E7F}"/>
              </a:ext>
            </a:extLst>
          </p:cNvPr>
          <p:cNvGrpSpPr/>
          <p:nvPr/>
        </p:nvGrpSpPr>
        <p:grpSpPr>
          <a:xfrm>
            <a:off x="89503" y="1478095"/>
            <a:ext cx="2795732" cy="4692276"/>
            <a:chOff x="119336" y="827793"/>
            <a:chExt cx="3727643" cy="6256368"/>
          </a:xfrm>
        </p:grpSpPr>
        <p:sp>
          <p:nvSpPr>
            <p:cNvPr id="11" name="円弧 43">
              <a:extLst>
                <a:ext uri="{FF2B5EF4-FFF2-40B4-BE49-F238E27FC236}">
                  <a16:creationId xmlns:a16="http://schemas.microsoft.com/office/drawing/2014/main" id="{5BDFE977-9967-7548-4828-CAD7DD9CE38D}"/>
                </a:ext>
              </a:extLst>
            </p:cNvPr>
            <p:cNvSpPr/>
            <p:nvPr/>
          </p:nvSpPr>
          <p:spPr>
            <a:xfrm>
              <a:off x="639987" y="3935858"/>
              <a:ext cx="2277018" cy="2670347"/>
            </a:xfrm>
            <a:prstGeom prst="arc">
              <a:avLst>
                <a:gd name="adj1" fmla="val 16200000"/>
                <a:gd name="adj2" fmla="val 17104879"/>
              </a:avLst>
            </a:prstGeom>
            <a:ln w="38100">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350"/>
            </a:p>
          </p:txBody>
        </p:sp>
        <p:sp>
          <p:nvSpPr>
            <p:cNvPr id="5" name="正方形/長方形 2">
              <a:extLst>
                <a:ext uri="{FF2B5EF4-FFF2-40B4-BE49-F238E27FC236}">
                  <a16:creationId xmlns:a16="http://schemas.microsoft.com/office/drawing/2014/main" id="{EB77ED5F-B5B9-0F32-8DD8-50B2EEE8E369}"/>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6" name="Picture 8">
              <a:extLst>
                <a:ext uri="{FF2B5EF4-FFF2-40B4-BE49-F238E27FC236}">
                  <a16:creationId xmlns:a16="http://schemas.microsoft.com/office/drawing/2014/main" id="{ADDE6B4A-25FC-7601-8A74-19F3B4D857E1}"/>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174237" y="3557083"/>
              <a:ext cx="1774069" cy="853480"/>
            </a:xfrm>
            <a:prstGeom prst="rect">
              <a:avLst/>
            </a:prstGeom>
            <a:noFill/>
            <a:ln w="9525">
              <a:noFill/>
              <a:miter lim="800000"/>
              <a:headEnd/>
              <a:tailEnd/>
            </a:ln>
            <a:effectLst/>
          </p:spPr>
        </p:pic>
        <p:sp>
          <p:nvSpPr>
            <p:cNvPr id="7" name="テキスト ボックス 31">
              <a:extLst>
                <a:ext uri="{FF2B5EF4-FFF2-40B4-BE49-F238E27FC236}">
                  <a16:creationId xmlns:a16="http://schemas.microsoft.com/office/drawing/2014/main" id="{0FB86E25-3B82-CD0E-5AF1-A56F350D1DE6}"/>
                </a:ext>
              </a:extLst>
            </p:cNvPr>
            <p:cNvSpPr txBox="1"/>
            <p:nvPr/>
          </p:nvSpPr>
          <p:spPr>
            <a:xfrm>
              <a:off x="717744" y="3822240"/>
              <a:ext cx="671552"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pic>
          <p:nvPicPr>
            <p:cNvPr id="8" name="Picture 8">
              <a:extLst>
                <a:ext uri="{FF2B5EF4-FFF2-40B4-BE49-F238E27FC236}">
                  <a16:creationId xmlns:a16="http://schemas.microsoft.com/office/drawing/2014/main" id="{AF908AA3-7FCF-52CC-3C9F-27D4DF19FF40}"/>
                </a:ext>
              </a:extLst>
            </p:cNvPr>
            <p:cNvPicPr>
              <a:picLocks noChangeAspect="1" noChangeArrowheads="1"/>
            </p:cNvPicPr>
            <p:nvPr/>
          </p:nvPicPr>
          <p:blipFill>
            <a:blip r:embed="rId3"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2078364" y="5820716"/>
              <a:ext cx="1673410" cy="853480"/>
            </a:xfrm>
            <a:prstGeom prst="rect">
              <a:avLst/>
            </a:prstGeom>
            <a:noFill/>
            <a:ln w="9525">
              <a:noFill/>
              <a:miter lim="800000"/>
              <a:headEnd/>
              <a:tailEnd/>
            </a:ln>
            <a:effectLst/>
          </p:spPr>
        </p:pic>
        <p:sp>
          <p:nvSpPr>
            <p:cNvPr id="9" name="テキスト ボックス 29">
              <a:extLst>
                <a:ext uri="{FF2B5EF4-FFF2-40B4-BE49-F238E27FC236}">
                  <a16:creationId xmlns:a16="http://schemas.microsoft.com/office/drawing/2014/main" id="{21DE99C7-69A0-E9F4-FBA1-F0E9198DCFF6}"/>
                </a:ext>
              </a:extLst>
            </p:cNvPr>
            <p:cNvSpPr txBox="1"/>
            <p:nvPr/>
          </p:nvSpPr>
          <p:spPr>
            <a:xfrm>
              <a:off x="2551052" y="6061696"/>
              <a:ext cx="692925"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cxnSp>
          <p:nvCxnSpPr>
            <p:cNvPr id="60" name="Straight Connector 59">
              <a:extLst>
                <a:ext uri="{FF2B5EF4-FFF2-40B4-BE49-F238E27FC236}">
                  <a16:creationId xmlns:a16="http://schemas.microsoft.com/office/drawing/2014/main" id="{70668FB3-6314-B39E-512C-EBCEA5713C25}"/>
                </a:ext>
              </a:extLst>
            </p:cNvPr>
            <p:cNvCxnSpPr>
              <a:cxnSpLocks/>
              <a:endCxn id="5" idx="1"/>
            </p:cNvCxnSpPr>
            <p:nvPr/>
          </p:nvCxnSpPr>
          <p:spPr>
            <a:xfrm>
              <a:off x="1956321" y="1233744"/>
              <a:ext cx="26838" cy="5624257"/>
            </a:xfrm>
            <a:prstGeom prst="line">
              <a:avLst/>
            </a:prstGeom>
            <a:ln w="76200">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61" name="Picture 8">
              <a:extLst>
                <a:ext uri="{FF2B5EF4-FFF2-40B4-BE49-F238E27FC236}">
                  <a16:creationId xmlns:a16="http://schemas.microsoft.com/office/drawing/2014/main" id="{6D394774-056F-F5A0-55AF-64538C3AAE8E}"/>
                </a:ext>
              </a:extLst>
            </p:cNvPr>
            <p:cNvPicPr>
              <a:picLocks noChangeAspect="1" noChangeArrowheads="1"/>
            </p:cNvPicPr>
            <p:nvPr/>
          </p:nvPicPr>
          <p:blipFill>
            <a:blip r:embed="rId3" cstate="email">
              <a:duotone>
                <a:schemeClr val="accent1">
                  <a:shade val="45000"/>
                  <a:satMod val="135000"/>
                </a:schemeClr>
                <a:prstClr val="white"/>
              </a:duotone>
              <a:alphaModFix amt="50000"/>
              <a:extLst>
                <a:ext uri="{28A0092B-C50C-407E-A947-70E740481C1C}">
                  <a14:useLocalDpi xmlns:a14="http://schemas.microsoft.com/office/drawing/2010/main"/>
                </a:ext>
              </a:extLst>
            </a:blip>
            <a:srcRect l="88063" t="289" b="94745"/>
            <a:stretch>
              <a:fillRect/>
            </a:stretch>
          </p:blipFill>
          <p:spPr bwMode="auto">
            <a:xfrm rot="6305957" flipH="1">
              <a:off x="1313562" y="1288088"/>
              <a:ext cx="1774069" cy="853480"/>
            </a:xfrm>
            <a:prstGeom prst="rect">
              <a:avLst/>
            </a:prstGeom>
            <a:noFill/>
            <a:ln w="9525">
              <a:noFill/>
              <a:miter lim="800000"/>
              <a:headEnd/>
              <a:tailEnd/>
            </a:ln>
            <a:effectLst/>
          </p:spPr>
        </p:pic>
        <p:sp>
          <p:nvSpPr>
            <p:cNvPr id="62" name="テキスト ボックス 31">
              <a:extLst>
                <a:ext uri="{FF2B5EF4-FFF2-40B4-BE49-F238E27FC236}">
                  <a16:creationId xmlns:a16="http://schemas.microsoft.com/office/drawing/2014/main" id="{2023CA90-F49A-A41C-003B-40DFCE721EEE}"/>
                </a:ext>
              </a:extLst>
            </p:cNvPr>
            <p:cNvSpPr txBox="1"/>
            <p:nvPr/>
          </p:nvSpPr>
          <p:spPr>
            <a:xfrm>
              <a:off x="1827568" y="1559220"/>
              <a:ext cx="671552"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pic>
          <p:nvPicPr>
            <p:cNvPr id="63" name="Picture 8">
              <a:extLst>
                <a:ext uri="{FF2B5EF4-FFF2-40B4-BE49-F238E27FC236}">
                  <a16:creationId xmlns:a16="http://schemas.microsoft.com/office/drawing/2014/main" id="{A87917CD-956E-F308-95B9-2A3883911BDB}"/>
                </a:ext>
              </a:extLst>
            </p:cNvPr>
            <p:cNvPicPr>
              <a:picLocks noChangeAspect="1" noChangeArrowheads="1"/>
            </p:cNvPicPr>
            <p:nvPr/>
          </p:nvPicPr>
          <p:blipFill>
            <a:blip r:embed="rId3" cstate="email">
              <a:duotone>
                <a:prstClr val="black"/>
                <a:schemeClr val="tx2">
                  <a:tint val="45000"/>
                  <a:satMod val="400000"/>
                </a:schemeClr>
              </a:duotone>
              <a:alphaModFix amt="50000"/>
              <a:extLst>
                <a:ext uri="{28A0092B-C50C-407E-A947-70E740481C1C}">
                  <a14:useLocalDpi xmlns:a14="http://schemas.microsoft.com/office/drawing/2010/main"/>
                </a:ext>
              </a:extLst>
            </a:blip>
            <a:srcRect l="88063" t="289" b="94745"/>
            <a:stretch>
              <a:fillRect/>
            </a:stretch>
          </p:blipFill>
          <p:spPr bwMode="auto">
            <a:xfrm rot="5400000" flipH="1">
              <a:off x="2008070" y="2047643"/>
              <a:ext cx="1673410" cy="853480"/>
            </a:xfrm>
            <a:prstGeom prst="rect">
              <a:avLst/>
            </a:prstGeom>
            <a:noFill/>
            <a:ln w="9525">
              <a:noFill/>
              <a:miter lim="800000"/>
              <a:headEnd/>
              <a:tailEnd/>
            </a:ln>
            <a:effectLst/>
          </p:spPr>
        </p:pic>
        <p:sp>
          <p:nvSpPr>
            <p:cNvPr id="64" name="テキスト ボックス 29">
              <a:extLst>
                <a:ext uri="{FF2B5EF4-FFF2-40B4-BE49-F238E27FC236}">
                  <a16:creationId xmlns:a16="http://schemas.microsoft.com/office/drawing/2014/main" id="{7A1459EF-E749-3378-F0DF-55E908E2E085}"/>
                </a:ext>
              </a:extLst>
            </p:cNvPr>
            <p:cNvSpPr txBox="1"/>
            <p:nvPr/>
          </p:nvSpPr>
          <p:spPr>
            <a:xfrm>
              <a:off x="2480758" y="2288624"/>
              <a:ext cx="692925"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grpSp>
      <p:grpSp>
        <p:nvGrpSpPr>
          <p:cNvPr id="109" name="Group 108">
            <a:extLst>
              <a:ext uri="{FF2B5EF4-FFF2-40B4-BE49-F238E27FC236}">
                <a16:creationId xmlns:a16="http://schemas.microsoft.com/office/drawing/2014/main" id="{E5C9DFF5-1C1A-27A2-63C5-1629253AFA86}"/>
              </a:ext>
            </a:extLst>
          </p:cNvPr>
          <p:cNvGrpSpPr/>
          <p:nvPr/>
        </p:nvGrpSpPr>
        <p:grpSpPr>
          <a:xfrm>
            <a:off x="6258766" y="1478095"/>
            <a:ext cx="2795732" cy="4692276"/>
            <a:chOff x="4037588" y="820800"/>
            <a:chExt cx="3727643" cy="6256368"/>
          </a:xfrm>
        </p:grpSpPr>
        <p:grpSp>
          <p:nvGrpSpPr>
            <p:cNvPr id="67" name="Group 66">
              <a:extLst>
                <a:ext uri="{FF2B5EF4-FFF2-40B4-BE49-F238E27FC236}">
                  <a16:creationId xmlns:a16="http://schemas.microsoft.com/office/drawing/2014/main" id="{F22CAB72-BF64-C284-C813-5FBBCAD2AF94}"/>
                </a:ext>
              </a:extLst>
            </p:cNvPr>
            <p:cNvGrpSpPr/>
            <p:nvPr/>
          </p:nvGrpSpPr>
          <p:grpSpPr>
            <a:xfrm>
              <a:off x="4037588" y="820800"/>
              <a:ext cx="3727643" cy="6256368"/>
              <a:chOff x="119336" y="827793"/>
              <a:chExt cx="3727643" cy="6256368"/>
            </a:xfrm>
          </p:grpSpPr>
          <p:sp>
            <p:nvSpPr>
              <p:cNvPr id="68" name="円弧 43">
                <a:extLst>
                  <a:ext uri="{FF2B5EF4-FFF2-40B4-BE49-F238E27FC236}">
                    <a16:creationId xmlns:a16="http://schemas.microsoft.com/office/drawing/2014/main" id="{E25D6100-4D34-08C7-0442-ED2382F6F36A}"/>
                  </a:ext>
                </a:extLst>
              </p:cNvPr>
              <p:cNvSpPr/>
              <p:nvPr/>
            </p:nvSpPr>
            <p:spPr>
              <a:xfrm>
                <a:off x="639987" y="3935858"/>
                <a:ext cx="2277018" cy="2670347"/>
              </a:xfrm>
              <a:prstGeom prst="arc">
                <a:avLst>
                  <a:gd name="adj1" fmla="val 16200000"/>
                  <a:gd name="adj2" fmla="val 17104879"/>
                </a:avLst>
              </a:prstGeom>
              <a:ln w="38100">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350"/>
              </a:p>
            </p:txBody>
          </p:sp>
          <p:sp>
            <p:nvSpPr>
              <p:cNvPr id="69" name="正方形/長方形 2">
                <a:extLst>
                  <a:ext uri="{FF2B5EF4-FFF2-40B4-BE49-F238E27FC236}">
                    <a16:creationId xmlns:a16="http://schemas.microsoft.com/office/drawing/2014/main" id="{50C454FB-5E12-E4BE-0784-2023B36B8995}"/>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70" name="Picture 8">
                <a:extLst>
                  <a:ext uri="{FF2B5EF4-FFF2-40B4-BE49-F238E27FC236}">
                    <a16:creationId xmlns:a16="http://schemas.microsoft.com/office/drawing/2014/main" id="{50253098-AF80-7E40-8315-11BBDF114CCE}"/>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174237" y="3557084"/>
                <a:ext cx="1774069" cy="853480"/>
              </a:xfrm>
              <a:prstGeom prst="rect">
                <a:avLst/>
              </a:prstGeom>
              <a:noFill/>
              <a:ln w="9525">
                <a:noFill/>
                <a:miter lim="800000"/>
                <a:headEnd/>
                <a:tailEnd/>
              </a:ln>
              <a:effectLst/>
            </p:spPr>
          </p:pic>
          <p:sp>
            <p:nvSpPr>
              <p:cNvPr id="71" name="テキスト ボックス 31">
                <a:extLst>
                  <a:ext uri="{FF2B5EF4-FFF2-40B4-BE49-F238E27FC236}">
                    <a16:creationId xmlns:a16="http://schemas.microsoft.com/office/drawing/2014/main" id="{BAB31576-B595-390C-E760-1F722FB356FC}"/>
                  </a:ext>
                </a:extLst>
              </p:cNvPr>
              <p:cNvSpPr txBox="1"/>
              <p:nvPr/>
            </p:nvSpPr>
            <p:spPr>
              <a:xfrm>
                <a:off x="696604" y="3819356"/>
                <a:ext cx="671552"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pic>
            <p:nvPicPr>
              <p:cNvPr id="72" name="Picture 8">
                <a:extLst>
                  <a:ext uri="{FF2B5EF4-FFF2-40B4-BE49-F238E27FC236}">
                    <a16:creationId xmlns:a16="http://schemas.microsoft.com/office/drawing/2014/main" id="{A6C0D294-4C72-33EF-A1BB-1614CFDD4B7D}"/>
                  </a:ext>
                </a:extLst>
              </p:cNvPr>
              <p:cNvPicPr>
                <a:picLocks noChangeAspect="1" noChangeArrowheads="1"/>
              </p:cNvPicPr>
              <p:nvPr/>
            </p:nvPicPr>
            <p:blipFill>
              <a:blip r:embed="rId3"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2078364" y="5820716"/>
                <a:ext cx="1673410" cy="853480"/>
              </a:xfrm>
              <a:prstGeom prst="rect">
                <a:avLst/>
              </a:prstGeom>
              <a:noFill/>
              <a:ln w="9525">
                <a:noFill/>
                <a:miter lim="800000"/>
                <a:headEnd/>
                <a:tailEnd/>
              </a:ln>
              <a:effectLst/>
            </p:spPr>
          </p:pic>
          <p:sp>
            <p:nvSpPr>
              <p:cNvPr id="73" name="テキスト ボックス 29">
                <a:extLst>
                  <a:ext uri="{FF2B5EF4-FFF2-40B4-BE49-F238E27FC236}">
                    <a16:creationId xmlns:a16="http://schemas.microsoft.com/office/drawing/2014/main" id="{B603DD27-C45C-B9A6-F538-E8FDD82E5D21}"/>
                  </a:ext>
                </a:extLst>
              </p:cNvPr>
              <p:cNvSpPr txBox="1"/>
              <p:nvPr/>
            </p:nvSpPr>
            <p:spPr>
              <a:xfrm>
                <a:off x="2551052" y="6061696"/>
                <a:ext cx="692925"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cxnSp>
            <p:nvCxnSpPr>
              <p:cNvPr id="74" name="Straight Connector 73">
                <a:extLst>
                  <a:ext uri="{FF2B5EF4-FFF2-40B4-BE49-F238E27FC236}">
                    <a16:creationId xmlns:a16="http://schemas.microsoft.com/office/drawing/2014/main" id="{FE01093F-2664-C2AB-5685-FF64CA561C8E}"/>
                  </a:ext>
                </a:extLst>
              </p:cNvPr>
              <p:cNvCxnSpPr>
                <a:cxnSpLocks/>
                <a:endCxn id="69" idx="1"/>
              </p:cNvCxnSpPr>
              <p:nvPr/>
            </p:nvCxnSpPr>
            <p:spPr>
              <a:xfrm>
                <a:off x="1956321" y="1233744"/>
                <a:ext cx="26838" cy="5624257"/>
              </a:xfrm>
              <a:prstGeom prst="line">
                <a:avLst/>
              </a:prstGeom>
              <a:ln w="76200">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75" name="Picture 8">
                <a:extLst>
                  <a:ext uri="{FF2B5EF4-FFF2-40B4-BE49-F238E27FC236}">
                    <a16:creationId xmlns:a16="http://schemas.microsoft.com/office/drawing/2014/main" id="{00FAF001-18B1-DC02-1575-A428E3E242CB}"/>
                  </a:ext>
                </a:extLst>
              </p:cNvPr>
              <p:cNvPicPr>
                <a:picLocks noChangeAspect="1" noChangeArrowheads="1"/>
              </p:cNvPicPr>
              <p:nvPr/>
            </p:nvPicPr>
            <p:blipFill>
              <a:blip r:embed="rId3" cstate="email">
                <a:duotone>
                  <a:schemeClr val="accent1">
                    <a:shade val="45000"/>
                    <a:satMod val="135000"/>
                  </a:schemeClr>
                  <a:prstClr val="white"/>
                </a:duotone>
                <a:alphaModFix amt="50000"/>
                <a:extLst>
                  <a:ext uri="{28A0092B-C50C-407E-A947-70E740481C1C}">
                    <a14:useLocalDpi xmlns:a14="http://schemas.microsoft.com/office/drawing/2010/main"/>
                  </a:ext>
                </a:extLst>
              </a:blip>
              <a:srcRect l="88063" t="289" b="94745"/>
              <a:stretch>
                <a:fillRect/>
              </a:stretch>
            </p:blipFill>
            <p:spPr bwMode="auto">
              <a:xfrm rot="6305957" flipH="1">
                <a:off x="1313562" y="1288088"/>
                <a:ext cx="1774069" cy="853480"/>
              </a:xfrm>
              <a:prstGeom prst="rect">
                <a:avLst/>
              </a:prstGeom>
              <a:noFill/>
              <a:ln w="9525">
                <a:noFill/>
                <a:miter lim="800000"/>
                <a:headEnd/>
                <a:tailEnd/>
              </a:ln>
              <a:effectLst/>
            </p:spPr>
          </p:pic>
          <p:sp>
            <p:nvSpPr>
              <p:cNvPr id="76" name="テキスト ボックス 31">
                <a:extLst>
                  <a:ext uri="{FF2B5EF4-FFF2-40B4-BE49-F238E27FC236}">
                    <a16:creationId xmlns:a16="http://schemas.microsoft.com/office/drawing/2014/main" id="{32A6CC55-65F9-7816-9525-7553E7D3DAB2}"/>
                  </a:ext>
                </a:extLst>
              </p:cNvPr>
              <p:cNvSpPr txBox="1"/>
              <p:nvPr/>
            </p:nvSpPr>
            <p:spPr>
              <a:xfrm>
                <a:off x="1827568" y="1559220"/>
                <a:ext cx="671552"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pic>
            <p:nvPicPr>
              <p:cNvPr id="77" name="Picture 8">
                <a:extLst>
                  <a:ext uri="{FF2B5EF4-FFF2-40B4-BE49-F238E27FC236}">
                    <a16:creationId xmlns:a16="http://schemas.microsoft.com/office/drawing/2014/main" id="{50D48C3E-CDFB-AEDA-F221-23531832A349}"/>
                  </a:ext>
                </a:extLst>
              </p:cNvPr>
              <p:cNvPicPr>
                <a:picLocks noChangeAspect="1" noChangeArrowheads="1"/>
              </p:cNvPicPr>
              <p:nvPr/>
            </p:nvPicPr>
            <p:blipFill>
              <a:blip r:embed="rId3" cstate="email">
                <a:duotone>
                  <a:prstClr val="black"/>
                  <a:schemeClr val="tx2">
                    <a:tint val="45000"/>
                    <a:satMod val="400000"/>
                  </a:schemeClr>
                </a:duotone>
                <a:alphaModFix amt="50000"/>
                <a:extLst>
                  <a:ext uri="{28A0092B-C50C-407E-A947-70E740481C1C}">
                    <a14:useLocalDpi xmlns:a14="http://schemas.microsoft.com/office/drawing/2010/main"/>
                  </a:ext>
                </a:extLst>
              </a:blip>
              <a:srcRect l="88063" t="289" b="94745"/>
              <a:stretch>
                <a:fillRect/>
              </a:stretch>
            </p:blipFill>
            <p:spPr bwMode="auto">
              <a:xfrm rot="5400000" flipH="1">
                <a:off x="2008070" y="2047643"/>
                <a:ext cx="1673410" cy="853480"/>
              </a:xfrm>
              <a:prstGeom prst="rect">
                <a:avLst/>
              </a:prstGeom>
              <a:noFill/>
              <a:ln w="9525">
                <a:noFill/>
                <a:miter lim="800000"/>
                <a:headEnd/>
                <a:tailEnd/>
              </a:ln>
              <a:effectLst/>
            </p:spPr>
          </p:pic>
          <p:sp>
            <p:nvSpPr>
              <p:cNvPr id="78" name="テキスト ボックス 29">
                <a:extLst>
                  <a:ext uri="{FF2B5EF4-FFF2-40B4-BE49-F238E27FC236}">
                    <a16:creationId xmlns:a16="http://schemas.microsoft.com/office/drawing/2014/main" id="{E9315569-8313-3AB6-DE44-AEB569FE9E0F}"/>
                  </a:ext>
                </a:extLst>
              </p:cNvPr>
              <p:cNvSpPr txBox="1"/>
              <p:nvPr/>
            </p:nvSpPr>
            <p:spPr>
              <a:xfrm>
                <a:off x="2480758" y="2288624"/>
                <a:ext cx="692925"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grpSp>
        <p:grpSp>
          <p:nvGrpSpPr>
            <p:cNvPr id="102" name="Group 101">
              <a:extLst>
                <a:ext uri="{FF2B5EF4-FFF2-40B4-BE49-F238E27FC236}">
                  <a16:creationId xmlns:a16="http://schemas.microsoft.com/office/drawing/2014/main" id="{27AAF826-D8E7-75BE-0F0E-A3F7EEA83C7E}"/>
                </a:ext>
              </a:extLst>
            </p:cNvPr>
            <p:cNvGrpSpPr/>
            <p:nvPr/>
          </p:nvGrpSpPr>
          <p:grpSpPr>
            <a:xfrm>
              <a:off x="5176625" y="3049428"/>
              <a:ext cx="169749" cy="158777"/>
              <a:chOff x="5176625" y="3049428"/>
              <a:chExt cx="169749" cy="158777"/>
            </a:xfrm>
          </p:grpSpPr>
          <p:sp>
            <p:nvSpPr>
              <p:cNvPr id="79" name="Oval 78">
                <a:extLst>
                  <a:ext uri="{FF2B5EF4-FFF2-40B4-BE49-F238E27FC236}">
                    <a16:creationId xmlns:a16="http://schemas.microsoft.com/office/drawing/2014/main" id="{D7FF0AD9-6BEC-C553-B19B-4744104A3AD8}"/>
                  </a:ext>
                </a:extLst>
              </p:cNvPr>
              <p:cNvSpPr/>
              <p:nvPr/>
            </p:nvSpPr>
            <p:spPr>
              <a:xfrm rot="2060697">
                <a:off x="5176625" y="3158867"/>
                <a:ext cx="95387" cy="49338"/>
              </a:xfrm>
              <a:prstGeom prst="ellipse">
                <a:avLst/>
              </a:prstGeom>
              <a:solidFill>
                <a:srgbClr val="FF99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81" name="Straight Connector 80">
                <a:extLst>
                  <a:ext uri="{FF2B5EF4-FFF2-40B4-BE49-F238E27FC236}">
                    <a16:creationId xmlns:a16="http://schemas.microsoft.com/office/drawing/2014/main" id="{375869A4-4AB6-4842-A2A6-B4182D9EC8E3}"/>
                  </a:ext>
                </a:extLst>
              </p:cNvPr>
              <p:cNvCxnSpPr>
                <a:cxnSpLocks/>
              </p:cNvCxnSpPr>
              <p:nvPr/>
            </p:nvCxnSpPr>
            <p:spPr>
              <a:xfrm flipH="1" flipV="1">
                <a:off x="5193742" y="3049428"/>
                <a:ext cx="16321" cy="85185"/>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7A67F7E-54C6-C352-5BD2-BC265FBCB809}"/>
                  </a:ext>
                </a:extLst>
              </p:cNvPr>
              <p:cNvCxnSpPr>
                <a:cxnSpLocks/>
              </p:cNvCxnSpPr>
              <p:nvPr/>
            </p:nvCxnSpPr>
            <p:spPr>
              <a:xfrm flipV="1">
                <a:off x="5237279" y="3052641"/>
                <a:ext cx="13909" cy="88756"/>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0349469-762B-7161-817A-71D13E1DFBDB}"/>
                  </a:ext>
                </a:extLst>
              </p:cNvPr>
              <p:cNvCxnSpPr>
                <a:cxnSpLocks/>
              </p:cNvCxnSpPr>
              <p:nvPr/>
            </p:nvCxnSpPr>
            <p:spPr>
              <a:xfrm flipV="1">
                <a:off x="5265998" y="3077472"/>
                <a:ext cx="29970" cy="71111"/>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9C519CD-F574-BCCC-B959-69AD0FC85BB5}"/>
                  </a:ext>
                </a:extLst>
              </p:cNvPr>
              <p:cNvCxnSpPr>
                <a:cxnSpLocks/>
              </p:cNvCxnSpPr>
              <p:nvPr/>
            </p:nvCxnSpPr>
            <p:spPr>
              <a:xfrm flipV="1">
                <a:off x="5280834" y="3100077"/>
                <a:ext cx="65540" cy="70292"/>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grpSp>
        <p:grpSp>
          <p:nvGrpSpPr>
            <p:cNvPr id="103" name="Group 102">
              <a:extLst>
                <a:ext uri="{FF2B5EF4-FFF2-40B4-BE49-F238E27FC236}">
                  <a16:creationId xmlns:a16="http://schemas.microsoft.com/office/drawing/2014/main" id="{13B2E6D2-0D26-13DD-737A-2941A93B1E93}"/>
                </a:ext>
              </a:extLst>
            </p:cNvPr>
            <p:cNvGrpSpPr/>
            <p:nvPr/>
          </p:nvGrpSpPr>
          <p:grpSpPr>
            <a:xfrm rot="7717189">
              <a:off x="5131532" y="4551065"/>
              <a:ext cx="169749" cy="158777"/>
              <a:chOff x="5176625" y="3049428"/>
              <a:chExt cx="169749" cy="158777"/>
            </a:xfrm>
          </p:grpSpPr>
          <p:sp>
            <p:nvSpPr>
              <p:cNvPr id="104" name="Oval 103">
                <a:extLst>
                  <a:ext uri="{FF2B5EF4-FFF2-40B4-BE49-F238E27FC236}">
                    <a16:creationId xmlns:a16="http://schemas.microsoft.com/office/drawing/2014/main" id="{1BA679CE-6FC5-F51E-AA6D-34A5AB511A84}"/>
                  </a:ext>
                </a:extLst>
              </p:cNvPr>
              <p:cNvSpPr/>
              <p:nvPr/>
            </p:nvSpPr>
            <p:spPr>
              <a:xfrm rot="2060697">
                <a:off x="5176625" y="3158867"/>
                <a:ext cx="95387" cy="49338"/>
              </a:xfrm>
              <a:prstGeom prst="ellipse">
                <a:avLst/>
              </a:prstGeom>
              <a:solidFill>
                <a:srgbClr val="FF99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05" name="Straight Connector 104">
                <a:extLst>
                  <a:ext uri="{FF2B5EF4-FFF2-40B4-BE49-F238E27FC236}">
                    <a16:creationId xmlns:a16="http://schemas.microsoft.com/office/drawing/2014/main" id="{3DB81F9C-E1A7-330F-1CB0-533308C3D4BE}"/>
                  </a:ext>
                </a:extLst>
              </p:cNvPr>
              <p:cNvCxnSpPr>
                <a:cxnSpLocks/>
              </p:cNvCxnSpPr>
              <p:nvPr/>
            </p:nvCxnSpPr>
            <p:spPr>
              <a:xfrm flipH="1" flipV="1">
                <a:off x="5193742" y="3049428"/>
                <a:ext cx="16321" cy="85185"/>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11BDDDA1-D49E-E4E4-5A63-5B7711482975}"/>
                  </a:ext>
                </a:extLst>
              </p:cNvPr>
              <p:cNvCxnSpPr>
                <a:cxnSpLocks/>
              </p:cNvCxnSpPr>
              <p:nvPr/>
            </p:nvCxnSpPr>
            <p:spPr>
              <a:xfrm flipV="1">
                <a:off x="5237279" y="3052641"/>
                <a:ext cx="13909" cy="88756"/>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BB81A12E-C965-4278-F9C2-36E54DE91F49}"/>
                  </a:ext>
                </a:extLst>
              </p:cNvPr>
              <p:cNvCxnSpPr>
                <a:cxnSpLocks/>
              </p:cNvCxnSpPr>
              <p:nvPr/>
            </p:nvCxnSpPr>
            <p:spPr>
              <a:xfrm flipV="1">
                <a:off x="5265998" y="3077472"/>
                <a:ext cx="29970" cy="71111"/>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9301184B-FCDA-4CBF-2FD9-CF31BFDC362C}"/>
                  </a:ext>
                </a:extLst>
              </p:cNvPr>
              <p:cNvCxnSpPr>
                <a:cxnSpLocks/>
              </p:cNvCxnSpPr>
              <p:nvPr/>
            </p:nvCxnSpPr>
            <p:spPr>
              <a:xfrm flipV="1">
                <a:off x="5280834" y="3100077"/>
                <a:ext cx="65540" cy="70292"/>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28" name="Group 127">
            <a:extLst>
              <a:ext uri="{FF2B5EF4-FFF2-40B4-BE49-F238E27FC236}">
                <a16:creationId xmlns:a16="http://schemas.microsoft.com/office/drawing/2014/main" id="{8F10D921-42C4-EE8B-30C1-94A3F68BAB48}"/>
              </a:ext>
            </a:extLst>
          </p:cNvPr>
          <p:cNvGrpSpPr/>
          <p:nvPr/>
        </p:nvGrpSpPr>
        <p:grpSpPr>
          <a:xfrm>
            <a:off x="8144137" y="1516232"/>
            <a:ext cx="118961" cy="137317"/>
            <a:chOff x="10858850" y="878642"/>
            <a:chExt cx="158614" cy="183089"/>
          </a:xfrm>
        </p:grpSpPr>
        <p:sp>
          <p:nvSpPr>
            <p:cNvPr id="115" name="Oval 114">
              <a:extLst>
                <a:ext uri="{FF2B5EF4-FFF2-40B4-BE49-F238E27FC236}">
                  <a16:creationId xmlns:a16="http://schemas.microsoft.com/office/drawing/2014/main" id="{9D5124F3-DA50-0EAC-37C1-7BC2945D356D}"/>
                </a:ext>
              </a:extLst>
            </p:cNvPr>
            <p:cNvSpPr/>
            <p:nvPr/>
          </p:nvSpPr>
          <p:spPr>
            <a:xfrm rot="3483362">
              <a:off x="10835825" y="989369"/>
              <a:ext cx="95387" cy="49338"/>
            </a:xfrm>
            <a:prstGeom prst="ellipse">
              <a:avLst/>
            </a:prstGeom>
            <a:solidFill>
              <a:srgbClr val="FF9900"/>
            </a:solidFill>
            <a:ln>
              <a:solidFill>
                <a:schemeClr val="accent1">
                  <a:alpha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16" name="Straight Connector 115">
              <a:extLst>
                <a:ext uri="{FF2B5EF4-FFF2-40B4-BE49-F238E27FC236}">
                  <a16:creationId xmlns:a16="http://schemas.microsoft.com/office/drawing/2014/main" id="{6404CB9B-3C6C-C1AC-DE60-67FA6C3134FF}"/>
                </a:ext>
              </a:extLst>
            </p:cNvPr>
            <p:cNvCxnSpPr>
              <a:cxnSpLocks/>
            </p:cNvCxnSpPr>
            <p:nvPr/>
          </p:nvCxnSpPr>
          <p:spPr>
            <a:xfrm rot="1422665" flipH="1" flipV="1">
              <a:off x="10891634" y="878642"/>
              <a:ext cx="16321" cy="85185"/>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593AC808-52ED-A85D-CE37-2604D7C165F4}"/>
                </a:ext>
              </a:extLst>
            </p:cNvPr>
            <p:cNvCxnSpPr>
              <a:cxnSpLocks/>
            </p:cNvCxnSpPr>
            <p:nvPr/>
          </p:nvCxnSpPr>
          <p:spPr>
            <a:xfrm rot="1422665" flipV="1">
              <a:off x="10929588" y="898455"/>
              <a:ext cx="13909" cy="88756"/>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D6BAFE28-2236-4493-6CA0-7AE11F8CA1FA}"/>
                </a:ext>
              </a:extLst>
            </p:cNvPr>
            <p:cNvCxnSpPr>
              <a:cxnSpLocks/>
            </p:cNvCxnSpPr>
            <p:nvPr/>
          </p:nvCxnSpPr>
          <p:spPr>
            <a:xfrm rot="1422665" flipV="1">
              <a:off x="10948767" y="936713"/>
              <a:ext cx="29970" cy="71111"/>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44BDB7D6-4A51-A432-CE41-881FF22E0121}"/>
                </a:ext>
              </a:extLst>
            </p:cNvPr>
            <p:cNvCxnSpPr>
              <a:cxnSpLocks/>
            </p:cNvCxnSpPr>
            <p:nvPr/>
          </p:nvCxnSpPr>
          <p:spPr>
            <a:xfrm rot="1422665" flipV="1">
              <a:off x="10951924" y="970562"/>
              <a:ext cx="65540" cy="70292"/>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7" name="Group 126">
            <a:extLst>
              <a:ext uri="{FF2B5EF4-FFF2-40B4-BE49-F238E27FC236}">
                <a16:creationId xmlns:a16="http://schemas.microsoft.com/office/drawing/2014/main" id="{B2FF66C6-F4FE-A4CD-BD7B-1EE1C1FE7B83}"/>
              </a:ext>
            </a:extLst>
          </p:cNvPr>
          <p:cNvGrpSpPr/>
          <p:nvPr/>
        </p:nvGrpSpPr>
        <p:grpSpPr>
          <a:xfrm>
            <a:off x="7815126" y="2592786"/>
            <a:ext cx="114888" cy="116393"/>
            <a:chOff x="10420168" y="2314048"/>
            <a:chExt cx="153184" cy="155190"/>
          </a:xfrm>
        </p:grpSpPr>
        <p:sp>
          <p:nvSpPr>
            <p:cNvPr id="122" name="Oval 121">
              <a:extLst>
                <a:ext uri="{FF2B5EF4-FFF2-40B4-BE49-F238E27FC236}">
                  <a16:creationId xmlns:a16="http://schemas.microsoft.com/office/drawing/2014/main" id="{36C83978-4313-85F4-2FE5-62D2EAFF12A0}"/>
                </a:ext>
              </a:extLst>
            </p:cNvPr>
            <p:cNvSpPr/>
            <p:nvPr/>
          </p:nvSpPr>
          <p:spPr>
            <a:xfrm rot="10367930">
              <a:off x="10440026" y="2314048"/>
              <a:ext cx="95387" cy="49338"/>
            </a:xfrm>
            <a:prstGeom prst="ellipse">
              <a:avLst/>
            </a:prstGeom>
            <a:solidFill>
              <a:srgbClr val="FF9900"/>
            </a:solidFill>
            <a:ln>
              <a:solidFill>
                <a:schemeClr val="accent1">
                  <a:alpha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23" name="Straight Connector 122">
              <a:extLst>
                <a:ext uri="{FF2B5EF4-FFF2-40B4-BE49-F238E27FC236}">
                  <a16:creationId xmlns:a16="http://schemas.microsoft.com/office/drawing/2014/main" id="{1FD3F238-CCD8-2488-2A80-AD661EF4E92A}"/>
                </a:ext>
              </a:extLst>
            </p:cNvPr>
            <p:cNvCxnSpPr>
              <a:cxnSpLocks/>
            </p:cNvCxnSpPr>
            <p:nvPr/>
          </p:nvCxnSpPr>
          <p:spPr>
            <a:xfrm rot="8307233" flipH="1" flipV="1">
              <a:off x="10557031" y="2349750"/>
              <a:ext cx="16321" cy="85185"/>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55475489-22D5-E1FC-5990-7A9687F760C3}"/>
                </a:ext>
              </a:extLst>
            </p:cNvPr>
            <p:cNvCxnSpPr>
              <a:cxnSpLocks/>
            </p:cNvCxnSpPr>
            <p:nvPr/>
          </p:nvCxnSpPr>
          <p:spPr>
            <a:xfrm rot="8307233" flipV="1">
              <a:off x="10523240" y="2372298"/>
              <a:ext cx="13909" cy="88756"/>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D2622D79-2666-FBD9-A94A-99BA62A9E631}"/>
                </a:ext>
              </a:extLst>
            </p:cNvPr>
            <p:cNvCxnSpPr>
              <a:cxnSpLocks/>
            </p:cNvCxnSpPr>
            <p:nvPr/>
          </p:nvCxnSpPr>
          <p:spPr>
            <a:xfrm rot="8307233" flipV="1">
              <a:off x="10477088" y="2393513"/>
              <a:ext cx="29970" cy="71111"/>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B219B282-1566-56BE-F397-B55DEF768F32}"/>
                </a:ext>
              </a:extLst>
            </p:cNvPr>
            <p:cNvCxnSpPr>
              <a:cxnSpLocks/>
            </p:cNvCxnSpPr>
            <p:nvPr/>
          </p:nvCxnSpPr>
          <p:spPr>
            <a:xfrm rot="8307233" flipV="1">
              <a:off x="10420168" y="2398946"/>
              <a:ext cx="65540" cy="70292"/>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Footer Placeholder 1">
            <a:extLst>
              <a:ext uri="{FF2B5EF4-FFF2-40B4-BE49-F238E27FC236}">
                <a16:creationId xmlns:a16="http://schemas.microsoft.com/office/drawing/2014/main" id="{0C25C2F3-8618-BCA0-C0EE-D40711648C24}"/>
              </a:ext>
            </a:extLst>
          </p:cNvPr>
          <p:cNvSpPr>
            <a:spLocks noGrp="1"/>
          </p:cNvSpPr>
          <p:nvPr>
            <p:ph type="ftr" sz="quarter" idx="11"/>
          </p:nvPr>
        </p:nvSpPr>
        <p:spPr/>
        <p:txBody>
          <a:bodyPr/>
          <a:lstStyle/>
          <a:p>
            <a:r>
              <a:rPr lang="en-US"/>
              <a:t>Unresolved data elements from EDR-DSSAD-IWG-26-15</a:t>
            </a:r>
            <a:endParaRPr lang="en-GB"/>
          </a:p>
        </p:txBody>
      </p:sp>
    </p:spTree>
    <p:extLst>
      <p:ext uri="{BB962C8B-B14F-4D97-AF65-F5344CB8AC3E}">
        <p14:creationId xmlns:p14="http://schemas.microsoft.com/office/powerpoint/2010/main" val="1996795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D4EB2-FC54-2F02-2738-D216630B2ABE}"/>
              </a:ext>
            </a:extLst>
          </p:cNvPr>
          <p:cNvSpPr>
            <a:spLocks noGrp="1"/>
          </p:cNvSpPr>
          <p:nvPr>
            <p:ph type="title"/>
          </p:nvPr>
        </p:nvSpPr>
        <p:spPr/>
        <p:txBody>
          <a:bodyPr/>
          <a:lstStyle/>
          <a:p>
            <a:r>
              <a:rPr lang="en-US"/>
              <a:t>Visual images</a:t>
            </a:r>
            <a:endParaRPr lang="en-GB"/>
          </a:p>
        </p:txBody>
      </p:sp>
      <p:sp>
        <p:nvSpPr>
          <p:cNvPr id="3" name="Content Placeholder 2">
            <a:extLst>
              <a:ext uri="{FF2B5EF4-FFF2-40B4-BE49-F238E27FC236}">
                <a16:creationId xmlns:a16="http://schemas.microsoft.com/office/drawing/2014/main" id="{E211F7DF-037A-CCFE-BECF-541766A0659F}"/>
              </a:ext>
            </a:extLst>
          </p:cNvPr>
          <p:cNvSpPr>
            <a:spLocks noGrp="1"/>
          </p:cNvSpPr>
          <p:nvPr>
            <p:ph idx="1"/>
          </p:nvPr>
        </p:nvSpPr>
        <p:spPr>
          <a:xfrm>
            <a:off x="424375" y="1014084"/>
            <a:ext cx="8423275" cy="5076878"/>
          </a:xfrm>
        </p:spPr>
        <p:txBody>
          <a:bodyPr/>
          <a:lstStyle/>
          <a:p>
            <a:pPr marL="0" indent="0">
              <a:buNone/>
            </a:pPr>
            <a:r>
              <a:rPr lang="en-US" sz="1600" b="0">
                <a:solidFill>
                  <a:schemeClr val="tx1"/>
                </a:solidFill>
              </a:rPr>
              <a:t>Our proposal for the resolution and frequency is </a:t>
            </a:r>
            <a:r>
              <a:rPr lang="en-US" sz="1600">
                <a:solidFill>
                  <a:schemeClr val="tx1"/>
                </a:solidFill>
              </a:rPr>
              <a:t>1080p at 10Hz. </a:t>
            </a:r>
          </a:p>
          <a:p>
            <a:pPr marL="0" indent="0">
              <a:buNone/>
            </a:pPr>
            <a:endParaRPr lang="en-US" sz="1600">
              <a:solidFill>
                <a:schemeClr val="tx1"/>
              </a:solidFill>
            </a:endParaRPr>
          </a:p>
          <a:p>
            <a:pPr marL="0" indent="0">
              <a:buNone/>
            </a:pPr>
            <a:r>
              <a:rPr lang="en-US" sz="1600" b="0">
                <a:solidFill>
                  <a:schemeClr val="tx1"/>
                </a:solidFill>
              </a:rPr>
              <a:t>This has been recommended by TRL’s forensic collision investigation team which includes specialists in forensic video retrieval and analysis, who have delivered forensic video analysis services to the UK courts for many years. </a:t>
            </a:r>
          </a:p>
          <a:p>
            <a:pPr marL="0" indent="0">
              <a:buNone/>
            </a:pPr>
            <a:endParaRPr lang="en-US" sz="1600" b="0">
              <a:solidFill>
                <a:schemeClr val="tx1"/>
              </a:solidFill>
            </a:endParaRPr>
          </a:p>
          <a:p>
            <a:pPr marL="0" indent="0">
              <a:buNone/>
            </a:pPr>
            <a:r>
              <a:rPr lang="en-US" sz="1600" b="0">
                <a:solidFill>
                  <a:schemeClr val="tx1"/>
                </a:solidFill>
              </a:rPr>
              <a:t>1080p has allowed for more robust analysis and thus better admissibility of the evidence produced for court. Given 4k is now almost standard for dashcams, it is not considered an onerous requirement to have a resolution of 1080p. This will give us sufficient image quality to support analysis in most circumstances without substantial storage demands of higher resolutions. </a:t>
            </a:r>
          </a:p>
          <a:p>
            <a:pPr marL="0" indent="0">
              <a:buNone/>
            </a:pPr>
            <a:endParaRPr lang="en-US" sz="1600" b="0">
              <a:solidFill>
                <a:schemeClr val="tx1"/>
              </a:solidFill>
            </a:endParaRPr>
          </a:p>
          <a:p>
            <a:pPr marL="0" indent="0">
              <a:buNone/>
            </a:pPr>
            <a:r>
              <a:rPr lang="en-US" sz="1600" b="0">
                <a:solidFill>
                  <a:schemeClr val="tx1"/>
                </a:solidFill>
              </a:rPr>
              <a:t>A higher resolution is more important than a higher frequency, as we are more concerned with when a hazard becomes perceivable, and so we need higher quality images for this. Having a lower frequency will also help offset the data storage requirements.</a:t>
            </a:r>
          </a:p>
          <a:p>
            <a:pPr marL="0" indent="0">
              <a:buNone/>
            </a:pPr>
            <a:endParaRPr lang="en-US" sz="1600" b="0">
              <a:solidFill>
                <a:schemeClr val="tx1"/>
              </a:solidFill>
            </a:endParaRPr>
          </a:p>
          <a:p>
            <a:pPr marL="0" indent="0">
              <a:buNone/>
            </a:pPr>
            <a:r>
              <a:rPr lang="en-US" sz="1600">
                <a:solidFill>
                  <a:schemeClr val="tx1"/>
                </a:solidFill>
              </a:rPr>
              <a:t>Compression</a:t>
            </a:r>
            <a:r>
              <a:rPr lang="en-US" sz="1600" b="0">
                <a:solidFill>
                  <a:schemeClr val="tx1"/>
                </a:solidFill>
              </a:rPr>
              <a:t> of the images can also help reduce the storage requirements, so long as they do not cause a significant loss of image quality when compressed. </a:t>
            </a:r>
          </a:p>
          <a:p>
            <a:pPr marL="0" indent="0">
              <a:buNone/>
            </a:pPr>
            <a:endParaRPr lang="en-US" sz="1600" b="0">
              <a:solidFill>
                <a:schemeClr val="tx1"/>
              </a:solidFill>
            </a:endParaRPr>
          </a:p>
        </p:txBody>
      </p:sp>
      <p:sp>
        <p:nvSpPr>
          <p:cNvPr id="4" name="Footer Placeholder 3">
            <a:extLst>
              <a:ext uri="{FF2B5EF4-FFF2-40B4-BE49-F238E27FC236}">
                <a16:creationId xmlns:a16="http://schemas.microsoft.com/office/drawing/2014/main" id="{3A93870C-8583-96F2-2486-F9B788FE9E7D}"/>
              </a:ext>
            </a:extLst>
          </p:cNvPr>
          <p:cNvSpPr>
            <a:spLocks noGrp="1"/>
          </p:cNvSpPr>
          <p:nvPr>
            <p:ph type="ftr" sz="quarter" idx="11"/>
          </p:nvPr>
        </p:nvSpPr>
        <p:spPr/>
        <p:txBody>
          <a:bodyPr/>
          <a:lstStyle/>
          <a:p>
            <a:r>
              <a:rPr lang="en-US"/>
              <a:t>Unresolved data elements from EDR-DSSAD-IWG-26-15</a:t>
            </a:r>
            <a:endParaRPr lang="en-GB"/>
          </a:p>
        </p:txBody>
      </p:sp>
    </p:spTree>
    <p:extLst>
      <p:ext uri="{BB962C8B-B14F-4D97-AF65-F5344CB8AC3E}">
        <p14:creationId xmlns:p14="http://schemas.microsoft.com/office/powerpoint/2010/main" val="2175965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601ED-C529-9468-5322-52510AAAE5E3}"/>
              </a:ext>
            </a:extLst>
          </p:cNvPr>
          <p:cNvSpPr>
            <a:spLocks noGrp="1"/>
          </p:cNvSpPr>
          <p:nvPr>
            <p:ph type="title"/>
          </p:nvPr>
        </p:nvSpPr>
        <p:spPr/>
        <p:txBody>
          <a:bodyPr/>
          <a:lstStyle/>
          <a:p>
            <a:r>
              <a:rPr lang="en-US"/>
              <a:t>Visual images</a:t>
            </a:r>
            <a:endParaRPr lang="en-GB"/>
          </a:p>
        </p:txBody>
      </p:sp>
      <p:sp>
        <p:nvSpPr>
          <p:cNvPr id="3" name="Content Placeholder 2">
            <a:extLst>
              <a:ext uri="{FF2B5EF4-FFF2-40B4-BE49-F238E27FC236}">
                <a16:creationId xmlns:a16="http://schemas.microsoft.com/office/drawing/2014/main" id="{5552E1EB-30EE-9518-D163-C55ADF90956E}"/>
              </a:ext>
            </a:extLst>
          </p:cNvPr>
          <p:cNvSpPr>
            <a:spLocks noGrp="1"/>
          </p:cNvSpPr>
          <p:nvPr>
            <p:ph idx="1"/>
          </p:nvPr>
        </p:nvSpPr>
        <p:spPr>
          <a:xfrm>
            <a:off x="382590" y="1576391"/>
            <a:ext cx="8423275" cy="3888695"/>
          </a:xfrm>
        </p:spPr>
        <p:txBody>
          <a:bodyPr/>
          <a:lstStyle/>
          <a:p>
            <a:pPr marL="0" indent="0">
              <a:buNone/>
            </a:pPr>
            <a:r>
              <a:rPr lang="en-GB" b="0" u="sng">
                <a:solidFill>
                  <a:schemeClr val="tx1"/>
                </a:solidFill>
              </a:rPr>
              <a:t>Proposal:</a:t>
            </a:r>
          </a:p>
          <a:p>
            <a:pPr marL="0" indent="0">
              <a:buNone/>
            </a:pPr>
            <a:endParaRPr lang="en-GB" b="0" u="sng">
              <a:solidFill>
                <a:schemeClr val="tx1"/>
              </a:solidFill>
            </a:endParaRPr>
          </a:p>
          <a:p>
            <a:pPr marL="0" indent="0">
              <a:buNone/>
            </a:pPr>
            <a:endParaRPr lang="en-GB" b="0" u="sng">
              <a:solidFill>
                <a:schemeClr val="tx1"/>
              </a:solidFill>
            </a:endParaRPr>
          </a:p>
          <a:p>
            <a:pPr marL="0" indent="0">
              <a:buNone/>
            </a:pPr>
            <a:endParaRPr lang="en-GB" b="0" u="sng">
              <a:solidFill>
                <a:schemeClr val="tx1"/>
              </a:solidFill>
            </a:endParaRPr>
          </a:p>
          <a:p>
            <a:pPr marL="0" indent="0">
              <a:buNone/>
            </a:pPr>
            <a:endParaRPr lang="en-GB" b="0" u="sng">
              <a:solidFill>
                <a:schemeClr val="tx1"/>
              </a:solidFill>
            </a:endParaRPr>
          </a:p>
          <a:p>
            <a:pPr marL="0" indent="0">
              <a:buNone/>
            </a:pPr>
            <a:r>
              <a:rPr lang="en-US" sz="1600" b="0" baseline="30000">
                <a:solidFill>
                  <a:schemeClr val="tx1"/>
                </a:solidFill>
              </a:rPr>
              <a:t>1</a:t>
            </a:r>
            <a:r>
              <a:rPr lang="en-US" sz="1600" b="0">
                <a:solidFill>
                  <a:schemeClr val="tx1"/>
                </a:solidFill>
              </a:rPr>
              <a:t>If any of the cameras used to produced the visual images is unable to meet this requirement then the native resolution of that camera will be provided instead. Any file compression used shall not result a discernable loss in image quality.</a:t>
            </a:r>
          </a:p>
          <a:p>
            <a:pPr marL="0" indent="0">
              <a:buNone/>
            </a:pPr>
            <a:endParaRPr lang="en-US" sz="1600" b="0">
              <a:solidFill>
                <a:schemeClr val="tx1"/>
              </a:solidFill>
            </a:endParaRPr>
          </a:p>
          <a:p>
            <a:pPr marL="0" indent="0">
              <a:buNone/>
            </a:pPr>
            <a:r>
              <a:rPr lang="en-US" sz="1600" b="0" baseline="30000">
                <a:solidFill>
                  <a:schemeClr val="tx1"/>
                </a:solidFill>
              </a:rPr>
              <a:t>2</a:t>
            </a:r>
            <a:r>
              <a:rPr lang="en-US" sz="1600" b="0">
                <a:solidFill>
                  <a:schemeClr val="tx1"/>
                </a:solidFill>
              </a:rPr>
              <a:t>This should provide a 360 view around the vehicle that covers a distance relevant to its ODD</a:t>
            </a:r>
          </a:p>
          <a:p>
            <a:pPr marL="0" indent="0">
              <a:buNone/>
            </a:pPr>
            <a:endParaRPr lang="en-GB" b="0" u="sng">
              <a:solidFill>
                <a:schemeClr val="tx1"/>
              </a:solidFill>
            </a:endParaRPr>
          </a:p>
        </p:txBody>
      </p:sp>
      <p:sp>
        <p:nvSpPr>
          <p:cNvPr id="4" name="Footer Placeholder 3">
            <a:extLst>
              <a:ext uri="{FF2B5EF4-FFF2-40B4-BE49-F238E27FC236}">
                <a16:creationId xmlns:a16="http://schemas.microsoft.com/office/drawing/2014/main" id="{C361E421-FC31-DA93-3CA7-A8414B1C2521}"/>
              </a:ext>
            </a:extLst>
          </p:cNvPr>
          <p:cNvSpPr>
            <a:spLocks noGrp="1"/>
          </p:cNvSpPr>
          <p:nvPr>
            <p:ph type="ftr" sz="quarter" idx="11"/>
          </p:nvPr>
        </p:nvSpPr>
        <p:spPr/>
        <p:txBody>
          <a:bodyPr/>
          <a:lstStyle/>
          <a:p>
            <a:r>
              <a:rPr lang="en-US"/>
              <a:t>Unresolved data elements from EDR-DSSAD-IWG-26-15</a:t>
            </a:r>
            <a:endParaRPr lang="en-GB"/>
          </a:p>
        </p:txBody>
      </p:sp>
      <p:graphicFrame>
        <p:nvGraphicFramePr>
          <p:cNvPr id="5" name="Table 4">
            <a:extLst>
              <a:ext uri="{FF2B5EF4-FFF2-40B4-BE49-F238E27FC236}">
                <a16:creationId xmlns:a16="http://schemas.microsoft.com/office/drawing/2014/main" id="{FDA050F4-7FD8-3E00-00AA-1790C31C100C}"/>
              </a:ext>
            </a:extLst>
          </p:cNvPr>
          <p:cNvGraphicFramePr>
            <a:graphicFrameLocks noGrp="1"/>
          </p:cNvGraphicFramePr>
          <p:nvPr>
            <p:extLst>
              <p:ext uri="{D42A27DB-BD31-4B8C-83A1-F6EECF244321}">
                <p14:modId xmlns:p14="http://schemas.microsoft.com/office/powerpoint/2010/main" val="212429920"/>
              </p:ext>
            </p:extLst>
          </p:nvPr>
        </p:nvGraphicFramePr>
        <p:xfrm>
          <a:off x="349247" y="2187316"/>
          <a:ext cx="8412163" cy="888948"/>
        </p:xfrm>
        <a:graphic>
          <a:graphicData uri="http://schemas.openxmlformats.org/drawingml/2006/table">
            <a:tbl>
              <a:tblPr firstRow="1" firstCol="1" bandRow="1">
                <a:tableStyleId>{5C22544A-7EE6-4342-B048-85BDC9FD1C3A}</a:tableStyleId>
              </a:tblPr>
              <a:tblGrid>
                <a:gridCol w="1287558">
                  <a:extLst>
                    <a:ext uri="{9D8B030D-6E8A-4147-A177-3AD203B41FA5}">
                      <a16:colId xmlns:a16="http://schemas.microsoft.com/office/drawing/2014/main" val="2451610624"/>
                    </a:ext>
                  </a:extLst>
                </a:gridCol>
                <a:gridCol w="1383080">
                  <a:extLst>
                    <a:ext uri="{9D8B030D-6E8A-4147-A177-3AD203B41FA5}">
                      <a16:colId xmlns:a16="http://schemas.microsoft.com/office/drawing/2014/main" val="2706935635"/>
                    </a:ext>
                  </a:extLst>
                </a:gridCol>
                <a:gridCol w="1150630">
                  <a:extLst>
                    <a:ext uri="{9D8B030D-6E8A-4147-A177-3AD203B41FA5}">
                      <a16:colId xmlns:a16="http://schemas.microsoft.com/office/drawing/2014/main" val="1732451964"/>
                    </a:ext>
                  </a:extLst>
                </a:gridCol>
                <a:gridCol w="946430">
                  <a:extLst>
                    <a:ext uri="{9D8B030D-6E8A-4147-A177-3AD203B41FA5}">
                      <a16:colId xmlns:a16="http://schemas.microsoft.com/office/drawing/2014/main" val="3263002545"/>
                    </a:ext>
                  </a:extLst>
                </a:gridCol>
                <a:gridCol w="1343206">
                  <a:extLst>
                    <a:ext uri="{9D8B030D-6E8A-4147-A177-3AD203B41FA5}">
                      <a16:colId xmlns:a16="http://schemas.microsoft.com/office/drawing/2014/main" val="251420329"/>
                    </a:ext>
                  </a:extLst>
                </a:gridCol>
                <a:gridCol w="1192067">
                  <a:extLst>
                    <a:ext uri="{9D8B030D-6E8A-4147-A177-3AD203B41FA5}">
                      <a16:colId xmlns:a16="http://schemas.microsoft.com/office/drawing/2014/main" val="1641233945"/>
                    </a:ext>
                  </a:extLst>
                </a:gridCol>
                <a:gridCol w="1109192">
                  <a:extLst>
                    <a:ext uri="{9D8B030D-6E8A-4147-A177-3AD203B41FA5}">
                      <a16:colId xmlns:a16="http://schemas.microsoft.com/office/drawing/2014/main" val="2147851341"/>
                    </a:ext>
                  </a:extLst>
                </a:gridCol>
              </a:tblGrid>
              <a:tr h="510342">
                <a:tc>
                  <a:txBody>
                    <a:bodyPr/>
                    <a:lstStyle/>
                    <a:p>
                      <a:pPr algn="just">
                        <a:lnSpc>
                          <a:spcPct val="107000"/>
                        </a:lnSpc>
                        <a:spcAft>
                          <a:spcPts val="800"/>
                        </a:spcAft>
                        <a:buNone/>
                      </a:pPr>
                      <a:r>
                        <a:rPr lang="en-GB" sz="900" kern="100">
                          <a:effectLst/>
                        </a:rPr>
                        <a:t>Data element</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nSpc>
                          <a:spcPct val="107000"/>
                        </a:lnSpc>
                        <a:spcAft>
                          <a:spcPts val="800"/>
                        </a:spcAft>
                        <a:buNone/>
                      </a:pPr>
                      <a:r>
                        <a:rPr lang="en-GB" sz="900" kern="100">
                          <a:effectLst/>
                        </a:rPr>
                        <a:t>Condition for requirement</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nSpc>
                          <a:spcPct val="107000"/>
                        </a:lnSpc>
                        <a:spcAft>
                          <a:spcPts val="800"/>
                        </a:spcAft>
                        <a:buNone/>
                      </a:pPr>
                      <a:r>
                        <a:rPr lang="en-GB" sz="900" kern="100">
                          <a:effectLst/>
                        </a:rPr>
                        <a:t>Resolution</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nSpc>
                          <a:spcPct val="107000"/>
                        </a:lnSpc>
                        <a:spcAft>
                          <a:spcPts val="800"/>
                        </a:spcAft>
                        <a:buNone/>
                      </a:pPr>
                      <a:r>
                        <a:rPr lang="en-GB" sz="900" kern="100">
                          <a:effectLst/>
                        </a:rPr>
                        <a:t>Minimum Range</a:t>
                      </a:r>
                      <a:r>
                        <a:rPr lang="en-GB" sz="900" kern="100" baseline="30000">
                          <a:effectLst/>
                        </a:rPr>
                        <a:t>2</a:t>
                      </a:r>
                      <a:endParaRPr lang="en-GB" sz="900" kern="100" baseline="300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nSpc>
                          <a:spcPct val="107000"/>
                        </a:lnSpc>
                        <a:spcAft>
                          <a:spcPts val="800"/>
                        </a:spcAft>
                        <a:buNone/>
                      </a:pPr>
                      <a:r>
                        <a:rPr lang="en-GB" sz="900" kern="100">
                          <a:effectLst/>
                        </a:rPr>
                        <a:t>Recording interval/time (relative to time stamp)</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gn="just">
                        <a:lnSpc>
                          <a:spcPct val="107000"/>
                        </a:lnSpc>
                        <a:spcAft>
                          <a:spcPts val="800"/>
                        </a:spcAft>
                        <a:buNone/>
                      </a:pPr>
                      <a:r>
                        <a:rPr lang="en-GB" sz="900" kern="100">
                          <a:effectLst/>
                        </a:rPr>
                        <a:t>Data sample rate (samples per second)</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gn="just">
                        <a:lnSpc>
                          <a:spcPct val="107000"/>
                        </a:lnSpc>
                        <a:spcAft>
                          <a:spcPts val="800"/>
                        </a:spcAft>
                        <a:buNone/>
                      </a:pPr>
                      <a:r>
                        <a:rPr lang="en-GB" sz="900" kern="100">
                          <a:effectLst/>
                        </a:rPr>
                        <a:t>Accuracy</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extLst>
                  <a:ext uri="{0D108BD9-81ED-4DB2-BD59-A6C34878D82A}">
                    <a16:rowId xmlns:a16="http://schemas.microsoft.com/office/drawing/2014/main" val="656767587"/>
                  </a:ext>
                </a:extLst>
              </a:tr>
              <a:tr h="378606">
                <a:tc>
                  <a:txBody>
                    <a:bodyPr/>
                    <a:lstStyle/>
                    <a:p>
                      <a:pPr algn="just">
                        <a:lnSpc>
                          <a:spcPct val="107000"/>
                        </a:lnSpc>
                        <a:spcAft>
                          <a:spcPts val="800"/>
                        </a:spcAft>
                        <a:buNone/>
                      </a:pPr>
                      <a:r>
                        <a:rPr lang="en-GB" sz="900" kern="100">
                          <a:solidFill>
                            <a:schemeClr val="tx1"/>
                          </a:solidFill>
                          <a:effectLst/>
                        </a:rPr>
                        <a:t>Visual images</a:t>
                      </a:r>
                      <a:endParaRPr lang="en-GB" sz="900" kern="100">
                        <a:solidFill>
                          <a:schemeClr val="tx1"/>
                        </a:solidFill>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solidFill>
                      <a:schemeClr val="bg2">
                        <a:lumMod val="75000"/>
                      </a:schemeClr>
                    </a:solidFill>
                  </a:tcPr>
                </a:tc>
                <a:tc>
                  <a:txBody>
                    <a:bodyPr/>
                    <a:lstStyle/>
                    <a:p>
                      <a:pPr>
                        <a:lnSpc>
                          <a:spcPct val="107000"/>
                        </a:lnSpc>
                        <a:spcAft>
                          <a:spcPts val="800"/>
                        </a:spcAft>
                        <a:buNone/>
                      </a:pPr>
                      <a:r>
                        <a:rPr lang="en-GB" sz="900" kern="100">
                          <a:effectLst/>
                        </a:rPr>
                        <a:t>Mandatory </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gn="just">
                        <a:lnSpc>
                          <a:spcPct val="107000"/>
                        </a:lnSpc>
                        <a:spcAft>
                          <a:spcPts val="800"/>
                        </a:spcAft>
                        <a:buNone/>
                      </a:pPr>
                      <a:r>
                        <a:rPr lang="en-GB" sz="900" kern="100">
                          <a:effectLst/>
                        </a:rPr>
                        <a:t> 1080p</a:t>
                      </a:r>
                      <a:r>
                        <a:rPr lang="en-GB" sz="900" kern="100" baseline="30000">
                          <a:effectLst/>
                        </a:rPr>
                        <a:t>1</a:t>
                      </a:r>
                      <a:endParaRPr lang="en-GB" sz="900" kern="100" baseline="300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gn="just">
                        <a:lnSpc>
                          <a:spcPct val="107000"/>
                        </a:lnSpc>
                        <a:spcAft>
                          <a:spcPts val="800"/>
                        </a:spcAft>
                        <a:buNone/>
                      </a:pPr>
                      <a:r>
                        <a:rPr lang="en-GB" sz="900" kern="100">
                          <a:effectLst/>
                        </a:rPr>
                        <a:t> -</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gn="just">
                        <a:lnSpc>
                          <a:spcPct val="107000"/>
                        </a:lnSpc>
                        <a:spcAft>
                          <a:spcPts val="800"/>
                        </a:spcAft>
                        <a:buNone/>
                      </a:pPr>
                      <a:r>
                        <a:rPr lang="en-GB" sz="900" kern="100">
                          <a:effectLst/>
                        </a:rPr>
                        <a:t>-10 to 10 sec</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gn="just">
                        <a:lnSpc>
                          <a:spcPct val="107000"/>
                        </a:lnSpc>
                        <a:spcAft>
                          <a:spcPts val="800"/>
                        </a:spcAft>
                        <a:buNone/>
                      </a:pPr>
                      <a:r>
                        <a:rPr lang="en-GB" sz="900" kern="100">
                          <a:effectLst/>
                        </a:rPr>
                        <a:t> 10Hz</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tc>
                  <a:txBody>
                    <a:bodyPr/>
                    <a:lstStyle/>
                    <a:p>
                      <a:pPr algn="just">
                        <a:lnSpc>
                          <a:spcPct val="107000"/>
                        </a:lnSpc>
                        <a:spcAft>
                          <a:spcPts val="800"/>
                        </a:spcAft>
                        <a:buNone/>
                      </a:pPr>
                      <a:r>
                        <a:rPr lang="en-GB" sz="900" kern="100">
                          <a:effectLst/>
                        </a:rPr>
                        <a:t> N/A</a:t>
                      </a:r>
                      <a:endParaRPr lang="en-GB" sz="900" kern="100">
                        <a:effectLst/>
                        <a:latin typeface="Calibri" panose="020F0502020204030204" pitchFamily="34" charset="0"/>
                        <a:ea typeface="Yu Mincho" panose="02020400000000000000" pitchFamily="18" charset="-128"/>
                        <a:cs typeface="Times New Roman" panose="02020603050405020304" pitchFamily="18" charset="0"/>
                      </a:endParaRPr>
                    </a:p>
                  </a:txBody>
                  <a:tcPr marL="50808" marR="50808" marT="0" marB="0" anchor="ctr"/>
                </a:tc>
                <a:extLst>
                  <a:ext uri="{0D108BD9-81ED-4DB2-BD59-A6C34878D82A}">
                    <a16:rowId xmlns:a16="http://schemas.microsoft.com/office/drawing/2014/main" val="3755799066"/>
                  </a:ext>
                </a:extLst>
              </a:tr>
            </a:tbl>
          </a:graphicData>
        </a:graphic>
      </p:graphicFrame>
    </p:spTree>
    <p:extLst>
      <p:ext uri="{BB962C8B-B14F-4D97-AF65-F5344CB8AC3E}">
        <p14:creationId xmlns:p14="http://schemas.microsoft.com/office/powerpoint/2010/main" val="1253900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BE5DF540-6E9F-A825-FFCA-0A16FE49E53E}"/>
              </a:ext>
            </a:extLst>
          </p:cNvPr>
          <p:cNvSpPr/>
          <p:nvPr/>
        </p:nvSpPr>
        <p:spPr>
          <a:xfrm>
            <a:off x="5094632" y="1698599"/>
            <a:ext cx="3359020" cy="3359021"/>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4B7CFA3-6640-F410-DBD4-2608D3366158}"/>
              </a:ext>
            </a:extLst>
          </p:cNvPr>
          <p:cNvSpPr/>
          <p:nvPr/>
        </p:nvSpPr>
        <p:spPr>
          <a:xfrm>
            <a:off x="631673" y="1704931"/>
            <a:ext cx="3359020" cy="3359021"/>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F4CA6CB4-F11C-9AFB-B96D-C5EE311269AE}"/>
              </a:ext>
            </a:extLst>
          </p:cNvPr>
          <p:cNvSpPr/>
          <p:nvPr/>
        </p:nvSpPr>
        <p:spPr>
          <a:xfrm rot="1232204">
            <a:off x="1799855" y="2233799"/>
            <a:ext cx="302826" cy="107715"/>
          </a:xfrm>
          <a:prstGeom prst="ellipse">
            <a:avLst/>
          </a:prstGeom>
          <a:solidFill>
            <a:schemeClr val="bg1">
              <a:lumMod val="6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le 3">
            <a:extLst>
              <a:ext uri="{FF2B5EF4-FFF2-40B4-BE49-F238E27FC236}">
                <a16:creationId xmlns:a16="http://schemas.microsoft.com/office/drawing/2014/main" id="{3A064534-6671-4142-8679-DF4D54C939EF}"/>
              </a:ext>
            </a:extLst>
          </p:cNvPr>
          <p:cNvSpPr>
            <a:spLocks noGrp="1"/>
          </p:cNvSpPr>
          <p:nvPr>
            <p:ph type="title"/>
          </p:nvPr>
        </p:nvSpPr>
        <p:spPr>
          <a:xfrm>
            <a:off x="371476" y="409112"/>
            <a:ext cx="8264524" cy="1250421"/>
          </a:xfrm>
        </p:spPr>
        <p:txBody>
          <a:bodyPr/>
          <a:lstStyle/>
          <a:p>
            <a:r>
              <a:rPr lang="en-GB" sz="3200"/>
              <a:t>ADS-requested/vehicle indicated gear</a:t>
            </a:r>
            <a:br>
              <a:rPr lang="en-GB"/>
            </a:br>
            <a:endParaRPr lang="en-GB"/>
          </a:p>
        </p:txBody>
      </p:sp>
      <p:sp>
        <p:nvSpPr>
          <p:cNvPr id="5" name="Footer Placeholder 1">
            <a:extLst>
              <a:ext uri="{FF2B5EF4-FFF2-40B4-BE49-F238E27FC236}">
                <a16:creationId xmlns:a16="http://schemas.microsoft.com/office/drawing/2014/main" id="{339D7641-DFB0-4359-8FA9-AC84CBD49938}"/>
              </a:ext>
            </a:extLst>
          </p:cNvPr>
          <p:cNvSpPr>
            <a:spLocks noGrp="1"/>
          </p:cNvSpPr>
          <p:nvPr>
            <p:ph type="ftr" sz="quarter" idx="11"/>
          </p:nvPr>
        </p:nvSpPr>
        <p:spPr>
          <a:xfrm>
            <a:off x="2670341" y="6340155"/>
            <a:ext cx="3828741" cy="180908"/>
          </a:xfrm>
        </p:spPr>
        <p:txBody>
          <a:bodyPr/>
          <a:lstStyle/>
          <a:p>
            <a:r>
              <a:rPr lang="en-US"/>
              <a:t>Unresolved data elements from EDR-DSSAD-IWG-26-15</a:t>
            </a:r>
            <a:endParaRPr lang="en-GB"/>
          </a:p>
        </p:txBody>
      </p:sp>
      <p:sp>
        <p:nvSpPr>
          <p:cNvPr id="3" name="Content Placeholder 2">
            <a:extLst>
              <a:ext uri="{FF2B5EF4-FFF2-40B4-BE49-F238E27FC236}">
                <a16:creationId xmlns:a16="http://schemas.microsoft.com/office/drawing/2014/main" id="{1598C893-006A-48F8-2676-700521BB834E}"/>
              </a:ext>
            </a:extLst>
          </p:cNvPr>
          <p:cNvSpPr>
            <a:spLocks noGrp="1"/>
          </p:cNvSpPr>
          <p:nvPr>
            <p:ph idx="1"/>
          </p:nvPr>
        </p:nvSpPr>
        <p:spPr>
          <a:xfrm>
            <a:off x="439738" y="935868"/>
            <a:ext cx="8264524" cy="804960"/>
          </a:xfrm>
        </p:spPr>
        <p:txBody>
          <a:bodyPr/>
          <a:lstStyle/>
          <a:p>
            <a:pPr marL="0" indent="0">
              <a:buNone/>
            </a:pPr>
            <a:r>
              <a:rPr lang="en-US" sz="1400" b="0">
                <a:solidFill>
                  <a:schemeClr val="tx1"/>
                </a:solidFill>
              </a:rPr>
              <a:t>Inconsistencies between gear requests and actual gear engagement could indicate critical failures in actuation of the transmission system, potentially leading to loss of vehicle control, which would be indicated by a difference in the ADS requested and vehicle indicated gear.</a:t>
            </a:r>
            <a:endParaRPr lang="en-US" sz="1600" b="0">
              <a:solidFill>
                <a:schemeClr val="tx1"/>
              </a:solidFill>
            </a:endParaRPr>
          </a:p>
          <a:p>
            <a:pPr marL="0" indent="0">
              <a:buNone/>
            </a:pPr>
            <a:endParaRPr lang="en-US" b="0">
              <a:solidFill>
                <a:schemeClr val="tx1"/>
              </a:solidFill>
            </a:endParaRPr>
          </a:p>
        </p:txBody>
      </p:sp>
      <p:pic>
        <p:nvPicPr>
          <p:cNvPr id="2" name="Picture 8">
            <a:extLst>
              <a:ext uri="{FF2B5EF4-FFF2-40B4-BE49-F238E27FC236}">
                <a16:creationId xmlns:a16="http://schemas.microsoft.com/office/drawing/2014/main" id="{E5DC674F-3227-9DE4-ED4A-86A78AE28B20}"/>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2671378" y="2434382"/>
            <a:ext cx="1330552" cy="640110"/>
          </a:xfrm>
          <a:prstGeom prst="rect">
            <a:avLst/>
          </a:prstGeom>
          <a:noFill/>
          <a:ln w="9525">
            <a:noFill/>
            <a:miter lim="800000"/>
            <a:headEnd/>
            <a:tailEnd/>
          </a:ln>
          <a:effectLst/>
        </p:spPr>
      </p:pic>
      <p:pic>
        <p:nvPicPr>
          <p:cNvPr id="6" name="Picture 8">
            <a:extLst>
              <a:ext uri="{FF2B5EF4-FFF2-40B4-BE49-F238E27FC236}">
                <a16:creationId xmlns:a16="http://schemas.microsoft.com/office/drawing/2014/main" id="{29351C99-3F83-8B51-737F-898DEF102E31}"/>
              </a:ext>
            </a:extLst>
          </p:cNvPr>
          <p:cNvPicPr>
            <a:picLocks noChangeAspect="1" noChangeArrowheads="1"/>
          </p:cNvPicPr>
          <p:nvPr/>
        </p:nvPicPr>
        <p:blipFill>
          <a:blip r:embed="rId3"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2697596" y="3848779"/>
            <a:ext cx="1255058" cy="640110"/>
          </a:xfrm>
          <a:prstGeom prst="rect">
            <a:avLst/>
          </a:prstGeom>
          <a:noFill/>
          <a:ln w="9525">
            <a:noFill/>
            <a:miter lim="800000"/>
            <a:headEnd/>
            <a:tailEnd/>
          </a:ln>
          <a:effectLst/>
        </p:spPr>
      </p:pic>
      <p:sp>
        <p:nvSpPr>
          <p:cNvPr id="9" name="テキスト ボックス 31">
            <a:extLst>
              <a:ext uri="{FF2B5EF4-FFF2-40B4-BE49-F238E27FC236}">
                <a16:creationId xmlns:a16="http://schemas.microsoft.com/office/drawing/2014/main" id="{878332F5-805E-0AE0-339E-CCE80E5C5B44}"/>
              </a:ext>
            </a:extLst>
          </p:cNvPr>
          <p:cNvSpPr txBox="1"/>
          <p:nvPr/>
        </p:nvSpPr>
        <p:spPr>
          <a:xfrm>
            <a:off x="3031338" y="2610055"/>
            <a:ext cx="503664" cy="265457"/>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sp>
        <p:nvSpPr>
          <p:cNvPr id="10" name="テキスト ボックス 29">
            <a:extLst>
              <a:ext uri="{FF2B5EF4-FFF2-40B4-BE49-F238E27FC236}">
                <a16:creationId xmlns:a16="http://schemas.microsoft.com/office/drawing/2014/main" id="{AFE5FF8C-1544-B5EA-88CD-B56C3133337B}"/>
              </a:ext>
            </a:extLst>
          </p:cNvPr>
          <p:cNvSpPr txBox="1"/>
          <p:nvPr/>
        </p:nvSpPr>
        <p:spPr>
          <a:xfrm>
            <a:off x="3016599" y="4012171"/>
            <a:ext cx="519694" cy="265457"/>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sp>
        <p:nvSpPr>
          <p:cNvPr id="11" name="TextBox 10">
            <a:extLst>
              <a:ext uri="{FF2B5EF4-FFF2-40B4-BE49-F238E27FC236}">
                <a16:creationId xmlns:a16="http://schemas.microsoft.com/office/drawing/2014/main" id="{EAD2C7F8-95ED-30BC-A683-5E8053211F9E}"/>
              </a:ext>
            </a:extLst>
          </p:cNvPr>
          <p:cNvSpPr txBox="1"/>
          <p:nvPr/>
        </p:nvSpPr>
        <p:spPr>
          <a:xfrm>
            <a:off x="1368386" y="2471110"/>
            <a:ext cx="640110" cy="1754326"/>
          </a:xfrm>
          <a:prstGeom prst="rect">
            <a:avLst/>
          </a:prstGeom>
          <a:solidFill>
            <a:schemeClr val="tx1"/>
          </a:solidFill>
        </p:spPr>
        <p:txBody>
          <a:bodyPr wrap="square" rtlCol="0">
            <a:spAutoFit/>
          </a:bodyPr>
          <a:lstStyle/>
          <a:p>
            <a:r>
              <a:rPr lang="en-US">
                <a:solidFill>
                  <a:schemeClr val="bg1"/>
                </a:solidFill>
              </a:rPr>
              <a:t>P</a:t>
            </a:r>
          </a:p>
          <a:p>
            <a:endParaRPr lang="en-US">
              <a:solidFill>
                <a:schemeClr val="bg1"/>
              </a:solidFill>
            </a:endParaRPr>
          </a:p>
          <a:p>
            <a:endParaRPr lang="en-US">
              <a:solidFill>
                <a:schemeClr val="bg1"/>
              </a:solidFill>
            </a:endParaRPr>
          </a:p>
          <a:p>
            <a:r>
              <a:rPr lang="en-US">
                <a:solidFill>
                  <a:schemeClr val="bg1"/>
                </a:solidFill>
              </a:rPr>
              <a:t>R</a:t>
            </a:r>
          </a:p>
          <a:p>
            <a:r>
              <a:rPr lang="en-US">
                <a:solidFill>
                  <a:schemeClr val="bg1"/>
                </a:solidFill>
              </a:rPr>
              <a:t>N</a:t>
            </a:r>
          </a:p>
          <a:p>
            <a:r>
              <a:rPr lang="en-US">
                <a:solidFill>
                  <a:schemeClr val="bg1"/>
                </a:solidFill>
              </a:rPr>
              <a:t>D</a:t>
            </a:r>
            <a:endParaRPr lang="en-GB">
              <a:solidFill>
                <a:schemeClr val="bg1"/>
              </a:solidFill>
            </a:endParaRPr>
          </a:p>
        </p:txBody>
      </p:sp>
      <p:sp>
        <p:nvSpPr>
          <p:cNvPr id="12" name="Chord 11">
            <a:extLst>
              <a:ext uri="{FF2B5EF4-FFF2-40B4-BE49-F238E27FC236}">
                <a16:creationId xmlns:a16="http://schemas.microsoft.com/office/drawing/2014/main" id="{A57C190C-181A-AB58-BF37-F367C1037FEC}"/>
              </a:ext>
            </a:extLst>
          </p:cNvPr>
          <p:cNvSpPr/>
          <p:nvPr/>
        </p:nvSpPr>
        <p:spPr>
          <a:xfrm rot="10057138">
            <a:off x="1782587" y="1841949"/>
            <a:ext cx="498338" cy="492227"/>
          </a:xfrm>
          <a:prstGeom prst="chord">
            <a:avLst>
              <a:gd name="adj1" fmla="val 20309268"/>
              <a:gd name="adj2" fmla="val 16200000"/>
            </a:avLst>
          </a:prstGeom>
          <a:solidFill>
            <a:schemeClr val="tx1"/>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6CAFF3A5-B668-3EED-8B69-CD24A8145C9B}"/>
              </a:ext>
            </a:extLst>
          </p:cNvPr>
          <p:cNvSpPr/>
          <p:nvPr/>
        </p:nvSpPr>
        <p:spPr>
          <a:xfrm>
            <a:off x="1705992" y="2574663"/>
            <a:ext cx="222640" cy="1546899"/>
          </a:xfrm>
          <a:prstGeom prst="roundRect">
            <a:avLst/>
          </a:prstGeom>
          <a:solidFill>
            <a:schemeClr val="bg1">
              <a:lumMod val="85000"/>
            </a:schemeClr>
          </a:solidFill>
          <a:ln w="2857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rapezoid 13">
            <a:extLst>
              <a:ext uri="{FF2B5EF4-FFF2-40B4-BE49-F238E27FC236}">
                <a16:creationId xmlns:a16="http://schemas.microsoft.com/office/drawing/2014/main" id="{04357272-C558-C2D7-3C24-ADD133B6E824}"/>
              </a:ext>
            </a:extLst>
          </p:cNvPr>
          <p:cNvSpPr/>
          <p:nvPr/>
        </p:nvSpPr>
        <p:spPr>
          <a:xfrm rot="12032204">
            <a:off x="1772212" y="2298816"/>
            <a:ext cx="191499" cy="412219"/>
          </a:xfrm>
          <a:prstGeom prst="trapezoid">
            <a:avLst/>
          </a:prstGeom>
          <a:solidFill>
            <a:schemeClr val="bg1">
              <a:lumMod val="6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EF0EEAF2-F899-7B5B-180E-6206A7A5AEBA}"/>
              </a:ext>
            </a:extLst>
          </p:cNvPr>
          <p:cNvSpPr txBox="1"/>
          <p:nvPr/>
        </p:nvSpPr>
        <p:spPr>
          <a:xfrm>
            <a:off x="1161773" y="4277628"/>
            <a:ext cx="1020733" cy="584775"/>
          </a:xfrm>
          <a:prstGeom prst="rect">
            <a:avLst/>
          </a:prstGeom>
          <a:noFill/>
          <a:ln>
            <a:solidFill>
              <a:schemeClr val="tx1"/>
            </a:solidFill>
          </a:ln>
        </p:spPr>
        <p:txBody>
          <a:bodyPr wrap="square" rtlCol="0">
            <a:spAutoFit/>
          </a:bodyPr>
          <a:lstStyle/>
          <a:p>
            <a:pPr algn="ctr"/>
            <a:r>
              <a:rPr lang="en-US" sz="1600"/>
              <a:t>Request:</a:t>
            </a:r>
          </a:p>
          <a:p>
            <a:pPr algn="ctr"/>
            <a:r>
              <a:rPr lang="en-US" sz="1600"/>
              <a:t>P → D</a:t>
            </a:r>
            <a:endParaRPr lang="en-GB" sz="1600"/>
          </a:p>
        </p:txBody>
      </p:sp>
      <p:cxnSp>
        <p:nvCxnSpPr>
          <p:cNvPr id="18" name="Straight Arrow Connector 17">
            <a:extLst>
              <a:ext uri="{FF2B5EF4-FFF2-40B4-BE49-F238E27FC236}">
                <a16:creationId xmlns:a16="http://schemas.microsoft.com/office/drawing/2014/main" id="{63DD2FDA-95B5-7D07-D142-C1901739D58F}"/>
              </a:ext>
            </a:extLst>
          </p:cNvPr>
          <p:cNvCxnSpPr/>
          <p:nvPr/>
        </p:nvCxnSpPr>
        <p:spPr>
          <a:xfrm>
            <a:off x="2111952" y="2610055"/>
            <a:ext cx="0" cy="15115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8">
            <a:extLst>
              <a:ext uri="{FF2B5EF4-FFF2-40B4-BE49-F238E27FC236}">
                <a16:creationId xmlns:a16="http://schemas.microsoft.com/office/drawing/2014/main" id="{9CFF8319-18C5-2A45-382E-E5A2C1211EC4}"/>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6826611" y="2648990"/>
            <a:ext cx="1330552" cy="640110"/>
          </a:xfrm>
          <a:prstGeom prst="rect">
            <a:avLst/>
          </a:prstGeom>
          <a:noFill/>
          <a:ln w="9525">
            <a:noFill/>
            <a:miter lim="800000"/>
            <a:headEnd/>
            <a:tailEnd/>
          </a:ln>
          <a:effectLst/>
        </p:spPr>
      </p:pic>
      <p:pic>
        <p:nvPicPr>
          <p:cNvPr id="21" name="Picture 8">
            <a:extLst>
              <a:ext uri="{FF2B5EF4-FFF2-40B4-BE49-F238E27FC236}">
                <a16:creationId xmlns:a16="http://schemas.microsoft.com/office/drawing/2014/main" id="{40125379-6614-B089-0BC2-B80207DE3C04}"/>
              </a:ext>
            </a:extLst>
          </p:cNvPr>
          <p:cNvPicPr>
            <a:picLocks noChangeAspect="1" noChangeArrowheads="1"/>
          </p:cNvPicPr>
          <p:nvPr/>
        </p:nvPicPr>
        <p:blipFill>
          <a:blip r:embed="rId3"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6852829" y="3746140"/>
            <a:ext cx="1255058" cy="640110"/>
          </a:xfrm>
          <a:prstGeom prst="rect">
            <a:avLst/>
          </a:prstGeom>
          <a:noFill/>
          <a:ln w="9525">
            <a:noFill/>
            <a:miter lim="800000"/>
            <a:headEnd/>
            <a:tailEnd/>
          </a:ln>
          <a:effectLst/>
        </p:spPr>
      </p:pic>
      <p:sp>
        <p:nvSpPr>
          <p:cNvPr id="22" name="テキスト ボックス 31">
            <a:extLst>
              <a:ext uri="{FF2B5EF4-FFF2-40B4-BE49-F238E27FC236}">
                <a16:creationId xmlns:a16="http://schemas.microsoft.com/office/drawing/2014/main" id="{F2541F9B-6C56-7EB6-D1F7-2D2B9D20D661}"/>
              </a:ext>
            </a:extLst>
          </p:cNvPr>
          <p:cNvSpPr txBox="1"/>
          <p:nvPr/>
        </p:nvSpPr>
        <p:spPr>
          <a:xfrm>
            <a:off x="7186571" y="2824663"/>
            <a:ext cx="503664" cy="265457"/>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sp>
        <p:nvSpPr>
          <p:cNvPr id="23" name="テキスト ボックス 29">
            <a:extLst>
              <a:ext uri="{FF2B5EF4-FFF2-40B4-BE49-F238E27FC236}">
                <a16:creationId xmlns:a16="http://schemas.microsoft.com/office/drawing/2014/main" id="{467AF861-E608-3BD2-6F96-F2127D06E424}"/>
              </a:ext>
            </a:extLst>
          </p:cNvPr>
          <p:cNvSpPr txBox="1"/>
          <p:nvPr/>
        </p:nvSpPr>
        <p:spPr>
          <a:xfrm>
            <a:off x="7171832" y="3909532"/>
            <a:ext cx="519694" cy="265457"/>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sp>
        <p:nvSpPr>
          <p:cNvPr id="24" name="TextBox 23">
            <a:extLst>
              <a:ext uri="{FF2B5EF4-FFF2-40B4-BE49-F238E27FC236}">
                <a16:creationId xmlns:a16="http://schemas.microsoft.com/office/drawing/2014/main" id="{5ECB62C8-2084-E5D7-FCF3-2D6A030C1781}"/>
              </a:ext>
            </a:extLst>
          </p:cNvPr>
          <p:cNvSpPr txBox="1"/>
          <p:nvPr/>
        </p:nvSpPr>
        <p:spPr>
          <a:xfrm>
            <a:off x="5523619" y="2368471"/>
            <a:ext cx="640110" cy="1754326"/>
          </a:xfrm>
          <a:prstGeom prst="rect">
            <a:avLst/>
          </a:prstGeom>
          <a:solidFill>
            <a:schemeClr val="tx1"/>
          </a:solidFill>
        </p:spPr>
        <p:txBody>
          <a:bodyPr wrap="square" rtlCol="0">
            <a:spAutoFit/>
          </a:bodyPr>
          <a:lstStyle/>
          <a:p>
            <a:r>
              <a:rPr lang="en-US">
                <a:solidFill>
                  <a:schemeClr val="bg1"/>
                </a:solidFill>
              </a:rPr>
              <a:t>P</a:t>
            </a:r>
          </a:p>
          <a:p>
            <a:endParaRPr lang="en-US">
              <a:solidFill>
                <a:schemeClr val="bg1"/>
              </a:solidFill>
            </a:endParaRPr>
          </a:p>
          <a:p>
            <a:endParaRPr lang="en-US">
              <a:solidFill>
                <a:schemeClr val="bg1"/>
              </a:solidFill>
            </a:endParaRPr>
          </a:p>
          <a:p>
            <a:r>
              <a:rPr lang="en-US">
                <a:solidFill>
                  <a:schemeClr val="bg1"/>
                </a:solidFill>
              </a:rPr>
              <a:t>R</a:t>
            </a:r>
          </a:p>
          <a:p>
            <a:r>
              <a:rPr lang="en-US">
                <a:solidFill>
                  <a:schemeClr val="bg1"/>
                </a:solidFill>
              </a:rPr>
              <a:t>N</a:t>
            </a:r>
          </a:p>
          <a:p>
            <a:r>
              <a:rPr lang="en-US">
                <a:solidFill>
                  <a:schemeClr val="bg1"/>
                </a:solidFill>
              </a:rPr>
              <a:t>D</a:t>
            </a:r>
            <a:endParaRPr lang="en-GB">
              <a:solidFill>
                <a:schemeClr val="bg1"/>
              </a:solidFill>
            </a:endParaRPr>
          </a:p>
        </p:txBody>
      </p:sp>
      <p:sp>
        <p:nvSpPr>
          <p:cNvPr id="26" name="Rectangle: Rounded Corners 25">
            <a:extLst>
              <a:ext uri="{FF2B5EF4-FFF2-40B4-BE49-F238E27FC236}">
                <a16:creationId xmlns:a16="http://schemas.microsoft.com/office/drawing/2014/main" id="{F82708CB-B87C-92D0-DC53-65E6A2518F6C}"/>
              </a:ext>
            </a:extLst>
          </p:cNvPr>
          <p:cNvSpPr/>
          <p:nvPr/>
        </p:nvSpPr>
        <p:spPr>
          <a:xfrm>
            <a:off x="5861225" y="2472024"/>
            <a:ext cx="222640" cy="1546899"/>
          </a:xfrm>
          <a:prstGeom prst="roundRect">
            <a:avLst/>
          </a:prstGeom>
          <a:solidFill>
            <a:schemeClr val="bg1">
              <a:lumMod val="85000"/>
            </a:schemeClr>
          </a:solidFill>
          <a:ln w="2857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rapezoid 26">
            <a:extLst>
              <a:ext uri="{FF2B5EF4-FFF2-40B4-BE49-F238E27FC236}">
                <a16:creationId xmlns:a16="http://schemas.microsoft.com/office/drawing/2014/main" id="{7ACB3CFD-6605-BF2C-E8C6-59CDC08AC676}"/>
              </a:ext>
            </a:extLst>
          </p:cNvPr>
          <p:cNvSpPr/>
          <p:nvPr/>
        </p:nvSpPr>
        <p:spPr>
          <a:xfrm rot="12032204">
            <a:off x="5927445" y="2998613"/>
            <a:ext cx="191499" cy="412219"/>
          </a:xfrm>
          <a:prstGeom prst="trapezoid">
            <a:avLst/>
          </a:prstGeom>
          <a:solidFill>
            <a:schemeClr val="bg1">
              <a:lumMod val="6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896DA6E7-E766-687E-FE99-39B1602BF665}"/>
              </a:ext>
            </a:extLst>
          </p:cNvPr>
          <p:cNvSpPr txBox="1"/>
          <p:nvPr/>
        </p:nvSpPr>
        <p:spPr>
          <a:xfrm>
            <a:off x="5317006" y="4174989"/>
            <a:ext cx="1020733" cy="584775"/>
          </a:xfrm>
          <a:prstGeom prst="rect">
            <a:avLst/>
          </a:prstGeom>
          <a:noFill/>
          <a:ln>
            <a:solidFill>
              <a:schemeClr val="tx1"/>
            </a:solidFill>
          </a:ln>
        </p:spPr>
        <p:txBody>
          <a:bodyPr wrap="square" rtlCol="0">
            <a:spAutoFit/>
          </a:bodyPr>
          <a:lstStyle/>
          <a:p>
            <a:pPr algn="ctr"/>
            <a:r>
              <a:rPr lang="en-US" sz="1600"/>
              <a:t>Actual:</a:t>
            </a:r>
          </a:p>
          <a:p>
            <a:pPr algn="ctr"/>
            <a:r>
              <a:rPr lang="en-US" sz="1600"/>
              <a:t>P → R</a:t>
            </a:r>
            <a:endParaRPr lang="en-GB" sz="1600"/>
          </a:p>
        </p:txBody>
      </p:sp>
      <p:sp>
        <p:nvSpPr>
          <p:cNvPr id="19" name="Oval 18">
            <a:extLst>
              <a:ext uri="{FF2B5EF4-FFF2-40B4-BE49-F238E27FC236}">
                <a16:creationId xmlns:a16="http://schemas.microsoft.com/office/drawing/2014/main" id="{D6AD4B55-1181-4B27-795C-0D8B09B730FD}"/>
              </a:ext>
            </a:extLst>
          </p:cNvPr>
          <p:cNvSpPr/>
          <p:nvPr/>
        </p:nvSpPr>
        <p:spPr>
          <a:xfrm rot="1232204">
            <a:off x="5955088" y="2933596"/>
            <a:ext cx="302826" cy="107715"/>
          </a:xfrm>
          <a:prstGeom prst="ellipse">
            <a:avLst/>
          </a:prstGeom>
          <a:solidFill>
            <a:schemeClr val="bg1">
              <a:lumMod val="6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hord 24">
            <a:extLst>
              <a:ext uri="{FF2B5EF4-FFF2-40B4-BE49-F238E27FC236}">
                <a16:creationId xmlns:a16="http://schemas.microsoft.com/office/drawing/2014/main" id="{6A6CEC85-E902-D47B-C997-1A1D2C78B851}"/>
              </a:ext>
            </a:extLst>
          </p:cNvPr>
          <p:cNvSpPr/>
          <p:nvPr/>
        </p:nvSpPr>
        <p:spPr>
          <a:xfrm rot="10057138">
            <a:off x="5937820" y="2541746"/>
            <a:ext cx="498338" cy="492227"/>
          </a:xfrm>
          <a:prstGeom prst="chord">
            <a:avLst>
              <a:gd name="adj1" fmla="val 20309268"/>
              <a:gd name="adj2" fmla="val 16200000"/>
            </a:avLst>
          </a:prstGeom>
          <a:solidFill>
            <a:schemeClr val="tx1"/>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Explosion: 8 Points 29">
            <a:extLst>
              <a:ext uri="{FF2B5EF4-FFF2-40B4-BE49-F238E27FC236}">
                <a16:creationId xmlns:a16="http://schemas.microsoft.com/office/drawing/2014/main" id="{C45D57D6-35CD-6CAB-CF1E-78712CD4165C}"/>
              </a:ext>
            </a:extLst>
          </p:cNvPr>
          <p:cNvSpPr/>
          <p:nvPr/>
        </p:nvSpPr>
        <p:spPr>
          <a:xfrm>
            <a:off x="7331056" y="3317074"/>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Arrow Connector 31">
            <a:extLst>
              <a:ext uri="{FF2B5EF4-FFF2-40B4-BE49-F238E27FC236}">
                <a16:creationId xmlns:a16="http://schemas.microsoft.com/office/drawing/2014/main" id="{ACD65B24-F41A-90A7-9588-CE4201232227}"/>
              </a:ext>
            </a:extLst>
          </p:cNvPr>
          <p:cNvCxnSpPr/>
          <p:nvPr/>
        </p:nvCxnSpPr>
        <p:spPr>
          <a:xfrm>
            <a:off x="7909554" y="3212272"/>
            <a:ext cx="0" cy="4527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4280F33-F3C3-AD9E-290A-3B8DFA701A06}"/>
              </a:ext>
            </a:extLst>
          </p:cNvPr>
          <p:cNvSpPr txBox="1"/>
          <p:nvPr/>
        </p:nvSpPr>
        <p:spPr>
          <a:xfrm>
            <a:off x="371476" y="5096686"/>
            <a:ext cx="8264524" cy="1169551"/>
          </a:xfrm>
          <a:prstGeom prst="rect">
            <a:avLst/>
          </a:prstGeom>
          <a:noFill/>
        </p:spPr>
        <p:txBody>
          <a:bodyPr wrap="square" rtlCol="0">
            <a:spAutoFit/>
          </a:bodyPr>
          <a:lstStyle/>
          <a:p>
            <a:r>
              <a:rPr lang="en-US" sz="1400" u="sng"/>
              <a:t>ADS requested vs vehicle indicated:</a:t>
            </a:r>
            <a:r>
              <a:rPr lang="en-US" sz="1400"/>
              <a:t> </a:t>
            </a:r>
          </a:p>
          <a:p>
            <a:pPr algn="just"/>
            <a:r>
              <a:rPr lang="en-US" sz="1400" b="1"/>
              <a:t>ADS requested </a:t>
            </a:r>
            <a:r>
              <a:rPr lang="en-US" sz="1400"/>
              <a:t>means the control signal issued by the ADS to operate a system on the vehicle which is contributing to the performance of the DDT</a:t>
            </a:r>
          </a:p>
          <a:p>
            <a:pPr algn="just"/>
            <a:r>
              <a:rPr lang="en-US" sz="1400" b="1"/>
              <a:t>Vehicle indicated </a:t>
            </a:r>
            <a:r>
              <a:rPr lang="en-US" sz="1400"/>
              <a:t>means the signal produced [or received] by a system on the vehicle that provides the actual status of that system</a:t>
            </a:r>
            <a:endParaRPr lang="en-US" sz="1400" b="1"/>
          </a:p>
        </p:txBody>
      </p:sp>
    </p:spTree>
    <p:extLst>
      <p:ext uri="{BB962C8B-B14F-4D97-AF65-F5344CB8AC3E}">
        <p14:creationId xmlns:p14="http://schemas.microsoft.com/office/powerpoint/2010/main" val="4092277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A14CAEF-D1D8-32CC-6E08-08DA49EB4C2F}"/>
              </a:ext>
            </a:extLst>
          </p:cNvPr>
          <p:cNvSpPr>
            <a:spLocks noGrp="1"/>
          </p:cNvSpPr>
          <p:nvPr>
            <p:ph type="ftr" sz="quarter" idx="11"/>
          </p:nvPr>
        </p:nvSpPr>
        <p:spPr/>
        <p:txBody>
          <a:bodyPr/>
          <a:lstStyle/>
          <a:p>
            <a:r>
              <a:rPr lang="en-US"/>
              <a:t>Unresolved data elements from EDR-DSSAD-IWG-26-15</a:t>
            </a:r>
            <a:endParaRPr lang="en-GB"/>
          </a:p>
        </p:txBody>
      </p:sp>
      <p:sp>
        <p:nvSpPr>
          <p:cNvPr id="7" name="Title 3">
            <a:extLst>
              <a:ext uri="{FF2B5EF4-FFF2-40B4-BE49-F238E27FC236}">
                <a16:creationId xmlns:a16="http://schemas.microsoft.com/office/drawing/2014/main" id="{194B8DD1-3922-9AB1-F340-8EE41F1237C0}"/>
              </a:ext>
            </a:extLst>
          </p:cNvPr>
          <p:cNvSpPr txBox="1">
            <a:spLocks/>
          </p:cNvSpPr>
          <p:nvPr/>
        </p:nvSpPr>
        <p:spPr>
          <a:xfrm>
            <a:off x="324411" y="406163"/>
            <a:ext cx="8401048" cy="44409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800" b="1" kern="1200">
                <a:solidFill>
                  <a:srgbClr val="0E115F"/>
                </a:solidFill>
                <a:latin typeface="+mj-lt"/>
                <a:ea typeface="+mj-ea"/>
                <a:cs typeface="+mj-cs"/>
              </a:defRPr>
            </a:lvl1pPr>
          </a:lstStyle>
          <a:p>
            <a:r>
              <a:rPr lang="en-GB" sz="3200"/>
              <a:t>Vehicle indicated service braking</a:t>
            </a:r>
          </a:p>
        </p:txBody>
      </p:sp>
      <p:sp>
        <p:nvSpPr>
          <p:cNvPr id="8" name="TextBox 7">
            <a:extLst>
              <a:ext uri="{FF2B5EF4-FFF2-40B4-BE49-F238E27FC236}">
                <a16:creationId xmlns:a16="http://schemas.microsoft.com/office/drawing/2014/main" id="{ED97114E-9961-528F-C6D0-1F5A6D4189E3}"/>
              </a:ext>
            </a:extLst>
          </p:cNvPr>
          <p:cNvSpPr txBox="1"/>
          <p:nvPr/>
        </p:nvSpPr>
        <p:spPr>
          <a:xfrm>
            <a:off x="324411" y="888361"/>
            <a:ext cx="8477844" cy="5755422"/>
          </a:xfrm>
          <a:prstGeom prst="rect">
            <a:avLst/>
          </a:prstGeom>
          <a:noFill/>
        </p:spPr>
        <p:txBody>
          <a:bodyPr wrap="square" rtlCol="0">
            <a:spAutoFit/>
          </a:bodyPr>
          <a:lstStyle/>
          <a:p>
            <a:r>
              <a:rPr lang="en-GB" sz="1600"/>
              <a:t>This data element records the moment the vehicle’s service braking system - regardless of the ADS capabilities (i.e. ABS/ESC) and where the ADS control is assessed - is confirmed as actively engaged. It reflects the status of the service brake either being applied or not applied. </a:t>
            </a:r>
          </a:p>
          <a:p>
            <a:endParaRPr lang="en-GB" sz="1600"/>
          </a:p>
          <a:p>
            <a:r>
              <a:rPr lang="en-GB" sz="1600"/>
              <a:t>It</a:t>
            </a:r>
            <a:r>
              <a:rPr lang="en-US" sz="1600"/>
              <a:t> serves as a confirmation that the </a:t>
            </a:r>
            <a:r>
              <a:rPr lang="en-US" sz="1600" b="1"/>
              <a:t>brake actuation </a:t>
            </a:r>
            <a:r>
              <a:rPr lang="en-GB" sz="1600"/>
              <a:t>following a brake request has indeed been </a:t>
            </a:r>
            <a:r>
              <a:rPr lang="en-GB" sz="1600" b="1"/>
              <a:t>achieved by the physical braking system.</a:t>
            </a:r>
            <a:endParaRPr lang="en-US" sz="1600" b="1"/>
          </a:p>
          <a:p>
            <a:endParaRPr lang="en-US" sz="1600"/>
          </a:p>
          <a:p>
            <a:r>
              <a:rPr lang="en-US" sz="1600"/>
              <a:t>There are systems onboard the vehicle which will modulate the braking demand that is applied (such as ABS/ESC), and it is currently uncertain whether they will be </a:t>
            </a:r>
            <a:r>
              <a:rPr lang="en-US" sz="1600" b="1"/>
              <a:t>incorporated into the ADS control </a:t>
            </a:r>
            <a:r>
              <a:rPr lang="en-US" sz="1600"/>
              <a:t>or remain as </a:t>
            </a:r>
            <a:r>
              <a:rPr lang="en-US" sz="1600" b="1"/>
              <a:t>separate systems modulating the braking demand. </a:t>
            </a:r>
            <a:r>
              <a:rPr lang="en-US" sz="1600"/>
              <a:t>Having this data element allows us to deduce whether there is a fault with the ADS control, or a fault with (a part of) the braking system itself. </a:t>
            </a:r>
          </a:p>
          <a:p>
            <a:endParaRPr lang="en-US" sz="1600"/>
          </a:p>
          <a:p>
            <a:r>
              <a:rPr lang="en-US" sz="1600"/>
              <a:t>If this data element was not recorded, we therefore have to address:</a:t>
            </a:r>
          </a:p>
          <a:p>
            <a:endParaRPr lang="en-US" sz="1600"/>
          </a:p>
          <a:p>
            <a:pPr marL="285750" indent="-285750">
              <a:buFontTx/>
              <a:buChar char="-"/>
            </a:pPr>
            <a:r>
              <a:rPr lang="en-US" sz="1600"/>
              <a:t>How we determine whether there is a fault of the ADS requesting the braking system or a fault with the braking system itself?</a:t>
            </a:r>
          </a:p>
          <a:p>
            <a:pPr marL="285750" indent="-285750">
              <a:buFontTx/>
              <a:buChar char="-"/>
            </a:pPr>
            <a:endParaRPr lang="en-US" sz="1600"/>
          </a:p>
          <a:p>
            <a:pPr marL="285750" indent="-285750">
              <a:buFontTx/>
              <a:buChar char="-"/>
            </a:pPr>
            <a:r>
              <a:rPr lang="en-US" sz="1600"/>
              <a:t>Where the ESC be implemented in these systems. Will it be part of the ADS or as a  separate system?</a:t>
            </a:r>
          </a:p>
          <a:p>
            <a:endParaRPr lang="en-US" sz="1400"/>
          </a:p>
          <a:p>
            <a:endParaRPr lang="en-US"/>
          </a:p>
        </p:txBody>
      </p:sp>
    </p:spTree>
    <p:extLst>
      <p:ext uri="{BB962C8B-B14F-4D97-AF65-F5344CB8AC3E}">
        <p14:creationId xmlns:p14="http://schemas.microsoft.com/office/powerpoint/2010/main" val="4277750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11CEA29-10C6-13A4-32B9-3575E35A2A02}"/>
              </a:ext>
            </a:extLst>
          </p:cNvPr>
          <p:cNvSpPr/>
          <p:nvPr/>
        </p:nvSpPr>
        <p:spPr>
          <a:xfrm>
            <a:off x="371476" y="3290456"/>
            <a:ext cx="8401048" cy="2726356"/>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1A4CC9D-CAE9-C90F-A249-C7638B71CB9C}"/>
              </a:ext>
            </a:extLst>
          </p:cNvPr>
          <p:cNvSpPr>
            <a:spLocks noGrp="1"/>
          </p:cNvSpPr>
          <p:nvPr>
            <p:ph type="title"/>
          </p:nvPr>
        </p:nvSpPr>
        <p:spPr>
          <a:xfrm>
            <a:off x="371476" y="325971"/>
            <a:ext cx="7440612" cy="797978"/>
          </a:xfrm>
        </p:spPr>
        <p:txBody>
          <a:bodyPr/>
          <a:lstStyle/>
          <a:p>
            <a:r>
              <a:rPr lang="en-US"/>
              <a:t>Recording data post occurrence</a:t>
            </a:r>
            <a:endParaRPr lang="en-GB"/>
          </a:p>
        </p:txBody>
      </p:sp>
      <p:sp>
        <p:nvSpPr>
          <p:cNvPr id="3" name="Content Placeholder 2">
            <a:extLst>
              <a:ext uri="{FF2B5EF4-FFF2-40B4-BE49-F238E27FC236}">
                <a16:creationId xmlns:a16="http://schemas.microsoft.com/office/drawing/2014/main" id="{0DFD41EA-FF86-1250-2DF2-E1B6DE33CB9F}"/>
              </a:ext>
            </a:extLst>
          </p:cNvPr>
          <p:cNvSpPr>
            <a:spLocks noGrp="1"/>
          </p:cNvSpPr>
          <p:nvPr>
            <p:ph idx="1"/>
          </p:nvPr>
        </p:nvSpPr>
        <p:spPr>
          <a:xfrm>
            <a:off x="371476" y="1123949"/>
            <a:ext cx="8518524" cy="2093295"/>
          </a:xfrm>
        </p:spPr>
        <p:txBody>
          <a:bodyPr/>
          <a:lstStyle/>
          <a:p>
            <a:pPr marL="0" indent="0" fontAlgn="base">
              <a:buNone/>
            </a:pPr>
            <a:r>
              <a:rPr lang="en-GB" sz="1600" b="0">
                <a:solidFill>
                  <a:schemeClr val="tx1"/>
                </a:solidFill>
              </a:rPr>
              <a:t>It is important to record data after a safety critical occurrence has happened because data collection post-event</a:t>
            </a:r>
            <a:r>
              <a:rPr lang="en-US" sz="1600" b="0">
                <a:solidFill>
                  <a:schemeClr val="tx1"/>
                </a:solidFill>
              </a:rPr>
              <a:t>​ gives us:</a:t>
            </a:r>
          </a:p>
          <a:p>
            <a:pPr marL="0" indent="0" fontAlgn="base">
              <a:buNone/>
            </a:pPr>
            <a:endParaRPr lang="en-US" sz="1050" b="0">
              <a:solidFill>
                <a:schemeClr val="tx1"/>
              </a:solidFill>
            </a:endParaRPr>
          </a:p>
          <a:p>
            <a:pPr marL="0" indent="0" fontAlgn="base">
              <a:buNone/>
            </a:pPr>
            <a:r>
              <a:rPr lang="en-GB" sz="1600" b="0">
                <a:solidFill>
                  <a:schemeClr val="tx1"/>
                </a:solidFill>
              </a:rPr>
              <a:t>1. The full incident sequence, including impact and the vehicle resting state</a:t>
            </a:r>
            <a:r>
              <a:rPr lang="en-US" sz="1600" b="0">
                <a:solidFill>
                  <a:schemeClr val="tx1"/>
                </a:solidFill>
              </a:rPr>
              <a:t>​ </a:t>
            </a:r>
            <a:endParaRPr lang="en-GB" sz="1600" b="0">
              <a:solidFill>
                <a:schemeClr val="tx1"/>
              </a:solidFill>
            </a:endParaRPr>
          </a:p>
          <a:p>
            <a:pPr marL="0" indent="0" fontAlgn="base">
              <a:buNone/>
            </a:pPr>
            <a:r>
              <a:rPr lang="en-GB" sz="1600" b="0">
                <a:solidFill>
                  <a:schemeClr val="tx1"/>
                </a:solidFill>
              </a:rPr>
              <a:t>2. The operational actions of the vehicle operator(s) after the crash</a:t>
            </a:r>
            <a:r>
              <a:rPr lang="en-US" sz="1600" b="0">
                <a:solidFill>
                  <a:schemeClr val="tx1"/>
                </a:solidFill>
              </a:rPr>
              <a:t>​, did the vehicle behave appropriately and come to a safe stop or carry on driving? Did it choose an appropriate MRC?</a:t>
            </a:r>
            <a:endParaRPr lang="en-GB" sz="1600" b="0">
              <a:solidFill>
                <a:schemeClr val="tx1"/>
              </a:solidFill>
            </a:endParaRPr>
          </a:p>
          <a:p>
            <a:pPr marL="0" indent="0" fontAlgn="base">
              <a:buNone/>
            </a:pPr>
            <a:r>
              <a:rPr lang="en-GB" sz="1600" b="0">
                <a:solidFill>
                  <a:schemeClr val="tx1"/>
                </a:solidFill>
              </a:rPr>
              <a:t>3. A way of corroborating the contributions of other stakeholders to the post-collision event</a:t>
            </a:r>
            <a:endParaRPr lang="en-US" sz="1600" b="0">
              <a:solidFill>
                <a:schemeClr val="tx1"/>
              </a:solidFill>
            </a:endParaRPr>
          </a:p>
        </p:txBody>
      </p:sp>
      <p:sp>
        <p:nvSpPr>
          <p:cNvPr id="4" name="Footer Placeholder 3">
            <a:extLst>
              <a:ext uri="{FF2B5EF4-FFF2-40B4-BE49-F238E27FC236}">
                <a16:creationId xmlns:a16="http://schemas.microsoft.com/office/drawing/2014/main" id="{370C1E1F-0976-9166-82B6-F0F7B4344DE5}"/>
              </a:ext>
            </a:extLst>
          </p:cNvPr>
          <p:cNvSpPr>
            <a:spLocks noGrp="1"/>
          </p:cNvSpPr>
          <p:nvPr>
            <p:ph type="ftr" sz="quarter" idx="11"/>
          </p:nvPr>
        </p:nvSpPr>
        <p:spPr/>
        <p:txBody>
          <a:bodyPr/>
          <a:lstStyle/>
          <a:p>
            <a:r>
              <a:rPr lang="en-US"/>
              <a:t>Unresolved data elements from EDR-DSSAD-IWG-26-15</a:t>
            </a:r>
            <a:endParaRPr lang="en-GB"/>
          </a:p>
        </p:txBody>
      </p:sp>
      <p:pic>
        <p:nvPicPr>
          <p:cNvPr id="5" name="Picture 8">
            <a:extLst>
              <a:ext uri="{FF2B5EF4-FFF2-40B4-BE49-F238E27FC236}">
                <a16:creationId xmlns:a16="http://schemas.microsoft.com/office/drawing/2014/main" id="{F8FAE25A-BF17-E4A9-5BFE-0C20E7B08C38}"/>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10800000" flipH="1">
            <a:off x="240667" y="4591114"/>
            <a:ext cx="1330552" cy="640110"/>
          </a:xfrm>
          <a:prstGeom prst="rect">
            <a:avLst/>
          </a:prstGeom>
          <a:noFill/>
          <a:ln w="9525">
            <a:noFill/>
            <a:miter lim="800000"/>
            <a:headEnd/>
            <a:tailEnd/>
          </a:ln>
          <a:effectLst/>
        </p:spPr>
      </p:pic>
      <p:cxnSp>
        <p:nvCxnSpPr>
          <p:cNvPr id="9" name="Straight Connector 8">
            <a:extLst>
              <a:ext uri="{FF2B5EF4-FFF2-40B4-BE49-F238E27FC236}">
                <a16:creationId xmlns:a16="http://schemas.microsoft.com/office/drawing/2014/main" id="{D6CE869E-A1E0-CC1A-9C25-F9CE1BC50C23}"/>
              </a:ext>
            </a:extLst>
          </p:cNvPr>
          <p:cNvCxnSpPr>
            <a:cxnSpLocks/>
          </p:cNvCxnSpPr>
          <p:nvPr/>
        </p:nvCxnSpPr>
        <p:spPr>
          <a:xfrm>
            <a:off x="371475" y="4411039"/>
            <a:ext cx="8401048" cy="0"/>
          </a:xfrm>
          <a:prstGeom prst="line">
            <a:avLst/>
          </a:prstGeom>
          <a:ln w="76200">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C6BCA09-D853-EF39-92B9-3E08C102789A}"/>
              </a:ext>
            </a:extLst>
          </p:cNvPr>
          <p:cNvSpPr/>
          <p:nvPr/>
        </p:nvSpPr>
        <p:spPr>
          <a:xfrm>
            <a:off x="371476" y="5665097"/>
            <a:ext cx="8401048" cy="139959"/>
          </a:xfrm>
          <a:prstGeom prst="rect">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FD41FDD-4385-893D-0EC6-C02BCCB62571}"/>
              </a:ext>
            </a:extLst>
          </p:cNvPr>
          <p:cNvSpPr/>
          <p:nvPr/>
        </p:nvSpPr>
        <p:spPr>
          <a:xfrm>
            <a:off x="371475"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E08C7F7-D60C-45A8-AE8B-27E3D96A52F9}"/>
              </a:ext>
            </a:extLst>
          </p:cNvPr>
          <p:cNvSpPr/>
          <p:nvPr/>
        </p:nvSpPr>
        <p:spPr>
          <a:xfrm>
            <a:off x="839754"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ED69B0BA-087E-7750-9DA6-5A906786E1B3}"/>
              </a:ext>
            </a:extLst>
          </p:cNvPr>
          <p:cNvSpPr/>
          <p:nvPr/>
        </p:nvSpPr>
        <p:spPr>
          <a:xfrm>
            <a:off x="1308033"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6B966438-1703-A068-8A16-5D2717C3BD89}"/>
              </a:ext>
            </a:extLst>
          </p:cNvPr>
          <p:cNvSpPr/>
          <p:nvPr/>
        </p:nvSpPr>
        <p:spPr>
          <a:xfrm>
            <a:off x="1776312"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CDF8A3D-3B26-FA0A-C126-6524B5D5986B}"/>
              </a:ext>
            </a:extLst>
          </p:cNvPr>
          <p:cNvSpPr/>
          <p:nvPr/>
        </p:nvSpPr>
        <p:spPr>
          <a:xfrm>
            <a:off x="2244591"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1EE7681-D667-80FB-3450-BBC1AD975A70}"/>
              </a:ext>
            </a:extLst>
          </p:cNvPr>
          <p:cNvSpPr/>
          <p:nvPr/>
        </p:nvSpPr>
        <p:spPr>
          <a:xfrm>
            <a:off x="2712870"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4B381585-5C47-B797-48A0-C8AC92EF767D}"/>
              </a:ext>
            </a:extLst>
          </p:cNvPr>
          <p:cNvSpPr/>
          <p:nvPr/>
        </p:nvSpPr>
        <p:spPr>
          <a:xfrm>
            <a:off x="3181149"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48C2746B-4B51-2C6E-B994-400AAEEB069F}"/>
              </a:ext>
            </a:extLst>
          </p:cNvPr>
          <p:cNvSpPr/>
          <p:nvPr/>
        </p:nvSpPr>
        <p:spPr>
          <a:xfrm>
            <a:off x="3649428"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E41E4B0-4A2E-94B4-D55B-B975B9096F3C}"/>
              </a:ext>
            </a:extLst>
          </p:cNvPr>
          <p:cNvSpPr/>
          <p:nvPr/>
        </p:nvSpPr>
        <p:spPr>
          <a:xfrm>
            <a:off x="4117707"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A869347C-BB1A-B564-B90F-C3E1C06C456B}"/>
              </a:ext>
            </a:extLst>
          </p:cNvPr>
          <p:cNvSpPr/>
          <p:nvPr/>
        </p:nvSpPr>
        <p:spPr>
          <a:xfrm>
            <a:off x="4585986"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DC28B0FB-0521-097A-F281-ADCDC0A40D8A}"/>
              </a:ext>
            </a:extLst>
          </p:cNvPr>
          <p:cNvSpPr/>
          <p:nvPr/>
        </p:nvSpPr>
        <p:spPr>
          <a:xfrm>
            <a:off x="5054265"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734BDE39-FB5D-0E26-975C-D5CF42B35A3B}"/>
              </a:ext>
            </a:extLst>
          </p:cNvPr>
          <p:cNvSpPr/>
          <p:nvPr/>
        </p:nvSpPr>
        <p:spPr>
          <a:xfrm>
            <a:off x="5522544"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BF63BA7-72D0-0201-5FBD-B7594195F7D4}"/>
              </a:ext>
            </a:extLst>
          </p:cNvPr>
          <p:cNvSpPr/>
          <p:nvPr/>
        </p:nvSpPr>
        <p:spPr>
          <a:xfrm>
            <a:off x="5990823"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1724A9D-F1EA-1B6F-19C5-35FF5E15E1BD}"/>
              </a:ext>
            </a:extLst>
          </p:cNvPr>
          <p:cNvSpPr/>
          <p:nvPr/>
        </p:nvSpPr>
        <p:spPr>
          <a:xfrm>
            <a:off x="6459102"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2E97550-CE6E-D395-2FE1-DEE2FE216693}"/>
              </a:ext>
            </a:extLst>
          </p:cNvPr>
          <p:cNvSpPr/>
          <p:nvPr/>
        </p:nvSpPr>
        <p:spPr>
          <a:xfrm>
            <a:off x="6927381"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F87A764-A1F3-B8BF-1BF4-3E816E80FF56}"/>
              </a:ext>
            </a:extLst>
          </p:cNvPr>
          <p:cNvSpPr/>
          <p:nvPr/>
        </p:nvSpPr>
        <p:spPr>
          <a:xfrm>
            <a:off x="7395660"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14C3E1F3-92DA-0C53-53E7-AF2BAECAC89B}"/>
              </a:ext>
            </a:extLst>
          </p:cNvPr>
          <p:cNvSpPr/>
          <p:nvPr/>
        </p:nvSpPr>
        <p:spPr>
          <a:xfrm>
            <a:off x="7863939"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6B1F498-4629-880C-D664-24F7AEE9B226}"/>
              </a:ext>
            </a:extLst>
          </p:cNvPr>
          <p:cNvSpPr/>
          <p:nvPr/>
        </p:nvSpPr>
        <p:spPr>
          <a:xfrm>
            <a:off x="8332218" y="5805056"/>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Connector: Curved 31">
            <a:extLst>
              <a:ext uri="{FF2B5EF4-FFF2-40B4-BE49-F238E27FC236}">
                <a16:creationId xmlns:a16="http://schemas.microsoft.com/office/drawing/2014/main" id="{9F221E2F-4DBE-021A-53DB-678B70B5550F}"/>
              </a:ext>
            </a:extLst>
          </p:cNvPr>
          <p:cNvCxnSpPr/>
          <p:nvPr/>
        </p:nvCxnSpPr>
        <p:spPr>
          <a:xfrm>
            <a:off x="1571219" y="4993293"/>
            <a:ext cx="957377" cy="569167"/>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8">
            <a:extLst>
              <a:ext uri="{FF2B5EF4-FFF2-40B4-BE49-F238E27FC236}">
                <a16:creationId xmlns:a16="http://schemas.microsoft.com/office/drawing/2014/main" id="{DC432951-5C0E-1478-40CB-68729027AFB6}"/>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10800000" flipH="1">
            <a:off x="2376969" y="5137354"/>
            <a:ext cx="1330552" cy="640110"/>
          </a:xfrm>
          <a:prstGeom prst="rect">
            <a:avLst/>
          </a:prstGeom>
          <a:noFill/>
          <a:ln w="9525">
            <a:noFill/>
            <a:miter lim="800000"/>
            <a:headEnd/>
            <a:tailEnd/>
          </a:ln>
          <a:effectLst/>
        </p:spPr>
      </p:pic>
      <p:sp>
        <p:nvSpPr>
          <p:cNvPr id="35" name="Explosion: 8 Points 34">
            <a:extLst>
              <a:ext uri="{FF2B5EF4-FFF2-40B4-BE49-F238E27FC236}">
                <a16:creationId xmlns:a16="http://schemas.microsoft.com/office/drawing/2014/main" id="{E776B7FF-8D96-0C16-F818-FBC74521D594}"/>
              </a:ext>
            </a:extLst>
          </p:cNvPr>
          <p:cNvSpPr/>
          <p:nvPr/>
        </p:nvSpPr>
        <p:spPr>
          <a:xfrm>
            <a:off x="2442282" y="5459725"/>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Arrow Connector 35">
            <a:extLst>
              <a:ext uri="{FF2B5EF4-FFF2-40B4-BE49-F238E27FC236}">
                <a16:creationId xmlns:a16="http://schemas.microsoft.com/office/drawing/2014/main" id="{D005E90E-DEB8-AE10-75E3-A7AFD2A11FB2}"/>
              </a:ext>
            </a:extLst>
          </p:cNvPr>
          <p:cNvCxnSpPr/>
          <p:nvPr/>
        </p:nvCxnSpPr>
        <p:spPr>
          <a:xfrm>
            <a:off x="3781806" y="5457409"/>
            <a:ext cx="79019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7" name="Picture 8">
            <a:extLst>
              <a:ext uri="{FF2B5EF4-FFF2-40B4-BE49-F238E27FC236}">
                <a16:creationId xmlns:a16="http://schemas.microsoft.com/office/drawing/2014/main" id="{3D0CA712-4AC5-6B92-67C1-246213C9BAE2}"/>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10800000" flipH="1">
            <a:off x="4455178" y="5102596"/>
            <a:ext cx="1330552" cy="640110"/>
          </a:xfrm>
          <a:prstGeom prst="rect">
            <a:avLst/>
          </a:prstGeom>
          <a:noFill/>
          <a:ln w="9525">
            <a:noFill/>
            <a:miter lim="800000"/>
            <a:headEnd/>
            <a:tailEnd/>
          </a:ln>
          <a:effectLst/>
        </p:spPr>
      </p:pic>
      <p:sp>
        <p:nvSpPr>
          <p:cNvPr id="38" name="Explosion: 8 Points 37">
            <a:extLst>
              <a:ext uri="{FF2B5EF4-FFF2-40B4-BE49-F238E27FC236}">
                <a16:creationId xmlns:a16="http://schemas.microsoft.com/office/drawing/2014/main" id="{3AFAD1E3-1627-6642-AE1E-43E0EBC5C816}"/>
              </a:ext>
            </a:extLst>
          </p:cNvPr>
          <p:cNvSpPr/>
          <p:nvPr/>
        </p:nvSpPr>
        <p:spPr>
          <a:xfrm>
            <a:off x="2863918" y="5561432"/>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Explosion: 8 Points 38">
            <a:extLst>
              <a:ext uri="{FF2B5EF4-FFF2-40B4-BE49-F238E27FC236}">
                <a16:creationId xmlns:a16="http://schemas.microsoft.com/office/drawing/2014/main" id="{23C7B2EA-26A8-C4C9-DFC7-AE64BC75B8FF}"/>
              </a:ext>
            </a:extLst>
          </p:cNvPr>
          <p:cNvSpPr/>
          <p:nvPr/>
        </p:nvSpPr>
        <p:spPr>
          <a:xfrm>
            <a:off x="3360170" y="5561431"/>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Explosion: 8 Points 39">
            <a:extLst>
              <a:ext uri="{FF2B5EF4-FFF2-40B4-BE49-F238E27FC236}">
                <a16:creationId xmlns:a16="http://schemas.microsoft.com/office/drawing/2014/main" id="{5FACE750-2672-771C-7B3B-8743CFDD2064}"/>
              </a:ext>
            </a:extLst>
          </p:cNvPr>
          <p:cNvSpPr/>
          <p:nvPr/>
        </p:nvSpPr>
        <p:spPr>
          <a:xfrm>
            <a:off x="4618073" y="5508759"/>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Explosion: 8 Points 40">
            <a:extLst>
              <a:ext uri="{FF2B5EF4-FFF2-40B4-BE49-F238E27FC236}">
                <a16:creationId xmlns:a16="http://schemas.microsoft.com/office/drawing/2014/main" id="{8F3ADE07-1399-ED50-2C63-AE8DB630CC48}"/>
              </a:ext>
            </a:extLst>
          </p:cNvPr>
          <p:cNvSpPr/>
          <p:nvPr/>
        </p:nvSpPr>
        <p:spPr>
          <a:xfrm>
            <a:off x="5040088" y="5508759"/>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Explosion: 8 Points 41">
            <a:extLst>
              <a:ext uri="{FF2B5EF4-FFF2-40B4-BE49-F238E27FC236}">
                <a16:creationId xmlns:a16="http://schemas.microsoft.com/office/drawing/2014/main" id="{7F395901-BEFE-3A73-4B76-88BDF99735D4}"/>
              </a:ext>
            </a:extLst>
          </p:cNvPr>
          <p:cNvSpPr/>
          <p:nvPr/>
        </p:nvSpPr>
        <p:spPr>
          <a:xfrm>
            <a:off x="5507626" y="5499270"/>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3" name="Picture 8">
            <a:extLst>
              <a:ext uri="{FF2B5EF4-FFF2-40B4-BE49-F238E27FC236}">
                <a16:creationId xmlns:a16="http://schemas.microsoft.com/office/drawing/2014/main" id="{9955021D-2D50-1489-7294-C26857877F9A}"/>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10800000" flipH="1">
            <a:off x="6485033" y="4797350"/>
            <a:ext cx="1330552" cy="640110"/>
          </a:xfrm>
          <a:prstGeom prst="rect">
            <a:avLst/>
          </a:prstGeom>
          <a:noFill/>
          <a:ln w="9525">
            <a:noFill/>
            <a:miter lim="800000"/>
            <a:headEnd/>
            <a:tailEnd/>
          </a:ln>
          <a:effectLst/>
        </p:spPr>
      </p:pic>
      <p:sp>
        <p:nvSpPr>
          <p:cNvPr id="44" name="TextBox 43">
            <a:extLst>
              <a:ext uri="{FF2B5EF4-FFF2-40B4-BE49-F238E27FC236}">
                <a16:creationId xmlns:a16="http://schemas.microsoft.com/office/drawing/2014/main" id="{35CFC7E2-BFD1-50CC-6176-C57462334A55}"/>
              </a:ext>
            </a:extLst>
          </p:cNvPr>
          <p:cNvSpPr txBox="1"/>
          <p:nvPr/>
        </p:nvSpPr>
        <p:spPr>
          <a:xfrm>
            <a:off x="3900196" y="5137354"/>
            <a:ext cx="437505" cy="369332"/>
          </a:xfrm>
          <a:prstGeom prst="rect">
            <a:avLst/>
          </a:prstGeom>
          <a:noFill/>
        </p:spPr>
        <p:txBody>
          <a:bodyPr wrap="square" rtlCol="0">
            <a:spAutoFit/>
          </a:bodyPr>
          <a:lstStyle/>
          <a:p>
            <a:r>
              <a:rPr lang="en-US"/>
              <a:t>3s</a:t>
            </a:r>
            <a:endParaRPr lang="en-GB"/>
          </a:p>
        </p:txBody>
      </p:sp>
      <p:cxnSp>
        <p:nvCxnSpPr>
          <p:cNvPr id="45" name="Connector: Curved 44">
            <a:extLst>
              <a:ext uri="{FF2B5EF4-FFF2-40B4-BE49-F238E27FC236}">
                <a16:creationId xmlns:a16="http://schemas.microsoft.com/office/drawing/2014/main" id="{C0839A88-AD1C-0214-28D3-5DE4160C1BB0}"/>
              </a:ext>
            </a:extLst>
          </p:cNvPr>
          <p:cNvCxnSpPr>
            <a:cxnSpLocks/>
          </p:cNvCxnSpPr>
          <p:nvPr/>
        </p:nvCxnSpPr>
        <p:spPr>
          <a:xfrm flipV="1">
            <a:off x="5868955" y="5052518"/>
            <a:ext cx="746451" cy="366228"/>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3893DA0C-2169-2946-DC27-CC90A9DF2FC6}"/>
              </a:ext>
            </a:extLst>
          </p:cNvPr>
          <p:cNvSpPr txBox="1"/>
          <p:nvPr/>
        </p:nvSpPr>
        <p:spPr>
          <a:xfrm>
            <a:off x="1759006" y="4493757"/>
            <a:ext cx="1799926" cy="584775"/>
          </a:xfrm>
          <a:prstGeom prst="rect">
            <a:avLst/>
          </a:prstGeom>
          <a:noFill/>
        </p:spPr>
        <p:txBody>
          <a:bodyPr wrap="square" rtlCol="0">
            <a:spAutoFit/>
          </a:bodyPr>
          <a:lstStyle/>
          <a:p>
            <a:pPr algn="ctr"/>
            <a:r>
              <a:rPr lang="en-US" sz="1600"/>
              <a:t>No data recorded after this point</a:t>
            </a:r>
            <a:endParaRPr lang="en-GB" sz="1600"/>
          </a:p>
        </p:txBody>
      </p:sp>
      <p:cxnSp>
        <p:nvCxnSpPr>
          <p:cNvPr id="50" name="Straight Arrow Connector 49">
            <a:extLst>
              <a:ext uri="{FF2B5EF4-FFF2-40B4-BE49-F238E27FC236}">
                <a16:creationId xmlns:a16="http://schemas.microsoft.com/office/drawing/2014/main" id="{1E66FFD4-41B9-9B4B-8368-666D185CE04E}"/>
              </a:ext>
            </a:extLst>
          </p:cNvPr>
          <p:cNvCxnSpPr/>
          <p:nvPr/>
        </p:nvCxnSpPr>
        <p:spPr>
          <a:xfrm>
            <a:off x="2442282" y="5052518"/>
            <a:ext cx="86314" cy="4048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8">
            <a:extLst>
              <a:ext uri="{FF2B5EF4-FFF2-40B4-BE49-F238E27FC236}">
                <a16:creationId xmlns:a16="http://schemas.microsoft.com/office/drawing/2014/main" id="{E89D0375-5BD6-E540-576B-37C20689ED25}"/>
              </a:ext>
            </a:extLst>
          </p:cNvPr>
          <p:cNvPicPr>
            <a:picLocks noChangeAspect="1" noChangeArrowheads="1"/>
          </p:cNvPicPr>
          <p:nvPr/>
        </p:nvPicPr>
        <p:blipFill>
          <a:blip r:embed="rId3" cstate="email">
            <a:duotone>
              <a:schemeClr val="accent1">
                <a:shade val="45000"/>
                <a:satMod val="135000"/>
              </a:schemeClr>
              <a:prstClr val="white"/>
            </a:duotone>
            <a:alphaModFix amt="50000"/>
            <a:extLst>
              <a:ext uri="{28A0092B-C50C-407E-A947-70E740481C1C}">
                <a14:useLocalDpi xmlns:a14="http://schemas.microsoft.com/office/drawing/2010/main"/>
              </a:ext>
            </a:extLst>
          </a:blip>
          <a:srcRect l="88063" t="289" b="94745"/>
          <a:stretch>
            <a:fillRect/>
          </a:stretch>
        </p:blipFill>
        <p:spPr bwMode="auto">
          <a:xfrm rot="10016897" flipH="1">
            <a:off x="6678185" y="4078035"/>
            <a:ext cx="1330552" cy="640110"/>
          </a:xfrm>
          <a:prstGeom prst="rect">
            <a:avLst/>
          </a:prstGeom>
          <a:noFill/>
          <a:ln w="9525">
            <a:noFill/>
            <a:miter lim="800000"/>
            <a:headEnd/>
            <a:tailEnd/>
          </a:ln>
          <a:effectLst/>
        </p:spPr>
      </p:pic>
      <p:pic>
        <p:nvPicPr>
          <p:cNvPr id="30" name="Picture 8">
            <a:extLst>
              <a:ext uri="{FF2B5EF4-FFF2-40B4-BE49-F238E27FC236}">
                <a16:creationId xmlns:a16="http://schemas.microsoft.com/office/drawing/2014/main" id="{1A011D5E-7F67-5477-40D2-ED92EECBD957}"/>
              </a:ext>
            </a:extLst>
          </p:cNvPr>
          <p:cNvPicPr>
            <a:picLocks noChangeAspect="1" noChangeArrowheads="1"/>
          </p:cNvPicPr>
          <p:nvPr/>
        </p:nvPicPr>
        <p:blipFill>
          <a:blip r:embed="rId3"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10800000" flipH="1">
            <a:off x="3397117" y="3489679"/>
            <a:ext cx="1255058" cy="640110"/>
          </a:xfrm>
          <a:prstGeom prst="rect">
            <a:avLst/>
          </a:prstGeom>
          <a:noFill/>
          <a:ln w="9525">
            <a:noFill/>
            <a:miter lim="800000"/>
            <a:headEnd/>
            <a:tailEnd/>
          </a:ln>
          <a:effectLst/>
        </p:spPr>
      </p:pic>
      <p:pic>
        <p:nvPicPr>
          <p:cNvPr id="31" name="Picture 8">
            <a:extLst>
              <a:ext uri="{FF2B5EF4-FFF2-40B4-BE49-F238E27FC236}">
                <a16:creationId xmlns:a16="http://schemas.microsoft.com/office/drawing/2014/main" id="{E5F3D3DF-9FF2-4710-D71E-3448C35C415F}"/>
              </a:ext>
            </a:extLst>
          </p:cNvPr>
          <p:cNvPicPr>
            <a:picLocks noChangeAspect="1" noChangeArrowheads="1"/>
          </p:cNvPicPr>
          <p:nvPr/>
        </p:nvPicPr>
        <p:blipFill>
          <a:blip r:embed="rId3" cstate="email">
            <a:duotone>
              <a:prstClr val="black"/>
              <a:schemeClr val="tx2">
                <a:tint val="45000"/>
                <a:satMod val="400000"/>
              </a:schemeClr>
            </a:duotone>
            <a:alphaModFix amt="50000"/>
            <a:extLst>
              <a:ext uri="{28A0092B-C50C-407E-A947-70E740481C1C}">
                <a14:useLocalDpi xmlns:a14="http://schemas.microsoft.com/office/drawing/2010/main"/>
              </a:ext>
            </a:extLst>
          </a:blip>
          <a:srcRect l="88063" t="289" b="94745"/>
          <a:stretch>
            <a:fillRect/>
          </a:stretch>
        </p:blipFill>
        <p:spPr bwMode="auto">
          <a:xfrm rot="10173069" flipH="1">
            <a:off x="6429662" y="3416004"/>
            <a:ext cx="1255058" cy="640110"/>
          </a:xfrm>
          <a:prstGeom prst="rect">
            <a:avLst/>
          </a:prstGeom>
          <a:noFill/>
          <a:ln w="9525">
            <a:noFill/>
            <a:miter lim="800000"/>
            <a:headEnd/>
            <a:tailEnd/>
          </a:ln>
          <a:effectLst/>
        </p:spPr>
      </p:pic>
      <p:cxnSp>
        <p:nvCxnSpPr>
          <p:cNvPr id="46" name="Connector: Curved 45">
            <a:extLst>
              <a:ext uri="{FF2B5EF4-FFF2-40B4-BE49-F238E27FC236}">
                <a16:creationId xmlns:a16="http://schemas.microsoft.com/office/drawing/2014/main" id="{42AC7BD8-BBEA-1FE7-F5D5-A676BBE262AF}"/>
              </a:ext>
            </a:extLst>
          </p:cNvPr>
          <p:cNvCxnSpPr>
            <a:cxnSpLocks/>
          </p:cNvCxnSpPr>
          <p:nvPr/>
        </p:nvCxnSpPr>
        <p:spPr>
          <a:xfrm flipV="1">
            <a:off x="5668577" y="4411039"/>
            <a:ext cx="1120150" cy="643450"/>
          </a:xfrm>
          <a:prstGeom prst="curvedConnector3">
            <a:avLst>
              <a:gd name="adj1" fmla="val 80509"/>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3847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DDA95-7419-C959-2C8C-E3C2D18E54A1}"/>
              </a:ext>
            </a:extLst>
          </p:cNvPr>
          <p:cNvSpPr>
            <a:spLocks noGrp="1"/>
          </p:cNvSpPr>
          <p:nvPr>
            <p:ph type="title"/>
          </p:nvPr>
        </p:nvSpPr>
        <p:spPr/>
        <p:txBody>
          <a:bodyPr/>
          <a:lstStyle/>
          <a:p>
            <a:r>
              <a:rPr lang="en-US"/>
              <a:t>Authorised entities</a:t>
            </a:r>
            <a:endParaRPr lang="en-GB"/>
          </a:p>
        </p:txBody>
      </p:sp>
      <p:sp>
        <p:nvSpPr>
          <p:cNvPr id="3" name="Content Placeholder 2">
            <a:extLst>
              <a:ext uri="{FF2B5EF4-FFF2-40B4-BE49-F238E27FC236}">
                <a16:creationId xmlns:a16="http://schemas.microsoft.com/office/drawing/2014/main" id="{854975A0-1233-A034-9264-D9814581034A}"/>
              </a:ext>
            </a:extLst>
          </p:cNvPr>
          <p:cNvSpPr>
            <a:spLocks noGrp="1"/>
          </p:cNvSpPr>
          <p:nvPr>
            <p:ph idx="1"/>
          </p:nvPr>
        </p:nvSpPr>
        <p:spPr/>
        <p:txBody>
          <a:bodyPr/>
          <a:lstStyle/>
          <a:p>
            <a:pPr marL="0" indent="0">
              <a:buNone/>
            </a:pPr>
            <a:r>
              <a:rPr lang="en-US" b="0" u="sng">
                <a:solidFill>
                  <a:schemeClr val="tx1"/>
                </a:solidFill>
              </a:rPr>
              <a:t>Proposal – add paragraph 5.1:</a:t>
            </a:r>
          </a:p>
          <a:p>
            <a:pPr marL="0" indent="0">
              <a:buNone/>
            </a:pPr>
            <a:endParaRPr lang="en-US" b="0">
              <a:solidFill>
                <a:schemeClr val="tx1"/>
              </a:solidFill>
            </a:endParaRPr>
          </a:p>
          <a:p>
            <a:pPr marL="0" indent="0">
              <a:buNone/>
            </a:pPr>
            <a:r>
              <a:rPr lang="en-US">
                <a:solidFill>
                  <a:schemeClr val="tx1"/>
                </a:solidFill>
              </a:rPr>
              <a:t>5.1	The stored data defined in paragraph 6 shall be readily accessible to 	[the approval authority and] authorised entities for the vehicles in 	their territory of deployment.  The authorised entities and the extent 	necessary shall be defined by the applicable laws of the territory of 	deployment.</a:t>
            </a:r>
            <a:endParaRPr lang="en-GB">
              <a:solidFill>
                <a:schemeClr val="tx1"/>
              </a:solidFill>
            </a:endParaRPr>
          </a:p>
        </p:txBody>
      </p:sp>
      <p:sp>
        <p:nvSpPr>
          <p:cNvPr id="4" name="Footer Placeholder 3">
            <a:extLst>
              <a:ext uri="{FF2B5EF4-FFF2-40B4-BE49-F238E27FC236}">
                <a16:creationId xmlns:a16="http://schemas.microsoft.com/office/drawing/2014/main" id="{09755253-1170-7AB5-650D-49ED8850D8E4}"/>
              </a:ext>
            </a:extLst>
          </p:cNvPr>
          <p:cNvSpPr>
            <a:spLocks noGrp="1"/>
          </p:cNvSpPr>
          <p:nvPr>
            <p:ph type="ftr" sz="quarter" idx="11"/>
          </p:nvPr>
        </p:nvSpPr>
        <p:spPr/>
        <p:txBody>
          <a:bodyPr/>
          <a:lstStyle/>
          <a:p>
            <a:r>
              <a:rPr lang="en-US"/>
              <a:t>Unresolved data elements from EDR-DSSAD-IWG-26-15</a:t>
            </a:r>
            <a:endParaRPr lang="en-GB"/>
          </a:p>
        </p:txBody>
      </p:sp>
    </p:spTree>
    <p:extLst>
      <p:ext uri="{BB962C8B-B14F-4D97-AF65-F5344CB8AC3E}">
        <p14:creationId xmlns:p14="http://schemas.microsoft.com/office/powerpoint/2010/main" val="1225944348"/>
      </p:ext>
    </p:extLst>
  </p:cSld>
  <p:clrMapOvr>
    <a:masterClrMapping/>
  </p:clrMapOvr>
</p:sld>
</file>

<file path=ppt/theme/theme1.xml><?xml version="1.0" encoding="utf-8"?>
<a:theme xmlns:a="http://schemas.openxmlformats.org/drawingml/2006/main" name="Office Theme">
  <a:themeElements>
    <a:clrScheme name="DfT_Set 1">
      <a:dk1>
        <a:srgbClr val="161616"/>
      </a:dk1>
      <a:lt1>
        <a:sysClr val="window" lastClr="FFFFFF"/>
      </a:lt1>
      <a:dk2>
        <a:srgbClr val="161616"/>
      </a:dk2>
      <a:lt2>
        <a:srgbClr val="EEF1F2"/>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fontScheme name="D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fT_set1">
        <a:dk1>
          <a:sysClr val="windowText" lastClr="000000"/>
        </a:dk1>
        <a:lt1>
          <a:sysClr val="window" lastClr="FFFFFF"/>
        </a:lt1>
        <a:dk2>
          <a:srgbClr val="44546A"/>
        </a:dk2>
        <a:lt2>
          <a:srgbClr val="E7E6E6"/>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extraClrScheme>
    <a:extraClrScheme>
      <a:clrScheme name="DfT_Set2">
        <a:dk1>
          <a:srgbClr val="161616"/>
        </a:dk1>
        <a:lt1>
          <a:sysClr val="window" lastClr="FFFFFF"/>
        </a:lt1>
        <a:dk2>
          <a:srgbClr val="161616"/>
        </a:dk2>
        <a:lt2>
          <a:srgbClr val="EEF1F2"/>
        </a:lt2>
        <a:accent1>
          <a:srgbClr val="15B542"/>
        </a:accent1>
        <a:accent2>
          <a:srgbClr val="88EF1B"/>
        </a:accent2>
        <a:accent3>
          <a:srgbClr val="9D98C9"/>
        </a:accent3>
        <a:accent4>
          <a:srgbClr val="0E115F"/>
        </a:accent4>
        <a:accent5>
          <a:srgbClr val="EEF1F2"/>
        </a:accent5>
        <a:accent6>
          <a:srgbClr val="626262"/>
        </a:accent6>
        <a:hlink>
          <a:srgbClr val="0082CA"/>
        </a:hlink>
        <a:folHlink>
          <a:srgbClr val="006AB0"/>
        </a:folHlink>
      </a:clrScheme>
    </a:extraClrScheme>
    <a:extraClrScheme>
      <a:clrScheme name="DfT_Set3">
        <a:dk1>
          <a:srgbClr val="161616"/>
        </a:dk1>
        <a:lt1>
          <a:sysClr val="window" lastClr="FFFFFF"/>
        </a:lt1>
        <a:dk2>
          <a:srgbClr val="161616"/>
        </a:dk2>
        <a:lt2>
          <a:srgbClr val="EEF1F2"/>
        </a:lt2>
        <a:accent1>
          <a:srgbClr val="FF5500"/>
        </a:accent1>
        <a:accent2>
          <a:srgbClr val="161616"/>
        </a:accent2>
        <a:accent3>
          <a:srgbClr val="EEF1F2"/>
        </a:accent3>
        <a:accent4>
          <a:srgbClr val="FDBB8B"/>
        </a:accent4>
        <a:accent5>
          <a:srgbClr val="626262"/>
        </a:accent5>
        <a:accent6>
          <a:srgbClr val="161616"/>
        </a:accent6>
        <a:hlink>
          <a:srgbClr val="0082CA"/>
        </a:hlink>
        <a:folHlink>
          <a:srgbClr val="006AB0"/>
        </a:folHlink>
      </a:clrScheme>
    </a:extraClrScheme>
    <a:extraClrScheme>
      <a:clrScheme name="DfT_Set 4">
        <a:dk1>
          <a:srgbClr val="161616"/>
        </a:dk1>
        <a:lt1>
          <a:sysClr val="window" lastClr="FFFFFF"/>
        </a:lt1>
        <a:dk2>
          <a:srgbClr val="161616"/>
        </a:dk2>
        <a:lt2>
          <a:srgbClr val="EEF1F2"/>
        </a:lt2>
        <a:accent1>
          <a:srgbClr val="FFD833"/>
        </a:accent1>
        <a:accent2>
          <a:srgbClr val="0E115F"/>
        </a:accent2>
        <a:accent3>
          <a:srgbClr val="F8FB9E"/>
        </a:accent3>
        <a:accent4>
          <a:srgbClr val="0E115F"/>
        </a:accent4>
        <a:accent5>
          <a:srgbClr val="EEF1F2"/>
        </a:accent5>
        <a:accent6>
          <a:srgbClr val="626262"/>
        </a:accent6>
        <a:hlink>
          <a:srgbClr val="0082CA"/>
        </a:hlink>
        <a:folHlink>
          <a:srgbClr val="006AB0"/>
        </a:folHlink>
      </a:clrScheme>
    </a:extraClrScheme>
  </a:extraClrSchemeLst>
  <a:extLst>
    <a:ext uri="{05A4C25C-085E-4340-85A3-A5531E510DB2}">
      <thm15:themeFamily xmlns:thm15="http://schemas.microsoft.com/office/thememl/2012/main" name="DfT Standard_Plain" id="{00A638A3-0939-47AD-AF73-25B11C91D73D}" vid="{46DEA74C-D0BB-43ED-9F94-F37E45D66EF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5ff3d39-6e7b-4d70-9b7c-8d9fe85d0f29" xsi:nil="true"/>
    <Historical_x0020_Importance xmlns="15ff3d39-6e7b-4d70-9b7c-8d9fe85d0f29">false</Historical_x0020_Importance>
    <Security_x0020_Classification xmlns="15ff3d39-6e7b-4d70-9b7c-8d9fe85d0f29">Official</Security_x0020_Classification>
    <dlc_EmailTo xmlns="15ff3d39-6e7b-4d70-9b7c-8d9fe85d0f29" xsi:nil="true"/>
    <dlc_EmailSubject xmlns="15ff3d39-6e7b-4d70-9b7c-8d9fe85d0f29" xsi:nil="true"/>
    <dlc_EmailCC xmlns="15ff3d39-6e7b-4d70-9b7c-8d9fe85d0f29" xsi:nil="true"/>
    <dlc_EmailBCC xmlns="15ff3d39-6e7b-4d70-9b7c-8d9fe85d0f29" xsi:nil="true"/>
    <dlc_EmailFrom xmlns="15ff3d39-6e7b-4d70-9b7c-8d9fe85d0f29" xsi:nil="true"/>
    <dlc_EmailReceivedUTC xmlns="15ff3d39-6e7b-4d70-9b7c-8d9fe85d0f29" xsi:nil="true"/>
    <dlc_EmailSentUTC xmlns="15ff3d39-6e7b-4d70-9b7c-8d9fe85d0f29" xsi:nil="true"/>
    <lcf76f155ced4ddcb4097134ff3c332f xmlns="7bcd41af-3e52-4378-bf12-165ae375de30">
      <Terms xmlns="http://schemas.microsoft.com/office/infopath/2007/PartnerControls"/>
    </lcf76f155ced4ddcb4097134ff3c332f>
    <MediaLengthInSeconds xmlns="7bcd41af-3e52-4378-bf12-165ae375de30" xsi:nil="true"/>
    <d28f1dd39ca44d93a9ba0d339cd2cfbc xmlns="4fea251c-3bdd-4d50-962b-ffa2ae250ba0">
      <Terms xmlns="http://schemas.microsoft.com/office/infopath/2007/PartnerControls"/>
    </d28f1dd39ca44d93a9ba0d339cd2cfbc>
    <n30081d4a6394f3798cc88be69ab51c8 xmlns="4fea251c-3bdd-4d50-962b-ffa2ae250ba0">
      <Terms xmlns="http://schemas.microsoft.com/office/infopath/2007/PartnerControls"/>
    </n30081d4a6394f3798cc88be69ab51c8>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0F2F1CFEC9AF84380787CDB9135F4CD" ma:contentTypeVersion="17" ma:contentTypeDescription="Create a new document." ma:contentTypeScope="" ma:versionID="e06cb77dc82b04baaa61249c3aac971b">
  <xsd:schema xmlns:xsd="http://www.w3.org/2001/XMLSchema" xmlns:xs="http://www.w3.org/2001/XMLSchema" xmlns:p="http://schemas.microsoft.com/office/2006/metadata/properties" xmlns:ns2="4fea251c-3bdd-4d50-962b-ffa2ae250ba0" xmlns:ns3="15ff3d39-6e7b-4d70-9b7c-8d9fe85d0f29" xmlns:ns4="7bcd41af-3e52-4378-bf12-165ae375de30" targetNamespace="http://schemas.microsoft.com/office/2006/metadata/properties" ma:root="true" ma:fieldsID="1054f6fae83bb051072705628e8a48f3" ns2:_="" ns3:_="" ns4:_="">
    <xsd:import namespace="4fea251c-3bdd-4d50-962b-ffa2ae250ba0"/>
    <xsd:import namespace="15ff3d39-6e7b-4d70-9b7c-8d9fe85d0f29"/>
    <xsd:import namespace="7bcd41af-3e52-4378-bf12-165ae375de30"/>
    <xsd:element name="properties">
      <xsd:complexType>
        <xsd:sequence>
          <xsd:element name="documentManagement">
            <xsd:complexType>
              <xsd:all>
                <xsd:element ref="ns2:n30081d4a6394f3798cc88be69ab51c8" minOccurs="0"/>
                <xsd:element ref="ns3:TaxCatchAll" minOccurs="0"/>
                <xsd:element ref="ns3:TaxCatchAllLabel" minOccurs="0"/>
                <xsd:element ref="ns2:d28f1dd39ca44d93a9ba0d339cd2cfbc"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element ref="ns4:MediaServiceAutoKeyPoints" minOccurs="0"/>
                <xsd:element ref="ns4:MediaServiceKeyPoints" minOccurs="0"/>
                <xsd:element ref="ns2:SharedWithUsers" minOccurs="0"/>
                <xsd:element ref="ns2:SharedWithDetails" minOccurs="0"/>
                <xsd:element ref="ns4:MediaLengthInSeconds" minOccurs="0"/>
                <xsd:element ref="ns4:MediaServiceObjectDetectorVersions" minOccurs="0"/>
                <xsd:element ref="ns4:MediaServiceSearchPropertie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a251c-3bdd-4d50-962b-ffa2ae250ba0" elementFormDefault="qualified">
    <xsd:import namespace="http://schemas.microsoft.com/office/2006/documentManagement/types"/>
    <xsd:import namespace="http://schemas.microsoft.com/office/infopath/2007/PartnerControls"/>
    <xsd:element name="n30081d4a6394f3798cc88be69ab51c8" ma:index="8" nillable="true" ma:taxonomy="true" ma:internalName="n30081d4a6394f3798cc88be69ab51c8" ma:taxonomyFieldName="CustomTag" ma:displayName="Custom Tag" ma:default="" ma:fieldId="{730081d4-a639-4f37-98cc-88be69ab51c8}" ma:sspId="5de26ec3-896b-4bef-bed1-ad194f885b2b" ma:termSetId="1fda0bda-7382-4997-83fd-c032905b4fa4" ma:anchorId="00000000-0000-0000-0000-000000000000" ma:open="true" ma:isKeyword="false">
      <xsd:complexType>
        <xsd:sequence>
          <xsd:element ref="pc:Terms" minOccurs="0" maxOccurs="1"/>
        </xsd:sequence>
      </xsd:complexType>
    </xsd:element>
    <xsd:element name="d28f1dd39ca44d93a9ba0d339cd2cfbc" ma:index="12" nillable="true" ma:taxonomy="true" ma:internalName="d28f1dd39ca44d93a9ba0d339cd2cfbc" ma:taxonomyFieldName="FinancialYear" ma:displayName="Financial Year" ma:fieldId="{d28f1dd3-9ca4-4d93-a9ba-0d339cd2cfbc}"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3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5e0d90b-24ab-4bde-ad7e-6e63d4e76866}" ma:internalName="TaxCatchAll" ma:showField="CatchAllData"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e0d90b-24ab-4bde-ad7e-6e63d4e76866}" ma:internalName="TaxCatchAllLabel" ma:readOnly="true" ma:showField="CatchAllDataLabel"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cd41af-3e52-4378-bf12-165ae375de30"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element name="MediaServiceAutoTags" ma:index="25" nillable="true" ma:displayName="Tags" ma:internalName="MediaServiceAutoTags" ma:readOnly="true">
      <xsd:simpleType>
        <xsd:restriction base="dms:Text"/>
      </xsd:simpleType>
    </xsd:element>
    <xsd:element name="MediaServiceGenerationTime" ma:index="26" nillable="true" ma:displayName="MediaServiceGenerationTime" ma:hidden="true" ma:internalName="MediaServiceGenerationTime" ma:readOnly="true">
      <xsd:simpleType>
        <xsd:restriction base="dms:Text"/>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ServiceOCR" ma:index="28" nillable="true" ma:displayName="Extracted Text" ma:internalName="MediaServiceOCR" ma:readOnly="true">
      <xsd:simpleType>
        <xsd:restriction base="dms:Note">
          <xsd:maxLength value="255"/>
        </xsd:restriction>
      </xsd:simpleType>
    </xsd:element>
    <xsd:element name="MediaServiceDateTaken" ma:index="29" nillable="true" ma:displayName="MediaServiceDateTaken" ma:hidden="true" ma:internalName="MediaServiceDateTaken" ma:readOnly="true">
      <xsd:simpleType>
        <xsd:restriction base="dms:Text"/>
      </xsd:simpleType>
    </xsd:element>
    <xsd:element name="MediaServiceLocation" ma:index="30" nillable="true" ma:displayName="Location" ma:internalName="MediaServiceLocation" ma:readOnly="true">
      <xsd:simpleType>
        <xsd:restriction base="dms:Text"/>
      </xsd:simpleType>
    </xsd:element>
    <xsd:element name="MediaServiceAutoKeyPoints" ma:index="31" nillable="true" ma:displayName="MediaServiceAutoKeyPoints" ma:hidden="true" ma:internalName="MediaServiceAutoKeyPoints" ma:readOnly="true">
      <xsd:simpleType>
        <xsd:restriction base="dms:Note"/>
      </xsd:simpleType>
    </xsd:element>
    <xsd:element name="MediaServiceKeyPoints" ma:index="32" nillable="true" ma:displayName="KeyPoints" ma:internalName="MediaServiceKeyPoints" ma:readOnly="true">
      <xsd:simpleType>
        <xsd:restriction base="dms:Note">
          <xsd:maxLength value="255"/>
        </xsd:restriction>
      </xsd:simpleType>
    </xsd:element>
    <xsd:element name="MediaLengthInSeconds" ma:index="35" nillable="true" ma:displayName="MediaLengthInSeconds" ma:hidden="true" ma:internalName="MediaLengthInSeconds" ma:readOnly="true">
      <xsd:simpleType>
        <xsd:restriction base="dms:Unknown"/>
      </xsd:simpleType>
    </xsd:element>
    <xsd:element name="MediaServiceObjectDetectorVersions" ma:index="36" nillable="true" ma:displayName="MediaServiceObjectDetectorVersions" ma:hidden="true" ma:indexed="true" ma:internalName="MediaServiceObjectDetectorVersions" ma:readOnly="true">
      <xsd:simpleType>
        <xsd:restriction base="dms:Text"/>
      </xsd:simpleType>
    </xsd:element>
    <xsd:element name="MediaServiceSearchProperties" ma:index="37" nillable="true" ma:displayName="MediaServiceSearchProperties" ma:hidden="true" ma:internalName="MediaServiceSearchProperties" ma:readOnly="true">
      <xsd:simpleType>
        <xsd:restriction base="dms:Note"/>
      </xsd:simpleType>
    </xsd:element>
    <xsd:element name="lcf76f155ced4ddcb4097134ff3c332f" ma:index="39" nillable="true" ma:taxonomy="true" ma:internalName="lcf76f155ced4ddcb4097134ff3c332f" ma:taxonomyFieldName="MediaServiceImageTags" ma:displayName="Image Tags" ma:readOnly="false" ma:fieldId="{5cf76f15-5ced-4ddc-b409-7134ff3c332f}" ma:taxonomyMulti="true" ma:sspId="5de26ec3-896b-4bef-bed1-ad194f885b2b"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BBFA4A0-2AF9-44E9-B228-E8539ED59967}">
  <ds:schemaRefs>
    <ds:schemaRef ds:uri="15ff3d39-6e7b-4d70-9b7c-8d9fe85d0f29"/>
    <ds:schemaRef ds:uri="4fea251c-3bdd-4d50-962b-ffa2ae250ba0"/>
    <ds:schemaRef ds:uri="7bcd41af-3e52-4378-bf12-165ae375de3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903D182-D3F5-4DFB-A051-F2F2B9FEAC30}">
  <ds:schemaRefs>
    <ds:schemaRef ds:uri="15ff3d39-6e7b-4d70-9b7c-8d9fe85d0f29"/>
    <ds:schemaRef ds:uri="4fea251c-3bdd-4d50-962b-ffa2ae250ba0"/>
    <ds:schemaRef ds:uri="7bcd41af-3e52-4378-bf12-165ae375de3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484C2AE-B79E-4B2F-8B1C-A976041AA6EC}">
  <ds:schemaRefs>
    <ds:schemaRef ds:uri="http://schemas.microsoft.com/sharepoint/v3/contenttype/forms"/>
  </ds:schemaRefs>
</ds:datastoreItem>
</file>

<file path=docMetadata/LabelInfo.xml><?xml version="1.0" encoding="utf-8"?>
<clbl:labelList xmlns:clbl="http://schemas.microsoft.com/office/2020/mipLabelMetadata">
  <clbl:label id="{9dc63f41-f5fa-45c0-8c96-6575d45bd1df}" enabled="1" method="Privileged" siteId="{28b782fb-41e1-48ea-bfc3-ad7558ce7136}" removed="0"/>
</clbl:labelList>
</file>

<file path=docProps/app.xml><?xml version="1.0" encoding="utf-8"?>
<Properties xmlns="http://schemas.openxmlformats.org/officeDocument/2006/extended-properties" xmlns:vt="http://schemas.openxmlformats.org/officeDocument/2006/docPropsVTypes">
  <Template>DfT Standard_Plain</Template>
  <Application>Microsoft Office PowerPoint</Application>
  <PresentationFormat>On-screen Show (4:3)</PresentationFormat>
  <Slides>9</Slides>
  <Notes>4</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Unresolved data elements from EDR-DSSAD-IWG-26-15</vt:lpstr>
      <vt:lpstr>Yaw rate and vehicle orientation – loss of traction</vt:lpstr>
      <vt:lpstr>Conspicuity Data Elements (Lighting, direction indicator, hazard warning, audible warning)</vt:lpstr>
      <vt:lpstr>Visual images</vt:lpstr>
      <vt:lpstr>Visual images</vt:lpstr>
      <vt:lpstr>ADS-requested/vehicle indicated gear </vt:lpstr>
      <vt:lpstr>PowerPoint Presentation</vt:lpstr>
      <vt:lpstr>Recording data post occurrence</vt:lpstr>
      <vt:lpstr>Authorised entities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Robbie Wilmot</dc:creator>
  <cp:revision>1</cp:revision>
  <dcterms:created xsi:type="dcterms:W3CDTF">2025-09-12T16:33:53Z</dcterms:created>
  <dcterms:modified xsi:type="dcterms:W3CDTF">2025-11-06T09:34:56Z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6051300</vt:r8>
  </property>
  <property fmtid="{D5CDD505-2E9C-101B-9397-08002B2CF9AE}" pid="3" name="CustomTag">
    <vt:lpwstr/>
  </property>
  <property fmtid="{D5CDD505-2E9C-101B-9397-08002B2CF9AE}" pid="4" name="xd_Signature">
    <vt:bool>false</vt:bool>
  </property>
  <property fmtid="{D5CDD505-2E9C-101B-9397-08002B2CF9AE}" pid="5" name="xd_ProgID">
    <vt:lpwstr/>
  </property>
  <property fmtid="{D5CDD505-2E9C-101B-9397-08002B2CF9AE}" pid="6" name="FinancialYear">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DfTSubject">
    <vt:lpwstr/>
  </property>
  <property fmtid="{D5CDD505-2E9C-101B-9397-08002B2CF9AE}" pid="12" name="MediaServiceImageTags">
    <vt:lpwstr/>
  </property>
  <property fmtid="{D5CDD505-2E9C-101B-9397-08002B2CF9AE}" pid="13" name="DocumentType">
    <vt:lpwstr/>
  </property>
  <property fmtid="{D5CDD505-2E9C-101B-9397-08002B2CF9AE}" pid="14" name="ContentTypeId">
    <vt:lpwstr>0x010100E0F2F1CFEC9AF84380787CDB9135F4CD</vt:lpwstr>
  </property>
  <property fmtid="{D5CDD505-2E9C-101B-9397-08002B2CF9AE}" pid="15" name="ClassificationContentMarkingFooterLocations">
    <vt:lpwstr>Office Theme:11</vt:lpwstr>
  </property>
  <property fmtid="{D5CDD505-2E9C-101B-9397-08002B2CF9AE}" pid="16" name="ClassificationContentMarkingFooterText">
    <vt:lpwstr>OFFICIAL-FOR PUBLIC RELEASE</vt:lpwstr>
  </property>
  <property fmtid="{D5CDD505-2E9C-101B-9397-08002B2CF9AE}" pid="17" name="ClassificationContentMarkingHeaderLocations">
    <vt:lpwstr>Office Theme:9</vt:lpwstr>
  </property>
  <property fmtid="{D5CDD505-2E9C-101B-9397-08002B2CF9AE}" pid="18" name="ClassificationContentMarkingHeaderText">
    <vt:lpwstr>OFFICIAL-FOR PUBLIC RELEASE</vt:lpwstr>
  </property>
</Properties>
</file>