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tmp" ContentType="image/png"/>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2"/>
  </p:notesMasterIdLst>
  <p:handoutMasterIdLst>
    <p:handoutMasterId r:id="rId13"/>
  </p:handoutMasterIdLst>
  <p:sldIdLst>
    <p:sldId id="257" r:id="rId5"/>
    <p:sldId id="475" r:id="rId6"/>
    <p:sldId id="470" r:id="rId7"/>
    <p:sldId id="473" r:id="rId8"/>
    <p:sldId id="474" r:id="rId9"/>
    <p:sldId id="476" r:id="rId10"/>
    <p:sldId id="261" r:id="rId11"/>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39F5B-6A9F-412A-1581-BA8E3555980E}" name="MIR Caroline" initials="CM" userId="S::caroline.mir@ademe.fr::75fc3b91-fc87-4515-bae9-bbab3cbb9543"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EEBF7"/>
    <a:srgbClr val="E2F0D9"/>
    <a:srgbClr val="843C0C"/>
    <a:srgbClr val="385723"/>
    <a:srgbClr val="5770BE"/>
    <a:srgbClr val="FF994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6A7089F-5192-4E19-BF21-9EF76BDBF272}" v="1261" dt="2025-11-26T10:32:14.516"/>
  </p1510:revLst>
</p1510:revInfo>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2833802-FEF1-4C79-8D5D-14CF1EAF98D9}" styleName="Style léger 2 - Accentuation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7E9639D4-E3E2-4D34-9284-5A2195B3D0D7}" styleName="Style clair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16DA210-FB5B-4158-B5E0-FEB733F419BA}" styleName="Style clair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544" autoAdjust="0"/>
    <p:restoredTop sz="93969" autoAdjust="0"/>
  </p:normalViewPr>
  <p:slideViewPr>
    <p:cSldViewPr snapToGrid="0">
      <p:cViewPr varScale="1">
        <p:scale>
          <a:sx n="57" d="100"/>
          <a:sy n="57" d="100"/>
        </p:scale>
        <p:origin x="102" y="1170"/>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handoutMaster" Target="handoutMasters/handoutMaster1.xml"/><Relationship Id="rId18" Type="http://schemas.microsoft.com/office/2016/11/relationships/changesInfo" Target="changesInfos/changesInfo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20"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19"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awamoto Ryuji (河本 竜路)" userId="0aaee886-bdbf-4978-b238-f86c3efa3ebb" providerId="ADAL" clId="{1AE5FC17-5E41-499B-9854-B92B9E5F192D}"/>
    <pc:docChg chg="undo custSel modSld">
      <pc:chgData name="Kawamoto Ryuji (河本 竜路)" userId="0aaee886-bdbf-4978-b238-f86c3efa3ebb" providerId="ADAL" clId="{1AE5FC17-5E41-499B-9854-B92B9E5F192D}" dt="2025-11-20T06:29:27.017" v="274" actId="20577"/>
      <pc:docMkLst>
        <pc:docMk/>
      </pc:docMkLst>
      <pc:sldChg chg="modSp mod">
        <pc:chgData name="Kawamoto Ryuji (河本 竜路)" userId="0aaee886-bdbf-4978-b238-f86c3efa3ebb" providerId="ADAL" clId="{1AE5FC17-5E41-499B-9854-B92B9E5F192D}" dt="2025-11-20T06:29:27.017" v="274" actId="20577"/>
        <pc:sldMkLst>
          <pc:docMk/>
          <pc:sldMk cId="1635035932" sldId="457"/>
        </pc:sldMkLst>
      </pc:sldChg>
      <pc:sldChg chg="addSp delSp modSp mod">
        <pc:chgData name="Kawamoto Ryuji (河本 竜路)" userId="0aaee886-bdbf-4978-b238-f86c3efa3ebb" providerId="ADAL" clId="{1AE5FC17-5E41-499B-9854-B92B9E5F192D}" dt="2025-11-20T04:53:45.347" v="25" actId="14100"/>
        <pc:sldMkLst>
          <pc:docMk/>
          <pc:sldMk cId="101304749" sldId="470"/>
        </pc:sldMkLst>
        <pc:spChg chg="mod">
          <ac:chgData name="Kawamoto Ryuji (河本 竜路)" userId="0aaee886-bdbf-4978-b238-f86c3efa3ebb" providerId="ADAL" clId="{1AE5FC17-5E41-499B-9854-B92B9E5F192D}" dt="2025-11-20T04:50:54.035" v="20" actId="20577"/>
          <ac:spMkLst>
            <pc:docMk/>
            <pc:sldMk cId="101304749" sldId="470"/>
            <ac:spMk id="2" creationId="{0F41A844-E05C-599C-3BC1-CB9D6DC91DC9}"/>
          </ac:spMkLst>
        </pc:spChg>
      </pc:sldChg>
    </pc:docChg>
  </pc:docChgLst>
  <pc:docChgLst>
    <pc:chgData name="Kawamoto Ryuji (河本 竜路)" userId="0aaee886-bdbf-4978-b238-f86c3efa3ebb" providerId="ADAL" clId="{82A9A147-AA0B-4239-869E-EA33EE346184}"/>
    <pc:docChg chg="undo custSel addSld modSld">
      <pc:chgData name="Kawamoto Ryuji (河本 竜路)" userId="0aaee886-bdbf-4978-b238-f86c3efa3ebb" providerId="ADAL" clId="{82A9A147-AA0B-4239-869E-EA33EE346184}" dt="2025-11-26T02:45:57.392" v="382"/>
      <pc:docMkLst>
        <pc:docMk/>
      </pc:docMkLst>
      <pc:sldChg chg="modSp mod">
        <pc:chgData name="Kawamoto Ryuji (河本 竜路)" userId="0aaee886-bdbf-4978-b238-f86c3efa3ebb" providerId="ADAL" clId="{82A9A147-AA0B-4239-869E-EA33EE346184}" dt="2025-11-26T02:16:35.404" v="2" actId="27636"/>
        <pc:sldMkLst>
          <pc:docMk/>
          <pc:sldMk cId="3295358209" sldId="458"/>
        </pc:sldMkLst>
        <pc:spChg chg="mod">
          <ac:chgData name="Kawamoto Ryuji (河本 竜路)" userId="0aaee886-bdbf-4978-b238-f86c3efa3ebb" providerId="ADAL" clId="{82A9A147-AA0B-4239-869E-EA33EE346184}" dt="2025-11-26T02:16:35.404" v="2" actId="27636"/>
          <ac:spMkLst>
            <pc:docMk/>
            <pc:sldMk cId="3295358209" sldId="458"/>
            <ac:spMk id="2" creationId="{A74F5314-301E-AA08-4D97-CB4EC2D8080B}"/>
          </ac:spMkLst>
        </pc:spChg>
      </pc:sldChg>
      <pc:sldChg chg="addSp delSp modSp mod">
        <pc:chgData name="Kawamoto Ryuji (河本 竜路)" userId="0aaee886-bdbf-4978-b238-f86c3efa3ebb" providerId="ADAL" clId="{82A9A147-AA0B-4239-869E-EA33EE346184}" dt="2025-11-26T02:45:50.521" v="381" actId="1076"/>
        <pc:sldMkLst>
          <pc:docMk/>
          <pc:sldMk cId="311544740" sldId="473"/>
        </pc:sldMkLst>
        <pc:spChg chg="mod">
          <ac:chgData name="Kawamoto Ryuji (河本 竜路)" userId="0aaee886-bdbf-4978-b238-f86c3efa3ebb" providerId="ADAL" clId="{82A9A147-AA0B-4239-869E-EA33EE346184}" dt="2025-11-26T02:33:57.593" v="228" actId="20577"/>
          <ac:spMkLst>
            <pc:docMk/>
            <pc:sldMk cId="311544740" sldId="473"/>
            <ac:spMk id="2" creationId="{7D36E23C-06CA-1916-86A9-A8B249B9CFFB}"/>
          </ac:spMkLst>
        </pc:spChg>
        <pc:spChg chg="del">
          <ac:chgData name="Kawamoto Ryuji (河本 竜路)" userId="0aaee886-bdbf-4978-b238-f86c3efa3ebb" providerId="ADAL" clId="{82A9A147-AA0B-4239-869E-EA33EE346184}" dt="2025-11-26T02:15:44.581" v="0" actId="478"/>
          <ac:spMkLst>
            <pc:docMk/>
            <pc:sldMk cId="311544740" sldId="473"/>
            <ac:spMk id="6" creationId="{F6F400E2-CFDE-5B33-73D0-61BAFA642BEE}"/>
          </ac:spMkLst>
        </pc:spChg>
        <pc:spChg chg="add mod">
          <ac:chgData name="Kawamoto Ryuji (河本 竜路)" userId="0aaee886-bdbf-4978-b238-f86c3efa3ebb" providerId="ADAL" clId="{82A9A147-AA0B-4239-869E-EA33EE346184}" dt="2025-11-26T02:45:43.221" v="379" actId="14100"/>
          <ac:spMkLst>
            <pc:docMk/>
            <pc:sldMk cId="311544740" sldId="473"/>
            <ac:spMk id="9" creationId="{6050615A-9534-8327-C2F8-206A239A53F1}"/>
          </ac:spMkLst>
        </pc:spChg>
        <pc:spChg chg="add mod">
          <ac:chgData name="Kawamoto Ryuji (河本 竜路)" userId="0aaee886-bdbf-4978-b238-f86c3efa3ebb" providerId="ADAL" clId="{82A9A147-AA0B-4239-869E-EA33EE346184}" dt="2025-11-26T02:45:47.031" v="380" actId="1076"/>
          <ac:spMkLst>
            <pc:docMk/>
            <pc:sldMk cId="311544740" sldId="473"/>
            <ac:spMk id="12" creationId="{B768AF4C-200F-AD78-68D4-757B68DD234D}"/>
          </ac:spMkLst>
        </pc:spChg>
        <pc:spChg chg="add mod">
          <ac:chgData name="Kawamoto Ryuji (河本 竜路)" userId="0aaee886-bdbf-4978-b238-f86c3efa3ebb" providerId="ADAL" clId="{82A9A147-AA0B-4239-869E-EA33EE346184}" dt="2025-11-26T02:21:29.167" v="94" actId="14100"/>
          <ac:spMkLst>
            <pc:docMk/>
            <pc:sldMk cId="311544740" sldId="473"/>
            <ac:spMk id="13" creationId="{8154F8B9-3C2E-F6A6-228D-0908BC6777E0}"/>
          </ac:spMkLst>
        </pc:spChg>
        <pc:spChg chg="add mod">
          <ac:chgData name="Kawamoto Ryuji (河本 竜路)" userId="0aaee886-bdbf-4978-b238-f86c3efa3ebb" providerId="ADAL" clId="{82A9A147-AA0B-4239-869E-EA33EE346184}" dt="2025-11-26T02:42:29.761" v="326" actId="14100"/>
          <ac:spMkLst>
            <pc:docMk/>
            <pc:sldMk cId="311544740" sldId="473"/>
            <ac:spMk id="16" creationId="{BDDE67A6-5680-E1F4-DC98-0E81EB3A3BBD}"/>
          </ac:spMkLst>
        </pc:spChg>
        <pc:spChg chg="add mod">
          <ac:chgData name="Kawamoto Ryuji (河本 竜路)" userId="0aaee886-bdbf-4978-b238-f86c3efa3ebb" providerId="ADAL" clId="{82A9A147-AA0B-4239-869E-EA33EE346184}" dt="2025-11-26T02:42:19.467" v="322" actId="1076"/>
          <ac:spMkLst>
            <pc:docMk/>
            <pc:sldMk cId="311544740" sldId="473"/>
            <ac:spMk id="17" creationId="{BE51550C-A57E-D23B-9D9D-B66BAEEB55B7}"/>
          </ac:spMkLst>
        </pc:spChg>
        <pc:spChg chg="add mod">
          <ac:chgData name="Kawamoto Ryuji (河本 竜路)" userId="0aaee886-bdbf-4978-b238-f86c3efa3ebb" providerId="ADAL" clId="{82A9A147-AA0B-4239-869E-EA33EE346184}" dt="2025-11-26T02:29:48.351" v="180" actId="14100"/>
          <ac:spMkLst>
            <pc:docMk/>
            <pc:sldMk cId="311544740" sldId="473"/>
            <ac:spMk id="18" creationId="{2CB815C3-8EA9-8943-27BF-00D355DD873F}"/>
          </ac:spMkLst>
        </pc:spChg>
        <pc:spChg chg="add mod">
          <ac:chgData name="Kawamoto Ryuji (河本 竜路)" userId="0aaee886-bdbf-4978-b238-f86c3efa3ebb" providerId="ADAL" clId="{82A9A147-AA0B-4239-869E-EA33EE346184}" dt="2025-11-26T02:29:43.898" v="179" actId="1076"/>
          <ac:spMkLst>
            <pc:docMk/>
            <pc:sldMk cId="311544740" sldId="473"/>
            <ac:spMk id="19" creationId="{3D5E9316-7A94-C3E4-EF95-98E1CF513557}"/>
          </ac:spMkLst>
        </pc:spChg>
        <pc:spChg chg="add mod">
          <ac:chgData name="Kawamoto Ryuji (河本 竜路)" userId="0aaee886-bdbf-4978-b238-f86c3efa3ebb" providerId="ADAL" clId="{82A9A147-AA0B-4239-869E-EA33EE346184}" dt="2025-11-26T02:45:50.521" v="381" actId="1076"/>
          <ac:spMkLst>
            <pc:docMk/>
            <pc:sldMk cId="311544740" sldId="473"/>
            <ac:spMk id="20" creationId="{E881AB72-CF58-F40A-0A49-7C93866168A9}"/>
          </ac:spMkLst>
        </pc:spChg>
        <pc:picChg chg="add mod">
          <ac:chgData name="Kawamoto Ryuji (河本 竜路)" userId="0aaee886-bdbf-4978-b238-f86c3efa3ebb" providerId="ADAL" clId="{82A9A147-AA0B-4239-869E-EA33EE346184}" dt="2025-11-26T02:18:19.646" v="69" actId="1076"/>
          <ac:picMkLst>
            <pc:docMk/>
            <pc:sldMk cId="311544740" sldId="473"/>
            <ac:picMk id="8" creationId="{D11AB21E-51B3-1202-0979-B8FEC0F8908F}"/>
          </ac:picMkLst>
        </pc:picChg>
        <pc:picChg chg="add mod">
          <ac:chgData name="Kawamoto Ryuji (河本 竜路)" userId="0aaee886-bdbf-4978-b238-f86c3efa3ebb" providerId="ADAL" clId="{82A9A147-AA0B-4239-869E-EA33EE346184}" dt="2025-11-26T02:45:47.031" v="380" actId="1076"/>
          <ac:picMkLst>
            <pc:docMk/>
            <pc:sldMk cId="311544740" sldId="473"/>
            <ac:picMk id="11" creationId="{81AEEFAD-4A63-04FE-207A-82515BE8846D}"/>
          </ac:picMkLst>
        </pc:picChg>
        <pc:picChg chg="add mod">
          <ac:chgData name="Kawamoto Ryuji (河本 竜路)" userId="0aaee886-bdbf-4978-b238-f86c3efa3ebb" providerId="ADAL" clId="{82A9A147-AA0B-4239-869E-EA33EE346184}" dt="2025-11-26T02:42:19.467" v="322" actId="1076"/>
          <ac:picMkLst>
            <pc:docMk/>
            <pc:sldMk cId="311544740" sldId="473"/>
            <ac:picMk id="15" creationId="{591A7F3B-BE41-4BF5-57D7-DBD0FD5AC4A5}"/>
          </ac:picMkLst>
        </pc:picChg>
      </pc:sldChg>
      <pc:sldChg chg="addSp delSp modSp add mod">
        <pc:chgData name="Kawamoto Ryuji (河本 竜路)" userId="0aaee886-bdbf-4978-b238-f86c3efa3ebb" providerId="ADAL" clId="{82A9A147-AA0B-4239-869E-EA33EE346184}" dt="2025-11-26T02:45:57.392" v="382"/>
        <pc:sldMkLst>
          <pc:docMk/>
          <pc:sldMk cId="2005762059" sldId="474"/>
        </pc:sldMkLst>
        <pc:spChg chg="mod">
          <ac:chgData name="Kawamoto Ryuji (河本 竜路)" userId="0aaee886-bdbf-4978-b238-f86c3efa3ebb" providerId="ADAL" clId="{82A9A147-AA0B-4239-869E-EA33EE346184}" dt="2025-11-26T02:34:26.671" v="248" actId="20577"/>
          <ac:spMkLst>
            <pc:docMk/>
            <pc:sldMk cId="2005762059" sldId="474"/>
            <ac:spMk id="2" creationId="{7D36E23C-06CA-1916-86A9-A8B249B9CFFB}"/>
          </ac:spMkLst>
        </pc:spChg>
        <pc:spChg chg="del">
          <ac:chgData name="Kawamoto Ryuji (河本 竜路)" userId="0aaee886-bdbf-4978-b238-f86c3efa3ebb" providerId="ADAL" clId="{82A9A147-AA0B-4239-869E-EA33EE346184}" dt="2025-11-26T02:34:36.527" v="256" actId="478"/>
          <ac:spMkLst>
            <pc:docMk/>
            <pc:sldMk cId="2005762059" sldId="474"/>
            <ac:spMk id="9" creationId="{6050615A-9534-8327-C2F8-206A239A53F1}"/>
          </ac:spMkLst>
        </pc:spChg>
        <pc:spChg chg="del mod">
          <ac:chgData name="Kawamoto Ryuji (河本 竜路)" userId="0aaee886-bdbf-4978-b238-f86c3efa3ebb" providerId="ADAL" clId="{82A9A147-AA0B-4239-869E-EA33EE346184}" dt="2025-11-26T02:34:33.073" v="253" actId="478"/>
          <ac:spMkLst>
            <pc:docMk/>
            <pc:sldMk cId="2005762059" sldId="474"/>
            <ac:spMk id="12" creationId="{B768AF4C-200F-AD78-68D4-757B68DD234D}"/>
          </ac:spMkLst>
        </pc:spChg>
        <pc:spChg chg="del">
          <ac:chgData name="Kawamoto Ryuji (河本 竜路)" userId="0aaee886-bdbf-4978-b238-f86c3efa3ebb" providerId="ADAL" clId="{82A9A147-AA0B-4239-869E-EA33EE346184}" dt="2025-11-26T02:34:34.212" v="254" actId="478"/>
          <ac:spMkLst>
            <pc:docMk/>
            <pc:sldMk cId="2005762059" sldId="474"/>
            <ac:spMk id="13" creationId="{8154F8B9-3C2E-F6A6-228D-0908BC6777E0}"/>
          </ac:spMkLst>
        </pc:spChg>
        <pc:spChg chg="add mod">
          <ac:chgData name="Kawamoto Ryuji (河本 竜路)" userId="0aaee886-bdbf-4978-b238-f86c3efa3ebb" providerId="ADAL" clId="{82A9A147-AA0B-4239-869E-EA33EE346184}" dt="2025-11-26T02:45:57.392" v="382"/>
          <ac:spMkLst>
            <pc:docMk/>
            <pc:sldMk cId="2005762059" sldId="474"/>
            <ac:spMk id="14" creationId="{04C5C023-194E-68DF-2DB3-0A2B6EE70E08}"/>
          </ac:spMkLst>
        </pc:spChg>
        <pc:spChg chg="del">
          <ac:chgData name="Kawamoto Ryuji (河本 竜路)" userId="0aaee886-bdbf-4978-b238-f86c3efa3ebb" providerId="ADAL" clId="{82A9A147-AA0B-4239-869E-EA33EE346184}" dt="2025-11-26T02:34:30.007" v="249" actId="478"/>
          <ac:spMkLst>
            <pc:docMk/>
            <pc:sldMk cId="2005762059" sldId="474"/>
            <ac:spMk id="16" creationId="{BDDE67A6-5680-E1F4-DC98-0E81EB3A3BBD}"/>
          </ac:spMkLst>
        </pc:spChg>
        <pc:spChg chg="del">
          <ac:chgData name="Kawamoto Ryuji (河本 竜路)" userId="0aaee886-bdbf-4978-b238-f86c3efa3ebb" providerId="ADAL" clId="{82A9A147-AA0B-4239-869E-EA33EE346184}" dt="2025-11-26T02:34:31.490" v="251" actId="478"/>
          <ac:spMkLst>
            <pc:docMk/>
            <pc:sldMk cId="2005762059" sldId="474"/>
            <ac:spMk id="17" creationId="{BE51550C-A57E-D23B-9D9D-B66BAEEB55B7}"/>
          </ac:spMkLst>
        </pc:spChg>
        <pc:spChg chg="del">
          <ac:chgData name="Kawamoto Ryuji (河本 竜路)" userId="0aaee886-bdbf-4978-b238-f86c3efa3ebb" providerId="ADAL" clId="{82A9A147-AA0B-4239-869E-EA33EE346184}" dt="2025-11-26T02:34:38.645" v="257" actId="478"/>
          <ac:spMkLst>
            <pc:docMk/>
            <pc:sldMk cId="2005762059" sldId="474"/>
            <ac:spMk id="18" creationId="{2CB815C3-8EA9-8943-27BF-00D355DD873F}"/>
          </ac:spMkLst>
        </pc:spChg>
        <pc:spChg chg="del">
          <ac:chgData name="Kawamoto Ryuji (河本 竜路)" userId="0aaee886-bdbf-4978-b238-f86c3efa3ebb" providerId="ADAL" clId="{82A9A147-AA0B-4239-869E-EA33EE346184}" dt="2025-11-26T02:34:38.645" v="257" actId="478"/>
          <ac:spMkLst>
            <pc:docMk/>
            <pc:sldMk cId="2005762059" sldId="474"/>
            <ac:spMk id="19" creationId="{3D5E9316-7A94-C3E4-EF95-98E1CF513557}"/>
          </ac:spMkLst>
        </pc:spChg>
        <pc:picChg chg="add del mod">
          <ac:chgData name="Kawamoto Ryuji (河本 竜路)" userId="0aaee886-bdbf-4978-b238-f86c3efa3ebb" providerId="ADAL" clId="{82A9A147-AA0B-4239-869E-EA33EE346184}" dt="2025-11-26T02:39:07.951" v="313" actId="478"/>
          <ac:picMkLst>
            <pc:docMk/>
            <pc:sldMk cId="2005762059" sldId="474"/>
            <ac:picMk id="6" creationId="{1F5C565B-54A1-1472-462C-045363637D39}"/>
          </ac:picMkLst>
        </pc:picChg>
        <pc:picChg chg="add del">
          <ac:chgData name="Kawamoto Ryuji (河本 竜路)" userId="0aaee886-bdbf-4978-b238-f86c3efa3ebb" providerId="ADAL" clId="{82A9A147-AA0B-4239-869E-EA33EE346184}" dt="2025-11-26T02:40:08.935" v="315" actId="478"/>
          <ac:picMkLst>
            <pc:docMk/>
            <pc:sldMk cId="2005762059" sldId="474"/>
            <ac:picMk id="7" creationId="{BFC1E15E-CE64-F7E9-A004-5663DB0C8439}"/>
          </ac:picMkLst>
        </pc:picChg>
        <pc:picChg chg="del">
          <ac:chgData name="Kawamoto Ryuji (河本 竜路)" userId="0aaee886-bdbf-4978-b238-f86c3efa3ebb" providerId="ADAL" clId="{82A9A147-AA0B-4239-869E-EA33EE346184}" dt="2025-11-26T02:34:38.645" v="257" actId="478"/>
          <ac:picMkLst>
            <pc:docMk/>
            <pc:sldMk cId="2005762059" sldId="474"/>
            <ac:picMk id="8" creationId="{D11AB21E-51B3-1202-0979-B8FEC0F8908F}"/>
          </ac:picMkLst>
        </pc:picChg>
        <pc:picChg chg="add mod">
          <ac:chgData name="Kawamoto Ryuji (河本 竜路)" userId="0aaee886-bdbf-4978-b238-f86c3efa3ebb" providerId="ADAL" clId="{82A9A147-AA0B-4239-869E-EA33EE346184}" dt="2025-11-26T02:41:25.864" v="321" actId="1076"/>
          <ac:picMkLst>
            <pc:docMk/>
            <pc:sldMk cId="2005762059" sldId="474"/>
            <ac:picMk id="10" creationId="{F0DFB3F7-AE60-F0A2-2FCA-E43DE10E9E78}"/>
          </ac:picMkLst>
        </pc:picChg>
        <pc:picChg chg="del">
          <ac:chgData name="Kawamoto Ryuji (河本 竜路)" userId="0aaee886-bdbf-4978-b238-f86c3efa3ebb" providerId="ADAL" clId="{82A9A147-AA0B-4239-869E-EA33EE346184}" dt="2025-11-26T02:34:34.822" v="255" actId="478"/>
          <ac:picMkLst>
            <pc:docMk/>
            <pc:sldMk cId="2005762059" sldId="474"/>
            <ac:picMk id="11" creationId="{81AEEFAD-4A63-04FE-207A-82515BE8846D}"/>
          </ac:picMkLst>
        </pc:picChg>
        <pc:picChg chg="del">
          <ac:chgData name="Kawamoto Ryuji (河本 竜路)" userId="0aaee886-bdbf-4978-b238-f86c3efa3ebb" providerId="ADAL" clId="{82A9A147-AA0B-4239-869E-EA33EE346184}" dt="2025-11-26T02:34:30.642" v="250" actId="478"/>
          <ac:picMkLst>
            <pc:docMk/>
            <pc:sldMk cId="2005762059" sldId="474"/>
            <ac:picMk id="15" creationId="{591A7F3B-BE41-4BF5-57D7-DBD0FD5AC4A5}"/>
          </ac:picMkLst>
        </pc:picChg>
      </pc:sldChg>
    </pc:docChg>
  </pc:docChgLst>
  <pc:docChgLst>
    <pc:chgData name="TRIPATHY Samarendra" userId="ab5b29d6-737e-4fe9-9a0f-2eaeb13cd2f2" providerId="ADAL" clId="{EC0311A9-34FD-40B7-8533-EC26D8CBBEF3}"/>
    <pc:docChg chg="custSel modSld">
      <pc:chgData name="TRIPATHY Samarendra" userId="ab5b29d6-737e-4fe9-9a0f-2eaeb13cd2f2" providerId="ADAL" clId="{EC0311A9-34FD-40B7-8533-EC26D8CBBEF3}" dt="2025-11-19T23:25:39.824" v="10" actId="1076"/>
      <pc:docMkLst>
        <pc:docMk/>
      </pc:docMkLst>
      <pc:sldChg chg="modSp mod">
        <pc:chgData name="TRIPATHY Samarendra" userId="ab5b29d6-737e-4fe9-9a0f-2eaeb13cd2f2" providerId="ADAL" clId="{EC0311A9-34FD-40B7-8533-EC26D8CBBEF3}" dt="2025-11-19T23:24:27.064" v="1" actId="27636"/>
        <pc:sldMkLst>
          <pc:docMk/>
          <pc:sldMk cId="3295358209" sldId="458"/>
        </pc:sldMkLst>
      </pc:sldChg>
      <pc:sldChg chg="addSp delSp modSp mod">
        <pc:chgData name="TRIPATHY Samarendra" userId="ab5b29d6-737e-4fe9-9a0f-2eaeb13cd2f2" providerId="ADAL" clId="{EC0311A9-34FD-40B7-8533-EC26D8CBBEF3}" dt="2025-11-19T23:25:39.824" v="10" actId="1076"/>
        <pc:sldMkLst>
          <pc:docMk/>
          <pc:sldMk cId="2333759860" sldId="471"/>
        </pc:sldMkLst>
      </pc:sldChg>
    </pc:docChg>
  </pc:docChgLst>
  <pc:docChgLst>
    <pc:chgData name="MIR Caroline" userId="75fc3b91-fc87-4515-bae9-bbab3cbb9543" providerId="ADAL" clId="{AD0EBC33-AC9D-44B0-BF23-7A6DB8E26780}"/>
    <pc:docChg chg="undo custSel addSld delSld modSld sldOrd">
      <pc:chgData name="MIR Caroline" userId="75fc3b91-fc87-4515-bae9-bbab3cbb9543" providerId="ADAL" clId="{AD0EBC33-AC9D-44B0-BF23-7A6DB8E26780}" dt="2025-11-26T12:28:00.985" v="4193" actId="13926"/>
      <pc:docMkLst>
        <pc:docMk/>
      </pc:docMkLst>
      <pc:sldChg chg="modSp mod">
        <pc:chgData name="MIR Caroline" userId="75fc3b91-fc87-4515-bae9-bbab3cbb9543" providerId="ADAL" clId="{AD0EBC33-AC9D-44B0-BF23-7A6DB8E26780}" dt="2025-11-25T13:17:15.769" v="1772" actId="20577"/>
        <pc:sldMkLst>
          <pc:docMk/>
          <pc:sldMk cId="452865308" sldId="257"/>
        </pc:sldMkLst>
        <pc:spChg chg="mod">
          <ac:chgData name="MIR Caroline" userId="75fc3b91-fc87-4515-bae9-bbab3cbb9543" providerId="ADAL" clId="{AD0EBC33-AC9D-44B0-BF23-7A6DB8E26780}" dt="2025-11-25T13:17:15.769" v="1772" actId="20577"/>
          <ac:spMkLst>
            <pc:docMk/>
            <pc:sldMk cId="452865308" sldId="257"/>
            <ac:spMk id="6" creationId="{C40FB52E-9197-4F2E-B2FF-74FA20ED8688}"/>
          </ac:spMkLst>
        </pc:spChg>
      </pc:sldChg>
      <pc:sldChg chg="del ord">
        <pc:chgData name="MIR Caroline" userId="75fc3b91-fc87-4515-bae9-bbab3cbb9543" providerId="ADAL" clId="{AD0EBC33-AC9D-44B0-BF23-7A6DB8E26780}" dt="2025-11-26T12:23:23.770" v="4192" actId="47"/>
        <pc:sldMkLst>
          <pc:docMk/>
          <pc:sldMk cId="92603094" sldId="452"/>
        </pc:sldMkLst>
      </pc:sldChg>
      <pc:sldChg chg="del ord">
        <pc:chgData name="MIR Caroline" userId="75fc3b91-fc87-4515-bae9-bbab3cbb9543" providerId="ADAL" clId="{AD0EBC33-AC9D-44B0-BF23-7A6DB8E26780}" dt="2025-11-26T12:23:23.770" v="4192" actId="47"/>
        <pc:sldMkLst>
          <pc:docMk/>
          <pc:sldMk cId="3185598064" sldId="453"/>
        </pc:sldMkLst>
      </pc:sldChg>
      <pc:sldChg chg="del ord">
        <pc:chgData name="MIR Caroline" userId="75fc3b91-fc87-4515-bae9-bbab3cbb9543" providerId="ADAL" clId="{AD0EBC33-AC9D-44B0-BF23-7A6DB8E26780}" dt="2025-11-26T12:23:23.770" v="4192" actId="47"/>
        <pc:sldMkLst>
          <pc:docMk/>
          <pc:sldMk cId="3174359059" sldId="454"/>
        </pc:sldMkLst>
      </pc:sldChg>
      <pc:sldChg chg="del ord">
        <pc:chgData name="MIR Caroline" userId="75fc3b91-fc87-4515-bae9-bbab3cbb9543" providerId="ADAL" clId="{AD0EBC33-AC9D-44B0-BF23-7A6DB8E26780}" dt="2025-11-26T12:23:23.770" v="4192" actId="47"/>
        <pc:sldMkLst>
          <pc:docMk/>
          <pc:sldMk cId="234706672" sldId="455"/>
        </pc:sldMkLst>
      </pc:sldChg>
      <pc:sldChg chg="del ord">
        <pc:chgData name="MIR Caroline" userId="75fc3b91-fc87-4515-bae9-bbab3cbb9543" providerId="ADAL" clId="{AD0EBC33-AC9D-44B0-BF23-7A6DB8E26780}" dt="2025-11-26T12:23:23.770" v="4192" actId="47"/>
        <pc:sldMkLst>
          <pc:docMk/>
          <pc:sldMk cId="3755641357" sldId="456"/>
        </pc:sldMkLst>
      </pc:sldChg>
      <pc:sldChg chg="addSp delSp modSp del mod ord">
        <pc:chgData name="MIR Caroline" userId="75fc3b91-fc87-4515-bae9-bbab3cbb9543" providerId="ADAL" clId="{AD0EBC33-AC9D-44B0-BF23-7A6DB8E26780}" dt="2025-11-26T12:23:23.770" v="4192" actId="47"/>
        <pc:sldMkLst>
          <pc:docMk/>
          <pc:sldMk cId="1635035932" sldId="457"/>
        </pc:sldMkLst>
      </pc:sldChg>
      <pc:sldChg chg="modSp del mod ord">
        <pc:chgData name="MIR Caroline" userId="75fc3b91-fc87-4515-bae9-bbab3cbb9543" providerId="ADAL" clId="{AD0EBC33-AC9D-44B0-BF23-7A6DB8E26780}" dt="2025-11-26T12:23:23.770" v="4192" actId="47"/>
        <pc:sldMkLst>
          <pc:docMk/>
          <pc:sldMk cId="3295358209" sldId="458"/>
        </pc:sldMkLst>
        <pc:spChg chg="mod">
          <ac:chgData name="MIR Caroline" userId="75fc3b91-fc87-4515-bae9-bbab3cbb9543" providerId="ADAL" clId="{AD0EBC33-AC9D-44B0-BF23-7A6DB8E26780}" dt="2025-11-26T07:07:36.839" v="2347" actId="27636"/>
          <ac:spMkLst>
            <pc:docMk/>
            <pc:sldMk cId="3295358209" sldId="458"/>
            <ac:spMk id="2" creationId="{A74F5314-301E-AA08-4D97-CB4EC2D8080B}"/>
          </ac:spMkLst>
        </pc:spChg>
      </pc:sldChg>
      <pc:sldChg chg="del ord">
        <pc:chgData name="MIR Caroline" userId="75fc3b91-fc87-4515-bae9-bbab3cbb9543" providerId="ADAL" clId="{AD0EBC33-AC9D-44B0-BF23-7A6DB8E26780}" dt="2025-11-26T12:23:23.770" v="4192" actId="47"/>
        <pc:sldMkLst>
          <pc:docMk/>
          <pc:sldMk cId="581214897" sldId="459"/>
        </pc:sldMkLst>
      </pc:sldChg>
      <pc:sldChg chg="del ord">
        <pc:chgData name="MIR Caroline" userId="75fc3b91-fc87-4515-bae9-bbab3cbb9543" providerId="ADAL" clId="{AD0EBC33-AC9D-44B0-BF23-7A6DB8E26780}" dt="2025-11-26T12:23:23.770" v="4192" actId="47"/>
        <pc:sldMkLst>
          <pc:docMk/>
          <pc:sldMk cId="3882506618" sldId="461"/>
        </pc:sldMkLst>
      </pc:sldChg>
      <pc:sldChg chg="del ord">
        <pc:chgData name="MIR Caroline" userId="75fc3b91-fc87-4515-bae9-bbab3cbb9543" providerId="ADAL" clId="{AD0EBC33-AC9D-44B0-BF23-7A6DB8E26780}" dt="2025-11-26T12:23:23.770" v="4192" actId="47"/>
        <pc:sldMkLst>
          <pc:docMk/>
          <pc:sldMk cId="2181745967" sldId="462"/>
        </pc:sldMkLst>
      </pc:sldChg>
      <pc:sldChg chg="del ord">
        <pc:chgData name="MIR Caroline" userId="75fc3b91-fc87-4515-bae9-bbab3cbb9543" providerId="ADAL" clId="{AD0EBC33-AC9D-44B0-BF23-7A6DB8E26780}" dt="2025-11-26T12:23:23.770" v="4192" actId="47"/>
        <pc:sldMkLst>
          <pc:docMk/>
          <pc:sldMk cId="606447208" sldId="463"/>
        </pc:sldMkLst>
      </pc:sldChg>
      <pc:sldChg chg="del ord">
        <pc:chgData name="MIR Caroline" userId="75fc3b91-fc87-4515-bae9-bbab3cbb9543" providerId="ADAL" clId="{AD0EBC33-AC9D-44B0-BF23-7A6DB8E26780}" dt="2025-11-26T12:23:23.770" v="4192" actId="47"/>
        <pc:sldMkLst>
          <pc:docMk/>
          <pc:sldMk cId="1012126627" sldId="464"/>
        </pc:sldMkLst>
      </pc:sldChg>
      <pc:sldChg chg="del ord">
        <pc:chgData name="MIR Caroline" userId="75fc3b91-fc87-4515-bae9-bbab3cbb9543" providerId="ADAL" clId="{AD0EBC33-AC9D-44B0-BF23-7A6DB8E26780}" dt="2025-11-26T12:23:23.770" v="4192" actId="47"/>
        <pc:sldMkLst>
          <pc:docMk/>
          <pc:sldMk cId="2805394417" sldId="465"/>
        </pc:sldMkLst>
      </pc:sldChg>
      <pc:sldChg chg="del ord">
        <pc:chgData name="MIR Caroline" userId="75fc3b91-fc87-4515-bae9-bbab3cbb9543" providerId="ADAL" clId="{AD0EBC33-AC9D-44B0-BF23-7A6DB8E26780}" dt="2025-11-26T12:23:23.770" v="4192" actId="47"/>
        <pc:sldMkLst>
          <pc:docMk/>
          <pc:sldMk cId="1931827254" sldId="466"/>
        </pc:sldMkLst>
      </pc:sldChg>
      <pc:sldChg chg="del ord">
        <pc:chgData name="MIR Caroline" userId="75fc3b91-fc87-4515-bae9-bbab3cbb9543" providerId="ADAL" clId="{AD0EBC33-AC9D-44B0-BF23-7A6DB8E26780}" dt="2025-11-26T12:23:23.770" v="4192" actId="47"/>
        <pc:sldMkLst>
          <pc:docMk/>
          <pc:sldMk cId="4256014969" sldId="467"/>
        </pc:sldMkLst>
      </pc:sldChg>
      <pc:sldChg chg="del ord">
        <pc:chgData name="MIR Caroline" userId="75fc3b91-fc87-4515-bae9-bbab3cbb9543" providerId="ADAL" clId="{AD0EBC33-AC9D-44B0-BF23-7A6DB8E26780}" dt="2025-11-26T12:23:23.770" v="4192" actId="47"/>
        <pc:sldMkLst>
          <pc:docMk/>
          <pc:sldMk cId="2960213384" sldId="468"/>
        </pc:sldMkLst>
      </pc:sldChg>
      <pc:sldChg chg="modSp add del mod ord">
        <pc:chgData name="MIR Caroline" userId="75fc3b91-fc87-4515-bae9-bbab3cbb9543" providerId="ADAL" clId="{AD0EBC33-AC9D-44B0-BF23-7A6DB8E26780}" dt="2025-11-26T12:23:23.770" v="4192" actId="47"/>
        <pc:sldMkLst>
          <pc:docMk/>
          <pc:sldMk cId="3236381894" sldId="469"/>
        </pc:sldMkLst>
      </pc:sldChg>
      <pc:sldChg chg="addSp delSp modSp add mod ord">
        <pc:chgData name="MIR Caroline" userId="75fc3b91-fc87-4515-bae9-bbab3cbb9543" providerId="ADAL" clId="{AD0EBC33-AC9D-44B0-BF23-7A6DB8E26780}" dt="2025-11-26T09:15:20.713" v="3889"/>
        <pc:sldMkLst>
          <pc:docMk/>
          <pc:sldMk cId="101304749" sldId="470"/>
        </pc:sldMkLst>
        <pc:spChg chg="mod">
          <ac:chgData name="MIR Caroline" userId="75fc3b91-fc87-4515-bae9-bbab3cbb9543" providerId="ADAL" clId="{AD0EBC33-AC9D-44B0-BF23-7A6DB8E26780}" dt="2025-11-26T07:06:46.651" v="2330" actId="20577"/>
          <ac:spMkLst>
            <pc:docMk/>
            <pc:sldMk cId="101304749" sldId="470"/>
            <ac:spMk id="2" creationId="{0F41A844-E05C-599C-3BC1-CB9D6DC91DC9}"/>
          </ac:spMkLst>
        </pc:spChg>
        <pc:spChg chg="mod">
          <ac:chgData name="MIR Caroline" userId="75fc3b91-fc87-4515-bae9-bbab3cbb9543" providerId="ADAL" clId="{AD0EBC33-AC9D-44B0-BF23-7A6DB8E26780}" dt="2025-11-25T13:19:18.086" v="1853" actId="20577"/>
          <ac:spMkLst>
            <pc:docMk/>
            <pc:sldMk cId="101304749" sldId="470"/>
            <ac:spMk id="3" creationId="{AE7DA04D-F2E0-E054-CEBA-9F1EC1C9F9D1}"/>
          </ac:spMkLst>
        </pc:spChg>
        <pc:spChg chg="del mod">
          <ac:chgData name="MIR Caroline" userId="75fc3b91-fc87-4515-bae9-bbab3cbb9543" providerId="ADAL" clId="{AD0EBC33-AC9D-44B0-BF23-7A6DB8E26780}" dt="2025-11-25T14:13:11.409" v="1864" actId="478"/>
          <ac:spMkLst>
            <pc:docMk/>
            <pc:sldMk cId="101304749" sldId="470"/>
            <ac:spMk id="6" creationId="{24CDC005-4318-0970-F0D8-DB8751AC2688}"/>
          </ac:spMkLst>
        </pc:spChg>
        <pc:spChg chg="add del mod">
          <ac:chgData name="MIR Caroline" userId="75fc3b91-fc87-4515-bae9-bbab3cbb9543" providerId="ADAL" clId="{AD0EBC33-AC9D-44B0-BF23-7A6DB8E26780}" dt="2025-11-26T07:46:39.492" v="2962" actId="478"/>
          <ac:spMkLst>
            <pc:docMk/>
            <pc:sldMk cId="101304749" sldId="470"/>
            <ac:spMk id="7" creationId="{5E509844-DEDC-0A58-1F32-48052FBE7DB7}"/>
          </ac:spMkLst>
        </pc:spChg>
        <pc:spChg chg="add mod">
          <ac:chgData name="MIR Caroline" userId="75fc3b91-fc87-4515-bae9-bbab3cbb9543" providerId="ADAL" clId="{AD0EBC33-AC9D-44B0-BF23-7A6DB8E26780}" dt="2025-11-26T08:41:08.340" v="3672" actId="20577"/>
          <ac:spMkLst>
            <pc:docMk/>
            <pc:sldMk cId="101304749" sldId="470"/>
            <ac:spMk id="8" creationId="{68F609C8-BE1B-E537-61F8-BF2B2B67AE15}"/>
          </ac:spMkLst>
        </pc:spChg>
        <pc:spChg chg="add del mod">
          <ac:chgData name="MIR Caroline" userId="75fc3b91-fc87-4515-bae9-bbab3cbb9543" providerId="ADAL" clId="{AD0EBC33-AC9D-44B0-BF23-7A6DB8E26780}" dt="2025-11-26T07:07:03.267" v="2344" actId="478"/>
          <ac:spMkLst>
            <pc:docMk/>
            <pc:sldMk cId="101304749" sldId="470"/>
            <ac:spMk id="9" creationId="{0472BF72-0480-2B3A-3140-BA53595428A2}"/>
          </ac:spMkLst>
        </pc:spChg>
        <pc:graphicFrameChg chg="add mod modGraphic">
          <ac:chgData name="MIR Caroline" userId="75fc3b91-fc87-4515-bae9-bbab3cbb9543" providerId="ADAL" clId="{AD0EBC33-AC9D-44B0-BF23-7A6DB8E26780}" dt="2025-11-26T09:15:20.713" v="3889"/>
          <ac:graphicFrameMkLst>
            <pc:docMk/>
            <pc:sldMk cId="101304749" sldId="470"/>
            <ac:graphicFrameMk id="6" creationId="{FF717001-0365-F405-0856-21FBD06727B2}"/>
          </ac:graphicFrameMkLst>
        </pc:graphicFrameChg>
        <pc:picChg chg="del">
          <ac:chgData name="MIR Caroline" userId="75fc3b91-fc87-4515-bae9-bbab3cbb9543" providerId="ADAL" clId="{AD0EBC33-AC9D-44B0-BF23-7A6DB8E26780}" dt="2025-11-25T13:17:41.182" v="1806" actId="478"/>
          <ac:picMkLst>
            <pc:docMk/>
            <pc:sldMk cId="101304749" sldId="470"/>
            <ac:picMk id="9" creationId="{D3AB469E-5D9F-6D02-8B31-18A06603B3FB}"/>
          </ac:picMkLst>
        </pc:picChg>
      </pc:sldChg>
      <pc:sldChg chg="delSp modSp add del mod ord">
        <pc:chgData name="MIR Caroline" userId="75fc3b91-fc87-4515-bae9-bbab3cbb9543" providerId="ADAL" clId="{AD0EBC33-AC9D-44B0-BF23-7A6DB8E26780}" dt="2025-11-26T12:23:23.770" v="4192" actId="47"/>
        <pc:sldMkLst>
          <pc:docMk/>
          <pc:sldMk cId="2333759860" sldId="471"/>
        </pc:sldMkLst>
      </pc:sldChg>
      <pc:sldChg chg="add del ord">
        <pc:chgData name="MIR Caroline" userId="75fc3b91-fc87-4515-bae9-bbab3cbb9543" providerId="ADAL" clId="{AD0EBC33-AC9D-44B0-BF23-7A6DB8E26780}" dt="2025-11-26T12:23:23.770" v="4192" actId="47"/>
        <pc:sldMkLst>
          <pc:docMk/>
          <pc:sldMk cId="1459403952" sldId="472"/>
        </pc:sldMkLst>
      </pc:sldChg>
      <pc:sldChg chg="modSp add mod">
        <pc:chgData name="MIR Caroline" userId="75fc3b91-fc87-4515-bae9-bbab3cbb9543" providerId="ADAL" clId="{AD0EBC33-AC9D-44B0-BF23-7A6DB8E26780}" dt="2025-11-26T09:16:50.618" v="3890" actId="1076"/>
        <pc:sldMkLst>
          <pc:docMk/>
          <pc:sldMk cId="311544740" sldId="473"/>
        </pc:sldMkLst>
        <pc:spChg chg="mod">
          <ac:chgData name="MIR Caroline" userId="75fc3b91-fc87-4515-bae9-bbab3cbb9543" providerId="ADAL" clId="{AD0EBC33-AC9D-44B0-BF23-7A6DB8E26780}" dt="2025-11-25T13:19:12.764" v="1851" actId="13926"/>
          <ac:spMkLst>
            <pc:docMk/>
            <pc:sldMk cId="311544740" sldId="473"/>
            <ac:spMk id="2" creationId="{7D36E23C-06CA-1916-86A9-A8B249B9CFFB}"/>
          </ac:spMkLst>
        </pc:spChg>
        <pc:spChg chg="mod">
          <ac:chgData name="MIR Caroline" userId="75fc3b91-fc87-4515-bae9-bbab3cbb9543" providerId="ADAL" clId="{AD0EBC33-AC9D-44B0-BF23-7A6DB8E26780}" dt="2025-11-25T13:19:15.294" v="1852" actId="20577"/>
          <ac:spMkLst>
            <pc:docMk/>
            <pc:sldMk cId="311544740" sldId="473"/>
            <ac:spMk id="3" creationId="{1A01B186-1D43-B638-7B4D-49FEA42822E2}"/>
          </ac:spMkLst>
        </pc:spChg>
        <pc:spChg chg="mod">
          <ac:chgData name="MIR Caroline" userId="75fc3b91-fc87-4515-bae9-bbab3cbb9543" providerId="ADAL" clId="{AD0EBC33-AC9D-44B0-BF23-7A6DB8E26780}" dt="2025-11-25T13:19:03.286" v="1834" actId="14100"/>
          <ac:spMkLst>
            <pc:docMk/>
            <pc:sldMk cId="311544740" sldId="473"/>
            <ac:spMk id="6" creationId="{F6F400E2-CFDE-5B33-73D0-61BAFA642BEE}"/>
          </ac:spMkLst>
        </pc:spChg>
        <pc:spChg chg="mod">
          <ac:chgData name="MIR Caroline" userId="75fc3b91-fc87-4515-bae9-bbab3cbb9543" providerId="ADAL" clId="{AD0EBC33-AC9D-44B0-BF23-7A6DB8E26780}" dt="2025-11-26T09:16:50.618" v="3890" actId="1076"/>
          <ac:spMkLst>
            <pc:docMk/>
            <pc:sldMk cId="311544740" sldId="473"/>
            <ac:spMk id="13" creationId="{8154F8B9-3C2E-F6A6-228D-0908BC6777E0}"/>
          </ac:spMkLst>
        </pc:spChg>
      </pc:sldChg>
      <pc:sldChg chg="modSp mod">
        <pc:chgData name="MIR Caroline" userId="75fc3b91-fc87-4515-bae9-bbab3cbb9543" providerId="ADAL" clId="{AD0EBC33-AC9D-44B0-BF23-7A6DB8E26780}" dt="2025-11-26T09:24:13.079" v="4044" actId="13926"/>
        <pc:sldMkLst>
          <pc:docMk/>
          <pc:sldMk cId="2005762059" sldId="474"/>
        </pc:sldMkLst>
        <pc:spChg chg="mod">
          <ac:chgData name="MIR Caroline" userId="75fc3b91-fc87-4515-bae9-bbab3cbb9543" providerId="ADAL" clId="{AD0EBC33-AC9D-44B0-BF23-7A6DB8E26780}" dt="2025-11-26T09:24:13.079" v="4044" actId="13926"/>
          <ac:spMkLst>
            <pc:docMk/>
            <pc:sldMk cId="2005762059" sldId="474"/>
            <ac:spMk id="14" creationId="{04C5C023-194E-68DF-2DB3-0A2B6EE70E08}"/>
          </ac:spMkLst>
        </pc:spChg>
        <pc:picChg chg="mod">
          <ac:chgData name="MIR Caroline" userId="75fc3b91-fc87-4515-bae9-bbab3cbb9543" providerId="ADAL" clId="{AD0EBC33-AC9D-44B0-BF23-7A6DB8E26780}" dt="2025-11-26T09:23:58.647" v="4043" actId="1076"/>
          <ac:picMkLst>
            <pc:docMk/>
            <pc:sldMk cId="2005762059" sldId="474"/>
            <ac:picMk id="10" creationId="{F0DFB3F7-AE60-F0A2-2FCA-E43DE10E9E78}"/>
          </ac:picMkLst>
        </pc:picChg>
      </pc:sldChg>
      <pc:sldChg chg="modSp add mod ord">
        <pc:chgData name="MIR Caroline" userId="75fc3b91-fc87-4515-bae9-bbab3cbb9543" providerId="ADAL" clId="{AD0EBC33-AC9D-44B0-BF23-7A6DB8E26780}" dt="2025-11-26T12:28:00.985" v="4193" actId="13926"/>
        <pc:sldMkLst>
          <pc:docMk/>
          <pc:sldMk cId="2180863126" sldId="475"/>
        </pc:sldMkLst>
        <pc:spChg chg="mod">
          <ac:chgData name="MIR Caroline" userId="75fc3b91-fc87-4515-bae9-bbab3cbb9543" providerId="ADAL" clId="{AD0EBC33-AC9D-44B0-BF23-7A6DB8E26780}" dt="2025-11-26T12:21:45.347" v="4191" actId="13926"/>
          <ac:spMkLst>
            <pc:docMk/>
            <pc:sldMk cId="2180863126" sldId="475"/>
            <ac:spMk id="8" creationId="{FFD02600-72FD-401E-B198-4757FFB43B22}"/>
          </ac:spMkLst>
        </pc:spChg>
        <pc:spChg chg="mod">
          <ac:chgData name="MIR Caroline" userId="75fc3b91-fc87-4515-bae9-bbab3cbb9543" providerId="ADAL" clId="{AD0EBC33-AC9D-44B0-BF23-7A6DB8E26780}" dt="2025-11-26T12:28:00.985" v="4193" actId="13926"/>
          <ac:spMkLst>
            <pc:docMk/>
            <pc:sldMk cId="2180863126" sldId="475"/>
            <ac:spMk id="9" creationId="{36A37C4F-E000-0E72-3ACA-B77D31DA07B3}"/>
          </ac:spMkLst>
        </pc:spChg>
      </pc:sldChg>
      <pc:sldChg chg="delSp modSp add mod">
        <pc:chgData name="MIR Caroline" userId="75fc3b91-fc87-4515-bae9-bbab3cbb9543" providerId="ADAL" clId="{AD0EBC33-AC9D-44B0-BF23-7A6DB8E26780}" dt="2025-11-26T09:30:07.641" v="4149" actId="115"/>
        <pc:sldMkLst>
          <pc:docMk/>
          <pc:sldMk cId="1590828831" sldId="476"/>
        </pc:sldMkLst>
        <pc:spChg chg="mod">
          <ac:chgData name="MIR Caroline" userId="75fc3b91-fc87-4515-bae9-bbab3cbb9543" providerId="ADAL" clId="{AD0EBC33-AC9D-44B0-BF23-7A6DB8E26780}" dt="2025-11-26T07:39:28.997" v="2664" actId="20577"/>
          <ac:spMkLst>
            <pc:docMk/>
            <pc:sldMk cId="1590828831" sldId="476"/>
            <ac:spMk id="2" creationId="{E64DA411-14CB-B505-6C7E-67E3413FD823}"/>
          </ac:spMkLst>
        </pc:spChg>
        <pc:spChg chg="mod">
          <ac:chgData name="MIR Caroline" userId="75fc3b91-fc87-4515-bae9-bbab3cbb9543" providerId="ADAL" clId="{AD0EBC33-AC9D-44B0-BF23-7A6DB8E26780}" dt="2025-11-26T09:30:07.641" v="4149" actId="115"/>
          <ac:spMkLst>
            <pc:docMk/>
            <pc:sldMk cId="1590828831" sldId="476"/>
            <ac:spMk id="14" creationId="{15086ED5-5CAE-97D4-C9C7-74FDBDE5FCE3}"/>
          </ac:spMkLst>
        </pc:spChg>
        <pc:picChg chg="del">
          <ac:chgData name="MIR Caroline" userId="75fc3b91-fc87-4515-bae9-bbab3cbb9543" providerId="ADAL" clId="{AD0EBC33-AC9D-44B0-BF23-7A6DB8E26780}" dt="2025-11-26T07:39:30.974" v="2665" actId="478"/>
          <ac:picMkLst>
            <pc:docMk/>
            <pc:sldMk cId="1590828831" sldId="476"/>
            <ac:picMk id="10" creationId="{E534DC71-3D60-ECAF-95B0-B0DF03EF42CD}"/>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44E54C70-9D95-46E2-8493-7BEB43EAE65E}"/>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a:extLst>
              <a:ext uri="{FF2B5EF4-FFF2-40B4-BE49-F238E27FC236}">
                <a16:creationId xmlns:a16="http://schemas.microsoft.com/office/drawing/2014/main" id="{418004D4-6B5A-4EAC-95E6-C9FBB8329B5C}"/>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A7CC79-3EA3-47D5-9432-E4DEE515EF44}" type="datetimeFigureOut">
              <a:rPr lang="fr-FR" smtClean="0"/>
              <a:t>26/11/2025</a:t>
            </a:fld>
            <a:endParaRPr lang="fr-FR"/>
          </a:p>
        </p:txBody>
      </p:sp>
      <p:sp>
        <p:nvSpPr>
          <p:cNvPr id="4" name="Espace réservé du pied de page 3">
            <a:extLst>
              <a:ext uri="{FF2B5EF4-FFF2-40B4-BE49-F238E27FC236}">
                <a16:creationId xmlns:a16="http://schemas.microsoft.com/office/drawing/2014/main" id="{A262E7F7-2BCF-4D39-A347-B5077F9D1702}"/>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id="{AB8323E3-6426-44E1-A977-3DD6AAE11F2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F8DB145-C3D8-4849-B591-73DCEE2880D6}" type="slidenum">
              <a:rPr lang="fr-FR" smtClean="0"/>
              <a:t>‹N°›</a:t>
            </a:fld>
            <a:endParaRPr lang="fr-FR"/>
          </a:p>
        </p:txBody>
      </p:sp>
    </p:spTree>
    <p:extLst>
      <p:ext uri="{BB962C8B-B14F-4D97-AF65-F5344CB8AC3E}">
        <p14:creationId xmlns:p14="http://schemas.microsoft.com/office/powerpoint/2010/main" val="3609274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D98B1B2-75BF-4E26-8C2C-204C19F73978}" type="datetimeFigureOut">
              <a:rPr lang="fr-FR" smtClean="0"/>
              <a:t>26/11/2025</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ADF2C3B-CA45-4175-9520-CE406756BE8A}" type="slidenum">
              <a:rPr lang="fr-FR" smtClean="0"/>
              <a:t>‹N°›</a:t>
            </a:fld>
            <a:endParaRPr lang="fr-FR"/>
          </a:p>
        </p:txBody>
      </p:sp>
    </p:spTree>
    <p:extLst>
      <p:ext uri="{BB962C8B-B14F-4D97-AF65-F5344CB8AC3E}">
        <p14:creationId xmlns:p14="http://schemas.microsoft.com/office/powerpoint/2010/main" val="37889038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8ADF2C3B-CA45-4175-9520-CE406756BE8A}" type="slidenum">
              <a:rPr lang="fr-FR" smtClean="0"/>
              <a:t>1</a:t>
            </a:fld>
            <a:endParaRPr lang="fr-FR"/>
          </a:p>
        </p:txBody>
      </p:sp>
    </p:spTree>
    <p:extLst>
      <p:ext uri="{BB962C8B-B14F-4D97-AF65-F5344CB8AC3E}">
        <p14:creationId xmlns:p14="http://schemas.microsoft.com/office/powerpoint/2010/main" val="25765210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2D6043-CB9D-C60F-8E43-0B1CA1858A1C}"/>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43496156-ADC7-2187-17E0-CAEDDF90CBCA}"/>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2BBC901B-2195-C613-4235-D5B40982AFAE}"/>
              </a:ext>
            </a:extLst>
          </p:cNvPr>
          <p:cNvSpPr>
            <a:spLocks noGrp="1"/>
          </p:cNvSpPr>
          <p:nvPr>
            <p:ph type="body" idx="1"/>
          </p:nvPr>
        </p:nvSpPr>
        <p:spPr/>
        <p:txBody>
          <a:bodyPr/>
          <a:lstStyle/>
          <a:p>
            <a:endParaRPr lang="fr-FR"/>
          </a:p>
        </p:txBody>
      </p:sp>
      <p:sp>
        <p:nvSpPr>
          <p:cNvPr id="4" name="Espace réservé du numéro de diapositive 3">
            <a:extLst>
              <a:ext uri="{FF2B5EF4-FFF2-40B4-BE49-F238E27FC236}">
                <a16:creationId xmlns:a16="http://schemas.microsoft.com/office/drawing/2014/main" id="{9B4D6891-4769-1A53-8ABC-4D525D2992A6}"/>
              </a:ext>
            </a:extLst>
          </p:cNvPr>
          <p:cNvSpPr>
            <a:spLocks noGrp="1"/>
          </p:cNvSpPr>
          <p:nvPr>
            <p:ph type="sldNum" sz="quarter" idx="5"/>
          </p:nvPr>
        </p:nvSpPr>
        <p:spPr/>
        <p:txBody>
          <a:bodyPr/>
          <a:lstStyle/>
          <a:p>
            <a:fld id="{8ADF2C3B-CA45-4175-9520-CE406756BE8A}" type="slidenum">
              <a:rPr lang="fr-FR" smtClean="0"/>
              <a:t>2</a:t>
            </a:fld>
            <a:endParaRPr lang="fr-FR"/>
          </a:p>
        </p:txBody>
      </p:sp>
    </p:spTree>
    <p:extLst>
      <p:ext uri="{BB962C8B-B14F-4D97-AF65-F5344CB8AC3E}">
        <p14:creationId xmlns:p14="http://schemas.microsoft.com/office/powerpoint/2010/main" val="25404338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2E3AAF-E905-3758-D9E2-A98D04B6CE35}"/>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61915BE8-2C05-9BDD-C19D-FE8A4FEBD86F}"/>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1864C2F6-F06D-5084-687C-D94CA8B9264C}"/>
              </a:ext>
            </a:extLst>
          </p:cNvPr>
          <p:cNvSpPr>
            <a:spLocks noGrp="1"/>
          </p:cNvSpPr>
          <p:nvPr>
            <p:ph type="body" idx="1"/>
          </p:nvPr>
        </p:nvSpPr>
        <p:spPr/>
        <p:txBody>
          <a:bodyPr/>
          <a:lstStyle/>
          <a:p>
            <a:endParaRPr lang="fr-FR"/>
          </a:p>
        </p:txBody>
      </p:sp>
      <p:sp>
        <p:nvSpPr>
          <p:cNvPr id="4" name="Espace réservé du numéro de diapositive 3">
            <a:extLst>
              <a:ext uri="{FF2B5EF4-FFF2-40B4-BE49-F238E27FC236}">
                <a16:creationId xmlns:a16="http://schemas.microsoft.com/office/drawing/2014/main" id="{E93831FE-F336-F9C5-22F8-0DA29B798200}"/>
              </a:ext>
            </a:extLst>
          </p:cNvPr>
          <p:cNvSpPr>
            <a:spLocks noGrp="1"/>
          </p:cNvSpPr>
          <p:nvPr>
            <p:ph type="sldNum" sz="quarter" idx="5"/>
          </p:nvPr>
        </p:nvSpPr>
        <p:spPr/>
        <p:txBody>
          <a:bodyPr/>
          <a:lstStyle/>
          <a:p>
            <a:fld id="{8ADF2C3B-CA45-4175-9520-CE406756BE8A}" type="slidenum">
              <a:rPr lang="fr-FR" smtClean="0"/>
              <a:t>3</a:t>
            </a:fld>
            <a:endParaRPr lang="fr-FR"/>
          </a:p>
        </p:txBody>
      </p:sp>
    </p:spTree>
    <p:extLst>
      <p:ext uri="{BB962C8B-B14F-4D97-AF65-F5344CB8AC3E}">
        <p14:creationId xmlns:p14="http://schemas.microsoft.com/office/powerpoint/2010/main" val="7059663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FC4A93-7E2E-4C7E-D152-30356160D17B}"/>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6447F37F-8B41-D60F-0ED8-A25B7A478DE1}"/>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5C695CAD-41C6-3F55-D980-07E507B7D6F3}"/>
              </a:ext>
            </a:extLst>
          </p:cNvPr>
          <p:cNvSpPr>
            <a:spLocks noGrp="1"/>
          </p:cNvSpPr>
          <p:nvPr>
            <p:ph type="body" idx="1"/>
          </p:nvPr>
        </p:nvSpPr>
        <p:spPr/>
        <p:txBody>
          <a:bodyPr/>
          <a:lstStyle/>
          <a:p>
            <a:endParaRPr lang="fr-FR"/>
          </a:p>
        </p:txBody>
      </p:sp>
      <p:sp>
        <p:nvSpPr>
          <p:cNvPr id="4" name="Espace réservé du numéro de diapositive 3">
            <a:extLst>
              <a:ext uri="{FF2B5EF4-FFF2-40B4-BE49-F238E27FC236}">
                <a16:creationId xmlns:a16="http://schemas.microsoft.com/office/drawing/2014/main" id="{07498DED-AF42-F8D8-AC51-E21CFA2076C9}"/>
              </a:ext>
            </a:extLst>
          </p:cNvPr>
          <p:cNvSpPr>
            <a:spLocks noGrp="1"/>
          </p:cNvSpPr>
          <p:nvPr>
            <p:ph type="sldNum" sz="quarter" idx="5"/>
          </p:nvPr>
        </p:nvSpPr>
        <p:spPr/>
        <p:txBody>
          <a:bodyPr/>
          <a:lstStyle/>
          <a:p>
            <a:fld id="{8ADF2C3B-CA45-4175-9520-CE406756BE8A}" type="slidenum">
              <a:rPr lang="fr-FR" smtClean="0"/>
              <a:t>4</a:t>
            </a:fld>
            <a:endParaRPr lang="fr-FR"/>
          </a:p>
        </p:txBody>
      </p:sp>
    </p:spTree>
    <p:extLst>
      <p:ext uri="{BB962C8B-B14F-4D97-AF65-F5344CB8AC3E}">
        <p14:creationId xmlns:p14="http://schemas.microsoft.com/office/powerpoint/2010/main" val="24438487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FC4A93-7E2E-4C7E-D152-30356160D17B}"/>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6447F37F-8B41-D60F-0ED8-A25B7A478DE1}"/>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5C695CAD-41C6-3F55-D980-07E507B7D6F3}"/>
              </a:ext>
            </a:extLst>
          </p:cNvPr>
          <p:cNvSpPr>
            <a:spLocks noGrp="1"/>
          </p:cNvSpPr>
          <p:nvPr>
            <p:ph type="body" idx="1"/>
          </p:nvPr>
        </p:nvSpPr>
        <p:spPr/>
        <p:txBody>
          <a:bodyPr/>
          <a:lstStyle/>
          <a:p>
            <a:endParaRPr lang="fr-FR"/>
          </a:p>
        </p:txBody>
      </p:sp>
      <p:sp>
        <p:nvSpPr>
          <p:cNvPr id="4" name="Espace réservé du numéro de diapositive 3">
            <a:extLst>
              <a:ext uri="{FF2B5EF4-FFF2-40B4-BE49-F238E27FC236}">
                <a16:creationId xmlns:a16="http://schemas.microsoft.com/office/drawing/2014/main" id="{07498DED-AF42-F8D8-AC51-E21CFA2076C9}"/>
              </a:ext>
            </a:extLst>
          </p:cNvPr>
          <p:cNvSpPr>
            <a:spLocks noGrp="1"/>
          </p:cNvSpPr>
          <p:nvPr>
            <p:ph type="sldNum" sz="quarter" idx="5"/>
          </p:nvPr>
        </p:nvSpPr>
        <p:spPr/>
        <p:txBody>
          <a:bodyPr/>
          <a:lstStyle/>
          <a:p>
            <a:fld id="{8ADF2C3B-CA45-4175-9520-CE406756BE8A}" type="slidenum">
              <a:rPr lang="fr-FR" smtClean="0"/>
              <a:t>5</a:t>
            </a:fld>
            <a:endParaRPr lang="fr-FR"/>
          </a:p>
        </p:txBody>
      </p:sp>
    </p:spTree>
    <p:extLst>
      <p:ext uri="{BB962C8B-B14F-4D97-AF65-F5344CB8AC3E}">
        <p14:creationId xmlns:p14="http://schemas.microsoft.com/office/powerpoint/2010/main" val="1614631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A2C99C-0A6D-4A10-A7D3-2D78799AB8F2}"/>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005D5BB4-A5A7-E99D-2809-6FA617C274CE}"/>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A352F48E-2034-465D-882E-2F098F4F111D}"/>
              </a:ext>
            </a:extLst>
          </p:cNvPr>
          <p:cNvSpPr>
            <a:spLocks noGrp="1"/>
          </p:cNvSpPr>
          <p:nvPr>
            <p:ph type="body" idx="1"/>
          </p:nvPr>
        </p:nvSpPr>
        <p:spPr/>
        <p:txBody>
          <a:bodyPr/>
          <a:lstStyle/>
          <a:p>
            <a:endParaRPr lang="fr-FR"/>
          </a:p>
        </p:txBody>
      </p:sp>
      <p:sp>
        <p:nvSpPr>
          <p:cNvPr id="4" name="Espace réservé du numéro de diapositive 3">
            <a:extLst>
              <a:ext uri="{FF2B5EF4-FFF2-40B4-BE49-F238E27FC236}">
                <a16:creationId xmlns:a16="http://schemas.microsoft.com/office/drawing/2014/main" id="{FC4F9DFE-B7AB-449B-DAC6-184CB60E9292}"/>
              </a:ext>
            </a:extLst>
          </p:cNvPr>
          <p:cNvSpPr>
            <a:spLocks noGrp="1"/>
          </p:cNvSpPr>
          <p:nvPr>
            <p:ph type="sldNum" sz="quarter" idx="5"/>
          </p:nvPr>
        </p:nvSpPr>
        <p:spPr/>
        <p:txBody>
          <a:bodyPr/>
          <a:lstStyle/>
          <a:p>
            <a:fld id="{8ADF2C3B-CA45-4175-9520-CE406756BE8A}" type="slidenum">
              <a:rPr lang="fr-FR" smtClean="0"/>
              <a:t>6</a:t>
            </a:fld>
            <a:endParaRPr lang="fr-FR"/>
          </a:p>
        </p:txBody>
      </p:sp>
    </p:spTree>
    <p:extLst>
      <p:ext uri="{BB962C8B-B14F-4D97-AF65-F5344CB8AC3E}">
        <p14:creationId xmlns:p14="http://schemas.microsoft.com/office/powerpoint/2010/main" val="30091399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51AF2CC-CA7A-4160-BCB8-EE1B7E4FB5C6}"/>
              </a:ext>
            </a:extLst>
          </p:cNvPr>
          <p:cNvSpPr>
            <a:spLocks noGrp="1"/>
          </p:cNvSpPr>
          <p:nvPr>
            <p:ph type="ctrTitle" hasCustomPrompt="1"/>
          </p:nvPr>
        </p:nvSpPr>
        <p:spPr>
          <a:xfrm>
            <a:off x="401542" y="3081866"/>
            <a:ext cx="11388902" cy="1253061"/>
          </a:xfrm>
        </p:spPr>
        <p:txBody>
          <a:bodyPr anchor="t">
            <a:normAutofit/>
          </a:bodyPr>
          <a:lstStyle>
            <a:lvl1pPr algn="l">
              <a:defRPr sz="4200" b="1"/>
            </a:lvl1pPr>
          </a:lstStyle>
          <a:p>
            <a:r>
              <a:rPr lang="fr-FR"/>
              <a:t>MODIFIEZ LE STYLE DU TITRE</a:t>
            </a:r>
          </a:p>
        </p:txBody>
      </p:sp>
      <p:sp>
        <p:nvSpPr>
          <p:cNvPr id="3" name="Sous-titre 2">
            <a:extLst>
              <a:ext uri="{FF2B5EF4-FFF2-40B4-BE49-F238E27FC236}">
                <a16:creationId xmlns:a16="http://schemas.microsoft.com/office/drawing/2014/main" id="{D89E80AB-5566-4154-891E-B4A2B914C05A}"/>
              </a:ext>
            </a:extLst>
          </p:cNvPr>
          <p:cNvSpPr>
            <a:spLocks noGrp="1"/>
          </p:cNvSpPr>
          <p:nvPr>
            <p:ph type="subTitle" idx="1"/>
          </p:nvPr>
        </p:nvSpPr>
        <p:spPr>
          <a:xfrm>
            <a:off x="401543" y="4559827"/>
            <a:ext cx="11388902" cy="462662"/>
          </a:xfrm>
        </p:spPr>
        <p:txBody>
          <a:bodyPr>
            <a:noAutofit/>
          </a:bodyPr>
          <a:lstStyle>
            <a:lvl1pPr marL="0" indent="0" algn="l">
              <a:buNone/>
              <a:defRPr sz="3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a:extLst>
              <a:ext uri="{FF2B5EF4-FFF2-40B4-BE49-F238E27FC236}">
                <a16:creationId xmlns:a16="http://schemas.microsoft.com/office/drawing/2014/main" id="{AD02B6FF-75EA-449F-A611-DB245605330A}"/>
              </a:ext>
            </a:extLst>
          </p:cNvPr>
          <p:cNvSpPr>
            <a:spLocks noGrp="1"/>
          </p:cNvSpPr>
          <p:nvPr>
            <p:ph type="dt" sz="half" idx="10"/>
          </p:nvPr>
        </p:nvSpPr>
        <p:spPr>
          <a:xfrm>
            <a:off x="10645422" y="6398170"/>
            <a:ext cx="1145036" cy="365125"/>
          </a:xfrm>
        </p:spPr>
        <p:txBody>
          <a:bodyPr/>
          <a:lstStyle/>
          <a:p>
            <a:r>
              <a:rPr lang="fr-FR"/>
              <a:t>06/10/2023</a:t>
            </a:r>
          </a:p>
        </p:txBody>
      </p:sp>
      <p:sp>
        <p:nvSpPr>
          <p:cNvPr id="5" name="Espace réservé du pied de page 4">
            <a:extLst>
              <a:ext uri="{FF2B5EF4-FFF2-40B4-BE49-F238E27FC236}">
                <a16:creationId xmlns:a16="http://schemas.microsoft.com/office/drawing/2014/main" id="{3866E786-3773-4911-80B4-D2313E6B9F49}"/>
              </a:ext>
            </a:extLst>
          </p:cNvPr>
          <p:cNvSpPr>
            <a:spLocks noGrp="1"/>
          </p:cNvSpPr>
          <p:nvPr>
            <p:ph type="ftr" sz="quarter" idx="11"/>
          </p:nvPr>
        </p:nvSpPr>
        <p:spPr>
          <a:xfrm>
            <a:off x="401542" y="6398170"/>
            <a:ext cx="4085550" cy="365125"/>
          </a:xfrm>
        </p:spPr>
        <p:txBody>
          <a:bodyPr/>
          <a:lstStyle/>
          <a:p>
            <a:r>
              <a:rPr lang="fr-FR"/>
              <a:t>Intitulé de la direction/service</a:t>
            </a:r>
          </a:p>
        </p:txBody>
      </p:sp>
      <p:sp>
        <p:nvSpPr>
          <p:cNvPr id="6" name="Espace réservé du numéro de diapositive 5">
            <a:extLst>
              <a:ext uri="{FF2B5EF4-FFF2-40B4-BE49-F238E27FC236}">
                <a16:creationId xmlns:a16="http://schemas.microsoft.com/office/drawing/2014/main" id="{3D2BFC73-3D1E-4F51-8954-158EBF717458}"/>
              </a:ext>
            </a:extLst>
          </p:cNvPr>
          <p:cNvSpPr>
            <a:spLocks noGrp="1"/>
          </p:cNvSpPr>
          <p:nvPr>
            <p:ph type="sldNum" sz="quarter" idx="12"/>
          </p:nvPr>
        </p:nvSpPr>
        <p:spPr>
          <a:xfrm>
            <a:off x="9550400" y="6398170"/>
            <a:ext cx="714828" cy="365125"/>
          </a:xfrm>
        </p:spPr>
        <p:txBody>
          <a:bodyPr/>
          <a:lstStyle/>
          <a:p>
            <a:fld id="{07C99ADF-20A6-40EF-AAB9-F326D6E12C60}" type="slidenum">
              <a:rPr lang="fr-FR" smtClean="0"/>
              <a:t>‹N°›</a:t>
            </a:fld>
            <a:endParaRPr lang="fr-FR"/>
          </a:p>
        </p:txBody>
      </p:sp>
    </p:spTree>
    <p:extLst>
      <p:ext uri="{BB962C8B-B14F-4D97-AF65-F5344CB8AC3E}">
        <p14:creationId xmlns:p14="http://schemas.microsoft.com/office/powerpoint/2010/main" val="31317672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173931D-BCE5-4DD6-837E-9093D81A36E0}"/>
              </a:ext>
            </a:extLst>
          </p:cNvPr>
          <p:cNvSpPr>
            <a:spLocks noGrp="1"/>
          </p:cNvSpPr>
          <p:nvPr>
            <p:ph type="title" hasCustomPrompt="1"/>
          </p:nvPr>
        </p:nvSpPr>
        <p:spPr>
          <a:xfrm>
            <a:off x="401542" y="1117735"/>
            <a:ext cx="11388916" cy="591425"/>
          </a:xfrm>
        </p:spPr>
        <p:txBody>
          <a:bodyPr>
            <a:noAutofit/>
          </a:bodyPr>
          <a:lstStyle>
            <a:lvl1pPr>
              <a:defRPr sz="3600"/>
            </a:lvl1pPr>
          </a:lstStyle>
          <a:p>
            <a:r>
              <a:rPr lang="fr-FR"/>
              <a:t>Sommaire</a:t>
            </a:r>
          </a:p>
        </p:txBody>
      </p:sp>
      <p:sp>
        <p:nvSpPr>
          <p:cNvPr id="4" name="Espace réservé de la date 3">
            <a:extLst>
              <a:ext uri="{FF2B5EF4-FFF2-40B4-BE49-F238E27FC236}">
                <a16:creationId xmlns:a16="http://schemas.microsoft.com/office/drawing/2014/main" id="{510E8C5C-7ABD-4753-8303-D45855CD8922}"/>
              </a:ext>
            </a:extLst>
          </p:cNvPr>
          <p:cNvSpPr>
            <a:spLocks noGrp="1"/>
          </p:cNvSpPr>
          <p:nvPr>
            <p:ph type="dt" sz="half" idx="10"/>
          </p:nvPr>
        </p:nvSpPr>
        <p:spPr/>
        <p:txBody>
          <a:bodyPr/>
          <a:lstStyle/>
          <a:p>
            <a:r>
              <a:rPr lang="fr-FR"/>
              <a:t>06/10/2023</a:t>
            </a:r>
          </a:p>
        </p:txBody>
      </p:sp>
      <p:sp>
        <p:nvSpPr>
          <p:cNvPr id="5" name="Espace réservé du pied de page 4">
            <a:extLst>
              <a:ext uri="{FF2B5EF4-FFF2-40B4-BE49-F238E27FC236}">
                <a16:creationId xmlns:a16="http://schemas.microsoft.com/office/drawing/2014/main" id="{985D1710-4FA1-4336-974E-07022CB92EC2}"/>
              </a:ext>
            </a:extLst>
          </p:cNvPr>
          <p:cNvSpPr>
            <a:spLocks noGrp="1"/>
          </p:cNvSpPr>
          <p:nvPr>
            <p:ph type="ftr" sz="quarter" idx="11"/>
          </p:nvPr>
        </p:nvSpPr>
        <p:spPr/>
        <p:txBody>
          <a:bodyPr/>
          <a:lstStyle/>
          <a:p>
            <a:r>
              <a:rPr lang="fr-FR"/>
              <a:t>Intitulé de la direction/service</a:t>
            </a:r>
          </a:p>
        </p:txBody>
      </p:sp>
      <p:sp>
        <p:nvSpPr>
          <p:cNvPr id="6" name="Espace réservé du numéro de diapositive 5">
            <a:extLst>
              <a:ext uri="{FF2B5EF4-FFF2-40B4-BE49-F238E27FC236}">
                <a16:creationId xmlns:a16="http://schemas.microsoft.com/office/drawing/2014/main" id="{3710B1E8-C169-4C55-A825-20052736CA23}"/>
              </a:ext>
            </a:extLst>
          </p:cNvPr>
          <p:cNvSpPr>
            <a:spLocks noGrp="1"/>
          </p:cNvSpPr>
          <p:nvPr>
            <p:ph type="sldNum" sz="quarter" idx="12"/>
          </p:nvPr>
        </p:nvSpPr>
        <p:spPr/>
        <p:txBody>
          <a:bodyPr/>
          <a:lstStyle/>
          <a:p>
            <a:fld id="{07C99ADF-20A6-40EF-AAB9-F326D6E12C60}" type="slidenum">
              <a:rPr lang="fr-FR" smtClean="0"/>
              <a:t>‹N°›</a:t>
            </a:fld>
            <a:endParaRPr lang="fr-FR"/>
          </a:p>
        </p:txBody>
      </p:sp>
      <p:cxnSp>
        <p:nvCxnSpPr>
          <p:cNvPr id="22" name="Connecteur droit 21">
            <a:extLst>
              <a:ext uri="{FF2B5EF4-FFF2-40B4-BE49-F238E27FC236}">
                <a16:creationId xmlns:a16="http://schemas.microsoft.com/office/drawing/2014/main" id="{FC36484D-BB1A-474C-B0F5-C8D0C79DA0C4}"/>
              </a:ext>
            </a:extLst>
          </p:cNvPr>
          <p:cNvCxnSpPr>
            <a:cxnSpLocks/>
          </p:cNvCxnSpPr>
          <p:nvPr userDrawn="1"/>
        </p:nvCxnSpPr>
        <p:spPr>
          <a:xfrm>
            <a:off x="499326" y="6326906"/>
            <a:ext cx="1119334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Espace réservé du contenu 5">
            <a:extLst>
              <a:ext uri="{FF2B5EF4-FFF2-40B4-BE49-F238E27FC236}">
                <a16:creationId xmlns:a16="http://schemas.microsoft.com/office/drawing/2014/main" id="{4192D36F-A845-4959-8B50-FB78F7C2E55A}"/>
              </a:ext>
            </a:extLst>
          </p:cNvPr>
          <p:cNvSpPr>
            <a:spLocks noGrp="1"/>
          </p:cNvSpPr>
          <p:nvPr>
            <p:ph sz="quarter" idx="4"/>
          </p:nvPr>
        </p:nvSpPr>
        <p:spPr>
          <a:xfrm>
            <a:off x="401541" y="2456730"/>
            <a:ext cx="3614277" cy="3422568"/>
          </a:xfrm>
        </p:spPr>
        <p:txBody>
          <a:bodyPr/>
          <a:lstStyle>
            <a:lvl1pPr marL="358775" indent="-358775">
              <a:lnSpc>
                <a:spcPct val="100000"/>
              </a:lnSpc>
              <a:spcBef>
                <a:spcPts val="0"/>
              </a:spcBef>
              <a:spcAft>
                <a:spcPts val="1200"/>
              </a:spcAft>
              <a:buFont typeface="+mj-lt"/>
              <a:buAutoNum type="arabicPeriod"/>
              <a:defRPr sz="1600" b="1"/>
            </a:lvl1pPr>
            <a:lvl2pPr marL="631825" indent="-273050">
              <a:lnSpc>
                <a:spcPct val="100000"/>
              </a:lnSpc>
              <a:spcBef>
                <a:spcPts val="0"/>
              </a:spcBef>
              <a:spcAft>
                <a:spcPts val="1200"/>
              </a:spcAft>
              <a:buFont typeface="+mj-lt"/>
              <a:buAutoNum type="alphaLcParenR"/>
              <a:defRPr sz="1600"/>
            </a:lvl2pPr>
          </a:lstStyle>
          <a:p>
            <a:pPr lvl="0"/>
            <a:r>
              <a:rPr lang="fr-FR"/>
              <a:t>Modifier les styles du texte du masque</a:t>
            </a:r>
          </a:p>
          <a:p>
            <a:pPr lvl="1"/>
            <a:r>
              <a:rPr lang="fr-FR"/>
              <a:t>Deuxième niveau</a:t>
            </a:r>
          </a:p>
        </p:txBody>
      </p:sp>
      <p:sp>
        <p:nvSpPr>
          <p:cNvPr id="28" name="Espace réservé du contenu 5">
            <a:extLst>
              <a:ext uri="{FF2B5EF4-FFF2-40B4-BE49-F238E27FC236}">
                <a16:creationId xmlns:a16="http://schemas.microsoft.com/office/drawing/2014/main" id="{017122FA-9593-403F-B7CA-7E0389A65ED1}"/>
              </a:ext>
            </a:extLst>
          </p:cNvPr>
          <p:cNvSpPr>
            <a:spLocks noGrp="1"/>
          </p:cNvSpPr>
          <p:nvPr>
            <p:ph sz="quarter" idx="13"/>
          </p:nvPr>
        </p:nvSpPr>
        <p:spPr>
          <a:xfrm>
            <a:off x="4288861" y="2456730"/>
            <a:ext cx="3614277" cy="3422568"/>
          </a:xfrm>
        </p:spPr>
        <p:txBody>
          <a:bodyPr/>
          <a:lstStyle>
            <a:lvl1pPr marL="358775" indent="-358775">
              <a:lnSpc>
                <a:spcPct val="100000"/>
              </a:lnSpc>
              <a:spcBef>
                <a:spcPts val="0"/>
              </a:spcBef>
              <a:spcAft>
                <a:spcPts val="1200"/>
              </a:spcAft>
              <a:buFont typeface="+mj-lt"/>
              <a:buAutoNum type="arabicPeriod"/>
              <a:defRPr sz="1600" b="1"/>
            </a:lvl1pPr>
            <a:lvl2pPr marL="631825" indent="-273050">
              <a:lnSpc>
                <a:spcPct val="100000"/>
              </a:lnSpc>
              <a:spcBef>
                <a:spcPts val="0"/>
              </a:spcBef>
              <a:spcAft>
                <a:spcPts val="1200"/>
              </a:spcAft>
              <a:buFont typeface="+mj-lt"/>
              <a:buAutoNum type="alphaLcParenR"/>
              <a:defRPr sz="1600"/>
            </a:lvl2pPr>
          </a:lstStyle>
          <a:p>
            <a:pPr lvl="0"/>
            <a:r>
              <a:rPr lang="fr-FR"/>
              <a:t>Modifier les styles du texte du masque</a:t>
            </a:r>
          </a:p>
          <a:p>
            <a:pPr lvl="1"/>
            <a:r>
              <a:rPr lang="fr-FR"/>
              <a:t>Deuxième niveau</a:t>
            </a:r>
          </a:p>
        </p:txBody>
      </p:sp>
      <p:sp>
        <p:nvSpPr>
          <p:cNvPr id="29" name="Espace réservé du contenu 5">
            <a:extLst>
              <a:ext uri="{FF2B5EF4-FFF2-40B4-BE49-F238E27FC236}">
                <a16:creationId xmlns:a16="http://schemas.microsoft.com/office/drawing/2014/main" id="{2FAA6C87-BB8A-4CEF-8DE6-64CB5B6C02FE}"/>
              </a:ext>
            </a:extLst>
          </p:cNvPr>
          <p:cNvSpPr>
            <a:spLocks noGrp="1"/>
          </p:cNvSpPr>
          <p:nvPr>
            <p:ph sz="quarter" idx="14"/>
          </p:nvPr>
        </p:nvSpPr>
        <p:spPr>
          <a:xfrm>
            <a:off x="8170230" y="2456730"/>
            <a:ext cx="3614277" cy="3422568"/>
          </a:xfrm>
        </p:spPr>
        <p:txBody>
          <a:bodyPr/>
          <a:lstStyle>
            <a:lvl1pPr marL="358775" indent="-358775">
              <a:lnSpc>
                <a:spcPct val="100000"/>
              </a:lnSpc>
              <a:spcBef>
                <a:spcPts val="0"/>
              </a:spcBef>
              <a:spcAft>
                <a:spcPts val="1200"/>
              </a:spcAft>
              <a:buFont typeface="+mj-lt"/>
              <a:buAutoNum type="arabicPeriod"/>
              <a:defRPr sz="1600" b="1"/>
            </a:lvl1pPr>
            <a:lvl2pPr marL="631825" indent="-273050">
              <a:lnSpc>
                <a:spcPct val="100000"/>
              </a:lnSpc>
              <a:spcBef>
                <a:spcPts val="0"/>
              </a:spcBef>
              <a:spcAft>
                <a:spcPts val="1200"/>
              </a:spcAft>
              <a:buFont typeface="+mj-lt"/>
              <a:buAutoNum type="alphaLcParenR"/>
              <a:defRPr sz="1600"/>
            </a:lvl2pPr>
          </a:lstStyle>
          <a:p>
            <a:pPr lvl="0"/>
            <a:r>
              <a:rPr lang="fr-FR"/>
              <a:t>Modifier les styles du texte du masque</a:t>
            </a:r>
          </a:p>
          <a:p>
            <a:pPr lvl="1"/>
            <a:r>
              <a:rPr lang="fr-FR"/>
              <a:t>Deuxième niveau</a:t>
            </a:r>
          </a:p>
        </p:txBody>
      </p:sp>
    </p:spTree>
    <p:extLst>
      <p:ext uri="{BB962C8B-B14F-4D97-AF65-F5344CB8AC3E}">
        <p14:creationId xmlns:p14="http://schemas.microsoft.com/office/powerpoint/2010/main" val="38310574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Intercalaire parti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173931D-BCE5-4DD6-837E-9093D81A36E0}"/>
              </a:ext>
            </a:extLst>
          </p:cNvPr>
          <p:cNvSpPr>
            <a:spLocks noGrp="1"/>
          </p:cNvSpPr>
          <p:nvPr>
            <p:ph type="title"/>
          </p:nvPr>
        </p:nvSpPr>
        <p:spPr>
          <a:xfrm>
            <a:off x="401542" y="2766218"/>
            <a:ext cx="11388916" cy="1325563"/>
          </a:xfrm>
        </p:spPr>
        <p:txBody>
          <a:bodyPr/>
          <a:lstStyle/>
          <a:p>
            <a:r>
              <a:rPr lang="fr-FR"/>
              <a:t>Modifiez le style du titre</a:t>
            </a:r>
          </a:p>
        </p:txBody>
      </p:sp>
      <p:sp>
        <p:nvSpPr>
          <p:cNvPr id="4" name="Espace réservé de la date 3">
            <a:extLst>
              <a:ext uri="{FF2B5EF4-FFF2-40B4-BE49-F238E27FC236}">
                <a16:creationId xmlns:a16="http://schemas.microsoft.com/office/drawing/2014/main" id="{510E8C5C-7ABD-4753-8303-D45855CD8922}"/>
              </a:ext>
            </a:extLst>
          </p:cNvPr>
          <p:cNvSpPr>
            <a:spLocks noGrp="1"/>
          </p:cNvSpPr>
          <p:nvPr>
            <p:ph type="dt" sz="half" idx="10"/>
          </p:nvPr>
        </p:nvSpPr>
        <p:spPr/>
        <p:txBody>
          <a:bodyPr/>
          <a:lstStyle>
            <a:lvl1pPr>
              <a:defRPr/>
            </a:lvl1pPr>
          </a:lstStyle>
          <a:p>
            <a:r>
              <a:rPr lang="fr-FR"/>
              <a:t>06/10/2023</a:t>
            </a:r>
          </a:p>
        </p:txBody>
      </p:sp>
      <p:sp>
        <p:nvSpPr>
          <p:cNvPr id="5" name="Espace réservé du pied de page 4">
            <a:extLst>
              <a:ext uri="{FF2B5EF4-FFF2-40B4-BE49-F238E27FC236}">
                <a16:creationId xmlns:a16="http://schemas.microsoft.com/office/drawing/2014/main" id="{985D1710-4FA1-4336-974E-07022CB92EC2}"/>
              </a:ext>
            </a:extLst>
          </p:cNvPr>
          <p:cNvSpPr>
            <a:spLocks noGrp="1"/>
          </p:cNvSpPr>
          <p:nvPr>
            <p:ph type="ftr" sz="quarter" idx="11"/>
          </p:nvPr>
        </p:nvSpPr>
        <p:spPr/>
        <p:txBody>
          <a:bodyPr/>
          <a:lstStyle>
            <a:lvl1pPr>
              <a:defRPr/>
            </a:lvl1pPr>
          </a:lstStyle>
          <a:p>
            <a:r>
              <a:rPr lang="fr-FR"/>
              <a:t>DVTD / Service Transport et Mobilité</a:t>
            </a:r>
          </a:p>
        </p:txBody>
      </p:sp>
      <p:sp>
        <p:nvSpPr>
          <p:cNvPr id="6" name="Espace réservé du numéro de diapositive 5">
            <a:extLst>
              <a:ext uri="{FF2B5EF4-FFF2-40B4-BE49-F238E27FC236}">
                <a16:creationId xmlns:a16="http://schemas.microsoft.com/office/drawing/2014/main" id="{3710B1E8-C169-4C55-A825-20052736CA23}"/>
              </a:ext>
            </a:extLst>
          </p:cNvPr>
          <p:cNvSpPr>
            <a:spLocks noGrp="1"/>
          </p:cNvSpPr>
          <p:nvPr>
            <p:ph type="sldNum" sz="quarter" idx="12"/>
          </p:nvPr>
        </p:nvSpPr>
        <p:spPr/>
        <p:txBody>
          <a:bodyPr/>
          <a:lstStyle/>
          <a:p>
            <a:fld id="{07C99ADF-20A6-40EF-AAB9-F326D6E12C60}" type="slidenum">
              <a:rPr lang="fr-FR" smtClean="0"/>
              <a:t>‹N°›</a:t>
            </a:fld>
            <a:endParaRPr lang="fr-FR"/>
          </a:p>
        </p:txBody>
      </p:sp>
      <p:cxnSp>
        <p:nvCxnSpPr>
          <p:cNvPr id="13" name="Connecteur droit 12">
            <a:extLst>
              <a:ext uri="{FF2B5EF4-FFF2-40B4-BE49-F238E27FC236}">
                <a16:creationId xmlns:a16="http://schemas.microsoft.com/office/drawing/2014/main" id="{C7F1165D-0DBB-4343-96DD-6E8FA9F6076A}"/>
              </a:ext>
            </a:extLst>
          </p:cNvPr>
          <p:cNvCxnSpPr>
            <a:cxnSpLocks/>
          </p:cNvCxnSpPr>
          <p:nvPr userDrawn="1"/>
        </p:nvCxnSpPr>
        <p:spPr>
          <a:xfrm>
            <a:off x="499326" y="6326906"/>
            <a:ext cx="1119334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Espace réservé pour une image  13">
            <a:extLst>
              <a:ext uri="{FF2B5EF4-FFF2-40B4-BE49-F238E27FC236}">
                <a16:creationId xmlns:a16="http://schemas.microsoft.com/office/drawing/2014/main" id="{B0B57733-763C-45E9-9A99-1B7E912A7B88}"/>
              </a:ext>
            </a:extLst>
          </p:cNvPr>
          <p:cNvSpPr>
            <a:spLocks noGrp="1"/>
          </p:cNvSpPr>
          <p:nvPr>
            <p:ph type="pic" sz="quarter" idx="13"/>
          </p:nvPr>
        </p:nvSpPr>
        <p:spPr>
          <a:xfrm>
            <a:off x="1" y="969963"/>
            <a:ext cx="12192000" cy="5356225"/>
          </a:xfrm>
        </p:spPr>
        <p:txBody>
          <a:bodyPr/>
          <a:lstStyle/>
          <a:p>
            <a:r>
              <a:rPr lang="fr-FR"/>
              <a:t>Cliquez sur l'icône pour ajouter une image</a:t>
            </a:r>
          </a:p>
        </p:txBody>
      </p:sp>
    </p:spTree>
    <p:extLst>
      <p:ext uri="{BB962C8B-B14F-4D97-AF65-F5344CB8AC3E}">
        <p14:creationId xmlns:p14="http://schemas.microsoft.com/office/powerpoint/2010/main" val="26871715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lide contenus 1 colonn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DD593A3-12EC-4325-949A-8513F8EDA465}"/>
              </a:ext>
            </a:extLst>
          </p:cNvPr>
          <p:cNvSpPr>
            <a:spLocks noGrp="1"/>
          </p:cNvSpPr>
          <p:nvPr>
            <p:ph type="title"/>
          </p:nvPr>
        </p:nvSpPr>
        <p:spPr>
          <a:xfrm>
            <a:off x="401542" y="770447"/>
            <a:ext cx="11388916" cy="661189"/>
          </a:xfrm>
        </p:spPr>
        <p:txBody>
          <a:bodyPr anchor="b">
            <a:normAutofit/>
          </a:bodyPr>
          <a:lstStyle>
            <a:lvl1pPr>
              <a:defRPr sz="3200"/>
            </a:lvl1pPr>
          </a:lstStyle>
          <a:p>
            <a:r>
              <a:rPr lang="fr-FR"/>
              <a:t>Modifiez le style du titre</a:t>
            </a:r>
          </a:p>
        </p:txBody>
      </p:sp>
      <p:sp>
        <p:nvSpPr>
          <p:cNvPr id="5" name="Espace réservé de la date 4">
            <a:extLst>
              <a:ext uri="{FF2B5EF4-FFF2-40B4-BE49-F238E27FC236}">
                <a16:creationId xmlns:a16="http://schemas.microsoft.com/office/drawing/2014/main" id="{06459C7A-22DD-4DA0-996C-F27E91BCDD9F}"/>
              </a:ext>
            </a:extLst>
          </p:cNvPr>
          <p:cNvSpPr>
            <a:spLocks noGrp="1"/>
          </p:cNvSpPr>
          <p:nvPr>
            <p:ph type="dt" sz="half" idx="10"/>
          </p:nvPr>
        </p:nvSpPr>
        <p:spPr/>
        <p:txBody>
          <a:bodyPr/>
          <a:lstStyle>
            <a:lvl1pPr>
              <a:defRPr/>
            </a:lvl1pPr>
          </a:lstStyle>
          <a:p>
            <a:r>
              <a:rPr lang="fr-FR"/>
              <a:t>06/10/2023</a:t>
            </a:r>
          </a:p>
        </p:txBody>
      </p:sp>
      <p:sp>
        <p:nvSpPr>
          <p:cNvPr id="6" name="Espace réservé du pied de page 5">
            <a:extLst>
              <a:ext uri="{FF2B5EF4-FFF2-40B4-BE49-F238E27FC236}">
                <a16:creationId xmlns:a16="http://schemas.microsoft.com/office/drawing/2014/main" id="{9D0C406E-636A-4D77-BA99-F66CF9467A29}"/>
              </a:ext>
            </a:extLst>
          </p:cNvPr>
          <p:cNvSpPr>
            <a:spLocks noGrp="1"/>
          </p:cNvSpPr>
          <p:nvPr>
            <p:ph type="ftr" sz="quarter" idx="11"/>
          </p:nvPr>
        </p:nvSpPr>
        <p:spPr/>
        <p:txBody>
          <a:bodyPr/>
          <a:lstStyle>
            <a:lvl1pPr>
              <a:defRPr/>
            </a:lvl1pPr>
          </a:lstStyle>
          <a:p>
            <a:r>
              <a:rPr lang="fr-FR"/>
              <a:t>DVTD / Service Transports et Mobilité</a:t>
            </a:r>
          </a:p>
        </p:txBody>
      </p:sp>
      <p:sp>
        <p:nvSpPr>
          <p:cNvPr id="7" name="Espace réservé du numéro de diapositive 6">
            <a:extLst>
              <a:ext uri="{FF2B5EF4-FFF2-40B4-BE49-F238E27FC236}">
                <a16:creationId xmlns:a16="http://schemas.microsoft.com/office/drawing/2014/main" id="{A918D5BC-FCAD-4EC5-845A-FC6AE6B6F6FA}"/>
              </a:ext>
            </a:extLst>
          </p:cNvPr>
          <p:cNvSpPr>
            <a:spLocks noGrp="1"/>
          </p:cNvSpPr>
          <p:nvPr>
            <p:ph type="sldNum" sz="quarter" idx="12"/>
          </p:nvPr>
        </p:nvSpPr>
        <p:spPr/>
        <p:txBody>
          <a:bodyPr/>
          <a:lstStyle/>
          <a:p>
            <a:fld id="{07C99ADF-20A6-40EF-AAB9-F326D6E12C60}" type="slidenum">
              <a:rPr lang="fr-FR" smtClean="0"/>
              <a:t>‹N°›</a:t>
            </a:fld>
            <a:endParaRPr lang="fr-FR"/>
          </a:p>
        </p:txBody>
      </p:sp>
      <p:cxnSp>
        <p:nvCxnSpPr>
          <p:cNvPr id="13" name="Connecteur droit 12">
            <a:extLst>
              <a:ext uri="{FF2B5EF4-FFF2-40B4-BE49-F238E27FC236}">
                <a16:creationId xmlns:a16="http://schemas.microsoft.com/office/drawing/2014/main" id="{CCE161EE-D5F0-4BBD-82F6-648AAE2CA275}"/>
              </a:ext>
            </a:extLst>
          </p:cNvPr>
          <p:cNvCxnSpPr>
            <a:cxnSpLocks/>
          </p:cNvCxnSpPr>
          <p:nvPr userDrawn="1"/>
        </p:nvCxnSpPr>
        <p:spPr>
          <a:xfrm>
            <a:off x="499326" y="6326906"/>
            <a:ext cx="1119334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Espace réservé du contenu 5">
            <a:extLst>
              <a:ext uri="{FF2B5EF4-FFF2-40B4-BE49-F238E27FC236}">
                <a16:creationId xmlns:a16="http://schemas.microsoft.com/office/drawing/2014/main" id="{C65D261E-2C4A-4979-B86B-4100D57BB9B4}"/>
              </a:ext>
            </a:extLst>
          </p:cNvPr>
          <p:cNvSpPr>
            <a:spLocks noGrp="1"/>
          </p:cNvSpPr>
          <p:nvPr>
            <p:ph sz="quarter" idx="4" hasCustomPrompt="1"/>
          </p:nvPr>
        </p:nvSpPr>
        <p:spPr>
          <a:xfrm>
            <a:off x="401541" y="1588655"/>
            <a:ext cx="11388916" cy="4225991"/>
          </a:xfrm>
        </p:spPr>
        <p:txBody>
          <a:bodyPr>
            <a:normAutofit/>
          </a:bodyPr>
          <a:lstStyle>
            <a:lvl1pPr marL="285750" indent="-285750">
              <a:lnSpc>
                <a:spcPct val="100000"/>
              </a:lnSpc>
              <a:spcBef>
                <a:spcPts val="0"/>
              </a:spcBef>
              <a:spcAft>
                <a:spcPts val="1200"/>
              </a:spcAft>
              <a:buFont typeface="Arial" panose="020B0604020202020204" pitchFamily="34" charset="0"/>
              <a:buChar char="•"/>
              <a:defRPr sz="2400" b="0"/>
            </a:lvl1pPr>
            <a:lvl2pPr marL="644525" indent="-285750">
              <a:lnSpc>
                <a:spcPct val="100000"/>
              </a:lnSpc>
              <a:spcBef>
                <a:spcPts val="0"/>
              </a:spcBef>
              <a:spcAft>
                <a:spcPts val="1200"/>
              </a:spcAft>
              <a:buFont typeface="Courier New" panose="02070309020205020404" pitchFamily="49" charset="0"/>
              <a:buChar char="o"/>
              <a:defRPr sz="2000"/>
            </a:lvl2pPr>
            <a:lvl3pPr>
              <a:lnSpc>
                <a:spcPct val="100000"/>
              </a:lnSpc>
              <a:spcBef>
                <a:spcPts val="0"/>
              </a:spcBef>
              <a:spcAft>
                <a:spcPts val="1200"/>
              </a:spcAft>
              <a:defRPr/>
            </a:lvl3pPr>
          </a:lstStyle>
          <a:p>
            <a:pPr lvl="0"/>
            <a:r>
              <a:rPr lang="fr-FR"/>
              <a:t>Modifier les styles du texte du masque</a:t>
            </a:r>
          </a:p>
          <a:p>
            <a:pPr lvl="1"/>
            <a:r>
              <a:rPr lang="fr-FR" err="1"/>
              <a:t>Dfdffd</a:t>
            </a:r>
            <a:endParaRPr lang="fr-FR"/>
          </a:p>
          <a:p>
            <a:pPr lvl="2"/>
            <a:r>
              <a:rPr lang="fr-FR" err="1"/>
              <a:t>rrt</a:t>
            </a:r>
            <a:endParaRPr lang="fr-FR"/>
          </a:p>
          <a:p>
            <a:pPr lvl="1"/>
            <a:endParaRPr lang="fr-FR"/>
          </a:p>
        </p:txBody>
      </p:sp>
      <p:sp>
        <p:nvSpPr>
          <p:cNvPr id="14" name="Espace réservé du contenu 5">
            <a:extLst>
              <a:ext uri="{FF2B5EF4-FFF2-40B4-BE49-F238E27FC236}">
                <a16:creationId xmlns:a16="http://schemas.microsoft.com/office/drawing/2014/main" id="{F4446820-0AA1-4B7F-9CDE-D21DCFF984C4}"/>
              </a:ext>
            </a:extLst>
          </p:cNvPr>
          <p:cNvSpPr>
            <a:spLocks noGrp="1"/>
          </p:cNvSpPr>
          <p:nvPr>
            <p:ph sz="quarter" idx="15"/>
          </p:nvPr>
        </p:nvSpPr>
        <p:spPr>
          <a:xfrm>
            <a:off x="9042400" y="147785"/>
            <a:ext cx="2736396" cy="539538"/>
          </a:xfrm>
        </p:spPr>
        <p:txBody>
          <a:bodyPr>
            <a:normAutofit/>
          </a:bodyPr>
          <a:lstStyle>
            <a:lvl1pPr marL="0" indent="0" algn="r">
              <a:lnSpc>
                <a:spcPct val="100000"/>
              </a:lnSpc>
              <a:spcBef>
                <a:spcPts val="0"/>
              </a:spcBef>
              <a:spcAft>
                <a:spcPts val="0"/>
              </a:spcAft>
              <a:buFont typeface="+mj-lt"/>
              <a:buNone/>
              <a:defRPr sz="1100" b="0"/>
            </a:lvl1pPr>
            <a:lvl2pPr marL="358775" indent="0">
              <a:lnSpc>
                <a:spcPct val="100000"/>
              </a:lnSpc>
              <a:spcBef>
                <a:spcPts val="0"/>
              </a:spcBef>
              <a:spcAft>
                <a:spcPts val="1200"/>
              </a:spcAft>
              <a:buFont typeface="+mj-lt"/>
              <a:buNone/>
              <a:defRPr sz="1600"/>
            </a:lvl2pPr>
          </a:lstStyle>
          <a:p>
            <a:pPr lvl="0"/>
            <a:r>
              <a:rPr lang="fr-FR"/>
              <a:t>Modifier les styles du texte du masque</a:t>
            </a:r>
          </a:p>
        </p:txBody>
      </p:sp>
    </p:spTree>
    <p:extLst>
      <p:ext uri="{BB962C8B-B14F-4D97-AF65-F5344CB8AC3E}">
        <p14:creationId xmlns:p14="http://schemas.microsoft.com/office/powerpoint/2010/main" val="11059674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lide contenus 2 colonne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DD593A3-12EC-4325-949A-8513F8EDA465}"/>
              </a:ext>
            </a:extLst>
          </p:cNvPr>
          <p:cNvSpPr>
            <a:spLocks noGrp="1"/>
          </p:cNvSpPr>
          <p:nvPr>
            <p:ph type="title"/>
          </p:nvPr>
        </p:nvSpPr>
        <p:spPr>
          <a:xfrm>
            <a:off x="401542" y="770447"/>
            <a:ext cx="11388916" cy="1325563"/>
          </a:xfrm>
        </p:spPr>
        <p:txBody>
          <a:bodyPr anchor="b">
            <a:normAutofit/>
          </a:bodyPr>
          <a:lstStyle>
            <a:lvl1pPr>
              <a:defRPr sz="3200"/>
            </a:lvl1pPr>
          </a:lstStyle>
          <a:p>
            <a:r>
              <a:rPr lang="fr-FR"/>
              <a:t>Modifiez le style du titre</a:t>
            </a:r>
          </a:p>
        </p:txBody>
      </p:sp>
      <p:sp>
        <p:nvSpPr>
          <p:cNvPr id="5" name="Espace réservé de la date 4">
            <a:extLst>
              <a:ext uri="{FF2B5EF4-FFF2-40B4-BE49-F238E27FC236}">
                <a16:creationId xmlns:a16="http://schemas.microsoft.com/office/drawing/2014/main" id="{06459C7A-22DD-4DA0-996C-F27E91BCDD9F}"/>
              </a:ext>
            </a:extLst>
          </p:cNvPr>
          <p:cNvSpPr>
            <a:spLocks noGrp="1"/>
          </p:cNvSpPr>
          <p:nvPr>
            <p:ph type="dt" sz="half" idx="10"/>
          </p:nvPr>
        </p:nvSpPr>
        <p:spPr/>
        <p:txBody>
          <a:bodyPr/>
          <a:lstStyle>
            <a:lvl1pPr>
              <a:defRPr/>
            </a:lvl1pPr>
          </a:lstStyle>
          <a:p>
            <a:r>
              <a:rPr lang="fr-FR"/>
              <a:t>06/10/2023</a:t>
            </a:r>
          </a:p>
        </p:txBody>
      </p:sp>
      <p:sp>
        <p:nvSpPr>
          <p:cNvPr id="6" name="Espace réservé du pied de page 5">
            <a:extLst>
              <a:ext uri="{FF2B5EF4-FFF2-40B4-BE49-F238E27FC236}">
                <a16:creationId xmlns:a16="http://schemas.microsoft.com/office/drawing/2014/main" id="{9D0C406E-636A-4D77-BA99-F66CF9467A29}"/>
              </a:ext>
            </a:extLst>
          </p:cNvPr>
          <p:cNvSpPr>
            <a:spLocks noGrp="1"/>
          </p:cNvSpPr>
          <p:nvPr>
            <p:ph type="ftr" sz="quarter" idx="11"/>
          </p:nvPr>
        </p:nvSpPr>
        <p:spPr/>
        <p:txBody>
          <a:bodyPr/>
          <a:lstStyle/>
          <a:p>
            <a:r>
              <a:rPr lang="fr-FR"/>
              <a:t>Intitulé de la direction/service</a:t>
            </a:r>
          </a:p>
        </p:txBody>
      </p:sp>
      <p:sp>
        <p:nvSpPr>
          <p:cNvPr id="7" name="Espace réservé du numéro de diapositive 6">
            <a:extLst>
              <a:ext uri="{FF2B5EF4-FFF2-40B4-BE49-F238E27FC236}">
                <a16:creationId xmlns:a16="http://schemas.microsoft.com/office/drawing/2014/main" id="{A918D5BC-FCAD-4EC5-845A-FC6AE6B6F6FA}"/>
              </a:ext>
            </a:extLst>
          </p:cNvPr>
          <p:cNvSpPr>
            <a:spLocks noGrp="1"/>
          </p:cNvSpPr>
          <p:nvPr>
            <p:ph type="sldNum" sz="quarter" idx="12"/>
          </p:nvPr>
        </p:nvSpPr>
        <p:spPr/>
        <p:txBody>
          <a:bodyPr/>
          <a:lstStyle/>
          <a:p>
            <a:fld id="{07C99ADF-20A6-40EF-AAB9-F326D6E12C60}" type="slidenum">
              <a:rPr lang="fr-FR" smtClean="0"/>
              <a:t>‹N°›</a:t>
            </a:fld>
            <a:endParaRPr lang="fr-FR"/>
          </a:p>
        </p:txBody>
      </p:sp>
      <p:cxnSp>
        <p:nvCxnSpPr>
          <p:cNvPr id="13" name="Connecteur droit 12">
            <a:extLst>
              <a:ext uri="{FF2B5EF4-FFF2-40B4-BE49-F238E27FC236}">
                <a16:creationId xmlns:a16="http://schemas.microsoft.com/office/drawing/2014/main" id="{CCE161EE-D5F0-4BBD-82F6-648AAE2CA275}"/>
              </a:ext>
            </a:extLst>
          </p:cNvPr>
          <p:cNvCxnSpPr>
            <a:cxnSpLocks/>
          </p:cNvCxnSpPr>
          <p:nvPr userDrawn="1"/>
        </p:nvCxnSpPr>
        <p:spPr>
          <a:xfrm>
            <a:off x="499326" y="6326906"/>
            <a:ext cx="1119334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Espace réservé du contenu 5">
            <a:extLst>
              <a:ext uri="{FF2B5EF4-FFF2-40B4-BE49-F238E27FC236}">
                <a16:creationId xmlns:a16="http://schemas.microsoft.com/office/drawing/2014/main" id="{C65D261E-2C4A-4979-B86B-4100D57BB9B4}"/>
              </a:ext>
            </a:extLst>
          </p:cNvPr>
          <p:cNvSpPr>
            <a:spLocks noGrp="1"/>
          </p:cNvSpPr>
          <p:nvPr>
            <p:ph sz="quarter" idx="4"/>
          </p:nvPr>
        </p:nvSpPr>
        <p:spPr>
          <a:xfrm>
            <a:off x="401541" y="2392078"/>
            <a:ext cx="5528204" cy="3422568"/>
          </a:xfrm>
        </p:spPr>
        <p:txBody>
          <a:bodyPr/>
          <a:lstStyle>
            <a:lvl1pPr marL="0" indent="0">
              <a:lnSpc>
                <a:spcPct val="100000"/>
              </a:lnSpc>
              <a:spcBef>
                <a:spcPts val="0"/>
              </a:spcBef>
              <a:spcAft>
                <a:spcPts val="1200"/>
              </a:spcAft>
              <a:buFont typeface="+mj-lt"/>
              <a:buNone/>
              <a:defRPr sz="1600" b="0"/>
            </a:lvl1pPr>
            <a:lvl2pPr marL="358775" indent="0">
              <a:lnSpc>
                <a:spcPct val="100000"/>
              </a:lnSpc>
              <a:spcBef>
                <a:spcPts val="0"/>
              </a:spcBef>
              <a:spcAft>
                <a:spcPts val="1200"/>
              </a:spcAft>
              <a:buFont typeface="+mj-lt"/>
              <a:buNone/>
              <a:defRPr sz="1600"/>
            </a:lvl2pPr>
          </a:lstStyle>
          <a:p>
            <a:pPr lvl="0"/>
            <a:r>
              <a:rPr lang="fr-FR"/>
              <a:t>Modifier les styles du texte du masque</a:t>
            </a:r>
          </a:p>
        </p:txBody>
      </p:sp>
      <p:sp>
        <p:nvSpPr>
          <p:cNvPr id="20" name="Espace réservé du contenu 5">
            <a:extLst>
              <a:ext uri="{FF2B5EF4-FFF2-40B4-BE49-F238E27FC236}">
                <a16:creationId xmlns:a16="http://schemas.microsoft.com/office/drawing/2014/main" id="{CD79B451-1AFF-4E01-A5EB-F3F70D1E7775}"/>
              </a:ext>
            </a:extLst>
          </p:cNvPr>
          <p:cNvSpPr>
            <a:spLocks noGrp="1"/>
          </p:cNvSpPr>
          <p:nvPr>
            <p:ph sz="quarter" idx="13"/>
          </p:nvPr>
        </p:nvSpPr>
        <p:spPr>
          <a:xfrm>
            <a:off x="6262258" y="2392078"/>
            <a:ext cx="5528204" cy="3422568"/>
          </a:xfrm>
        </p:spPr>
        <p:txBody>
          <a:bodyPr/>
          <a:lstStyle>
            <a:lvl1pPr marL="0" indent="0">
              <a:lnSpc>
                <a:spcPct val="100000"/>
              </a:lnSpc>
              <a:spcBef>
                <a:spcPts val="0"/>
              </a:spcBef>
              <a:spcAft>
                <a:spcPts val="1200"/>
              </a:spcAft>
              <a:buFont typeface="+mj-lt"/>
              <a:buNone/>
              <a:defRPr sz="1600" b="0"/>
            </a:lvl1pPr>
            <a:lvl2pPr marL="358775" indent="0">
              <a:lnSpc>
                <a:spcPct val="100000"/>
              </a:lnSpc>
              <a:spcBef>
                <a:spcPts val="0"/>
              </a:spcBef>
              <a:spcAft>
                <a:spcPts val="1200"/>
              </a:spcAft>
              <a:buFont typeface="+mj-lt"/>
              <a:buNone/>
              <a:defRPr sz="1600"/>
            </a:lvl2pPr>
          </a:lstStyle>
          <a:p>
            <a:pPr lvl="0"/>
            <a:r>
              <a:rPr lang="fr-FR"/>
              <a:t>Modifier les styles du texte du masque</a:t>
            </a:r>
          </a:p>
        </p:txBody>
      </p:sp>
      <p:sp>
        <p:nvSpPr>
          <p:cNvPr id="14" name="Espace réservé du contenu 5">
            <a:extLst>
              <a:ext uri="{FF2B5EF4-FFF2-40B4-BE49-F238E27FC236}">
                <a16:creationId xmlns:a16="http://schemas.microsoft.com/office/drawing/2014/main" id="{CB1A86F2-2898-4FF9-BBB1-4866847F538C}"/>
              </a:ext>
            </a:extLst>
          </p:cNvPr>
          <p:cNvSpPr>
            <a:spLocks noGrp="1"/>
          </p:cNvSpPr>
          <p:nvPr>
            <p:ph sz="quarter" idx="15"/>
          </p:nvPr>
        </p:nvSpPr>
        <p:spPr>
          <a:xfrm>
            <a:off x="9042400" y="147785"/>
            <a:ext cx="2736396" cy="539538"/>
          </a:xfrm>
        </p:spPr>
        <p:txBody>
          <a:bodyPr>
            <a:normAutofit/>
          </a:bodyPr>
          <a:lstStyle>
            <a:lvl1pPr marL="0" indent="0" algn="r">
              <a:lnSpc>
                <a:spcPct val="100000"/>
              </a:lnSpc>
              <a:spcBef>
                <a:spcPts val="0"/>
              </a:spcBef>
              <a:spcAft>
                <a:spcPts val="0"/>
              </a:spcAft>
              <a:buFont typeface="+mj-lt"/>
              <a:buNone/>
              <a:defRPr sz="1100" b="0"/>
            </a:lvl1pPr>
            <a:lvl2pPr marL="358775" indent="0">
              <a:lnSpc>
                <a:spcPct val="100000"/>
              </a:lnSpc>
              <a:spcBef>
                <a:spcPts val="0"/>
              </a:spcBef>
              <a:spcAft>
                <a:spcPts val="1200"/>
              </a:spcAft>
              <a:buFont typeface="+mj-lt"/>
              <a:buNone/>
              <a:defRPr sz="1600"/>
            </a:lvl2pPr>
          </a:lstStyle>
          <a:p>
            <a:pPr lvl="0"/>
            <a:r>
              <a:rPr lang="fr-FR"/>
              <a:t>Modifier les styles du texte du masque</a:t>
            </a:r>
          </a:p>
        </p:txBody>
      </p:sp>
    </p:spTree>
    <p:extLst>
      <p:ext uri="{BB962C8B-B14F-4D97-AF65-F5344CB8AC3E}">
        <p14:creationId xmlns:p14="http://schemas.microsoft.com/office/powerpoint/2010/main" val="35602531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487E2E71-B4D5-4161-8E8F-4CE1E8EAC901}"/>
              </a:ext>
            </a:extLst>
          </p:cNvPr>
          <p:cNvSpPr>
            <a:spLocks noGrp="1"/>
          </p:cNvSpPr>
          <p:nvPr>
            <p:ph type="dt" sz="half" idx="10"/>
          </p:nvPr>
        </p:nvSpPr>
        <p:spPr/>
        <p:txBody>
          <a:bodyPr/>
          <a:lstStyle>
            <a:lvl1pPr>
              <a:defRPr/>
            </a:lvl1pPr>
          </a:lstStyle>
          <a:p>
            <a:r>
              <a:rPr lang="fr-FR"/>
              <a:t>06/10/2023</a:t>
            </a:r>
          </a:p>
        </p:txBody>
      </p:sp>
      <p:sp>
        <p:nvSpPr>
          <p:cNvPr id="3" name="Espace réservé du pied de page 2">
            <a:extLst>
              <a:ext uri="{FF2B5EF4-FFF2-40B4-BE49-F238E27FC236}">
                <a16:creationId xmlns:a16="http://schemas.microsoft.com/office/drawing/2014/main" id="{6994512E-A4E3-432B-A9AE-2D9B5183289B}"/>
              </a:ext>
            </a:extLst>
          </p:cNvPr>
          <p:cNvSpPr>
            <a:spLocks noGrp="1"/>
          </p:cNvSpPr>
          <p:nvPr>
            <p:ph type="ftr" sz="quarter" idx="11"/>
          </p:nvPr>
        </p:nvSpPr>
        <p:spPr/>
        <p:txBody>
          <a:bodyPr/>
          <a:lstStyle/>
          <a:p>
            <a:r>
              <a:rPr lang="fr-FR"/>
              <a:t>Intitulé de la direction/service</a:t>
            </a:r>
          </a:p>
        </p:txBody>
      </p:sp>
      <p:sp>
        <p:nvSpPr>
          <p:cNvPr id="4" name="Espace réservé du numéro de diapositive 3">
            <a:extLst>
              <a:ext uri="{FF2B5EF4-FFF2-40B4-BE49-F238E27FC236}">
                <a16:creationId xmlns:a16="http://schemas.microsoft.com/office/drawing/2014/main" id="{7E40B0F5-2DD9-489D-817B-987E0AFC3619}"/>
              </a:ext>
            </a:extLst>
          </p:cNvPr>
          <p:cNvSpPr>
            <a:spLocks noGrp="1"/>
          </p:cNvSpPr>
          <p:nvPr>
            <p:ph type="sldNum" sz="quarter" idx="12"/>
          </p:nvPr>
        </p:nvSpPr>
        <p:spPr/>
        <p:txBody>
          <a:bodyPr/>
          <a:lstStyle/>
          <a:p>
            <a:fld id="{07C99ADF-20A6-40EF-AAB9-F326D6E12C60}" type="slidenum">
              <a:rPr lang="fr-FR" smtClean="0"/>
              <a:t>‹N°›</a:t>
            </a:fld>
            <a:endParaRPr lang="fr-FR"/>
          </a:p>
        </p:txBody>
      </p:sp>
      <p:cxnSp>
        <p:nvCxnSpPr>
          <p:cNvPr id="5" name="Connecteur droit 4">
            <a:extLst>
              <a:ext uri="{FF2B5EF4-FFF2-40B4-BE49-F238E27FC236}">
                <a16:creationId xmlns:a16="http://schemas.microsoft.com/office/drawing/2014/main" id="{5F7133E1-F262-4F00-9CA0-BEAA2CA6BA19}"/>
              </a:ext>
            </a:extLst>
          </p:cNvPr>
          <p:cNvCxnSpPr>
            <a:cxnSpLocks/>
          </p:cNvCxnSpPr>
          <p:nvPr userDrawn="1"/>
        </p:nvCxnSpPr>
        <p:spPr>
          <a:xfrm>
            <a:off x="499326" y="6326906"/>
            <a:ext cx="1119334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886507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lide conclusion">
    <p:spTree>
      <p:nvGrpSpPr>
        <p:cNvPr id="1" name=""/>
        <p:cNvGrpSpPr/>
        <p:nvPr/>
      </p:nvGrpSpPr>
      <p:grpSpPr>
        <a:xfrm>
          <a:off x="0" y="0"/>
          <a:ext cx="0" cy="0"/>
          <a:chOff x="0" y="0"/>
          <a:chExt cx="0" cy="0"/>
        </a:xfrm>
      </p:grpSpPr>
      <p:sp>
        <p:nvSpPr>
          <p:cNvPr id="17" name="Espace réservé du contenu 5">
            <a:extLst>
              <a:ext uri="{FF2B5EF4-FFF2-40B4-BE49-F238E27FC236}">
                <a16:creationId xmlns:a16="http://schemas.microsoft.com/office/drawing/2014/main" id="{7C173263-137C-4EFC-BD01-26F8DC39B5E7}"/>
              </a:ext>
            </a:extLst>
          </p:cNvPr>
          <p:cNvSpPr>
            <a:spLocks noGrp="1"/>
          </p:cNvSpPr>
          <p:nvPr>
            <p:ph sz="quarter" idx="4"/>
          </p:nvPr>
        </p:nvSpPr>
        <p:spPr>
          <a:xfrm>
            <a:off x="903961" y="4990810"/>
            <a:ext cx="3614277" cy="1500188"/>
          </a:xfrm>
        </p:spPr>
        <p:txBody>
          <a:bodyPr anchor="b"/>
          <a:lstStyle>
            <a:lvl1pPr marL="0" indent="0">
              <a:lnSpc>
                <a:spcPct val="100000"/>
              </a:lnSpc>
              <a:spcBef>
                <a:spcPts val="0"/>
              </a:spcBef>
              <a:spcAft>
                <a:spcPts val="1200"/>
              </a:spcAft>
              <a:buFont typeface="+mj-lt"/>
              <a:buNone/>
              <a:defRPr sz="1600" b="1"/>
            </a:lvl1pPr>
            <a:lvl2pPr marL="358775" indent="0">
              <a:lnSpc>
                <a:spcPct val="100000"/>
              </a:lnSpc>
              <a:spcBef>
                <a:spcPts val="0"/>
              </a:spcBef>
              <a:spcAft>
                <a:spcPts val="1200"/>
              </a:spcAft>
              <a:buFont typeface="+mj-lt"/>
              <a:buNone/>
              <a:defRPr sz="1600"/>
            </a:lvl2pPr>
          </a:lstStyle>
          <a:p>
            <a:pPr lvl="0"/>
            <a:r>
              <a:rPr lang="fr-FR"/>
              <a:t>Modifier les styles du texte du masque</a:t>
            </a:r>
          </a:p>
        </p:txBody>
      </p:sp>
    </p:spTree>
    <p:extLst>
      <p:ext uri="{BB962C8B-B14F-4D97-AF65-F5344CB8AC3E}">
        <p14:creationId xmlns:p14="http://schemas.microsoft.com/office/powerpoint/2010/main" val="25284766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716DB780-74F7-4FC9-9D7D-FA459DE5025C}"/>
              </a:ext>
            </a:extLst>
          </p:cNvPr>
          <p:cNvSpPr>
            <a:spLocks noGrp="1"/>
          </p:cNvSpPr>
          <p:nvPr>
            <p:ph type="title"/>
          </p:nvPr>
        </p:nvSpPr>
        <p:spPr>
          <a:xfrm>
            <a:off x="401542" y="365125"/>
            <a:ext cx="11388916"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479036DE-422F-44CC-BF88-4B490C5BCBD5}"/>
              </a:ext>
            </a:extLst>
          </p:cNvPr>
          <p:cNvSpPr>
            <a:spLocks noGrp="1"/>
          </p:cNvSpPr>
          <p:nvPr>
            <p:ph type="body" idx="1"/>
          </p:nvPr>
        </p:nvSpPr>
        <p:spPr>
          <a:xfrm>
            <a:off x="401542" y="1825625"/>
            <a:ext cx="11388916"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A228CDF5-D17E-46B0-B1D6-AC26E3C71546}"/>
              </a:ext>
            </a:extLst>
          </p:cNvPr>
          <p:cNvSpPr>
            <a:spLocks noGrp="1"/>
          </p:cNvSpPr>
          <p:nvPr>
            <p:ph type="dt" sz="half" idx="2"/>
          </p:nvPr>
        </p:nvSpPr>
        <p:spPr>
          <a:xfrm>
            <a:off x="10645422" y="6370462"/>
            <a:ext cx="1145036" cy="365125"/>
          </a:xfrm>
          <a:prstGeom prst="rect">
            <a:avLst/>
          </a:prstGeom>
        </p:spPr>
        <p:txBody>
          <a:bodyPr vert="horz" lIns="91440" tIns="45720" rIns="91440" bIns="45720" rtlCol="0" anchor="ctr"/>
          <a:lstStyle>
            <a:lvl1pPr algn="r">
              <a:defRPr sz="1200" b="0">
                <a:solidFill>
                  <a:schemeClr val="tx1"/>
                </a:solidFill>
              </a:defRPr>
            </a:lvl1pPr>
          </a:lstStyle>
          <a:p>
            <a:r>
              <a:rPr lang="fr-FR"/>
              <a:t>06/10/2023</a:t>
            </a:r>
          </a:p>
        </p:txBody>
      </p:sp>
      <p:sp>
        <p:nvSpPr>
          <p:cNvPr id="5" name="Espace réservé du pied de page 4">
            <a:extLst>
              <a:ext uri="{FF2B5EF4-FFF2-40B4-BE49-F238E27FC236}">
                <a16:creationId xmlns:a16="http://schemas.microsoft.com/office/drawing/2014/main" id="{6D6F6DA1-FDF9-4717-886C-6A67F547279E}"/>
              </a:ext>
            </a:extLst>
          </p:cNvPr>
          <p:cNvSpPr>
            <a:spLocks noGrp="1"/>
          </p:cNvSpPr>
          <p:nvPr>
            <p:ph type="ftr" sz="quarter" idx="3"/>
          </p:nvPr>
        </p:nvSpPr>
        <p:spPr>
          <a:xfrm>
            <a:off x="401542" y="6370462"/>
            <a:ext cx="4429076" cy="365125"/>
          </a:xfrm>
          <a:prstGeom prst="rect">
            <a:avLst/>
          </a:prstGeom>
        </p:spPr>
        <p:txBody>
          <a:bodyPr vert="horz" lIns="91440" tIns="45720" rIns="91440" bIns="45720" rtlCol="0" anchor="ctr"/>
          <a:lstStyle>
            <a:lvl1pPr algn="l">
              <a:defRPr sz="1200" b="0">
                <a:solidFill>
                  <a:schemeClr val="tx1"/>
                </a:solidFill>
              </a:defRPr>
            </a:lvl1pPr>
          </a:lstStyle>
          <a:p>
            <a:r>
              <a:rPr lang="fr-FR"/>
              <a:t>DVTD / Service Transports et Mobilité</a:t>
            </a:r>
          </a:p>
        </p:txBody>
      </p:sp>
      <p:sp>
        <p:nvSpPr>
          <p:cNvPr id="6" name="Espace réservé du numéro de diapositive 5">
            <a:extLst>
              <a:ext uri="{FF2B5EF4-FFF2-40B4-BE49-F238E27FC236}">
                <a16:creationId xmlns:a16="http://schemas.microsoft.com/office/drawing/2014/main" id="{080EB3D9-6B18-4640-ADFF-1EE86CD6060A}"/>
              </a:ext>
            </a:extLst>
          </p:cNvPr>
          <p:cNvSpPr>
            <a:spLocks noGrp="1"/>
          </p:cNvSpPr>
          <p:nvPr>
            <p:ph type="sldNum" sz="quarter" idx="4"/>
          </p:nvPr>
        </p:nvSpPr>
        <p:spPr>
          <a:xfrm>
            <a:off x="9550400" y="6370462"/>
            <a:ext cx="714828" cy="365125"/>
          </a:xfrm>
          <a:prstGeom prst="rect">
            <a:avLst/>
          </a:prstGeom>
        </p:spPr>
        <p:txBody>
          <a:bodyPr vert="horz" lIns="91440" tIns="45720" rIns="91440" bIns="45720" rtlCol="0" anchor="ctr"/>
          <a:lstStyle>
            <a:lvl1pPr algn="r">
              <a:defRPr sz="1200" b="0">
                <a:solidFill>
                  <a:schemeClr val="tx1"/>
                </a:solidFill>
              </a:defRPr>
            </a:lvl1pPr>
          </a:lstStyle>
          <a:p>
            <a:fld id="{07C99ADF-20A6-40EF-AAB9-F326D6E12C60}" type="slidenum">
              <a:rPr lang="fr-FR" smtClean="0"/>
              <a:pPr/>
              <a:t>‹N°›</a:t>
            </a:fld>
            <a:endParaRPr lang="fr-FR"/>
          </a:p>
        </p:txBody>
      </p:sp>
    </p:spTree>
    <p:extLst>
      <p:ext uri="{BB962C8B-B14F-4D97-AF65-F5344CB8AC3E}">
        <p14:creationId xmlns:p14="http://schemas.microsoft.com/office/powerpoint/2010/main" val="4497094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61" r:id="rId4"/>
    <p:sldLayoutId id="2147483662" r:id="rId5"/>
    <p:sldLayoutId id="2147483655" r:id="rId6"/>
    <p:sldLayoutId id="2147483651" r:id="rId7"/>
  </p:sldLayoutIdLst>
  <p:hf hdr="0"/>
  <p:txStyles>
    <p:titleStyle>
      <a:lvl1pPr algn="l" defTabSz="914400" rtl="0" eaLnBrk="1" latinLnBrk="0" hangingPunct="1">
        <a:lnSpc>
          <a:spcPct val="90000"/>
        </a:lnSpc>
        <a:spcBef>
          <a:spcPct val="0"/>
        </a:spcBef>
        <a:buNone/>
        <a:defRPr sz="4200" b="1"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30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caroline.mir@ademe.fr"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hyperlink" Target="mailto:kawamoto.r@mazda.co.jp" TargetMode="External"/><Relationship Id="rId4" Type="http://schemas.openxmlformats.org/officeDocument/2006/relationships/hyperlink" Target="mailto:samarendra.tripathy@renault.com"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1.tmp"/><Relationship Id="rId2" Type="http://schemas.openxmlformats.org/officeDocument/2006/relationships/notesSlide" Target="../notesSlides/notesSlide4.xml"/><Relationship Id="rId1" Type="http://schemas.openxmlformats.org/officeDocument/2006/relationships/slideLayout" Target="../slideLayouts/slideLayout4.xml"/><Relationship Id="rId5" Type="http://schemas.openxmlformats.org/officeDocument/2006/relationships/image" Target="../media/image3.tmp"/><Relationship Id="rId4" Type="http://schemas.openxmlformats.org/officeDocument/2006/relationships/image" Target="../media/image2.tmp"/></Relationships>
</file>

<file path=ppt/slides/_rels/slide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hyperlink" Target="mailto:samarendra.tripathy@renault.com" TargetMode="External"/><Relationship Id="rId2" Type="http://schemas.openxmlformats.org/officeDocument/2006/relationships/hyperlink" Target="mailto:caroline.mir@ademe.fr" TargetMode="External"/><Relationship Id="rId1" Type="http://schemas.openxmlformats.org/officeDocument/2006/relationships/slideLayout" Target="../slideLayouts/slideLayout7.xml"/><Relationship Id="rId4" Type="http://schemas.openxmlformats.org/officeDocument/2006/relationships/hyperlink" Target="mailto:kawamoto.r@mazda.co.jp"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a:extLst>
              <a:ext uri="{FF2B5EF4-FFF2-40B4-BE49-F238E27FC236}">
                <a16:creationId xmlns:a16="http://schemas.microsoft.com/office/drawing/2014/main" id="{C40FB52E-9197-4F2E-B2FF-74FA20ED8688}"/>
              </a:ext>
            </a:extLst>
          </p:cNvPr>
          <p:cNvSpPr>
            <a:spLocks noGrp="1"/>
          </p:cNvSpPr>
          <p:nvPr>
            <p:ph type="ctrTitle"/>
          </p:nvPr>
        </p:nvSpPr>
        <p:spPr>
          <a:xfrm>
            <a:off x="401541" y="2612571"/>
            <a:ext cx="11616287" cy="2152063"/>
          </a:xfrm>
        </p:spPr>
        <p:txBody>
          <a:bodyPr>
            <a:normAutofit/>
          </a:bodyPr>
          <a:lstStyle/>
          <a:p>
            <a:r>
              <a:rPr lang="en-US" sz="3600" cap="all" dirty="0">
                <a:latin typeface="Marianne" panose="02000000000000000000" pitchFamily="50" charset="0"/>
              </a:rPr>
              <a:t>A-LCA </a:t>
            </a:r>
            <a:br>
              <a:rPr lang="en-US" sz="3600" cap="all" dirty="0">
                <a:latin typeface="Marianne" panose="02000000000000000000" pitchFamily="50" charset="0"/>
              </a:rPr>
            </a:br>
            <a:r>
              <a:rPr lang="en-US" sz="3600" cap="all" dirty="0">
                <a:latin typeface="Marianne" panose="02000000000000000000" pitchFamily="50" charset="0"/>
              </a:rPr>
              <a:t>SG7 : drafting</a:t>
            </a:r>
            <a:br>
              <a:rPr lang="en-US" sz="3600" cap="all" dirty="0">
                <a:latin typeface="Marianne" panose="02000000000000000000" pitchFamily="50" charset="0"/>
              </a:rPr>
            </a:br>
            <a:r>
              <a:rPr lang="en-US" sz="3600" cap="all" dirty="0">
                <a:latin typeface="Marianne" panose="02000000000000000000" pitchFamily="50" charset="0"/>
              </a:rPr>
              <a:t>Presentation of the draft</a:t>
            </a:r>
            <a:br>
              <a:rPr lang="en-US" sz="3600" cap="all" dirty="0">
                <a:latin typeface="Marianne" panose="02000000000000000000" pitchFamily="50" charset="0"/>
              </a:rPr>
            </a:br>
            <a:r>
              <a:rPr lang="en-US" sz="2000" b="0" cap="all" dirty="0">
                <a:latin typeface="Marianne" panose="02000000000000000000" pitchFamily="50" charset="0"/>
              </a:rPr>
              <a:t>26 </a:t>
            </a:r>
            <a:r>
              <a:rPr lang="en-US" sz="2000" b="0" cap="all" dirty="0" err="1">
                <a:latin typeface="Marianne" panose="02000000000000000000" pitchFamily="50" charset="0"/>
              </a:rPr>
              <a:t>th</a:t>
            </a:r>
            <a:r>
              <a:rPr lang="en-US" sz="2000" b="0" cap="all" dirty="0">
                <a:latin typeface="Marianne" panose="02000000000000000000" pitchFamily="50" charset="0"/>
              </a:rPr>
              <a:t> of </a:t>
            </a:r>
            <a:r>
              <a:rPr lang="en-US" sz="2000" b="0" cap="all" dirty="0" err="1">
                <a:latin typeface="Marianne" panose="02000000000000000000" pitchFamily="50" charset="0"/>
              </a:rPr>
              <a:t>november</a:t>
            </a:r>
            <a:r>
              <a:rPr lang="en-US" sz="2000" b="0" cap="all" dirty="0">
                <a:latin typeface="Marianne" panose="02000000000000000000" pitchFamily="50" charset="0"/>
              </a:rPr>
              <a:t> 2025</a:t>
            </a:r>
            <a:endParaRPr lang="en-US" sz="3600" b="0" dirty="0">
              <a:latin typeface="Marianne" panose="02000000000000000000" pitchFamily="50" charset="0"/>
            </a:endParaRPr>
          </a:p>
        </p:txBody>
      </p:sp>
      <p:sp>
        <p:nvSpPr>
          <p:cNvPr id="9" name="Espace réservé du pied de page 8">
            <a:extLst>
              <a:ext uri="{FF2B5EF4-FFF2-40B4-BE49-F238E27FC236}">
                <a16:creationId xmlns:a16="http://schemas.microsoft.com/office/drawing/2014/main" id="{A7FF71CD-C149-4C73-B707-B144246664B8}"/>
              </a:ext>
            </a:extLst>
          </p:cNvPr>
          <p:cNvSpPr>
            <a:spLocks noGrp="1"/>
          </p:cNvSpPr>
          <p:nvPr>
            <p:ph type="ftr" sz="quarter" idx="11"/>
          </p:nvPr>
        </p:nvSpPr>
        <p:spPr>
          <a:xfrm>
            <a:off x="401541" y="6127180"/>
            <a:ext cx="5512561" cy="365125"/>
          </a:xfrm>
        </p:spPr>
        <p:txBody>
          <a:bodyPr/>
          <a:lstStyle/>
          <a:p>
            <a:r>
              <a:rPr lang="en-US">
                <a:latin typeface="Marianne" panose="02000000000000000000" pitchFamily="50" charset="0"/>
              </a:rPr>
              <a:t>Caroline MIR </a:t>
            </a:r>
            <a:r>
              <a:rPr lang="fr-FR">
                <a:hlinkClick r:id="rId3"/>
              </a:rPr>
              <a:t>caroline.mir@ademe.fr</a:t>
            </a:r>
            <a:r>
              <a:rPr lang="fr-FR"/>
              <a:t> </a:t>
            </a:r>
          </a:p>
          <a:p>
            <a:r>
              <a:rPr lang="en-US">
                <a:latin typeface="Marianne" panose="02000000000000000000" pitchFamily="50" charset="0"/>
              </a:rPr>
              <a:t>Samarendra Tripathy </a:t>
            </a:r>
            <a:r>
              <a:rPr lang="fr-FR">
                <a:hlinkClick r:id="rId4"/>
              </a:rPr>
              <a:t>samarendra.tripathy@renault.com</a:t>
            </a:r>
            <a:r>
              <a:rPr lang="fr-FR"/>
              <a:t> </a:t>
            </a:r>
            <a:endParaRPr lang="en-US">
              <a:latin typeface="Marianne" panose="02000000000000000000" pitchFamily="50" charset="0"/>
            </a:endParaRPr>
          </a:p>
          <a:p>
            <a:r>
              <a:rPr lang="en-US"/>
              <a:t>Kawamoto Ryuji </a:t>
            </a:r>
            <a:r>
              <a:rPr lang="en-US">
                <a:hlinkClick r:id="rId5"/>
              </a:rPr>
              <a:t>kawamoto.r@mazda.co.jp</a:t>
            </a:r>
            <a:r>
              <a:rPr lang="en-US"/>
              <a:t> </a:t>
            </a:r>
            <a:endParaRPr lang="en-US">
              <a:latin typeface="Marianne" panose="02000000000000000000" pitchFamily="50" charset="0"/>
            </a:endParaRPr>
          </a:p>
        </p:txBody>
      </p:sp>
      <p:sp>
        <p:nvSpPr>
          <p:cNvPr id="2" name="Rectangle 1">
            <a:extLst>
              <a:ext uri="{FF2B5EF4-FFF2-40B4-BE49-F238E27FC236}">
                <a16:creationId xmlns:a16="http://schemas.microsoft.com/office/drawing/2014/main" id="{72FF0A49-D26E-9CDF-DCA4-5355A2AF88AC}"/>
              </a:ext>
            </a:extLst>
          </p:cNvPr>
          <p:cNvSpPr/>
          <p:nvPr/>
        </p:nvSpPr>
        <p:spPr>
          <a:xfrm>
            <a:off x="10276764" y="395785"/>
            <a:ext cx="1596788" cy="1637731"/>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atin typeface="Marianne" panose="02000000000000000000" pitchFamily="50" charset="0"/>
            </a:endParaRPr>
          </a:p>
        </p:txBody>
      </p:sp>
    </p:spTree>
    <p:extLst>
      <p:ext uri="{BB962C8B-B14F-4D97-AF65-F5344CB8AC3E}">
        <p14:creationId xmlns:p14="http://schemas.microsoft.com/office/powerpoint/2010/main" val="4528653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3C5ED5-66BF-932D-271A-1CCE891F132C}"/>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2EA62B4C-3854-705A-8B96-D81E2C9AA837}"/>
              </a:ext>
            </a:extLst>
          </p:cNvPr>
          <p:cNvSpPr>
            <a:spLocks noGrp="1"/>
          </p:cNvSpPr>
          <p:nvPr>
            <p:ph type="title"/>
          </p:nvPr>
        </p:nvSpPr>
        <p:spPr>
          <a:xfrm>
            <a:off x="608588" y="0"/>
            <a:ext cx="11583411" cy="661189"/>
          </a:xfrm>
        </p:spPr>
        <p:txBody>
          <a:bodyPr>
            <a:normAutofit/>
          </a:bodyPr>
          <a:lstStyle/>
          <a:p>
            <a:r>
              <a:rPr lang="en-GB" sz="2800" dirty="0">
                <a:latin typeface="Marianne" panose="02000000000000000000" pitchFamily="50" charset="0"/>
              </a:rPr>
              <a:t>What have been done by SG7</a:t>
            </a:r>
          </a:p>
        </p:txBody>
      </p:sp>
      <p:sp>
        <p:nvSpPr>
          <p:cNvPr id="3" name="Espace réservé de la date 2">
            <a:extLst>
              <a:ext uri="{FF2B5EF4-FFF2-40B4-BE49-F238E27FC236}">
                <a16:creationId xmlns:a16="http://schemas.microsoft.com/office/drawing/2014/main" id="{0B87F0A2-BDF2-CBFB-226B-F6D5055D8ADD}"/>
              </a:ext>
            </a:extLst>
          </p:cNvPr>
          <p:cNvSpPr>
            <a:spLocks noGrp="1"/>
          </p:cNvSpPr>
          <p:nvPr>
            <p:ph type="dt" sz="half" idx="10"/>
          </p:nvPr>
        </p:nvSpPr>
        <p:spPr/>
        <p:txBody>
          <a:bodyPr/>
          <a:lstStyle/>
          <a:p>
            <a:r>
              <a:rPr lang="en-GB" dirty="0">
                <a:latin typeface="Marianne" panose="02000000000000000000" pitchFamily="50" charset="0"/>
              </a:rPr>
              <a:t>25/11/2025</a:t>
            </a:r>
          </a:p>
        </p:txBody>
      </p:sp>
      <p:sp>
        <p:nvSpPr>
          <p:cNvPr id="4" name="Espace réservé du pied de page 3">
            <a:extLst>
              <a:ext uri="{FF2B5EF4-FFF2-40B4-BE49-F238E27FC236}">
                <a16:creationId xmlns:a16="http://schemas.microsoft.com/office/drawing/2014/main" id="{2794EC86-10BA-B5E1-8CED-82B3C59D7CD4}"/>
              </a:ext>
            </a:extLst>
          </p:cNvPr>
          <p:cNvSpPr>
            <a:spLocks noGrp="1"/>
          </p:cNvSpPr>
          <p:nvPr>
            <p:ph type="ftr" sz="quarter" idx="11"/>
          </p:nvPr>
        </p:nvSpPr>
        <p:spPr/>
        <p:txBody>
          <a:bodyPr/>
          <a:lstStyle/>
          <a:p>
            <a:r>
              <a:rPr lang="en-US">
                <a:latin typeface="Marianne" panose="02000000000000000000" pitchFamily="50" charset="0"/>
              </a:rPr>
              <a:t>SG7 – A-LCA</a:t>
            </a:r>
          </a:p>
        </p:txBody>
      </p:sp>
      <p:sp>
        <p:nvSpPr>
          <p:cNvPr id="5" name="Espace réservé du numéro de diapositive 4">
            <a:extLst>
              <a:ext uri="{FF2B5EF4-FFF2-40B4-BE49-F238E27FC236}">
                <a16:creationId xmlns:a16="http://schemas.microsoft.com/office/drawing/2014/main" id="{F2FC57AC-5E34-A7BB-E797-CA2900F47419}"/>
              </a:ext>
            </a:extLst>
          </p:cNvPr>
          <p:cNvSpPr>
            <a:spLocks noGrp="1"/>
          </p:cNvSpPr>
          <p:nvPr>
            <p:ph type="sldNum" sz="quarter" idx="12"/>
          </p:nvPr>
        </p:nvSpPr>
        <p:spPr/>
        <p:txBody>
          <a:bodyPr/>
          <a:lstStyle/>
          <a:p>
            <a:fld id="{07C99ADF-20A6-40EF-AAB9-F326D6E12C60}" type="slidenum">
              <a:rPr lang="en-GB" smtClean="0">
                <a:latin typeface="Marianne" panose="02000000000000000000" pitchFamily="50" charset="0"/>
              </a:rPr>
              <a:t>2</a:t>
            </a:fld>
            <a:endParaRPr lang="en-GB">
              <a:latin typeface="Marianne" panose="02000000000000000000" pitchFamily="50" charset="0"/>
            </a:endParaRPr>
          </a:p>
        </p:txBody>
      </p:sp>
      <p:sp>
        <p:nvSpPr>
          <p:cNvPr id="8" name="ZoneTexte 7">
            <a:extLst>
              <a:ext uri="{FF2B5EF4-FFF2-40B4-BE49-F238E27FC236}">
                <a16:creationId xmlns:a16="http://schemas.microsoft.com/office/drawing/2014/main" id="{FFD02600-72FD-401E-B198-4757FFB43B22}"/>
              </a:ext>
            </a:extLst>
          </p:cNvPr>
          <p:cNvSpPr txBox="1"/>
          <p:nvPr/>
        </p:nvSpPr>
        <p:spPr>
          <a:xfrm>
            <a:off x="0" y="735955"/>
            <a:ext cx="6502064" cy="5893921"/>
          </a:xfrm>
          <a:prstGeom prst="rect">
            <a:avLst/>
          </a:prstGeom>
          <a:noFill/>
        </p:spPr>
        <p:txBody>
          <a:bodyPr wrap="square">
            <a:spAutoFit/>
          </a:bodyPr>
          <a:lstStyle/>
          <a:p>
            <a:pPr lvl="0"/>
            <a:r>
              <a:rPr lang="en-US" sz="1100" dirty="0"/>
              <a:t>SG7 : </a:t>
            </a:r>
            <a:endParaRPr lang="fr-FR" sz="1400" dirty="0"/>
          </a:p>
          <a:p>
            <a:pPr marL="628650" lvl="1" indent="-171450">
              <a:buFont typeface="Arial" panose="020B0604020202020204" pitchFamily="34" charset="0"/>
              <a:buChar char="•"/>
            </a:pPr>
            <a:r>
              <a:rPr lang="en-US" sz="1100" dirty="0">
                <a:highlight>
                  <a:srgbClr val="00FF00"/>
                </a:highlight>
              </a:rPr>
              <a:t>Restructuration of Chapter 2, 7 and 8 (cf. previous slides) : DONE</a:t>
            </a:r>
          </a:p>
          <a:p>
            <a:pPr marL="628650" lvl="1" indent="-171450">
              <a:buFont typeface="Arial" panose="020B0604020202020204" pitchFamily="34" charset="0"/>
              <a:buChar char="•"/>
            </a:pPr>
            <a:r>
              <a:rPr lang="en-US" sz="1100" dirty="0">
                <a:highlight>
                  <a:srgbClr val="00FF00"/>
                </a:highlight>
              </a:rPr>
              <a:t>Check cross reference, numbers etc. – mostly done</a:t>
            </a:r>
            <a:endParaRPr lang="en-US" sz="1100" dirty="0"/>
          </a:p>
          <a:p>
            <a:pPr marL="628650" lvl="1" indent="-171450">
              <a:buFont typeface="Arial" panose="020B0604020202020204" pitchFamily="34" charset="0"/>
              <a:buChar char="•"/>
            </a:pPr>
            <a:r>
              <a:rPr lang="en-US" sz="1100" dirty="0">
                <a:highlight>
                  <a:srgbClr val="00FF00"/>
                </a:highlight>
              </a:rPr>
              <a:t>Check definition </a:t>
            </a:r>
            <a:r>
              <a:rPr lang="en-US" sz="1100" dirty="0">
                <a:highlight>
                  <a:srgbClr val="00FF00"/>
                </a:highlight>
                <a:sym typeface="Wingdings" panose="05000000000000000000" pitchFamily="2" charset="2"/>
              </a:rPr>
              <a:t>based on JP comments - DONE</a:t>
            </a:r>
            <a:endParaRPr lang="en-US" sz="1100" dirty="0">
              <a:highlight>
                <a:srgbClr val="00FF00"/>
              </a:highlight>
            </a:endParaRPr>
          </a:p>
          <a:p>
            <a:pPr marL="628650" lvl="1" indent="-171450">
              <a:buFont typeface="Arial" panose="020B0604020202020204" pitchFamily="34" charset="0"/>
              <a:buChar char="•"/>
            </a:pPr>
            <a:endParaRPr lang="en-US" sz="1100" dirty="0"/>
          </a:p>
          <a:p>
            <a:pPr marL="628650" lvl="1" indent="-171450">
              <a:buFont typeface="Arial" panose="020B0604020202020204" pitchFamily="34" charset="0"/>
              <a:buChar char="•"/>
            </a:pPr>
            <a:r>
              <a:rPr lang="en-US" sz="1100" dirty="0">
                <a:highlight>
                  <a:srgbClr val="00FF00"/>
                </a:highlight>
              </a:rPr>
              <a:t>Change “guideline” into “Resolution” if needed </a:t>
            </a:r>
            <a:r>
              <a:rPr lang="en-US" sz="1100" dirty="0">
                <a:highlight>
                  <a:srgbClr val="00FF00"/>
                </a:highlight>
                <a:sym typeface="Wingdings" panose="05000000000000000000" pitchFamily="2" charset="2"/>
              </a:rPr>
              <a:t> </a:t>
            </a:r>
            <a:r>
              <a:rPr lang="fr-FR" sz="1100" dirty="0">
                <a:highlight>
                  <a:srgbClr val="00FF00"/>
                </a:highlight>
                <a:sym typeface="Wingdings" panose="05000000000000000000" pitchFamily="2" charset="2"/>
              </a:rPr>
              <a:t>DONE (</a:t>
            </a:r>
            <a:r>
              <a:rPr lang="fr-FR" sz="1100" dirty="0" err="1">
                <a:highlight>
                  <a:srgbClr val="00FF00"/>
                </a:highlight>
                <a:sym typeface="Wingdings" panose="05000000000000000000" pitchFamily="2" charset="2"/>
              </a:rPr>
              <a:t>when</a:t>
            </a:r>
            <a:r>
              <a:rPr lang="fr-FR" sz="1100" dirty="0">
                <a:highlight>
                  <a:srgbClr val="00FF00"/>
                </a:highlight>
                <a:sym typeface="Wingdings" panose="05000000000000000000" pitchFamily="2" charset="2"/>
              </a:rPr>
              <a:t> </a:t>
            </a:r>
            <a:r>
              <a:rPr lang="fr-FR" sz="1100" dirty="0" err="1">
                <a:highlight>
                  <a:srgbClr val="00FF00"/>
                </a:highlight>
                <a:sym typeface="Wingdings" panose="05000000000000000000" pitchFamily="2" charset="2"/>
              </a:rPr>
              <a:t>appropriate</a:t>
            </a:r>
            <a:r>
              <a:rPr lang="fr-FR" sz="1100" dirty="0">
                <a:highlight>
                  <a:srgbClr val="00FF00"/>
                </a:highlight>
                <a:sym typeface="Wingdings" panose="05000000000000000000" pitchFamily="2" charset="2"/>
              </a:rPr>
              <a:t>, guideline </a:t>
            </a:r>
            <a:r>
              <a:rPr lang="fr-FR" sz="1100" dirty="0" err="1">
                <a:highlight>
                  <a:srgbClr val="00FF00"/>
                </a:highlight>
                <a:sym typeface="Wingdings" panose="05000000000000000000" pitchFamily="2" charset="2"/>
              </a:rPr>
              <a:t>was</a:t>
            </a:r>
            <a:r>
              <a:rPr lang="fr-FR" sz="1100" dirty="0">
                <a:highlight>
                  <a:srgbClr val="00FF00"/>
                </a:highlight>
                <a:sym typeface="Wingdings" panose="05000000000000000000" pitchFamily="2" charset="2"/>
              </a:rPr>
              <a:t> </a:t>
            </a:r>
            <a:r>
              <a:rPr lang="fr-FR" sz="1100" dirty="0" err="1">
                <a:highlight>
                  <a:srgbClr val="00FF00"/>
                </a:highlight>
                <a:sym typeface="Wingdings" panose="05000000000000000000" pitchFamily="2" charset="2"/>
              </a:rPr>
              <a:t>kept</a:t>
            </a:r>
            <a:r>
              <a:rPr lang="fr-FR" sz="1100" dirty="0">
                <a:highlight>
                  <a:srgbClr val="00FF00"/>
                </a:highlight>
                <a:sym typeface="Wingdings" panose="05000000000000000000" pitchFamily="2" charset="2"/>
              </a:rPr>
              <a:t> or </a:t>
            </a:r>
            <a:r>
              <a:rPr lang="fr-FR" sz="1100" dirty="0" err="1">
                <a:highlight>
                  <a:srgbClr val="00FF00"/>
                </a:highlight>
                <a:sym typeface="Wingdings" panose="05000000000000000000" pitchFamily="2" charset="2"/>
              </a:rPr>
              <a:t>replaced</a:t>
            </a:r>
            <a:r>
              <a:rPr lang="fr-FR" sz="1100" dirty="0">
                <a:highlight>
                  <a:srgbClr val="00FF00"/>
                </a:highlight>
                <a:sym typeface="Wingdings" panose="05000000000000000000" pitchFamily="2" charset="2"/>
              </a:rPr>
              <a:t> by </a:t>
            </a:r>
            <a:r>
              <a:rPr lang="fr-FR" sz="1100" dirty="0" err="1">
                <a:highlight>
                  <a:srgbClr val="00FF00"/>
                </a:highlight>
                <a:sym typeface="Wingdings" panose="05000000000000000000" pitchFamily="2" charset="2"/>
              </a:rPr>
              <a:t>Resolution</a:t>
            </a:r>
            <a:r>
              <a:rPr lang="fr-FR" sz="1100" dirty="0">
                <a:highlight>
                  <a:srgbClr val="00FF00"/>
                </a:highlight>
                <a:sym typeface="Wingdings" panose="05000000000000000000" pitchFamily="2" charset="2"/>
              </a:rPr>
              <a:t> or </a:t>
            </a:r>
            <a:r>
              <a:rPr lang="fr-FR" sz="1100" dirty="0" err="1">
                <a:highlight>
                  <a:srgbClr val="00FF00"/>
                </a:highlight>
                <a:sym typeface="Wingdings" panose="05000000000000000000" pitchFamily="2" charset="2"/>
              </a:rPr>
              <a:t>methodology</a:t>
            </a:r>
            <a:r>
              <a:rPr lang="fr-FR" sz="1100" dirty="0">
                <a:highlight>
                  <a:srgbClr val="00FF00"/>
                </a:highlight>
                <a:sym typeface="Wingdings" panose="05000000000000000000" pitchFamily="2" charset="2"/>
              </a:rPr>
              <a:t>)</a:t>
            </a:r>
            <a:endParaRPr lang="fr-FR" sz="1400" dirty="0">
              <a:highlight>
                <a:srgbClr val="00FF00"/>
              </a:highlight>
            </a:endParaRPr>
          </a:p>
          <a:p>
            <a:pPr marL="628650" lvl="1" indent="-171450">
              <a:buFont typeface="Arial" panose="020B0604020202020204" pitchFamily="34" charset="0"/>
              <a:buChar char="•"/>
            </a:pPr>
            <a:r>
              <a:rPr lang="en-US" sz="1100" dirty="0">
                <a:highlight>
                  <a:srgbClr val="FFFF00"/>
                </a:highlight>
              </a:rPr>
              <a:t>Ask US to provide regulation for II.3 </a:t>
            </a:r>
            <a:r>
              <a:rPr lang="en-US" sz="1100" dirty="0">
                <a:highlight>
                  <a:srgbClr val="FFFF00"/>
                </a:highlight>
                <a:sym typeface="Wingdings" panose="05000000000000000000" pitchFamily="2" charset="2"/>
              </a:rPr>
              <a:t> DONE wo answer</a:t>
            </a:r>
            <a:endParaRPr lang="fr-FR" sz="1400" dirty="0">
              <a:highlight>
                <a:srgbClr val="FFFF00"/>
              </a:highlight>
            </a:endParaRPr>
          </a:p>
          <a:p>
            <a:pPr marL="628650" lvl="1" indent="-171450">
              <a:buFont typeface="Arial" panose="020B0604020202020204" pitchFamily="34" charset="0"/>
              <a:buChar char="•"/>
            </a:pPr>
            <a:r>
              <a:rPr lang="en-US" sz="1100" dirty="0">
                <a:highlight>
                  <a:srgbClr val="00FF00"/>
                </a:highlight>
              </a:rPr>
              <a:t>Remove III 5 &amp; 6 on Future review and </a:t>
            </a:r>
            <a:r>
              <a:rPr lang="en-US" sz="1100" dirty="0" err="1">
                <a:highlight>
                  <a:srgbClr val="00FF00"/>
                </a:highlight>
              </a:rPr>
              <a:t>langage</a:t>
            </a:r>
            <a:r>
              <a:rPr lang="en-US" sz="1100" dirty="0">
                <a:highlight>
                  <a:srgbClr val="00FF00"/>
                </a:highlight>
              </a:rPr>
              <a:t> </a:t>
            </a:r>
            <a:r>
              <a:rPr lang="en-US" sz="1200" dirty="0">
                <a:highlight>
                  <a:srgbClr val="00FF00"/>
                </a:highlight>
                <a:sym typeface="Wingdings" panose="05000000000000000000" pitchFamily="2" charset="2"/>
              </a:rPr>
              <a:t></a:t>
            </a:r>
            <a:r>
              <a:rPr lang="en-US" sz="1400" dirty="0">
                <a:highlight>
                  <a:srgbClr val="00FF00"/>
                </a:highlight>
                <a:sym typeface="Wingdings" panose="05000000000000000000" pitchFamily="2" charset="2"/>
              </a:rPr>
              <a:t> </a:t>
            </a:r>
            <a:r>
              <a:rPr lang="fr-FR" sz="1100" dirty="0">
                <a:highlight>
                  <a:srgbClr val="00FF00"/>
                </a:highlight>
                <a:sym typeface="Wingdings" panose="05000000000000000000" pitchFamily="2" charset="2"/>
              </a:rPr>
              <a:t>DONE</a:t>
            </a:r>
            <a:endParaRPr lang="fr-FR" sz="1400" dirty="0">
              <a:highlight>
                <a:srgbClr val="00FF00"/>
              </a:highlight>
            </a:endParaRPr>
          </a:p>
          <a:p>
            <a:pPr marL="628650" lvl="1" indent="-171450">
              <a:buFont typeface="Arial" panose="020B0604020202020204" pitchFamily="34" charset="0"/>
              <a:buChar char="•"/>
            </a:pPr>
            <a:r>
              <a:rPr lang="en-US" sz="1100" dirty="0">
                <a:highlight>
                  <a:srgbClr val="FFFF00"/>
                </a:highlight>
              </a:rPr>
              <a:t>Ask US to provide </a:t>
            </a:r>
            <a:r>
              <a:rPr lang="en-US" sz="1100" dirty="0" err="1">
                <a:highlight>
                  <a:srgbClr val="FFFF00"/>
                </a:highlight>
              </a:rPr>
              <a:t>conter</a:t>
            </a:r>
            <a:r>
              <a:rPr lang="en-US" sz="1100" dirty="0">
                <a:highlight>
                  <a:srgbClr val="FFFF00"/>
                </a:highlight>
              </a:rPr>
              <a:t> proposal for definition 3.10 </a:t>
            </a:r>
            <a:r>
              <a:rPr lang="en-US" sz="1100" dirty="0">
                <a:highlight>
                  <a:srgbClr val="FFFF00"/>
                </a:highlight>
                <a:sym typeface="Wingdings" panose="05000000000000000000" pitchFamily="2" charset="2"/>
              </a:rPr>
              <a:t></a:t>
            </a:r>
            <a:r>
              <a:rPr lang="en-US" sz="1100" dirty="0">
                <a:highlight>
                  <a:srgbClr val="FFFF00"/>
                </a:highlight>
              </a:rPr>
              <a:t> DONE wo answer</a:t>
            </a:r>
            <a:endParaRPr lang="fr-FR" sz="1400" dirty="0">
              <a:highlight>
                <a:srgbClr val="FFFF00"/>
              </a:highlight>
            </a:endParaRPr>
          </a:p>
          <a:p>
            <a:pPr marL="628650" lvl="1" indent="-171450">
              <a:buFont typeface="Arial" panose="020B0604020202020204" pitchFamily="34" charset="0"/>
              <a:buChar char="•"/>
            </a:pPr>
            <a:r>
              <a:rPr lang="en-US" sz="1100" dirty="0">
                <a:highlight>
                  <a:srgbClr val="00FF00"/>
                </a:highlight>
              </a:rPr>
              <a:t>Add ESG abbreviation &amp; keep PEV (+ respond to US) </a:t>
            </a:r>
            <a:r>
              <a:rPr lang="en-US" sz="1100" dirty="0">
                <a:highlight>
                  <a:srgbClr val="00FF00"/>
                </a:highlight>
                <a:sym typeface="Wingdings" panose="05000000000000000000" pitchFamily="2" charset="2"/>
              </a:rPr>
              <a:t> DONE</a:t>
            </a:r>
            <a:endParaRPr lang="fr-FR" sz="1400" dirty="0">
              <a:highlight>
                <a:srgbClr val="00FF00"/>
              </a:highlight>
            </a:endParaRPr>
          </a:p>
          <a:p>
            <a:pPr marL="628650" lvl="1" indent="-171450">
              <a:buFont typeface="Arial" panose="020B0604020202020204" pitchFamily="34" charset="0"/>
              <a:buChar char="•"/>
            </a:pPr>
            <a:r>
              <a:rPr lang="en-US" sz="1100" dirty="0">
                <a:highlight>
                  <a:srgbClr val="00FF00"/>
                </a:highlight>
              </a:rPr>
              <a:t>Table 1 : add “mainly primary data”</a:t>
            </a:r>
            <a:endParaRPr lang="fr-FR" sz="1400" dirty="0">
              <a:highlight>
                <a:srgbClr val="00FF00"/>
              </a:highlight>
            </a:endParaRPr>
          </a:p>
          <a:p>
            <a:pPr marL="628650" lvl="1" indent="-171450">
              <a:buFont typeface="Arial" panose="020B0604020202020204" pitchFamily="34" charset="0"/>
              <a:buChar char="•"/>
            </a:pPr>
            <a:r>
              <a:rPr lang="en-US" sz="1100" dirty="0">
                <a:highlight>
                  <a:srgbClr val="00FF00"/>
                </a:highlight>
              </a:rPr>
              <a:t>Add “traction” battery in 8.2.1.3 (US comment)</a:t>
            </a:r>
            <a:endParaRPr lang="fr-FR" sz="1400" dirty="0">
              <a:highlight>
                <a:srgbClr val="00FF00"/>
              </a:highlight>
            </a:endParaRPr>
          </a:p>
          <a:p>
            <a:pPr marL="628650" lvl="1" indent="-171450">
              <a:buFont typeface="Arial" panose="020B0604020202020204" pitchFamily="34" charset="0"/>
              <a:buChar char="•"/>
            </a:pPr>
            <a:r>
              <a:rPr lang="en-US" sz="1100" dirty="0">
                <a:highlight>
                  <a:srgbClr val="FFFF00"/>
                </a:highlight>
              </a:rPr>
              <a:t>Update Table 22 based on JP comments – will be done asap</a:t>
            </a:r>
            <a:endParaRPr lang="fr-FR" sz="1400" dirty="0">
              <a:highlight>
                <a:srgbClr val="FFFF00"/>
              </a:highlight>
            </a:endParaRPr>
          </a:p>
          <a:p>
            <a:pPr marL="628650" lvl="1" indent="-171450">
              <a:buFont typeface="Arial" panose="020B0604020202020204" pitchFamily="34" charset="0"/>
              <a:buChar char="•"/>
            </a:pPr>
            <a:r>
              <a:rPr lang="en-US" sz="1100" dirty="0">
                <a:highlight>
                  <a:srgbClr val="00FF00"/>
                </a:highlight>
              </a:rPr>
              <a:t>Close verification section </a:t>
            </a:r>
          </a:p>
          <a:p>
            <a:pPr marL="628650" lvl="1" indent="-171450">
              <a:buFont typeface="Arial" panose="020B0604020202020204" pitchFamily="34" charset="0"/>
              <a:buChar char="•"/>
            </a:pPr>
            <a:r>
              <a:rPr lang="en-US" sz="1100" dirty="0">
                <a:highlight>
                  <a:srgbClr val="00FF00"/>
                </a:highlight>
              </a:rPr>
              <a:t>Restructure SG6 draft </a:t>
            </a:r>
            <a:r>
              <a:rPr lang="en-US" sz="1100" dirty="0">
                <a:highlight>
                  <a:srgbClr val="00FF00"/>
                </a:highlight>
                <a:sym typeface="Wingdings" panose="05000000000000000000" pitchFamily="2" charset="2"/>
              </a:rPr>
              <a:t> DONE</a:t>
            </a:r>
          </a:p>
          <a:p>
            <a:pPr marL="628650" lvl="1" indent="-171450">
              <a:buFont typeface="Arial" panose="020B0604020202020204" pitchFamily="34" charset="0"/>
              <a:buChar char="•"/>
            </a:pPr>
            <a:r>
              <a:rPr lang="en-US" sz="1100" dirty="0">
                <a:highlight>
                  <a:srgbClr val="00FF00"/>
                </a:highlight>
                <a:sym typeface="Wingdings" panose="05000000000000000000" pitchFamily="2" charset="2"/>
              </a:rPr>
              <a:t>Change the title of RV : Determination of CFP</a:t>
            </a:r>
          </a:p>
          <a:p>
            <a:pPr marL="628650" lvl="1" indent="-171450">
              <a:buFont typeface="Arial" panose="020B0604020202020204" pitchFamily="34" charset="0"/>
              <a:buChar char="•"/>
            </a:pPr>
            <a:r>
              <a:rPr lang="en-US" sz="1100" dirty="0">
                <a:highlight>
                  <a:srgbClr val="00FF00"/>
                </a:highlight>
              </a:rPr>
              <a:t>Add the general formula at the beginning of the draft : </a:t>
            </a:r>
          </a:p>
          <a:p>
            <a:pPr marL="1085850" lvl="2" indent="-171450">
              <a:buFont typeface="Arial" panose="020B0604020202020204" pitchFamily="34" charset="0"/>
              <a:buChar char="•"/>
            </a:pPr>
            <a:r>
              <a:rPr lang="en-US" sz="1100" dirty="0">
                <a:highlight>
                  <a:srgbClr val="00FF00"/>
                </a:highlight>
              </a:rPr>
              <a:t>CV(</a:t>
            </a:r>
            <a:r>
              <a:rPr lang="en-US" sz="1100" dirty="0" err="1">
                <a:highlight>
                  <a:srgbClr val="00FF00"/>
                </a:highlight>
              </a:rPr>
              <a:t>ehicle</a:t>
            </a:r>
            <a:r>
              <a:rPr lang="en-US" sz="1100" dirty="0">
                <a:highlight>
                  <a:srgbClr val="00FF00"/>
                </a:highlight>
              </a:rPr>
              <a:t>) = CM(</a:t>
            </a:r>
            <a:r>
              <a:rPr lang="en-US" sz="1100" dirty="0" err="1">
                <a:highlight>
                  <a:srgbClr val="00FF00"/>
                </a:highlight>
              </a:rPr>
              <a:t>aterial</a:t>
            </a:r>
            <a:r>
              <a:rPr lang="en-US" sz="1100" dirty="0">
                <a:highlight>
                  <a:srgbClr val="00FF00"/>
                </a:highlight>
              </a:rPr>
              <a:t>) + CP(</a:t>
            </a:r>
            <a:r>
              <a:rPr lang="en-US" sz="1100" dirty="0" err="1">
                <a:highlight>
                  <a:srgbClr val="00FF00"/>
                </a:highlight>
              </a:rPr>
              <a:t>roduction</a:t>
            </a:r>
            <a:r>
              <a:rPr lang="en-US" sz="1100" dirty="0">
                <a:highlight>
                  <a:srgbClr val="00FF00"/>
                </a:highlight>
              </a:rPr>
              <a:t>) + CUSE + CEoL </a:t>
            </a:r>
          </a:p>
          <a:p>
            <a:pPr marL="1085850" lvl="2" indent="-171450">
              <a:buFont typeface="Arial" panose="020B0604020202020204" pitchFamily="34" charset="0"/>
              <a:buChar char="•"/>
            </a:pPr>
            <a:r>
              <a:rPr lang="en-US" sz="1100" dirty="0">
                <a:highlight>
                  <a:srgbClr val="00FF00"/>
                </a:highlight>
              </a:rPr>
              <a:t>In section </a:t>
            </a:r>
            <a:r>
              <a:rPr lang="en-US" sz="1100" dirty="0">
                <a:highlight>
                  <a:srgbClr val="00FF00"/>
                </a:highlight>
                <a:sym typeface="Wingdings" panose="05000000000000000000" pitchFamily="2" charset="2"/>
              </a:rPr>
              <a:t> </a:t>
            </a:r>
            <a:r>
              <a:rPr lang="en-US" sz="1100" dirty="0">
                <a:highlight>
                  <a:srgbClr val="00FF00"/>
                </a:highlight>
              </a:rPr>
              <a:t>(TBD) 7.9.7. RV: Total carbon footprint </a:t>
            </a:r>
          </a:p>
          <a:p>
            <a:pPr marL="1085850" lvl="2" indent="-171450">
              <a:buFont typeface="Arial" panose="020B0604020202020204" pitchFamily="34" charset="0"/>
              <a:buChar char="•"/>
            </a:pPr>
            <a:r>
              <a:rPr lang="en-US" sz="1100" dirty="0">
                <a:highlight>
                  <a:srgbClr val="00FF00"/>
                </a:highlight>
              </a:rPr>
              <a:t>/ ! \ in SG3 : </a:t>
            </a:r>
            <a:r>
              <a:rPr lang="en-GB" sz="1100" i="1" kern="0" dirty="0">
                <a:solidFill>
                  <a:srgbClr val="000000"/>
                </a:solidFill>
                <a:effectLst/>
                <a:highlight>
                  <a:srgbClr val="00FF00"/>
                </a:highlight>
                <a:latin typeface="Times New Roman" panose="02020603050405020304" pitchFamily="18" charset="0"/>
                <a:ea typeface="Meiryo UI" panose="020B0604030504040204" pitchFamily="34" charset="-128"/>
              </a:rPr>
              <a:t>C</a:t>
            </a:r>
            <a:r>
              <a:rPr lang="en-GB" sz="1100" i="1" kern="0" baseline="-25000" dirty="0">
                <a:solidFill>
                  <a:srgbClr val="000000"/>
                </a:solidFill>
                <a:effectLst/>
                <a:highlight>
                  <a:srgbClr val="00FF00"/>
                </a:highlight>
                <a:latin typeface="Times New Roman" panose="02020603050405020304" pitchFamily="18" charset="0"/>
                <a:ea typeface="Meiryo UI" panose="020B0604030504040204" pitchFamily="34" charset="-128"/>
              </a:rPr>
              <a:t>VP</a:t>
            </a:r>
            <a:r>
              <a:rPr lang="en-US" sz="1100" dirty="0">
                <a:highlight>
                  <a:srgbClr val="00FF00"/>
                </a:highlight>
              </a:rPr>
              <a:t> = means carbon emissions due to material production, component and vehicle manufacturing in kilogram of carbon dioxide equivalent [kg CO2eq]</a:t>
            </a:r>
          </a:p>
          <a:p>
            <a:pPr marL="1085850" lvl="2" indent="-171450">
              <a:buFont typeface="Arial" panose="020B0604020202020204" pitchFamily="34" charset="0"/>
              <a:buChar char="•"/>
            </a:pPr>
            <a:r>
              <a:rPr lang="en-US" sz="1100" dirty="0">
                <a:highlight>
                  <a:srgbClr val="00FF00"/>
                </a:highlight>
              </a:rPr>
              <a:t>In RV : 𝐶𝑃, 𝑖 means the production stage carbon emission of the declared vehicle, [kgCO2eq];</a:t>
            </a:r>
          </a:p>
          <a:p>
            <a:pPr marL="1085850" lvl="2" indent="-171450">
              <a:buFont typeface="Arial" panose="020B0604020202020204" pitchFamily="34" charset="0"/>
              <a:buChar char="•"/>
            </a:pPr>
            <a:r>
              <a:rPr lang="en-US" sz="1100" dirty="0">
                <a:highlight>
                  <a:srgbClr val="00FF00"/>
                </a:highlight>
              </a:rPr>
              <a:t>SG7 proposal </a:t>
            </a:r>
            <a:r>
              <a:rPr lang="en-US" sz="1100" dirty="0">
                <a:highlight>
                  <a:srgbClr val="00FF00"/>
                </a:highlight>
                <a:sym typeface="Wingdings" panose="05000000000000000000" pitchFamily="2" charset="2"/>
              </a:rPr>
              <a:t> harmonize in RV section and use </a:t>
            </a:r>
            <a:r>
              <a:rPr lang="en-GB" sz="1100" i="1" kern="0" dirty="0">
                <a:solidFill>
                  <a:srgbClr val="000000"/>
                </a:solidFill>
                <a:effectLst/>
                <a:highlight>
                  <a:srgbClr val="00FF00"/>
                </a:highlight>
                <a:latin typeface="Times New Roman" panose="02020603050405020304" pitchFamily="18" charset="0"/>
                <a:ea typeface="Meiryo UI" panose="020B0604030504040204" pitchFamily="34" charset="-128"/>
              </a:rPr>
              <a:t>C</a:t>
            </a:r>
            <a:r>
              <a:rPr lang="en-GB" sz="1100" i="1" kern="0" baseline="-25000" dirty="0">
                <a:solidFill>
                  <a:srgbClr val="000000"/>
                </a:solidFill>
                <a:effectLst/>
                <a:highlight>
                  <a:srgbClr val="00FF00"/>
                </a:highlight>
                <a:latin typeface="Times New Roman" panose="02020603050405020304" pitchFamily="18" charset="0"/>
                <a:ea typeface="Meiryo UI" panose="020B0604030504040204" pitchFamily="34" charset="-128"/>
              </a:rPr>
              <a:t>VP inly </a:t>
            </a:r>
            <a:r>
              <a:rPr lang="en-GB" sz="1100" i="1" kern="0" dirty="0">
                <a:solidFill>
                  <a:srgbClr val="000000"/>
                </a:solidFill>
                <a:effectLst/>
                <a:highlight>
                  <a:srgbClr val="00FF00"/>
                </a:highlight>
                <a:latin typeface="Times New Roman" panose="02020603050405020304" pitchFamily="18" charset="0"/>
                <a:ea typeface="Meiryo UI" panose="020B0604030504040204" pitchFamily="34" charset="-128"/>
                <a:sym typeface="Wingdings" panose="05000000000000000000" pitchFamily="2" charset="2"/>
              </a:rPr>
              <a:t> add addition equation CVP = CM + </a:t>
            </a:r>
            <a:r>
              <a:rPr lang="en-GB" sz="1100" i="1" kern="0" dirty="0" err="1">
                <a:solidFill>
                  <a:srgbClr val="000000"/>
                </a:solidFill>
                <a:effectLst/>
                <a:highlight>
                  <a:srgbClr val="00FF00"/>
                </a:highlight>
                <a:latin typeface="Times New Roman" panose="02020603050405020304" pitchFamily="18" charset="0"/>
                <a:ea typeface="Meiryo UI" panose="020B0604030504040204" pitchFamily="34" charset="-128"/>
                <a:sym typeface="Wingdings" panose="05000000000000000000" pitchFamily="2" charset="2"/>
              </a:rPr>
              <a:t>Cpart</a:t>
            </a:r>
            <a:r>
              <a:rPr lang="en-GB" sz="1100" i="1" kern="0" dirty="0">
                <a:solidFill>
                  <a:srgbClr val="000000"/>
                </a:solidFill>
                <a:effectLst/>
                <a:highlight>
                  <a:srgbClr val="00FF00"/>
                </a:highlight>
                <a:latin typeface="Times New Roman" panose="02020603050405020304" pitchFamily="18" charset="0"/>
                <a:ea typeface="Meiryo UI" panose="020B0604030504040204" pitchFamily="34" charset="-128"/>
                <a:sym typeface="Wingdings" panose="05000000000000000000" pitchFamily="2" charset="2"/>
              </a:rPr>
              <a:t>/manufacturing + change CVP in </a:t>
            </a:r>
            <a:r>
              <a:rPr lang="fr-FR" sz="1100" i="1" kern="0" dirty="0">
                <a:solidFill>
                  <a:srgbClr val="000000"/>
                </a:solidFill>
                <a:highlight>
                  <a:srgbClr val="00FF00"/>
                </a:highlight>
                <a:latin typeface="Times New Roman" panose="02020603050405020304" pitchFamily="18" charset="0"/>
                <a:ea typeface="Meiryo UI" panose="020B0604030504040204" pitchFamily="34" charset="-128"/>
                <a:sym typeface="Wingdings" panose="05000000000000000000" pitchFamily="2" charset="2"/>
              </a:rPr>
              <a:t>Production section and in the total </a:t>
            </a:r>
            <a:r>
              <a:rPr lang="fr-FR" sz="1100" i="1" kern="0" dirty="0" err="1">
                <a:solidFill>
                  <a:srgbClr val="000000"/>
                </a:solidFill>
                <a:highlight>
                  <a:srgbClr val="00FF00"/>
                </a:highlight>
                <a:latin typeface="Times New Roman" panose="02020603050405020304" pitchFamily="18" charset="0"/>
                <a:ea typeface="Meiryo UI" panose="020B0604030504040204" pitchFamily="34" charset="-128"/>
                <a:sym typeface="Wingdings" panose="05000000000000000000" pitchFamily="2" charset="2"/>
              </a:rPr>
              <a:t>carbon</a:t>
            </a:r>
            <a:r>
              <a:rPr lang="fr-FR" sz="1100" i="1" kern="0" dirty="0">
                <a:solidFill>
                  <a:srgbClr val="000000"/>
                </a:solidFill>
                <a:highlight>
                  <a:srgbClr val="00FF00"/>
                </a:highlight>
                <a:latin typeface="Times New Roman" panose="02020603050405020304" pitchFamily="18" charset="0"/>
                <a:ea typeface="Meiryo UI" panose="020B0604030504040204" pitchFamily="34" charset="-128"/>
                <a:sym typeface="Wingdings" panose="05000000000000000000" pitchFamily="2" charset="2"/>
              </a:rPr>
              <a:t> </a:t>
            </a:r>
            <a:r>
              <a:rPr lang="fr-FR" sz="1100" i="1" kern="0" dirty="0" err="1">
                <a:solidFill>
                  <a:srgbClr val="000000"/>
                </a:solidFill>
                <a:highlight>
                  <a:srgbClr val="00FF00"/>
                </a:highlight>
                <a:latin typeface="Times New Roman" panose="02020603050405020304" pitchFamily="18" charset="0"/>
                <a:ea typeface="Meiryo UI" panose="020B0604030504040204" pitchFamily="34" charset="-128"/>
                <a:sym typeface="Wingdings" panose="05000000000000000000" pitchFamily="2" charset="2"/>
              </a:rPr>
              <a:t>footprint</a:t>
            </a:r>
            <a:r>
              <a:rPr lang="fr-FR" sz="1100" i="1" kern="0" dirty="0">
                <a:solidFill>
                  <a:srgbClr val="000000"/>
                </a:solidFill>
                <a:highlight>
                  <a:srgbClr val="00FF00"/>
                </a:highlight>
                <a:latin typeface="Times New Roman" panose="02020603050405020304" pitchFamily="18" charset="0"/>
                <a:ea typeface="Meiryo UI" panose="020B0604030504040204" pitchFamily="34" charset="-128"/>
                <a:sym typeface="Wingdings" panose="05000000000000000000" pitchFamily="2" charset="2"/>
              </a:rPr>
              <a:t> </a:t>
            </a:r>
            <a:endParaRPr lang="en-US" sz="1100" dirty="0">
              <a:highlight>
                <a:srgbClr val="00FF00"/>
              </a:highlight>
            </a:endParaRPr>
          </a:p>
          <a:p>
            <a:pPr marL="628650" lvl="1" indent="-171450">
              <a:buFont typeface="Arial" panose="020B0604020202020204" pitchFamily="34" charset="0"/>
              <a:buChar char="•"/>
            </a:pPr>
            <a:r>
              <a:rPr lang="en-US" sz="1100" dirty="0">
                <a:highlight>
                  <a:srgbClr val="00FF00"/>
                </a:highlight>
              </a:rPr>
              <a:t>Add in the Annex a section In which we will provide an simple extract but refers to the tool+ Ask again François if we can provide a tool (an excel file) and not a simple table </a:t>
            </a:r>
          </a:p>
          <a:p>
            <a:pPr marL="628650" lvl="1" indent="-171450">
              <a:buFont typeface="Arial" panose="020B0604020202020204" pitchFamily="34" charset="0"/>
              <a:buChar char="•"/>
            </a:pPr>
            <a:r>
              <a:rPr lang="en-US" sz="1100" dirty="0">
                <a:highlight>
                  <a:srgbClr val="00FF00"/>
                </a:highlight>
              </a:rPr>
              <a:t>Second life : Add a sentence in Chapter 7 System boundaries + make the changes proposed by SG5 </a:t>
            </a:r>
            <a:r>
              <a:rPr lang="en-US" sz="1100" dirty="0">
                <a:highlight>
                  <a:srgbClr val="00FF00"/>
                </a:highlight>
                <a:sym typeface="Wingdings" panose="05000000000000000000" pitchFamily="2" charset="2"/>
              </a:rPr>
              <a:t> SG5 will provide the updated draft SG7 will </a:t>
            </a:r>
            <a:r>
              <a:rPr lang="en-US" sz="1100" dirty="0" err="1">
                <a:highlight>
                  <a:srgbClr val="00FF00"/>
                </a:highlight>
                <a:sym typeface="Wingdings" panose="05000000000000000000" pitchFamily="2" charset="2"/>
              </a:rPr>
              <a:t>intergrate</a:t>
            </a:r>
            <a:r>
              <a:rPr lang="en-US" sz="1100" dirty="0">
                <a:highlight>
                  <a:srgbClr val="00FF00"/>
                </a:highlight>
                <a:sym typeface="Wingdings" panose="05000000000000000000" pitchFamily="2" charset="2"/>
              </a:rPr>
              <a:t> it - DONE</a:t>
            </a:r>
            <a:endParaRPr lang="en-US" sz="1100" dirty="0">
              <a:highlight>
                <a:srgbClr val="00FF00"/>
              </a:highlight>
            </a:endParaRPr>
          </a:p>
          <a:p>
            <a:pPr marL="628650" lvl="1" indent="-171450">
              <a:buFont typeface="Arial" panose="020B0604020202020204" pitchFamily="34" charset="0"/>
              <a:buChar char="•"/>
            </a:pPr>
            <a:r>
              <a:rPr lang="en-US" sz="1100" dirty="0">
                <a:highlight>
                  <a:srgbClr val="FFFF00"/>
                </a:highlight>
              </a:rPr>
              <a:t>SG7 will check the reference of ISO, and if we need to copy/paste to have the self standing report – will be done asap</a:t>
            </a:r>
            <a:endParaRPr lang="fr-FR" sz="1400" dirty="0">
              <a:highlight>
                <a:srgbClr val="FFFF00"/>
              </a:highlight>
            </a:endParaRPr>
          </a:p>
          <a:p>
            <a:pPr marL="628650" lvl="1" indent="-171450">
              <a:buFont typeface="Arial" panose="020B0604020202020204" pitchFamily="34" charset="0"/>
              <a:buChar char="•"/>
            </a:pPr>
            <a:endParaRPr lang="en-US" sz="1100" dirty="0">
              <a:highlight>
                <a:srgbClr val="FFFF00"/>
              </a:highlight>
            </a:endParaRPr>
          </a:p>
        </p:txBody>
      </p:sp>
      <p:sp>
        <p:nvSpPr>
          <p:cNvPr id="9" name="ZoneTexte 8">
            <a:extLst>
              <a:ext uri="{FF2B5EF4-FFF2-40B4-BE49-F238E27FC236}">
                <a16:creationId xmlns:a16="http://schemas.microsoft.com/office/drawing/2014/main" id="{36A37C4F-E000-0E72-3ACA-B77D31DA07B3}"/>
              </a:ext>
            </a:extLst>
          </p:cNvPr>
          <p:cNvSpPr txBox="1"/>
          <p:nvPr/>
        </p:nvSpPr>
        <p:spPr>
          <a:xfrm>
            <a:off x="6502064" y="300195"/>
            <a:ext cx="5496678" cy="6124754"/>
          </a:xfrm>
          <a:prstGeom prst="rect">
            <a:avLst/>
          </a:prstGeom>
          <a:noFill/>
        </p:spPr>
        <p:txBody>
          <a:bodyPr wrap="square">
            <a:spAutoFit/>
          </a:bodyPr>
          <a:lstStyle/>
          <a:p>
            <a:pPr lvl="0"/>
            <a:r>
              <a:rPr lang="en-US" sz="1100" dirty="0"/>
              <a:t>SG1 : </a:t>
            </a:r>
            <a:endParaRPr lang="fr-FR" sz="1400" dirty="0"/>
          </a:p>
          <a:p>
            <a:pPr marL="628650" lvl="1" indent="-171450">
              <a:buFont typeface="Arial" panose="020B0604020202020204" pitchFamily="34" charset="0"/>
              <a:buChar char="•"/>
            </a:pPr>
            <a:r>
              <a:rPr lang="en-US" sz="1100" dirty="0"/>
              <a:t>Provide draft for multi-output allocation (follow ISO, recommend economic ratio of 5 + 3 years of price average, if database diverge, it should be mentioned in the report) </a:t>
            </a:r>
            <a:r>
              <a:rPr lang="en-US" sz="1100" dirty="0">
                <a:highlight>
                  <a:srgbClr val="00FF00"/>
                </a:highlight>
                <a:sym typeface="Wingdings" panose="05000000000000000000" pitchFamily="2" charset="2"/>
              </a:rPr>
              <a:t> </a:t>
            </a:r>
            <a:r>
              <a:rPr lang="fr-FR" sz="1100" dirty="0">
                <a:highlight>
                  <a:srgbClr val="00FF00"/>
                </a:highlight>
                <a:sym typeface="Wingdings" panose="05000000000000000000" pitchFamily="2" charset="2"/>
              </a:rPr>
              <a:t>Niikuni-san </a:t>
            </a:r>
            <a:r>
              <a:rPr lang="fr-FR" sz="1100" dirty="0" err="1">
                <a:highlight>
                  <a:srgbClr val="00FF00"/>
                </a:highlight>
                <a:sym typeface="Wingdings" panose="05000000000000000000" pitchFamily="2" charset="2"/>
              </a:rPr>
              <a:t>send</a:t>
            </a:r>
            <a:r>
              <a:rPr lang="fr-FR" sz="1100" dirty="0">
                <a:highlight>
                  <a:srgbClr val="00FF00"/>
                </a:highlight>
                <a:sym typeface="Wingdings" panose="05000000000000000000" pitchFamily="2" charset="2"/>
              </a:rPr>
              <a:t> the </a:t>
            </a:r>
            <a:r>
              <a:rPr lang="fr-FR" sz="1100" dirty="0" err="1">
                <a:highlight>
                  <a:srgbClr val="00FF00"/>
                </a:highlight>
                <a:sym typeface="Wingdings" panose="05000000000000000000" pitchFamily="2" charset="2"/>
              </a:rPr>
              <a:t>updated</a:t>
            </a:r>
            <a:r>
              <a:rPr lang="fr-FR" sz="1100" dirty="0">
                <a:highlight>
                  <a:srgbClr val="00FF00"/>
                </a:highlight>
                <a:sym typeface="Wingdings" panose="05000000000000000000" pitchFamily="2" charset="2"/>
              </a:rPr>
              <a:t> draft </a:t>
            </a:r>
            <a:r>
              <a:rPr lang="fr-FR" sz="1100" dirty="0" err="1">
                <a:highlight>
                  <a:srgbClr val="00FF00"/>
                </a:highlight>
                <a:sym typeface="Wingdings" panose="05000000000000000000" pitchFamily="2" charset="2"/>
              </a:rPr>
              <a:t>with</a:t>
            </a:r>
            <a:r>
              <a:rPr lang="fr-FR" sz="1100" dirty="0">
                <a:highlight>
                  <a:srgbClr val="00FF00"/>
                </a:highlight>
                <a:sym typeface="Wingdings" panose="05000000000000000000" pitchFamily="2" charset="2"/>
              </a:rPr>
              <a:t> EC, JP, JRC, CLEPA </a:t>
            </a:r>
            <a:r>
              <a:rPr lang="fr-FR" sz="1100" dirty="0" err="1">
                <a:highlight>
                  <a:srgbClr val="00FF00"/>
                </a:highlight>
                <a:sym typeface="Wingdings" panose="05000000000000000000" pitchFamily="2" charset="2"/>
              </a:rPr>
              <a:t>comments</a:t>
            </a:r>
            <a:r>
              <a:rPr lang="fr-FR" sz="1100" dirty="0">
                <a:highlight>
                  <a:srgbClr val="00FF00"/>
                </a:highlight>
                <a:sym typeface="Wingdings" panose="05000000000000000000" pitchFamily="2" charset="2"/>
              </a:rPr>
              <a:t> </a:t>
            </a:r>
            <a:r>
              <a:rPr lang="fr-FR" sz="1100" dirty="0" err="1">
                <a:highlight>
                  <a:srgbClr val="00FF00"/>
                </a:highlight>
                <a:sym typeface="Wingdings" panose="05000000000000000000" pitchFamily="2" charset="2"/>
              </a:rPr>
              <a:t>taken</a:t>
            </a:r>
            <a:r>
              <a:rPr lang="fr-FR" sz="1100" dirty="0">
                <a:highlight>
                  <a:srgbClr val="00FF00"/>
                </a:highlight>
                <a:sym typeface="Wingdings" panose="05000000000000000000" pitchFamily="2" charset="2"/>
              </a:rPr>
              <a:t> – DONE (US ok)</a:t>
            </a:r>
          </a:p>
          <a:p>
            <a:pPr marL="1085850" lvl="2" indent="-171450">
              <a:buFont typeface="Arial" panose="020B0604020202020204" pitchFamily="34" charset="0"/>
              <a:buChar char="•"/>
            </a:pPr>
            <a:r>
              <a:rPr lang="fr-FR" sz="1100" dirty="0">
                <a:highlight>
                  <a:srgbClr val="00FF00"/>
                </a:highlight>
                <a:sym typeface="Wingdings" panose="05000000000000000000" pitchFamily="2" charset="2"/>
              </a:rPr>
              <a:t>Can </a:t>
            </a:r>
            <a:r>
              <a:rPr lang="fr-FR" sz="1100" dirty="0" err="1">
                <a:highlight>
                  <a:srgbClr val="00FF00"/>
                </a:highlight>
                <a:sym typeface="Wingdings" panose="05000000000000000000" pitchFamily="2" charset="2"/>
              </a:rPr>
              <a:t>we</a:t>
            </a:r>
            <a:r>
              <a:rPr lang="fr-FR" sz="1100" dirty="0">
                <a:highlight>
                  <a:srgbClr val="00FF00"/>
                </a:highlight>
                <a:sym typeface="Wingdings" panose="05000000000000000000" pitchFamily="2" charset="2"/>
              </a:rPr>
              <a:t> </a:t>
            </a:r>
            <a:r>
              <a:rPr lang="fr-FR" sz="1100" dirty="0" err="1">
                <a:highlight>
                  <a:srgbClr val="00FF00"/>
                </a:highlight>
                <a:sym typeface="Wingdings" panose="05000000000000000000" pitchFamily="2" charset="2"/>
              </a:rPr>
              <a:t>confirm</a:t>
            </a:r>
            <a:r>
              <a:rPr lang="fr-FR" sz="1100" dirty="0">
                <a:highlight>
                  <a:srgbClr val="00FF00"/>
                </a:highlight>
                <a:sym typeface="Wingdings" panose="05000000000000000000" pitchFamily="2" charset="2"/>
              </a:rPr>
              <a:t> the </a:t>
            </a:r>
            <a:r>
              <a:rPr lang="fr-FR" sz="1100" dirty="0" err="1">
                <a:highlight>
                  <a:srgbClr val="00FF00"/>
                </a:highlight>
                <a:sym typeface="Wingdings" panose="05000000000000000000" pitchFamily="2" charset="2"/>
              </a:rPr>
              <a:t>previous</a:t>
            </a:r>
            <a:r>
              <a:rPr lang="fr-FR" sz="1100" dirty="0">
                <a:highlight>
                  <a:srgbClr val="00FF00"/>
                </a:highlight>
                <a:sym typeface="Wingdings" panose="05000000000000000000" pitchFamily="2" charset="2"/>
              </a:rPr>
              <a:t> section on multi-output </a:t>
            </a:r>
            <a:r>
              <a:rPr lang="fr-FR" sz="1100" dirty="0" err="1">
                <a:highlight>
                  <a:srgbClr val="00FF00"/>
                </a:highlight>
                <a:sym typeface="Wingdings" panose="05000000000000000000" pitchFamily="2" charset="2"/>
              </a:rPr>
              <a:t>should</a:t>
            </a:r>
            <a:r>
              <a:rPr lang="fr-FR" sz="1100" dirty="0">
                <a:highlight>
                  <a:srgbClr val="00FF00"/>
                </a:highlight>
                <a:sym typeface="Wingdings" panose="05000000000000000000" pitchFamily="2" charset="2"/>
              </a:rPr>
              <a:t> </a:t>
            </a:r>
            <a:r>
              <a:rPr lang="fr-FR" sz="1100" dirty="0" err="1">
                <a:highlight>
                  <a:srgbClr val="00FF00"/>
                </a:highlight>
                <a:sym typeface="Wingdings" panose="05000000000000000000" pitchFamily="2" charset="2"/>
              </a:rPr>
              <a:t>be</a:t>
            </a:r>
            <a:r>
              <a:rPr lang="fr-FR" sz="1100" dirty="0">
                <a:highlight>
                  <a:srgbClr val="00FF00"/>
                </a:highlight>
                <a:sym typeface="Wingdings" panose="05000000000000000000" pitchFamily="2" charset="2"/>
              </a:rPr>
              <a:t> </a:t>
            </a:r>
            <a:r>
              <a:rPr lang="fr-FR" sz="1100" dirty="0" err="1">
                <a:highlight>
                  <a:srgbClr val="00FF00"/>
                </a:highlight>
                <a:sym typeface="Wingdings" panose="05000000000000000000" pitchFamily="2" charset="2"/>
              </a:rPr>
              <a:t>fully</a:t>
            </a:r>
            <a:r>
              <a:rPr lang="fr-FR" sz="1100" dirty="0">
                <a:highlight>
                  <a:srgbClr val="00FF00"/>
                </a:highlight>
                <a:sym typeface="Wingdings" panose="05000000000000000000" pitchFamily="2" charset="2"/>
              </a:rPr>
              <a:t> </a:t>
            </a:r>
            <a:r>
              <a:rPr lang="fr-FR" sz="1100" dirty="0" err="1">
                <a:highlight>
                  <a:srgbClr val="00FF00"/>
                </a:highlight>
                <a:sym typeface="Wingdings" panose="05000000000000000000" pitchFamily="2" charset="2"/>
              </a:rPr>
              <a:t>removed</a:t>
            </a:r>
            <a:r>
              <a:rPr lang="fr-FR" sz="1100" dirty="0">
                <a:highlight>
                  <a:srgbClr val="00FF00"/>
                </a:highlight>
                <a:sym typeface="Wingdings" panose="05000000000000000000" pitchFamily="2" charset="2"/>
              </a:rPr>
              <a:t> ? OK to </a:t>
            </a:r>
            <a:r>
              <a:rPr lang="fr-FR" sz="1100" dirty="0" err="1">
                <a:highlight>
                  <a:srgbClr val="00FF00"/>
                </a:highlight>
                <a:sym typeface="Wingdings" panose="05000000000000000000" pitchFamily="2" charset="2"/>
              </a:rPr>
              <a:t>remove</a:t>
            </a:r>
            <a:endParaRPr lang="fr-FR" sz="1100" dirty="0">
              <a:highlight>
                <a:srgbClr val="00FF00"/>
              </a:highlight>
              <a:sym typeface="Wingdings" panose="05000000000000000000" pitchFamily="2" charset="2"/>
            </a:endParaRPr>
          </a:p>
          <a:p>
            <a:pPr marL="1085850" lvl="2" indent="-171450">
              <a:buFont typeface="Arial" panose="020B0604020202020204" pitchFamily="34" charset="0"/>
              <a:buChar char="•"/>
            </a:pPr>
            <a:r>
              <a:rPr lang="fr-FR" sz="1100" dirty="0" err="1">
                <a:highlight>
                  <a:srgbClr val="00FF00"/>
                </a:highlight>
                <a:sym typeface="Wingdings" panose="05000000000000000000" pitchFamily="2" charset="2"/>
              </a:rPr>
              <a:t>Wait</a:t>
            </a:r>
            <a:r>
              <a:rPr lang="fr-FR" sz="1100" dirty="0">
                <a:highlight>
                  <a:srgbClr val="00FF00"/>
                </a:highlight>
                <a:sym typeface="Wingdings" panose="05000000000000000000" pitchFamily="2" charset="2"/>
              </a:rPr>
              <a:t> for </a:t>
            </a:r>
            <a:r>
              <a:rPr lang="fr-FR" sz="1100" dirty="0" err="1">
                <a:highlight>
                  <a:srgbClr val="00FF00"/>
                </a:highlight>
                <a:sym typeface="Wingdings" panose="05000000000000000000" pitchFamily="2" charset="2"/>
              </a:rPr>
              <a:t>ansgar</a:t>
            </a:r>
            <a:r>
              <a:rPr lang="fr-FR" sz="1100" dirty="0">
                <a:highlight>
                  <a:srgbClr val="00FF00"/>
                </a:highlight>
                <a:sym typeface="Wingdings" panose="05000000000000000000" pitchFamily="2" charset="2"/>
              </a:rPr>
              <a:t> confirmation  </a:t>
            </a:r>
            <a:r>
              <a:rPr lang="fr-FR" sz="1100" dirty="0">
                <a:highlight>
                  <a:srgbClr val="00FFFF"/>
                </a:highlight>
                <a:sym typeface="Wingdings" panose="05000000000000000000" pitchFamily="2" charset="2"/>
              </a:rPr>
              <a:t>« </a:t>
            </a:r>
            <a:r>
              <a:rPr lang="fr-FR" sz="1100" dirty="0" err="1">
                <a:highlight>
                  <a:srgbClr val="00FFFF"/>
                </a:highlight>
                <a:sym typeface="Wingdings" panose="05000000000000000000" pitchFamily="2" charset="2"/>
              </a:rPr>
              <a:t>refered</a:t>
            </a:r>
            <a:r>
              <a:rPr lang="fr-FR" sz="1100" dirty="0">
                <a:highlight>
                  <a:srgbClr val="00FFFF"/>
                </a:highlight>
                <a:sym typeface="Wingdings" panose="05000000000000000000" pitchFamily="2" charset="2"/>
              </a:rPr>
              <a:t> </a:t>
            </a:r>
            <a:r>
              <a:rPr lang="fr-FR" sz="1100" dirty="0" err="1">
                <a:highlight>
                  <a:srgbClr val="00FFFF"/>
                </a:highlight>
                <a:sym typeface="Wingdings" panose="05000000000000000000" pitchFamily="2" charset="2"/>
              </a:rPr>
              <a:t>product</a:t>
            </a:r>
            <a:r>
              <a:rPr lang="fr-FR" sz="1100" dirty="0">
                <a:highlight>
                  <a:srgbClr val="00FFFF"/>
                </a:highlight>
                <a:sym typeface="Wingdings" panose="05000000000000000000" pitchFamily="2" charset="2"/>
              </a:rPr>
              <a:t> » - check </a:t>
            </a:r>
            <a:r>
              <a:rPr lang="fr-FR" sz="1100" dirty="0" err="1">
                <a:highlight>
                  <a:srgbClr val="00FFFF"/>
                </a:highlight>
                <a:sym typeface="Wingdings" panose="05000000000000000000" pitchFamily="2" charset="2"/>
              </a:rPr>
              <a:t>within</a:t>
            </a:r>
            <a:r>
              <a:rPr lang="fr-FR" sz="1100" dirty="0">
                <a:highlight>
                  <a:srgbClr val="00FFFF"/>
                </a:highlight>
                <a:sym typeface="Wingdings" panose="05000000000000000000" pitchFamily="2" charset="2"/>
              </a:rPr>
              <a:t> full document</a:t>
            </a:r>
            <a:endParaRPr lang="fr-FR" sz="1100" dirty="0">
              <a:highlight>
                <a:srgbClr val="00FFFF"/>
              </a:highlight>
            </a:endParaRPr>
          </a:p>
          <a:p>
            <a:pPr lvl="0"/>
            <a:r>
              <a:rPr lang="en-US" sz="1100" dirty="0"/>
              <a:t>JP : </a:t>
            </a:r>
            <a:endParaRPr lang="fr-FR" sz="1400" dirty="0"/>
          </a:p>
          <a:p>
            <a:pPr marL="628650" lvl="1" indent="-171450">
              <a:buFont typeface="Arial" panose="020B0604020202020204" pitchFamily="34" charset="0"/>
              <a:buChar char="•"/>
            </a:pPr>
            <a:r>
              <a:rPr lang="en-US" sz="1100" dirty="0">
                <a:highlight>
                  <a:srgbClr val="00FF00"/>
                </a:highlight>
              </a:rPr>
              <a:t>Check definition 3.5.2 </a:t>
            </a:r>
            <a:r>
              <a:rPr lang="en-US" sz="1100" dirty="0">
                <a:highlight>
                  <a:srgbClr val="00FF00"/>
                </a:highlight>
                <a:sym typeface="Wingdings" panose="05000000000000000000" pitchFamily="2" charset="2"/>
              </a:rPr>
              <a:t> OK with US definition </a:t>
            </a:r>
            <a:endParaRPr lang="fr-FR" sz="1400" dirty="0">
              <a:highlight>
                <a:srgbClr val="00FF00"/>
              </a:highlight>
            </a:endParaRPr>
          </a:p>
          <a:p>
            <a:pPr lvl="0"/>
            <a:r>
              <a:rPr lang="en-US" sz="1100" dirty="0"/>
              <a:t>SG4 : </a:t>
            </a:r>
            <a:endParaRPr lang="fr-FR" sz="1400" dirty="0"/>
          </a:p>
          <a:p>
            <a:pPr marL="628650" lvl="1" indent="-171450">
              <a:buFont typeface="Arial" panose="020B0604020202020204" pitchFamily="34" charset="0"/>
              <a:buChar char="•"/>
            </a:pPr>
            <a:r>
              <a:rPr lang="en-US" sz="1100" dirty="0">
                <a:highlight>
                  <a:srgbClr val="00FF00"/>
                </a:highlight>
              </a:rPr>
              <a:t>Check definition 3.5.2 </a:t>
            </a:r>
            <a:r>
              <a:rPr lang="en-US" sz="1100" dirty="0">
                <a:highlight>
                  <a:srgbClr val="00FF00"/>
                </a:highlight>
                <a:sym typeface="Wingdings" panose="05000000000000000000" pitchFamily="2" charset="2"/>
              </a:rPr>
              <a:t> take the first definition agreed by the US</a:t>
            </a:r>
            <a:endParaRPr lang="fr-FR" sz="1400" dirty="0">
              <a:highlight>
                <a:srgbClr val="00FF00"/>
              </a:highlight>
            </a:endParaRPr>
          </a:p>
          <a:p>
            <a:pPr marL="628650" lvl="1" indent="-171450">
              <a:buFont typeface="Arial" panose="020B0604020202020204" pitchFamily="34" charset="0"/>
              <a:buChar char="•"/>
            </a:pPr>
            <a:r>
              <a:rPr lang="en-US" sz="1100" dirty="0"/>
              <a:t>Provide Discrepancy + deterioration definitions </a:t>
            </a:r>
            <a:r>
              <a:rPr lang="en-US" sz="1100" dirty="0">
                <a:sym typeface="Wingdings" panose="05000000000000000000" pitchFamily="2" charset="2"/>
              </a:rPr>
              <a:t> deterioration will be put as [ reserved </a:t>
            </a:r>
            <a:r>
              <a:rPr lang="en-US" sz="1100" dirty="0">
                <a:highlight>
                  <a:srgbClr val="00FF00"/>
                </a:highlight>
                <a:sym typeface="Wingdings" panose="05000000000000000000" pitchFamily="2" charset="2"/>
              </a:rPr>
              <a:t>] – SG4 will provide the new update including the definition of discrepancy</a:t>
            </a:r>
            <a:endParaRPr lang="fr-FR" sz="1400" dirty="0">
              <a:highlight>
                <a:srgbClr val="00FF00"/>
              </a:highlight>
            </a:endParaRPr>
          </a:p>
          <a:p>
            <a:pPr marL="628650" lvl="1" indent="-171450">
              <a:buFont typeface="Arial" panose="020B0604020202020204" pitchFamily="34" charset="0"/>
              <a:buChar char="•"/>
            </a:pPr>
            <a:r>
              <a:rPr lang="en-US" sz="1100" dirty="0"/>
              <a:t>Adress FU + Service life + methane leakage + battery replacement &amp; FC during Friday meeting and send new input to SG7 co-leaders + IWG leading team </a:t>
            </a:r>
            <a:r>
              <a:rPr lang="en-US" sz="1100" dirty="0">
                <a:sym typeface="Wingdings" panose="05000000000000000000" pitchFamily="2" charset="2"/>
              </a:rPr>
              <a:t> </a:t>
            </a:r>
            <a:r>
              <a:rPr lang="en-US" sz="1100" dirty="0">
                <a:highlight>
                  <a:srgbClr val="00FF00"/>
                </a:highlight>
                <a:sym typeface="Wingdings" panose="05000000000000000000" pitchFamily="2" charset="2"/>
              </a:rPr>
              <a:t>text on FU was provided (US still need to confirm) + idem for Service Life + methane leakage updated OK + battery replacement (US will confirm) + restructure (agreed) </a:t>
            </a:r>
            <a:r>
              <a:rPr lang="en-US" sz="1100" dirty="0">
                <a:highlight>
                  <a:srgbClr val="FFFF00"/>
                </a:highlight>
                <a:sym typeface="Wingdings" panose="05000000000000000000" pitchFamily="2" charset="2"/>
              </a:rPr>
              <a:t>– will be Included by SG7</a:t>
            </a:r>
            <a:endParaRPr lang="fr-FR" sz="1400" dirty="0">
              <a:highlight>
                <a:srgbClr val="FFFF00"/>
              </a:highlight>
            </a:endParaRPr>
          </a:p>
          <a:p>
            <a:pPr lvl="0"/>
            <a:r>
              <a:rPr lang="en-US" sz="1100" dirty="0"/>
              <a:t>RV : </a:t>
            </a:r>
            <a:endParaRPr lang="fr-FR" sz="1400" dirty="0"/>
          </a:p>
          <a:p>
            <a:pPr marL="628650" lvl="1" indent="-171450">
              <a:buFont typeface="Arial" panose="020B0604020202020204" pitchFamily="34" charset="0"/>
              <a:buChar char="•"/>
            </a:pPr>
            <a:r>
              <a:rPr lang="en-US" sz="1100" dirty="0"/>
              <a:t>Organize a meeting with CPs regarding [reserved] or consensus + ask US to propose a counter proposal regarding “cluster” </a:t>
            </a:r>
            <a:r>
              <a:rPr lang="en-US" sz="1100" dirty="0">
                <a:highlight>
                  <a:srgbClr val="00FF00"/>
                </a:highlight>
                <a:sym typeface="Wingdings" panose="05000000000000000000" pitchFamily="2" charset="2"/>
              </a:rPr>
              <a:t> George/Sam provided yesterday the update draft</a:t>
            </a:r>
            <a:r>
              <a:rPr lang="fr-FR" sz="1100" dirty="0">
                <a:highlight>
                  <a:srgbClr val="00FF00"/>
                </a:highlight>
                <a:sym typeface="Wingdings" panose="05000000000000000000" pitchFamily="2" charset="2"/>
              </a:rPr>
              <a:t> </a:t>
            </a:r>
            <a:r>
              <a:rPr lang="en-US" sz="1100" dirty="0">
                <a:highlight>
                  <a:srgbClr val="00FF00"/>
                </a:highlight>
                <a:sym typeface="Wingdings" panose="05000000000000000000" pitchFamily="2" charset="2"/>
              </a:rPr>
              <a:t>– will be Included by SG7</a:t>
            </a:r>
            <a:endParaRPr lang="fr-FR" sz="1100" dirty="0">
              <a:highlight>
                <a:srgbClr val="00FF00"/>
              </a:highlight>
              <a:sym typeface="Wingdings" panose="05000000000000000000" pitchFamily="2" charset="2"/>
            </a:endParaRPr>
          </a:p>
          <a:p>
            <a:endParaRPr lang="fr-FR" sz="1100" dirty="0">
              <a:highlight>
                <a:srgbClr val="FFFF00"/>
              </a:highlight>
              <a:sym typeface="Wingdings" panose="05000000000000000000" pitchFamily="2" charset="2"/>
            </a:endParaRPr>
          </a:p>
          <a:p>
            <a:r>
              <a:rPr lang="en-US" sz="1100" dirty="0"/>
              <a:t>SG2/SG3 : </a:t>
            </a:r>
            <a:endParaRPr lang="fr-FR" sz="1400" dirty="0"/>
          </a:p>
          <a:p>
            <a:pPr marL="628650" lvl="1" indent="-171450">
              <a:buFont typeface="Arial" panose="020B0604020202020204" pitchFamily="34" charset="0"/>
              <a:buChar char="•"/>
            </a:pPr>
            <a:r>
              <a:rPr lang="en-US" sz="1100" dirty="0"/>
              <a:t>Finetune Table 2 on primary data and send proposal to SG7 co-leaders + IWG leading team </a:t>
            </a:r>
            <a:r>
              <a:rPr lang="en-US" sz="1100" dirty="0">
                <a:highlight>
                  <a:srgbClr val="00FF00"/>
                </a:highlight>
                <a:sym typeface="Wingdings" panose="05000000000000000000" pitchFamily="2" charset="2"/>
              </a:rPr>
              <a:t> provided by Ansgar (change of the order of the sections + table 2 was completely removed and replace by text) - DONE</a:t>
            </a:r>
            <a:endParaRPr lang="fr-FR" sz="1400" dirty="0">
              <a:highlight>
                <a:srgbClr val="00FF00"/>
              </a:highlight>
            </a:endParaRPr>
          </a:p>
          <a:p>
            <a:pPr marL="628650" lvl="1" indent="-171450">
              <a:buFont typeface="Arial" panose="020B0604020202020204" pitchFamily="34" charset="0"/>
              <a:buChar char="•"/>
            </a:pPr>
            <a:r>
              <a:rPr lang="en-US" sz="1100" dirty="0"/>
              <a:t>Primary data share : provide new inputs after the meeting with EC </a:t>
            </a:r>
            <a:r>
              <a:rPr lang="en-US" sz="1100" dirty="0">
                <a:highlight>
                  <a:srgbClr val="00FF00"/>
                </a:highlight>
                <a:sym typeface="Wingdings" panose="05000000000000000000" pitchFamily="2" charset="2"/>
              </a:rPr>
              <a:t> provided by Ansgar (we still need to decide for which stages and for which level PDS/PADS is mandatory = mandatory for production and optional)  include in the compiled document in [ ]  - DONE</a:t>
            </a:r>
            <a:endParaRPr lang="fr-FR" sz="1400" dirty="0">
              <a:highlight>
                <a:srgbClr val="00FF00"/>
              </a:highlight>
            </a:endParaRPr>
          </a:p>
          <a:p>
            <a:endParaRPr lang="fr-FR" dirty="0"/>
          </a:p>
        </p:txBody>
      </p:sp>
    </p:spTree>
    <p:extLst>
      <p:ext uri="{BB962C8B-B14F-4D97-AF65-F5344CB8AC3E}">
        <p14:creationId xmlns:p14="http://schemas.microsoft.com/office/powerpoint/2010/main" val="21808631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6A86EF-E5F2-2814-52FD-37C6FDF2AE4F}"/>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0F41A844-E05C-599C-3BC1-CB9D6DC91DC9}"/>
              </a:ext>
            </a:extLst>
          </p:cNvPr>
          <p:cNvSpPr>
            <a:spLocks noGrp="1"/>
          </p:cNvSpPr>
          <p:nvPr>
            <p:ph type="title"/>
          </p:nvPr>
        </p:nvSpPr>
        <p:spPr>
          <a:xfrm>
            <a:off x="608588" y="0"/>
            <a:ext cx="11583411" cy="661189"/>
          </a:xfrm>
        </p:spPr>
        <p:txBody>
          <a:bodyPr>
            <a:normAutofit/>
          </a:bodyPr>
          <a:lstStyle/>
          <a:p>
            <a:r>
              <a:rPr lang="en-GB" sz="2800" dirty="0">
                <a:latin typeface="Marianne" panose="02000000000000000000" pitchFamily="50" charset="0"/>
              </a:rPr>
              <a:t>What have been done by SG7 : SG6 focus</a:t>
            </a:r>
          </a:p>
        </p:txBody>
      </p:sp>
      <p:sp>
        <p:nvSpPr>
          <p:cNvPr id="3" name="Espace réservé de la date 2">
            <a:extLst>
              <a:ext uri="{FF2B5EF4-FFF2-40B4-BE49-F238E27FC236}">
                <a16:creationId xmlns:a16="http://schemas.microsoft.com/office/drawing/2014/main" id="{AE7DA04D-F2E0-E054-CEBA-9F1EC1C9F9D1}"/>
              </a:ext>
            </a:extLst>
          </p:cNvPr>
          <p:cNvSpPr>
            <a:spLocks noGrp="1"/>
          </p:cNvSpPr>
          <p:nvPr>
            <p:ph type="dt" sz="half" idx="10"/>
          </p:nvPr>
        </p:nvSpPr>
        <p:spPr/>
        <p:txBody>
          <a:bodyPr/>
          <a:lstStyle/>
          <a:p>
            <a:r>
              <a:rPr lang="en-GB" dirty="0">
                <a:latin typeface="Marianne" panose="02000000000000000000" pitchFamily="50" charset="0"/>
              </a:rPr>
              <a:t>25/11/2025</a:t>
            </a:r>
          </a:p>
        </p:txBody>
      </p:sp>
      <p:sp>
        <p:nvSpPr>
          <p:cNvPr id="4" name="Espace réservé du pied de page 3">
            <a:extLst>
              <a:ext uri="{FF2B5EF4-FFF2-40B4-BE49-F238E27FC236}">
                <a16:creationId xmlns:a16="http://schemas.microsoft.com/office/drawing/2014/main" id="{B022849F-EB60-D13F-0825-71EEFC0529A1}"/>
              </a:ext>
            </a:extLst>
          </p:cNvPr>
          <p:cNvSpPr>
            <a:spLocks noGrp="1"/>
          </p:cNvSpPr>
          <p:nvPr>
            <p:ph type="ftr" sz="quarter" idx="11"/>
          </p:nvPr>
        </p:nvSpPr>
        <p:spPr/>
        <p:txBody>
          <a:bodyPr/>
          <a:lstStyle/>
          <a:p>
            <a:r>
              <a:rPr lang="en-US">
                <a:latin typeface="Marianne" panose="02000000000000000000" pitchFamily="50" charset="0"/>
              </a:rPr>
              <a:t>SG7 – A-LCA</a:t>
            </a:r>
          </a:p>
        </p:txBody>
      </p:sp>
      <p:sp>
        <p:nvSpPr>
          <p:cNvPr id="5" name="Espace réservé du numéro de diapositive 4">
            <a:extLst>
              <a:ext uri="{FF2B5EF4-FFF2-40B4-BE49-F238E27FC236}">
                <a16:creationId xmlns:a16="http://schemas.microsoft.com/office/drawing/2014/main" id="{58AD452D-2402-EA3D-0F70-E774F713EE4C}"/>
              </a:ext>
            </a:extLst>
          </p:cNvPr>
          <p:cNvSpPr>
            <a:spLocks noGrp="1"/>
          </p:cNvSpPr>
          <p:nvPr>
            <p:ph type="sldNum" sz="quarter" idx="12"/>
          </p:nvPr>
        </p:nvSpPr>
        <p:spPr/>
        <p:txBody>
          <a:bodyPr/>
          <a:lstStyle/>
          <a:p>
            <a:fld id="{07C99ADF-20A6-40EF-AAB9-F326D6E12C60}" type="slidenum">
              <a:rPr lang="en-GB" smtClean="0">
                <a:latin typeface="Marianne" panose="02000000000000000000" pitchFamily="50" charset="0"/>
              </a:rPr>
              <a:t>3</a:t>
            </a:fld>
            <a:endParaRPr lang="en-GB">
              <a:latin typeface="Marianne" panose="02000000000000000000" pitchFamily="50" charset="0"/>
            </a:endParaRPr>
          </a:p>
        </p:txBody>
      </p:sp>
      <p:sp>
        <p:nvSpPr>
          <p:cNvPr id="8" name="ZoneTexte 7">
            <a:extLst>
              <a:ext uri="{FF2B5EF4-FFF2-40B4-BE49-F238E27FC236}">
                <a16:creationId xmlns:a16="http://schemas.microsoft.com/office/drawing/2014/main" id="{68F609C8-BE1B-E537-61F8-BF2B2B67AE15}"/>
              </a:ext>
            </a:extLst>
          </p:cNvPr>
          <p:cNvSpPr txBox="1"/>
          <p:nvPr/>
        </p:nvSpPr>
        <p:spPr>
          <a:xfrm>
            <a:off x="226335" y="661189"/>
            <a:ext cx="11965663" cy="600164"/>
          </a:xfrm>
          <a:prstGeom prst="rect">
            <a:avLst/>
          </a:prstGeom>
          <a:noFill/>
        </p:spPr>
        <p:txBody>
          <a:bodyPr wrap="square">
            <a:spAutoFit/>
          </a:bodyPr>
          <a:lstStyle/>
          <a:p>
            <a:pPr lvl="0"/>
            <a:r>
              <a:rPr lang="en-US" sz="1100" dirty="0"/>
              <a:t>SG7 : </a:t>
            </a:r>
            <a:endParaRPr lang="fr-FR" sz="1400" dirty="0"/>
          </a:p>
          <a:p>
            <a:pPr marL="628650" lvl="1" indent="-171450">
              <a:buFont typeface="Arial" panose="020B0604020202020204" pitchFamily="34" charset="0"/>
              <a:buChar char="•"/>
            </a:pPr>
            <a:r>
              <a:rPr lang="fr-FR" sz="1100" dirty="0">
                <a:highlight>
                  <a:srgbClr val="00FF00"/>
                </a:highlight>
              </a:rPr>
              <a:t>Land use change : </a:t>
            </a:r>
            <a:r>
              <a:rPr lang="fr-FR" sz="1100" dirty="0" err="1">
                <a:highlight>
                  <a:srgbClr val="00FF00"/>
                </a:highlight>
              </a:rPr>
              <a:t>updated</a:t>
            </a:r>
            <a:r>
              <a:rPr lang="fr-FR" sz="1100" dirty="0">
                <a:highlight>
                  <a:srgbClr val="00FF00"/>
                </a:highlight>
              </a:rPr>
              <a:t> </a:t>
            </a:r>
            <a:r>
              <a:rPr lang="fr-FR" sz="1100" dirty="0" err="1">
                <a:highlight>
                  <a:srgbClr val="00FF00"/>
                </a:highlight>
              </a:rPr>
              <a:t>text</a:t>
            </a:r>
            <a:r>
              <a:rPr lang="fr-FR" sz="1100" dirty="0">
                <a:highlight>
                  <a:srgbClr val="00FF00"/>
                </a:highlight>
              </a:rPr>
              <a:t> </a:t>
            </a:r>
            <a:r>
              <a:rPr lang="fr-FR" sz="1100" dirty="0" err="1">
                <a:highlight>
                  <a:srgbClr val="00FF00"/>
                </a:highlight>
              </a:rPr>
              <a:t>provided</a:t>
            </a:r>
            <a:r>
              <a:rPr lang="fr-FR" sz="1100" dirty="0">
                <a:highlight>
                  <a:srgbClr val="00FF00"/>
                </a:highlight>
              </a:rPr>
              <a:t> by Nori-san on the 17th/1 </a:t>
            </a:r>
            <a:r>
              <a:rPr lang="fr-FR" sz="1100" dirty="0">
                <a:highlight>
                  <a:srgbClr val="00FF00"/>
                </a:highlight>
                <a:sym typeface="Wingdings" panose="05000000000000000000" pitchFamily="2" charset="2"/>
              </a:rPr>
              <a:t> DONE</a:t>
            </a:r>
          </a:p>
          <a:p>
            <a:pPr marL="628650" lvl="1" indent="-171450">
              <a:buFont typeface="Arial" panose="020B0604020202020204" pitchFamily="34" charset="0"/>
              <a:buChar char="•"/>
            </a:pPr>
            <a:r>
              <a:rPr lang="fr-FR" sz="1100" dirty="0">
                <a:highlight>
                  <a:srgbClr val="FFFF00"/>
                </a:highlight>
                <a:sym typeface="Wingdings" panose="05000000000000000000" pitchFamily="2" charset="2"/>
              </a:rPr>
              <a:t>Q : </a:t>
            </a:r>
            <a:r>
              <a:rPr lang="fr-FR" sz="1100" dirty="0" err="1">
                <a:highlight>
                  <a:srgbClr val="FFFF00"/>
                </a:highlight>
                <a:sym typeface="Wingdings" panose="05000000000000000000" pitchFamily="2" charset="2"/>
              </a:rPr>
              <a:t>energy</a:t>
            </a:r>
            <a:r>
              <a:rPr lang="fr-FR" sz="1100" dirty="0">
                <a:highlight>
                  <a:srgbClr val="FFFF00"/>
                </a:highlight>
                <a:sym typeface="Wingdings" panose="05000000000000000000" pitchFamily="2" charset="2"/>
              </a:rPr>
              <a:t> </a:t>
            </a:r>
            <a:r>
              <a:rPr lang="fr-FR" sz="1100" dirty="0" err="1">
                <a:highlight>
                  <a:srgbClr val="FFFF00"/>
                </a:highlight>
                <a:sym typeface="Wingdings" panose="05000000000000000000" pitchFamily="2" charset="2"/>
              </a:rPr>
              <a:t>modelling</a:t>
            </a:r>
            <a:r>
              <a:rPr lang="fr-FR" sz="1100" dirty="0">
                <a:highlight>
                  <a:srgbClr val="FFFF00"/>
                </a:highlight>
                <a:sym typeface="Wingdings" panose="05000000000000000000" pitchFamily="2" charset="2"/>
              </a:rPr>
              <a:t> of maintenance ?</a:t>
            </a:r>
            <a:r>
              <a:rPr lang="fr-FR" sz="1100" dirty="0">
                <a:highlight>
                  <a:srgbClr val="FFFF00"/>
                </a:highlight>
              </a:rPr>
              <a:t> </a:t>
            </a:r>
            <a:r>
              <a:rPr lang="fr-FR" sz="1100" dirty="0">
                <a:highlight>
                  <a:srgbClr val="FFFF00"/>
                </a:highlight>
                <a:sym typeface="Wingdings" panose="05000000000000000000" pitchFamily="2" charset="2"/>
              </a:rPr>
              <a:t> check in the </a:t>
            </a:r>
            <a:r>
              <a:rPr lang="fr-FR" sz="1100" dirty="0" err="1">
                <a:highlight>
                  <a:srgbClr val="FFFF00"/>
                </a:highlight>
                <a:sym typeface="Wingdings" panose="05000000000000000000" pitchFamily="2" charset="2"/>
              </a:rPr>
              <a:t>text</a:t>
            </a:r>
            <a:r>
              <a:rPr lang="fr-FR" sz="1100" dirty="0">
                <a:highlight>
                  <a:srgbClr val="FFFF00"/>
                </a:highlight>
                <a:sym typeface="Wingdings" panose="05000000000000000000" pitchFamily="2" charset="2"/>
              </a:rPr>
              <a:t> (SG4 : maintenance </a:t>
            </a:r>
            <a:r>
              <a:rPr lang="fr-FR" sz="1100" dirty="0" err="1">
                <a:highlight>
                  <a:srgbClr val="FFFF00"/>
                </a:highlight>
                <a:sym typeface="Wingdings" panose="05000000000000000000" pitchFamily="2" charset="2"/>
              </a:rPr>
              <a:t>should</a:t>
            </a:r>
            <a:r>
              <a:rPr lang="fr-FR" sz="1100" dirty="0">
                <a:highlight>
                  <a:srgbClr val="FFFF00"/>
                </a:highlight>
                <a:sym typeface="Wingdings" panose="05000000000000000000" pitchFamily="2" charset="2"/>
              </a:rPr>
              <a:t> </a:t>
            </a:r>
            <a:r>
              <a:rPr lang="fr-FR" sz="1100" dirty="0" err="1">
                <a:highlight>
                  <a:srgbClr val="FFFF00"/>
                </a:highlight>
                <a:sym typeface="Wingdings" panose="05000000000000000000" pitchFamily="2" charset="2"/>
              </a:rPr>
              <a:t>be</a:t>
            </a:r>
            <a:r>
              <a:rPr lang="fr-FR" sz="1100" dirty="0">
                <a:highlight>
                  <a:srgbClr val="FFFF00"/>
                </a:highlight>
                <a:sym typeface="Wingdings" panose="05000000000000000000" pitchFamily="2" charset="2"/>
              </a:rPr>
              <a:t> compliant </a:t>
            </a:r>
            <a:r>
              <a:rPr lang="fr-FR" sz="1100" dirty="0" err="1">
                <a:highlight>
                  <a:srgbClr val="FFFF00"/>
                </a:highlight>
                <a:sym typeface="Wingdings" panose="05000000000000000000" pitchFamily="2" charset="2"/>
              </a:rPr>
              <a:t>with</a:t>
            </a:r>
            <a:r>
              <a:rPr lang="fr-FR" sz="1100" dirty="0">
                <a:highlight>
                  <a:srgbClr val="FFFF00"/>
                </a:highlight>
                <a:sym typeface="Wingdings" panose="05000000000000000000" pitchFamily="2" charset="2"/>
              </a:rPr>
              <a:t> production – </a:t>
            </a:r>
            <a:r>
              <a:rPr lang="fr-FR" sz="1100" dirty="0" err="1">
                <a:highlight>
                  <a:srgbClr val="FFFF00"/>
                </a:highlight>
                <a:sym typeface="Wingdings" panose="05000000000000000000" pitchFamily="2" charset="2"/>
              </a:rPr>
              <a:t>agreed</a:t>
            </a:r>
            <a:r>
              <a:rPr lang="fr-FR" sz="1100" dirty="0">
                <a:highlight>
                  <a:srgbClr val="FFFF00"/>
                </a:highlight>
                <a:sym typeface="Wingdings" panose="05000000000000000000" pitchFamily="2" charset="2"/>
              </a:rPr>
              <a:t> in SG4)  check</a:t>
            </a:r>
            <a:endParaRPr lang="en-US" sz="1100" dirty="0">
              <a:highlight>
                <a:srgbClr val="FFFF00"/>
              </a:highlight>
            </a:endParaRPr>
          </a:p>
        </p:txBody>
      </p:sp>
      <p:graphicFrame>
        <p:nvGraphicFramePr>
          <p:cNvPr id="6" name="Tableau 7">
            <a:extLst>
              <a:ext uri="{FF2B5EF4-FFF2-40B4-BE49-F238E27FC236}">
                <a16:creationId xmlns:a16="http://schemas.microsoft.com/office/drawing/2014/main" id="{FF717001-0365-F405-0856-21FBD06727B2}"/>
              </a:ext>
            </a:extLst>
          </p:cNvPr>
          <p:cNvGraphicFramePr>
            <a:graphicFrameLocks noGrp="1"/>
          </p:cNvGraphicFramePr>
          <p:nvPr>
            <p:extLst>
              <p:ext uri="{D42A27DB-BD31-4B8C-83A1-F6EECF244321}">
                <p14:modId xmlns:p14="http://schemas.microsoft.com/office/powerpoint/2010/main" val="2155166174"/>
              </p:ext>
            </p:extLst>
          </p:nvPr>
        </p:nvGraphicFramePr>
        <p:xfrm>
          <a:off x="74848" y="1308242"/>
          <a:ext cx="12042304" cy="5564505"/>
        </p:xfrm>
        <a:graphic>
          <a:graphicData uri="http://schemas.openxmlformats.org/drawingml/2006/table">
            <a:tbl>
              <a:tblPr firstRow="1" bandRow="1">
                <a:tableStyleId>{5C22544A-7EE6-4342-B048-85BDC9FD1C3A}</a:tableStyleId>
              </a:tblPr>
              <a:tblGrid>
                <a:gridCol w="472876">
                  <a:extLst>
                    <a:ext uri="{9D8B030D-6E8A-4147-A177-3AD203B41FA5}">
                      <a16:colId xmlns:a16="http://schemas.microsoft.com/office/drawing/2014/main" val="1641568977"/>
                    </a:ext>
                  </a:extLst>
                </a:gridCol>
                <a:gridCol w="2802715">
                  <a:extLst>
                    <a:ext uri="{9D8B030D-6E8A-4147-A177-3AD203B41FA5}">
                      <a16:colId xmlns:a16="http://schemas.microsoft.com/office/drawing/2014/main" val="2911086000"/>
                    </a:ext>
                  </a:extLst>
                </a:gridCol>
                <a:gridCol w="1295570">
                  <a:extLst>
                    <a:ext uri="{9D8B030D-6E8A-4147-A177-3AD203B41FA5}">
                      <a16:colId xmlns:a16="http://schemas.microsoft.com/office/drawing/2014/main" val="588422309"/>
                    </a:ext>
                  </a:extLst>
                </a:gridCol>
                <a:gridCol w="5454502">
                  <a:extLst>
                    <a:ext uri="{9D8B030D-6E8A-4147-A177-3AD203B41FA5}">
                      <a16:colId xmlns:a16="http://schemas.microsoft.com/office/drawing/2014/main" val="2179915224"/>
                    </a:ext>
                  </a:extLst>
                </a:gridCol>
                <a:gridCol w="2016641">
                  <a:extLst>
                    <a:ext uri="{9D8B030D-6E8A-4147-A177-3AD203B41FA5}">
                      <a16:colId xmlns:a16="http://schemas.microsoft.com/office/drawing/2014/main" val="1144867572"/>
                    </a:ext>
                  </a:extLst>
                </a:gridCol>
              </a:tblGrid>
              <a:tr h="0">
                <a:tc>
                  <a:txBody>
                    <a:bodyPr/>
                    <a:lstStyle/>
                    <a:p>
                      <a:pPr algn="ctr"/>
                      <a:endParaRPr lang="en-US" sz="900" noProof="0" dirty="0">
                        <a:latin typeface="Arial" panose="020B0604020202020204" pitchFamily="34" charset="0"/>
                        <a:cs typeface="Arial" panose="020B0604020202020204" pitchFamily="34" charset="0"/>
                      </a:endParaRPr>
                    </a:p>
                  </a:txBody>
                  <a:tcPr anchor="ctr"/>
                </a:tc>
                <a:tc>
                  <a:txBody>
                    <a:bodyPr/>
                    <a:lstStyle/>
                    <a:p>
                      <a:pPr algn="ctr"/>
                      <a:r>
                        <a:rPr lang="en-US" sz="900" noProof="0" dirty="0">
                          <a:latin typeface="Arial" panose="020B0604020202020204" pitchFamily="34" charset="0"/>
                          <a:cs typeface="Arial" panose="020B0604020202020204" pitchFamily="34" charset="0"/>
                        </a:rPr>
                        <a:t>List of Topic</a:t>
                      </a:r>
                    </a:p>
                  </a:txBody>
                  <a:tcPr anchor="ctr"/>
                </a:tc>
                <a:tc>
                  <a:txBody>
                    <a:bodyPr/>
                    <a:lstStyle/>
                    <a:p>
                      <a:pPr algn="ctr"/>
                      <a:r>
                        <a:rPr lang="en-US" sz="900" b="1" noProof="0" dirty="0">
                          <a:solidFill>
                            <a:schemeClr val="bg1"/>
                          </a:solidFill>
                          <a:latin typeface="Arial" panose="020B0604020202020204" pitchFamily="34" charset="0"/>
                          <a:cs typeface="Arial" panose="020B0604020202020204" pitchFamily="34" charset="0"/>
                        </a:rPr>
                        <a:t>CLEPA</a:t>
                      </a:r>
                    </a:p>
                  </a:txBody>
                  <a:tcPr anchor="ctr"/>
                </a:tc>
                <a:tc>
                  <a:txBody>
                    <a:bodyPr/>
                    <a:lstStyle/>
                    <a:p>
                      <a:pPr algn="ctr"/>
                      <a:r>
                        <a:rPr lang="en-US" sz="900" b="1" noProof="0" dirty="0">
                          <a:solidFill>
                            <a:schemeClr val="bg1"/>
                          </a:solidFill>
                          <a:latin typeface="Arial" panose="020B0604020202020204" pitchFamily="34" charset="0"/>
                          <a:cs typeface="Arial" panose="020B0604020202020204" pitchFamily="34" charset="0"/>
                        </a:rPr>
                        <a:t>OICA</a:t>
                      </a:r>
                    </a:p>
                  </a:txBody>
                  <a:tcPr anchor="ctr"/>
                </a:tc>
                <a:tc>
                  <a:txBody>
                    <a:bodyPr/>
                    <a:lstStyle/>
                    <a:p>
                      <a:pPr algn="ctr"/>
                      <a:r>
                        <a:rPr lang="en-US" sz="900" b="1" noProof="0" dirty="0">
                          <a:solidFill>
                            <a:schemeClr val="bg1"/>
                          </a:solidFill>
                          <a:latin typeface="Arial" panose="020B0604020202020204" pitchFamily="34" charset="0"/>
                          <a:cs typeface="Arial" panose="020B0604020202020204" pitchFamily="34" charset="0"/>
                        </a:rPr>
                        <a:t>SG leader decisions &amp; SG7 action</a:t>
                      </a:r>
                    </a:p>
                  </a:txBody>
                  <a:tcPr anchor="ctr"/>
                </a:tc>
                <a:extLst>
                  <a:ext uri="{0D108BD9-81ED-4DB2-BD59-A6C34878D82A}">
                    <a16:rowId xmlns:a16="http://schemas.microsoft.com/office/drawing/2014/main" val="2861589963"/>
                  </a:ext>
                </a:extLst>
              </a:tr>
              <a:tr h="0">
                <a:tc>
                  <a:txBody>
                    <a:bodyPr/>
                    <a:lstStyle/>
                    <a:p>
                      <a:pPr algn="l" fontAlgn="b">
                        <a:buNone/>
                      </a:pPr>
                      <a:endParaRPr lang="fr-FR" sz="9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buNone/>
                      </a:pPr>
                      <a:r>
                        <a:rPr lang="fr-FR" sz="900" b="0" i="0" u="none" strike="noStrike" dirty="0">
                          <a:solidFill>
                            <a:srgbClr val="000000"/>
                          </a:solidFill>
                          <a:effectLst/>
                          <a:latin typeface="Calibri" panose="020F0502020204030204" pitchFamily="34" charset="0"/>
                        </a:rPr>
                        <a:t>Energy </a:t>
                      </a:r>
                      <a:r>
                        <a:rPr lang="fr-FR" sz="900" b="0" i="0" u="none" strike="noStrike" dirty="0" err="1">
                          <a:solidFill>
                            <a:srgbClr val="000000"/>
                          </a:solidFill>
                          <a:effectLst/>
                          <a:latin typeface="Calibri" panose="020F0502020204030204" pitchFamily="34" charset="0"/>
                        </a:rPr>
                        <a:t>modelling</a:t>
                      </a:r>
                      <a:r>
                        <a:rPr lang="fr-FR" sz="900" b="0" i="0" u="none" strike="noStrike" dirty="0">
                          <a:solidFill>
                            <a:srgbClr val="000000"/>
                          </a:solidFill>
                          <a:effectLst/>
                          <a:latin typeface="Calibri" panose="020F0502020204030204" pitchFamily="34" charset="0"/>
                        </a:rPr>
                        <a:t> at production stage</a:t>
                      </a:r>
                    </a:p>
                  </a:txBody>
                  <a:tcPr marL="9525" marR="9525" marT="9525" marB="0" anchor="b"/>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fr-FR" sz="900" b="0" i="0" u="none" strike="noStrike" dirty="0" err="1">
                          <a:solidFill>
                            <a:srgbClr val="000000"/>
                          </a:solidFill>
                          <a:effectLst/>
                          <a:latin typeface="Calibri" panose="020F0502020204030204" pitchFamily="34" charset="0"/>
                        </a:rPr>
                        <a:t>Remove</a:t>
                      </a:r>
                      <a:r>
                        <a:rPr lang="fr-FR" sz="900" b="0" i="0" u="none" strike="noStrike" dirty="0">
                          <a:solidFill>
                            <a:srgbClr val="000000"/>
                          </a:solidFill>
                          <a:effectLst/>
                          <a:latin typeface="Calibri" panose="020F0502020204030204" pitchFamily="34" charset="0"/>
                        </a:rPr>
                        <a:t> in the </a:t>
                      </a:r>
                      <a:r>
                        <a:rPr lang="fr-FR" sz="900" b="0" i="0" u="none" strike="noStrike" dirty="0" err="1">
                          <a:solidFill>
                            <a:srgbClr val="000000"/>
                          </a:solidFill>
                          <a:effectLst/>
                          <a:latin typeface="Calibri" panose="020F0502020204030204" pitchFamily="34" charset="0"/>
                        </a:rPr>
                        <a:t>title</a:t>
                      </a:r>
                      <a:r>
                        <a:rPr lang="fr-FR" sz="900" b="0" i="0" u="none" strike="noStrike" dirty="0">
                          <a:solidFill>
                            <a:srgbClr val="000000"/>
                          </a:solidFill>
                          <a:effectLst/>
                          <a:latin typeface="Calibri" panose="020F0502020204030204" pitchFamily="34" charset="0"/>
                        </a:rPr>
                        <a:t> « at production stage »</a:t>
                      </a:r>
                    </a:p>
                  </a:txBody>
                  <a:tcPr marL="9525" marR="9525" marT="9525" marB="0" anchor="b"/>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endParaRPr lang="fr-FR" sz="900" b="0" i="0" u="none" strike="noStrike" dirty="0">
                        <a:solidFill>
                          <a:srgbClr val="000000"/>
                        </a:solidFill>
                        <a:effectLst/>
                        <a:latin typeface="Calibri" panose="020F0502020204030204" pitchFamily="34" charset="0"/>
                      </a:endParaRPr>
                    </a:p>
                  </a:txBody>
                  <a:tcPr marL="9525" marR="9525" marT="9525" marB="0" anchor="b"/>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sz="900" b="0" i="0" u="none" strike="noStrike" dirty="0">
                          <a:solidFill>
                            <a:srgbClr val="000000"/>
                          </a:solidFill>
                          <a:effectLst/>
                          <a:highlight>
                            <a:srgbClr val="00FF00"/>
                          </a:highlight>
                          <a:latin typeface="Calibri" panose="020F0502020204030204" pitchFamily="34" charset="0"/>
                        </a:rPr>
                        <a:t>OK </a:t>
                      </a:r>
                    </a:p>
                  </a:txBody>
                  <a:tcPr marL="9525" marR="9525" marT="9525" marB="0" anchor="b"/>
                </a:tc>
                <a:extLst>
                  <a:ext uri="{0D108BD9-81ED-4DB2-BD59-A6C34878D82A}">
                    <a16:rowId xmlns:a16="http://schemas.microsoft.com/office/drawing/2014/main" val="3096590405"/>
                  </a:ext>
                </a:extLst>
              </a:tr>
              <a:tr h="0">
                <a:tc>
                  <a:txBody>
                    <a:bodyPr/>
                    <a:lstStyle/>
                    <a:p>
                      <a:pPr algn="l" fontAlgn="b">
                        <a:buNone/>
                      </a:pPr>
                      <a:endParaRPr lang="fr-FR" sz="9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buNone/>
                      </a:pPr>
                      <a:r>
                        <a:rPr lang="en-US" sz="900" b="0" i="0" u="none" strike="noStrike" dirty="0">
                          <a:solidFill>
                            <a:srgbClr val="000000"/>
                          </a:solidFill>
                          <a:effectLst/>
                          <a:latin typeface="Calibri" panose="020F0502020204030204" pitchFamily="34" charset="0"/>
                        </a:rPr>
                        <a:t>Fuel modelling at production stage</a:t>
                      </a:r>
                      <a:endParaRPr lang="fr-FR" sz="9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buNone/>
                      </a:pPr>
                      <a:endParaRPr lang="fr-FR" sz="900" b="0" i="0" u="none" strike="noStrike" dirty="0">
                        <a:solidFill>
                          <a:srgbClr val="000000"/>
                        </a:solidFill>
                        <a:effectLst/>
                        <a:latin typeface="Calibri" panose="020F0502020204030204" pitchFamily="34" charset="0"/>
                      </a:endParaRPr>
                    </a:p>
                  </a:txBody>
                  <a:tcPr marL="9525" marR="9525" marT="9525" marB="0" anchor="b"/>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endParaRPr lang="fr-FR" sz="900" b="0" i="0" u="none" strike="noStrike" dirty="0">
                        <a:solidFill>
                          <a:srgbClr val="000000"/>
                        </a:solidFill>
                        <a:effectLst/>
                        <a:latin typeface="Calibri" panose="020F0502020204030204" pitchFamily="34" charset="0"/>
                      </a:endParaRPr>
                    </a:p>
                  </a:txBody>
                  <a:tcPr marL="9525" marR="9525" marT="9525" marB="0" anchor="b"/>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endParaRPr lang="en-US" sz="900" b="0" i="0" u="none" strike="noStrike" dirty="0">
                        <a:solidFill>
                          <a:srgbClr val="000000"/>
                        </a:solidFill>
                        <a:effectLst/>
                        <a:highlight>
                          <a:srgbClr val="00FFFF"/>
                        </a:highlight>
                        <a:latin typeface="Calibri" panose="020F0502020204030204" pitchFamily="34" charset="0"/>
                      </a:endParaRPr>
                    </a:p>
                  </a:txBody>
                  <a:tcPr marL="9525" marR="9525" marT="9525" marB="0" anchor="b"/>
                </a:tc>
                <a:extLst>
                  <a:ext uri="{0D108BD9-81ED-4DB2-BD59-A6C34878D82A}">
                    <a16:rowId xmlns:a16="http://schemas.microsoft.com/office/drawing/2014/main" val="1641803331"/>
                  </a:ext>
                </a:extLst>
              </a:tr>
              <a:tr h="0">
                <a:tc>
                  <a:txBody>
                    <a:bodyPr/>
                    <a:lstStyle/>
                    <a:p>
                      <a:pPr algn="l" fontAlgn="b">
                        <a:buNone/>
                      </a:pPr>
                      <a:endParaRPr lang="fr-FR" sz="9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buNone/>
                      </a:pPr>
                      <a:r>
                        <a:rPr lang="en-US" sz="900" b="0" i="0" u="none" strike="noStrike" dirty="0">
                          <a:solidFill>
                            <a:srgbClr val="000000"/>
                          </a:solidFill>
                          <a:effectLst/>
                          <a:latin typeface="Calibri" panose="020F0502020204030204" pitchFamily="34" charset="0"/>
                        </a:rPr>
                        <a:t>Electricity modelling at production stage</a:t>
                      </a:r>
                      <a:endParaRPr lang="fr-FR" sz="900" b="0" i="0" u="none" strike="noStrike" dirty="0">
                        <a:solidFill>
                          <a:srgbClr val="000000"/>
                        </a:solidFill>
                        <a:effectLst/>
                        <a:latin typeface="Calibri" panose="020F0502020204030204" pitchFamily="34" charset="0"/>
                      </a:endParaRPr>
                    </a:p>
                  </a:txBody>
                  <a:tcPr marL="9525" marR="9525" marT="9525" marB="0" anchor="b"/>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endParaRPr lang="fr-FR" sz="900" b="0" i="0" u="none" strike="noStrike" dirty="0">
                        <a:solidFill>
                          <a:srgbClr val="000000"/>
                        </a:solidFill>
                        <a:effectLst/>
                        <a:latin typeface="Calibri" panose="020F0502020204030204" pitchFamily="34" charset="0"/>
                      </a:endParaRPr>
                    </a:p>
                  </a:txBody>
                  <a:tcPr marL="9525" marR="9525" marT="9525" marB="0" anchor="b"/>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endParaRPr lang="fr-FR" sz="900" b="0" i="0" u="none" strike="noStrike" dirty="0">
                        <a:solidFill>
                          <a:srgbClr val="000000"/>
                        </a:solidFill>
                        <a:effectLst/>
                        <a:latin typeface="Calibri" panose="020F0502020204030204" pitchFamily="34" charset="0"/>
                      </a:endParaRPr>
                    </a:p>
                  </a:txBody>
                  <a:tcPr marL="9525" marR="9525" marT="9525" marB="0" anchor="b"/>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endParaRPr lang="fr-FR" sz="900" b="0" i="0" u="none" strike="noStrike" dirty="0">
                        <a:solidFill>
                          <a:srgbClr val="000000"/>
                        </a:solidFill>
                        <a:effectLst/>
                        <a:highlight>
                          <a:srgbClr val="00FF00"/>
                        </a:highlight>
                        <a:latin typeface="Calibri" panose="020F0502020204030204" pitchFamily="34" charset="0"/>
                      </a:endParaRPr>
                    </a:p>
                  </a:txBody>
                  <a:tcPr marL="9525" marR="9525" marT="9525" marB="0" anchor="b"/>
                </a:tc>
                <a:extLst>
                  <a:ext uri="{0D108BD9-81ED-4DB2-BD59-A6C34878D82A}">
                    <a16:rowId xmlns:a16="http://schemas.microsoft.com/office/drawing/2014/main" val="154061195"/>
                  </a:ext>
                </a:extLst>
              </a:tr>
              <a:tr h="0">
                <a:tc>
                  <a:txBody>
                    <a:bodyPr/>
                    <a:lstStyle/>
                    <a:p>
                      <a:pPr algn="l" fontAlgn="b">
                        <a:buNone/>
                      </a:pPr>
                      <a:endParaRPr lang="fr-FR" sz="9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buNone/>
                      </a:pPr>
                      <a:r>
                        <a:rPr lang="en-US" sz="900" b="0" i="0" u="none" strike="noStrike" dirty="0">
                          <a:solidFill>
                            <a:srgbClr val="000000"/>
                          </a:solidFill>
                          <a:effectLst/>
                          <a:latin typeface="Calibri" panose="020F0502020204030204" pitchFamily="34" charset="0"/>
                        </a:rPr>
                        <a:t>Electricity from the grid via a contractual instrument </a:t>
                      </a:r>
                      <a:endParaRPr lang="fr-FR" sz="9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buNone/>
                      </a:pPr>
                      <a:r>
                        <a:rPr lang="fr-FR" sz="900" b="0" i="0" u="none" strike="noStrike" dirty="0">
                          <a:solidFill>
                            <a:srgbClr val="000000"/>
                          </a:solidFill>
                          <a:effectLst/>
                          <a:latin typeface="Calibri" panose="020F0502020204030204" pitchFamily="34" charset="0"/>
                        </a:rPr>
                        <a:t>(d) </a:t>
                      </a:r>
                      <a:r>
                        <a:rPr lang="fr-FR" sz="900" b="0" i="0" u="none" strike="noStrike" dirty="0">
                          <a:solidFill>
                            <a:srgbClr val="000000"/>
                          </a:solidFill>
                          <a:effectLst/>
                          <a:latin typeface="Calibri" panose="020F0502020204030204" pitchFamily="34" charset="0"/>
                          <a:sym typeface="Wingdings" panose="05000000000000000000" pitchFamily="2" charset="2"/>
                        </a:rPr>
                        <a:t> </a:t>
                      </a:r>
                      <a:r>
                        <a:rPr lang="fr-FR" sz="900" b="0" i="0" u="none" strike="noStrike" dirty="0" err="1">
                          <a:solidFill>
                            <a:srgbClr val="000000"/>
                          </a:solidFill>
                          <a:effectLst/>
                          <a:latin typeface="Calibri" panose="020F0502020204030204" pitchFamily="34" charset="0"/>
                          <a:sym typeface="Wingdings" panose="05000000000000000000" pitchFamily="2" charset="2"/>
                        </a:rPr>
                        <a:t>be</a:t>
                      </a:r>
                      <a:r>
                        <a:rPr lang="fr-FR" sz="900" b="0" i="0" u="none" strike="noStrike" dirty="0">
                          <a:solidFill>
                            <a:srgbClr val="000000"/>
                          </a:solidFill>
                          <a:effectLst/>
                          <a:latin typeface="Calibri" panose="020F0502020204030204" pitchFamily="34" charset="0"/>
                          <a:sym typeface="Wingdings" panose="05000000000000000000" pitchFamily="2" charset="2"/>
                        </a:rPr>
                        <a:t> </a:t>
                      </a:r>
                      <a:r>
                        <a:rPr lang="fr-FR" sz="900" b="0" i="0" u="none" strike="noStrike" dirty="0" err="1">
                          <a:solidFill>
                            <a:srgbClr val="000000"/>
                          </a:solidFill>
                          <a:effectLst/>
                          <a:latin typeface="Calibri" panose="020F0502020204030204" pitchFamily="34" charset="0"/>
                          <a:sym typeface="Wingdings" panose="05000000000000000000" pitchFamily="2" charset="2"/>
                        </a:rPr>
                        <a:t>procude</a:t>
                      </a:r>
                      <a:r>
                        <a:rPr lang="fr-FR" sz="900" b="0" i="0" u="none" strike="noStrike" dirty="0">
                          <a:solidFill>
                            <a:srgbClr val="000000"/>
                          </a:solidFill>
                          <a:effectLst/>
                          <a:latin typeface="Calibri" panose="020F0502020204030204" pitchFamily="34" charset="0"/>
                          <a:sym typeface="Wingdings" panose="05000000000000000000" pitchFamily="2" charset="2"/>
                        </a:rPr>
                        <a:t> for the </a:t>
                      </a:r>
                      <a:r>
                        <a:rPr lang="fr-FR" sz="900" b="0" i="0" u="none" strike="noStrike" dirty="0" err="1">
                          <a:solidFill>
                            <a:srgbClr val="000000"/>
                          </a:solidFill>
                          <a:effectLst/>
                          <a:latin typeface="Calibri" panose="020F0502020204030204" pitchFamily="34" charset="0"/>
                          <a:sym typeface="Wingdings" panose="05000000000000000000" pitchFamily="2" charset="2"/>
                        </a:rPr>
                        <a:t>same</a:t>
                      </a:r>
                      <a:r>
                        <a:rPr lang="fr-FR" sz="900" b="0" i="0" u="none" strike="noStrike" dirty="0">
                          <a:solidFill>
                            <a:srgbClr val="000000"/>
                          </a:solidFill>
                          <a:effectLst/>
                          <a:latin typeface="Calibri" panose="020F0502020204030204" pitchFamily="34" charset="0"/>
                          <a:sym typeface="Wingdings" panose="05000000000000000000" pitchFamily="2" charset="2"/>
                        </a:rPr>
                        <a:t> </a:t>
                      </a:r>
                      <a:r>
                        <a:rPr lang="fr-FR" sz="900" b="0" i="0" u="none" strike="noStrike" dirty="0" err="1">
                          <a:solidFill>
                            <a:srgbClr val="000000"/>
                          </a:solidFill>
                          <a:effectLst/>
                          <a:latin typeface="Calibri" panose="020F0502020204030204" pitchFamily="34" charset="0"/>
                          <a:sym typeface="Wingdings" panose="05000000000000000000" pitchFamily="2" charset="2"/>
                        </a:rPr>
                        <a:t>year</a:t>
                      </a:r>
                      <a:endParaRPr lang="fr-FR" sz="900" b="0" i="0" u="none" strike="noStrike" dirty="0">
                        <a:solidFill>
                          <a:srgbClr val="000000"/>
                        </a:solidFill>
                        <a:effectLst/>
                        <a:latin typeface="Calibri" panose="020F0502020204030204" pitchFamily="34" charset="0"/>
                      </a:endParaRPr>
                    </a:p>
                  </a:txBody>
                  <a:tcPr marL="9525" marR="9525" marT="9525" marB="0" anchor="b"/>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sz="900" b="0" i="0" u="none" strike="noStrike" dirty="0">
                          <a:solidFill>
                            <a:srgbClr val="000000"/>
                          </a:solidFill>
                          <a:effectLst/>
                          <a:latin typeface="Calibri" panose="020F0502020204030204" pitchFamily="34" charset="0"/>
                        </a:rPr>
                        <a:t>OICA would like to mention again, that for practicality reasons, a mixed modelling approach should be accepted. If the </a:t>
                      </a:r>
                      <a:r>
                        <a:rPr lang="en-US" sz="900" b="0" i="0" u="none" strike="noStrike" dirty="0" err="1">
                          <a:solidFill>
                            <a:srgbClr val="000000"/>
                          </a:solidFill>
                          <a:effectLst/>
                          <a:latin typeface="Calibri" panose="020F0502020204030204" pitchFamily="34" charset="0"/>
                        </a:rPr>
                        <a:t>decsision</a:t>
                      </a:r>
                      <a:r>
                        <a:rPr lang="en-US" sz="900" b="0" i="0" u="none" strike="noStrike" dirty="0">
                          <a:solidFill>
                            <a:srgbClr val="000000"/>
                          </a:solidFill>
                          <a:effectLst/>
                          <a:latin typeface="Calibri" panose="020F0502020204030204" pitchFamily="34" charset="0"/>
                        </a:rPr>
                        <a:t> is postponed to a later stage in the UNECE process, it has to be made sure that, in the transition time to second stage, the provisions of the UNECE standard do not prescribe one approach in favor over another.</a:t>
                      </a:r>
                    </a:p>
                    <a:p>
                      <a:pPr marL="0" marR="0" lvl="0" indent="0" algn="l" defTabSz="914400" rtl="0" eaLnBrk="1" fontAlgn="b" latinLnBrk="0" hangingPunct="1">
                        <a:lnSpc>
                          <a:spcPct val="100000"/>
                        </a:lnSpc>
                        <a:spcBef>
                          <a:spcPts val="0"/>
                        </a:spcBef>
                        <a:spcAft>
                          <a:spcPts val="0"/>
                        </a:spcAft>
                        <a:buClrTx/>
                        <a:buSzTx/>
                        <a:buFontTx/>
                        <a:buNone/>
                        <a:tabLst/>
                        <a:defRPr/>
                      </a:pPr>
                      <a:endParaRPr lang="en-US" sz="900" b="0" i="0" u="none" strike="noStrike" dirty="0">
                        <a:solidFill>
                          <a:srgbClr val="000000"/>
                        </a:solidFill>
                        <a:effectLst/>
                        <a:latin typeface="Calibri" panose="020F0502020204030204" pitchFamily="34" charset="0"/>
                      </a:endParaRPr>
                    </a:p>
                    <a:p>
                      <a:pPr marL="0" marR="0" lvl="0" indent="0" algn="l" defTabSz="914400" rtl="0" eaLnBrk="1" fontAlgn="b" latinLnBrk="0" hangingPunct="1">
                        <a:lnSpc>
                          <a:spcPct val="100000"/>
                        </a:lnSpc>
                        <a:spcBef>
                          <a:spcPts val="0"/>
                        </a:spcBef>
                        <a:spcAft>
                          <a:spcPts val="0"/>
                        </a:spcAft>
                        <a:buClrTx/>
                        <a:buSzTx/>
                        <a:buFontTx/>
                        <a:buNone/>
                        <a:tabLst/>
                        <a:defRPr/>
                      </a:pPr>
                      <a:r>
                        <a:rPr lang="en-US" sz="900" b="0" i="0" u="none" strike="noStrike" dirty="0">
                          <a:solidFill>
                            <a:srgbClr val="00B0F0"/>
                          </a:solidFill>
                          <a:effectLst/>
                          <a:latin typeface="Calibri" panose="020F0502020204030204" pitchFamily="34" charset="0"/>
                        </a:rPr>
                        <a:t>Either implement "mixed modelling approach" as suggested by SG7, or</a:t>
                      </a:r>
                    </a:p>
                    <a:p>
                      <a:pPr marL="0" marR="0" lvl="0" indent="0" algn="l" defTabSz="914400" rtl="0" eaLnBrk="1" fontAlgn="b" latinLnBrk="0" hangingPunct="1">
                        <a:lnSpc>
                          <a:spcPct val="100000"/>
                        </a:lnSpc>
                        <a:spcBef>
                          <a:spcPts val="0"/>
                        </a:spcBef>
                        <a:spcAft>
                          <a:spcPts val="0"/>
                        </a:spcAft>
                        <a:buClrTx/>
                        <a:buSzTx/>
                        <a:buFontTx/>
                        <a:buNone/>
                        <a:tabLst/>
                        <a:defRPr/>
                      </a:pPr>
                      <a:endParaRPr lang="en-US" sz="900" b="0" i="0" u="none" strike="noStrike" dirty="0">
                        <a:solidFill>
                          <a:srgbClr val="00B0F0"/>
                        </a:solidFill>
                        <a:effectLst/>
                        <a:latin typeface="Calibri" panose="020F0502020204030204" pitchFamily="34" charset="0"/>
                      </a:endParaRPr>
                    </a:p>
                    <a:p>
                      <a:pPr marL="0" marR="0" lvl="0" indent="0" algn="l" defTabSz="914400" rtl="0" eaLnBrk="1" fontAlgn="b" latinLnBrk="0" hangingPunct="1">
                        <a:lnSpc>
                          <a:spcPct val="100000"/>
                        </a:lnSpc>
                        <a:spcBef>
                          <a:spcPts val="0"/>
                        </a:spcBef>
                        <a:spcAft>
                          <a:spcPts val="0"/>
                        </a:spcAft>
                        <a:buClrTx/>
                        <a:buSzTx/>
                        <a:buFontTx/>
                        <a:buNone/>
                        <a:tabLst/>
                        <a:defRPr/>
                      </a:pPr>
                      <a:r>
                        <a:rPr lang="en-US" sz="900" b="0" i="0" u="none" strike="noStrike" dirty="0">
                          <a:solidFill>
                            <a:srgbClr val="00B0F0"/>
                          </a:solidFill>
                          <a:effectLst/>
                          <a:latin typeface="Calibri" panose="020F0502020204030204" pitchFamily="34" charset="0"/>
                        </a:rPr>
                        <a:t>Delete section "There is no double counting with grid electricity (the LCI data for grid electricity uses the residual mix, excluding the value of the electricity certificate. If no residual mix is available, the fossil generation mix for the respective grid shall be used);"</a:t>
                      </a:r>
                      <a:endParaRPr lang="fr-FR" sz="900" b="0" i="0" u="none" strike="noStrike" dirty="0">
                        <a:solidFill>
                          <a:srgbClr val="00B0F0"/>
                        </a:solidFill>
                        <a:effectLst/>
                        <a:latin typeface="Calibri" panose="020F0502020204030204" pitchFamily="34" charset="0"/>
                      </a:endParaRPr>
                    </a:p>
                  </a:txBody>
                  <a:tcPr marL="9525" marR="9525" marT="9525" marB="0" anchor="b"/>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fr-FR" sz="900" b="0" i="0" u="none" strike="noStrike" dirty="0">
                          <a:solidFill>
                            <a:srgbClr val="000000"/>
                          </a:solidFill>
                          <a:effectLst/>
                          <a:latin typeface="Calibri" panose="020F0502020204030204" pitchFamily="34" charset="0"/>
                          <a:sym typeface="Wingdings" panose="05000000000000000000" pitchFamily="2" charset="2"/>
                        </a:rPr>
                        <a:t> Be </a:t>
                      </a:r>
                      <a:r>
                        <a:rPr lang="fr-FR" sz="900" b="0" i="0" u="none" strike="noStrike" dirty="0" err="1">
                          <a:solidFill>
                            <a:srgbClr val="000000"/>
                          </a:solidFill>
                          <a:effectLst/>
                          <a:latin typeface="Calibri" panose="020F0502020204030204" pitchFamily="34" charset="0"/>
                          <a:sym typeface="Wingdings" panose="05000000000000000000" pitchFamily="2" charset="2"/>
                        </a:rPr>
                        <a:t>procuded</a:t>
                      </a:r>
                      <a:r>
                        <a:rPr lang="fr-FR" sz="900" b="0" i="0" u="none" strike="noStrike" dirty="0">
                          <a:solidFill>
                            <a:srgbClr val="000000"/>
                          </a:solidFill>
                          <a:effectLst/>
                          <a:highlight>
                            <a:srgbClr val="00FFFF"/>
                          </a:highlight>
                          <a:latin typeface="Calibri" panose="020F0502020204030204" pitchFamily="34" charset="0"/>
                          <a:sym typeface="Wingdings" panose="05000000000000000000" pitchFamily="2" charset="2"/>
                        </a:rPr>
                        <a:t> </a:t>
                      </a:r>
                      <a:r>
                        <a:rPr lang="fr-FR" sz="900" dirty="0" err="1">
                          <a:highlight>
                            <a:srgbClr val="00FFFF"/>
                          </a:highlight>
                        </a:rPr>
                        <a:t>Within</a:t>
                      </a:r>
                      <a:r>
                        <a:rPr lang="fr-FR" sz="900" dirty="0">
                          <a:highlight>
                            <a:srgbClr val="00FFFF"/>
                          </a:highlight>
                        </a:rPr>
                        <a:t> a </a:t>
                      </a:r>
                      <a:r>
                        <a:rPr lang="fr-FR" sz="900" dirty="0" err="1">
                          <a:highlight>
                            <a:srgbClr val="00FFFF"/>
                          </a:highlight>
                        </a:rPr>
                        <a:t>year</a:t>
                      </a:r>
                      <a:endParaRPr lang="fr-FR" sz="9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772582403"/>
                  </a:ext>
                </a:extLst>
              </a:tr>
              <a:tr h="0">
                <a:tc>
                  <a:txBody>
                    <a:bodyPr/>
                    <a:lstStyle/>
                    <a:p>
                      <a:pPr algn="l" fontAlgn="b">
                        <a:buNone/>
                      </a:pPr>
                      <a:endParaRPr lang="fr-FR" sz="9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buNone/>
                      </a:pPr>
                      <a:r>
                        <a:rPr lang="en-US" sz="900" b="0" i="0" u="none" strike="noStrike" dirty="0">
                          <a:solidFill>
                            <a:srgbClr val="000000"/>
                          </a:solidFill>
                          <a:effectLst/>
                          <a:latin typeface="Calibri" panose="020F0502020204030204" pitchFamily="34" charset="0"/>
                        </a:rPr>
                        <a:t>Electricity from a directly connected supplier</a:t>
                      </a:r>
                      <a:endParaRPr lang="fr-FR" sz="9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buNone/>
                      </a:pPr>
                      <a:endParaRPr lang="fr-FR" sz="9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buNone/>
                      </a:pPr>
                      <a:endParaRPr lang="fr-FR" sz="9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buNone/>
                      </a:pPr>
                      <a:endParaRPr lang="fr-FR" sz="900" b="0" i="0" u="none" strike="noStrike" dirty="0">
                        <a:solidFill>
                          <a:srgbClr val="000000"/>
                        </a:solidFill>
                        <a:effectLst/>
                        <a:highlight>
                          <a:srgbClr val="00FFFF"/>
                        </a:highlight>
                        <a:latin typeface="Calibri" panose="020F0502020204030204" pitchFamily="34" charset="0"/>
                      </a:endParaRPr>
                    </a:p>
                  </a:txBody>
                  <a:tcPr marL="9525" marR="9525" marT="9525" marB="0" anchor="b"/>
                </a:tc>
                <a:extLst>
                  <a:ext uri="{0D108BD9-81ED-4DB2-BD59-A6C34878D82A}">
                    <a16:rowId xmlns:a16="http://schemas.microsoft.com/office/drawing/2014/main" val="527878816"/>
                  </a:ext>
                </a:extLst>
              </a:tr>
              <a:tr h="0">
                <a:tc>
                  <a:txBody>
                    <a:bodyPr/>
                    <a:lstStyle/>
                    <a:p>
                      <a:pPr algn="l" fontAlgn="b">
                        <a:buNone/>
                      </a:pPr>
                      <a:endParaRPr lang="fr-FR" sz="9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buNone/>
                      </a:pPr>
                      <a:r>
                        <a:rPr lang="en-US" sz="900" b="0" i="0" u="none" strike="noStrike" dirty="0">
                          <a:solidFill>
                            <a:srgbClr val="000000"/>
                          </a:solidFill>
                          <a:effectLst/>
                          <a:latin typeface="Calibri" panose="020F0502020204030204" pitchFamily="34" charset="0"/>
                        </a:rPr>
                        <a:t>Electricity from on site production </a:t>
                      </a:r>
                      <a:endParaRPr lang="fr-FR" sz="9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buNone/>
                      </a:pPr>
                      <a:endParaRPr lang="fr-FR" sz="9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buNone/>
                      </a:pPr>
                      <a:endParaRPr lang="fr-FR" sz="9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buNone/>
                      </a:pPr>
                      <a:endParaRPr lang="fr-FR" sz="900" b="0" i="0" u="none" strike="noStrike" dirty="0">
                        <a:solidFill>
                          <a:srgbClr val="000000"/>
                        </a:solidFill>
                        <a:effectLst/>
                        <a:highlight>
                          <a:srgbClr val="FFFF00"/>
                        </a:highlight>
                        <a:latin typeface="Calibri" panose="020F0502020204030204" pitchFamily="34" charset="0"/>
                      </a:endParaRPr>
                    </a:p>
                  </a:txBody>
                  <a:tcPr marL="9525" marR="9525" marT="9525" marB="0" anchor="b"/>
                </a:tc>
                <a:extLst>
                  <a:ext uri="{0D108BD9-81ED-4DB2-BD59-A6C34878D82A}">
                    <a16:rowId xmlns:a16="http://schemas.microsoft.com/office/drawing/2014/main" val="2522402335"/>
                  </a:ext>
                </a:extLst>
              </a:tr>
              <a:tr h="0">
                <a:tc>
                  <a:txBody>
                    <a:bodyPr/>
                    <a:lstStyle/>
                    <a:p>
                      <a:pPr algn="l" fontAlgn="b">
                        <a:buNone/>
                      </a:pPr>
                      <a:endParaRPr lang="fr-FR" sz="900" b="0" i="0" u="none" strike="sngStrike" dirty="0">
                        <a:solidFill>
                          <a:srgbClr val="000000"/>
                        </a:solidFill>
                        <a:effectLst/>
                        <a:latin typeface="Calibri" panose="020F0502020204030204" pitchFamily="34" charset="0"/>
                      </a:endParaRPr>
                    </a:p>
                  </a:txBody>
                  <a:tcPr marL="9525" marR="9525" marT="9525" marB="0" anchor="b"/>
                </a:tc>
                <a:tc>
                  <a:txBody>
                    <a:bodyPr/>
                    <a:lstStyle/>
                    <a:p>
                      <a:pPr algn="l" fontAlgn="b">
                        <a:buNone/>
                      </a:pPr>
                      <a:r>
                        <a:rPr lang="en-US" sz="900" b="0" i="0" u="none" strike="noStrike" dirty="0">
                          <a:solidFill>
                            <a:srgbClr val="000000"/>
                          </a:solidFill>
                          <a:effectLst/>
                          <a:latin typeface="Calibri" panose="020F0502020204030204" pitchFamily="34" charset="0"/>
                        </a:rPr>
                        <a:t>.        Electricity from the grid without contractual instrument</a:t>
                      </a:r>
                      <a:endParaRPr lang="fr-FR" sz="900" b="0" i="0" u="none" strike="noStrike" dirty="0">
                        <a:solidFill>
                          <a:srgbClr val="000000"/>
                        </a:solidFill>
                        <a:effectLst/>
                        <a:latin typeface="Calibri" panose="020F0502020204030204" pitchFamily="34" charset="0"/>
                      </a:endParaRPr>
                    </a:p>
                  </a:txBody>
                  <a:tcPr marL="9525" marR="9525" marT="9525" marB="0" anchor="b"/>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endParaRPr lang="fr-FR" sz="900" b="0" i="0" u="none" strike="noStrike" dirty="0">
                        <a:solidFill>
                          <a:srgbClr val="000000"/>
                        </a:solidFill>
                        <a:effectLst/>
                        <a:latin typeface="Calibri" panose="020F0502020204030204" pitchFamily="34" charset="0"/>
                      </a:endParaRPr>
                    </a:p>
                  </a:txBody>
                  <a:tcPr marL="9525" marR="9525" marT="9525" marB="0" anchor="b"/>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endParaRPr lang="fr-FR" sz="900" b="0" i="0" u="none" strike="noStrike" dirty="0">
                        <a:solidFill>
                          <a:srgbClr val="000000"/>
                        </a:solidFill>
                        <a:effectLst/>
                        <a:latin typeface="Calibri" panose="020F0502020204030204" pitchFamily="34" charset="0"/>
                      </a:endParaRPr>
                    </a:p>
                  </a:txBody>
                  <a:tcPr marL="9525" marR="9525" marT="9525" marB="0" anchor="b"/>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endParaRPr lang="fr-FR" sz="9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11486647"/>
                  </a:ext>
                </a:extLst>
              </a:tr>
              <a:tr h="0">
                <a:tc>
                  <a:txBody>
                    <a:bodyPr/>
                    <a:lstStyle/>
                    <a:p>
                      <a:pPr algn="l" fontAlgn="b">
                        <a:buNone/>
                      </a:pPr>
                      <a:endParaRPr lang="fr-FR" sz="9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buNone/>
                      </a:pPr>
                      <a:r>
                        <a:rPr lang="en-US" sz="900" b="0" i="0" u="none" strike="noStrike" dirty="0">
                          <a:solidFill>
                            <a:srgbClr val="000000"/>
                          </a:solidFill>
                          <a:effectLst/>
                          <a:latin typeface="Calibri" panose="020F0502020204030204" pitchFamily="34" charset="0"/>
                        </a:rPr>
                        <a:t>Energy modelling at Use stage and </a:t>
                      </a:r>
                      <a:r>
                        <a:rPr lang="en-US" sz="900" b="0" i="0" u="none" strike="noStrike" dirty="0" err="1">
                          <a:solidFill>
                            <a:srgbClr val="000000"/>
                          </a:solidFill>
                          <a:effectLst/>
                          <a:latin typeface="Calibri" panose="020F0502020204030204" pitchFamily="34" charset="0"/>
                        </a:rPr>
                        <a:t>EoL</a:t>
                      </a:r>
                      <a:r>
                        <a:rPr lang="en-US" sz="900" b="0" i="0" u="none" strike="noStrike" dirty="0">
                          <a:solidFill>
                            <a:srgbClr val="000000"/>
                          </a:solidFill>
                          <a:effectLst/>
                          <a:latin typeface="Calibri" panose="020F0502020204030204" pitchFamily="34" charset="0"/>
                        </a:rPr>
                        <a:t> stage</a:t>
                      </a:r>
                      <a:endParaRPr lang="fr-FR" sz="900" b="0" i="0" u="none" strike="noStrike" dirty="0">
                        <a:solidFill>
                          <a:srgbClr val="000000"/>
                        </a:solidFill>
                        <a:effectLst/>
                        <a:latin typeface="Calibri" panose="020F0502020204030204" pitchFamily="34" charset="0"/>
                      </a:endParaRPr>
                    </a:p>
                  </a:txBody>
                  <a:tcPr marL="9525" marR="9525" marT="9525" marB="0" anchor="b"/>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kumimoji="0" lang="fr-FR" sz="900" b="0" i="0" u="none" strike="noStrike" kern="1200" cap="none" spc="0" normalizeH="0" baseline="0" noProof="0" dirty="0" err="1">
                          <a:ln>
                            <a:noFill/>
                          </a:ln>
                          <a:solidFill>
                            <a:srgbClr val="000000"/>
                          </a:solidFill>
                          <a:effectLst/>
                          <a:uLnTx/>
                          <a:uFillTx/>
                          <a:latin typeface="Calibri" panose="020F0502020204030204" pitchFamily="34" charset="0"/>
                          <a:ea typeface="+mn-ea"/>
                          <a:cs typeface="+mn-cs"/>
                        </a:rPr>
                        <a:t>Remove</a:t>
                      </a:r>
                      <a:r>
                        <a:rPr kumimoji="0" lang="fr-FR" sz="9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 Dispatch </a:t>
                      </a:r>
                      <a:r>
                        <a:rPr kumimoji="0" lang="fr-FR" sz="900" b="0" i="0" u="none" strike="noStrike" kern="1200" cap="none" spc="0" normalizeH="0" baseline="0" noProof="0" dirty="0" err="1">
                          <a:ln>
                            <a:noFill/>
                          </a:ln>
                          <a:solidFill>
                            <a:srgbClr val="000000"/>
                          </a:solidFill>
                          <a:effectLst/>
                          <a:uLnTx/>
                          <a:uFillTx/>
                          <a:latin typeface="Calibri" panose="020F0502020204030204" pitchFamily="34" charset="0"/>
                          <a:ea typeface="+mn-ea"/>
                          <a:cs typeface="+mn-cs"/>
                        </a:rPr>
                        <a:t>modelling</a:t>
                      </a:r>
                      <a:r>
                        <a:rPr kumimoji="0" lang="fr-FR" sz="9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 Note</a:t>
                      </a:r>
                    </a:p>
                  </a:txBody>
                  <a:tcPr marL="9525" marR="9525" marT="9525" marB="0" anchor="b"/>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As discussed in the SG6 emergency meeting OICA suggests:</a:t>
                      </a:r>
                    </a:p>
                    <a:p>
                      <a:pPr marL="0" marR="0" lvl="0" indent="0" algn="l" defTabSz="914400" rtl="0" eaLnBrk="1" fontAlgn="b"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 as EU COM requested, government-published mixes and factors may be dynamic or static (up to governments to decide) </a:t>
                      </a:r>
                    </a:p>
                    <a:p>
                      <a:pPr marL="0" marR="0" lvl="0" indent="0" algn="l" defTabSz="914400" rtl="0" eaLnBrk="1" fontAlgn="b"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 consistency across technologies is enabled, i.e. dynamic has to be used for both electricity and fuel mix. Since fuel mix pathways are not available as IEA STEPS scenario, a comparable scenario has to be developed for preference 2 of the hierarchy.</a:t>
                      </a:r>
                    </a:p>
                    <a:p>
                      <a:pPr marL="0" marR="0" lvl="0" indent="0" algn="l" defTabSz="914400" rtl="0" eaLnBrk="1" fontAlgn="b"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For level 3 and 4 reporting, comparability is key. Therefore, preference 3 in the hierarchy should be not applicable for level 3 &amp; 4, as also supported by ICCT.</a:t>
                      </a:r>
                    </a:p>
                    <a:p>
                      <a:pPr marL="171450" marR="0" lvl="0" indent="-171450" algn="l" defTabSz="914400" rtl="0" eaLnBrk="1" fontAlgn="b" latinLnBrk="0" hangingPunct="1">
                        <a:lnSpc>
                          <a:spcPct val="100000"/>
                        </a:lnSpc>
                        <a:spcBef>
                          <a:spcPts val="0"/>
                        </a:spcBef>
                        <a:spcAft>
                          <a:spcPts val="0"/>
                        </a:spcAft>
                        <a:buClrTx/>
                        <a:buSzTx/>
                        <a:buFontTx/>
                        <a:buChar char="-"/>
                        <a:tabLst/>
                        <a:defRPr/>
                      </a:pPr>
                      <a:endParaRPr kumimoji="0" lang="en-US" sz="9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endParaRPr>
                    </a:p>
                    <a:p>
                      <a:pPr marL="0" marR="0" lvl="0" indent="0" algn="l" defTabSz="914400" rtl="0" eaLnBrk="1" fontAlgn="b" latinLnBrk="0" hangingPunct="1">
                        <a:lnSpc>
                          <a:spcPct val="100000"/>
                        </a:lnSpc>
                        <a:spcBef>
                          <a:spcPts val="0"/>
                        </a:spcBef>
                        <a:spcAft>
                          <a:spcPts val="0"/>
                        </a:spcAft>
                        <a:buClrTx/>
                        <a:buSzTx/>
                        <a:buFontTx/>
                        <a:buNone/>
                        <a:tabLst/>
                        <a:defRPr/>
                      </a:pPr>
                      <a:r>
                        <a:rPr kumimoji="0" lang="fr-FR" sz="900" b="0" i="0" u="none" strike="noStrike" kern="1200" cap="none" spc="0" normalizeH="0" baseline="0" noProof="0" dirty="0">
                          <a:ln>
                            <a:noFill/>
                          </a:ln>
                          <a:solidFill>
                            <a:srgbClr val="00B0F0"/>
                          </a:solidFill>
                          <a:effectLst/>
                          <a:uLnTx/>
                          <a:uFillTx/>
                          <a:latin typeface="Calibri" panose="020F0502020204030204" pitchFamily="34" charset="0"/>
                          <a:ea typeface="+mn-ea"/>
                          <a:cs typeface="+mn-cs"/>
                          <a:sym typeface="Wingdings" panose="05000000000000000000" pitchFamily="2" charset="2"/>
                        </a:rPr>
                        <a:t> </a:t>
                      </a:r>
                      <a:r>
                        <a:rPr kumimoji="0" lang="fr-FR" sz="900" b="0" i="0" u="none" strike="noStrike" kern="1200" cap="none" spc="0" normalizeH="0" baseline="0" noProof="0" dirty="0" err="1">
                          <a:ln>
                            <a:noFill/>
                          </a:ln>
                          <a:solidFill>
                            <a:srgbClr val="00B0F0"/>
                          </a:solidFill>
                          <a:effectLst/>
                          <a:uLnTx/>
                          <a:uFillTx/>
                          <a:latin typeface="Calibri" panose="020F0502020204030204" pitchFamily="34" charset="0"/>
                          <a:ea typeface="+mn-ea"/>
                          <a:cs typeface="+mn-cs"/>
                          <a:sym typeface="Wingdings" panose="05000000000000000000" pitchFamily="2" charset="2"/>
                        </a:rPr>
                        <a:t>Add</a:t>
                      </a:r>
                      <a:r>
                        <a:rPr kumimoji="0" lang="fr-FR" sz="900" b="0" i="0" u="none" strike="noStrike" kern="1200" cap="none" spc="0" normalizeH="0" baseline="0" noProof="0" dirty="0">
                          <a:ln>
                            <a:noFill/>
                          </a:ln>
                          <a:solidFill>
                            <a:srgbClr val="00B0F0"/>
                          </a:solidFill>
                          <a:effectLst/>
                          <a:uLnTx/>
                          <a:uFillTx/>
                          <a:latin typeface="Calibri" panose="020F0502020204030204" pitchFamily="34" charset="0"/>
                          <a:ea typeface="+mn-ea"/>
                          <a:cs typeface="+mn-cs"/>
                          <a:sym typeface="Wingdings" panose="05000000000000000000" pitchFamily="2" charset="2"/>
                        </a:rPr>
                        <a:t> [</a:t>
                      </a:r>
                      <a:r>
                        <a:rPr kumimoji="0" lang="fr-FR" sz="900" b="0" i="0" u="none" strike="noStrike" kern="1200" cap="none" spc="0" normalizeH="0" baseline="0" noProof="0" dirty="0" err="1">
                          <a:ln>
                            <a:noFill/>
                          </a:ln>
                          <a:solidFill>
                            <a:srgbClr val="00B0F0"/>
                          </a:solidFill>
                          <a:effectLst/>
                          <a:uLnTx/>
                          <a:uFillTx/>
                          <a:latin typeface="Calibri" panose="020F0502020204030204" pitchFamily="34" charset="0"/>
                          <a:ea typeface="+mn-ea"/>
                          <a:cs typeface="+mn-cs"/>
                          <a:sym typeface="Wingdings" panose="05000000000000000000" pitchFamily="2" charset="2"/>
                        </a:rPr>
                        <a:t>static</a:t>
                      </a:r>
                      <a:r>
                        <a:rPr kumimoji="0" lang="fr-FR" sz="900" b="0" i="0" u="none" strike="noStrike" kern="1200" cap="none" spc="0" normalizeH="0" baseline="0" noProof="0" dirty="0">
                          <a:ln>
                            <a:noFill/>
                          </a:ln>
                          <a:solidFill>
                            <a:srgbClr val="00B0F0"/>
                          </a:solidFill>
                          <a:effectLst/>
                          <a:uLnTx/>
                          <a:uFillTx/>
                          <a:latin typeface="Calibri" panose="020F0502020204030204" pitchFamily="34" charset="0"/>
                          <a:ea typeface="+mn-ea"/>
                          <a:cs typeface="+mn-cs"/>
                          <a:sym typeface="Wingdings" panose="05000000000000000000" pitchFamily="2" charset="2"/>
                        </a:rPr>
                        <a:t> or </a:t>
                      </a:r>
                      <a:r>
                        <a:rPr kumimoji="0" lang="fr-FR" sz="900" b="0" i="0" u="none" strike="noStrike" kern="1200" cap="none" spc="0" normalizeH="0" baseline="0" noProof="0" dirty="0" err="1">
                          <a:ln>
                            <a:noFill/>
                          </a:ln>
                          <a:solidFill>
                            <a:srgbClr val="00B0F0"/>
                          </a:solidFill>
                          <a:effectLst/>
                          <a:uLnTx/>
                          <a:uFillTx/>
                          <a:latin typeface="Calibri" panose="020F0502020204030204" pitchFamily="34" charset="0"/>
                          <a:ea typeface="+mn-ea"/>
                          <a:cs typeface="+mn-cs"/>
                          <a:sym typeface="Wingdings" panose="05000000000000000000" pitchFamily="2" charset="2"/>
                        </a:rPr>
                        <a:t>dynamic</a:t>
                      </a:r>
                      <a:r>
                        <a:rPr kumimoji="0" lang="fr-FR" sz="900" b="0" i="0" u="none" strike="noStrike" kern="1200" cap="none" spc="0" normalizeH="0" baseline="0" noProof="0" dirty="0">
                          <a:ln>
                            <a:noFill/>
                          </a:ln>
                          <a:solidFill>
                            <a:srgbClr val="00B0F0"/>
                          </a:solidFill>
                          <a:effectLst/>
                          <a:uLnTx/>
                          <a:uFillTx/>
                          <a:latin typeface="Calibri" panose="020F0502020204030204" pitchFamily="34" charset="0"/>
                          <a:ea typeface="+mn-ea"/>
                          <a:cs typeface="+mn-cs"/>
                          <a:sym typeface="Wingdings" panose="05000000000000000000" pitchFamily="2" charset="2"/>
                        </a:rPr>
                        <a:t>] in the 1. + </a:t>
                      </a:r>
                      <a:r>
                        <a:rPr kumimoji="0" lang="fr-FR" sz="900" b="0" i="0" u="none" strike="noStrike" kern="1200" cap="none" spc="0" normalizeH="0" baseline="0" noProof="0" dirty="0" err="1">
                          <a:ln>
                            <a:noFill/>
                          </a:ln>
                          <a:solidFill>
                            <a:srgbClr val="00B0F0"/>
                          </a:solidFill>
                          <a:effectLst/>
                          <a:uLnTx/>
                          <a:uFillTx/>
                          <a:latin typeface="Calibri" panose="020F0502020204030204" pitchFamily="34" charset="0"/>
                          <a:ea typeface="+mn-ea"/>
                          <a:cs typeface="+mn-cs"/>
                          <a:sym typeface="Wingdings" panose="05000000000000000000" pitchFamily="2" charset="2"/>
                        </a:rPr>
                        <a:t>add</a:t>
                      </a:r>
                      <a:r>
                        <a:rPr kumimoji="0" lang="fr-FR" sz="900" b="0" i="0" u="none" strike="noStrike" kern="1200" cap="none" spc="0" normalizeH="0" baseline="0" noProof="0" dirty="0">
                          <a:ln>
                            <a:noFill/>
                          </a:ln>
                          <a:solidFill>
                            <a:srgbClr val="00B0F0"/>
                          </a:solidFill>
                          <a:effectLst/>
                          <a:uLnTx/>
                          <a:uFillTx/>
                          <a:latin typeface="Calibri" panose="020F0502020204030204" pitchFamily="34" charset="0"/>
                          <a:ea typeface="+mn-ea"/>
                          <a:cs typeface="+mn-cs"/>
                          <a:sym typeface="Wingdings" panose="05000000000000000000" pitchFamily="2" charset="2"/>
                        </a:rPr>
                        <a:t> [</a:t>
                      </a:r>
                      <a:r>
                        <a:rPr kumimoji="0" lang="en-US" sz="900" b="0" i="0" u="none" strike="noStrike" kern="1200" cap="none" spc="0" normalizeH="0" baseline="0" noProof="0" dirty="0">
                          <a:ln>
                            <a:noFill/>
                          </a:ln>
                          <a:solidFill>
                            <a:srgbClr val="00B0F0"/>
                          </a:solidFill>
                          <a:effectLst/>
                          <a:uLnTx/>
                          <a:uFillTx/>
                          <a:latin typeface="Calibri" panose="020F0502020204030204" pitchFamily="34" charset="0"/>
                          <a:ea typeface="+mn-ea"/>
                          <a:cs typeface="+mn-cs"/>
                          <a:sym typeface="Wingdings" panose="05000000000000000000" pitchFamily="2" charset="2"/>
                        </a:rPr>
                        <a:t>[A comparable scenario for fuel mix has to be established] + For levels 3 and 4, point  3 in the hierarchy is not suitable for comparability reasons, as the purpose of mandatory declaration and OEM comparison necessitates a consistent reference. Hence 3 (dispatch modelling) shall not be used for level 3 and 4, but may only be used only for level 1 and 2. </a:t>
                      </a:r>
                      <a:endParaRPr kumimoji="0" lang="fr-FR" sz="900" b="0" i="0" u="none" strike="noStrike" kern="1200" cap="none" spc="0" normalizeH="0" baseline="0" noProof="0" dirty="0">
                        <a:ln>
                          <a:noFill/>
                        </a:ln>
                        <a:solidFill>
                          <a:srgbClr val="00B0F0"/>
                        </a:solidFill>
                        <a:effectLst/>
                        <a:uLnTx/>
                        <a:uFillTx/>
                        <a:latin typeface="Calibri" panose="020F0502020204030204" pitchFamily="34" charset="0"/>
                        <a:ea typeface="+mn-ea"/>
                        <a:cs typeface="+mn-cs"/>
                      </a:endParaRPr>
                    </a:p>
                  </a:txBody>
                  <a:tcPr marL="9525" marR="9525" marT="9525" marB="0" anchor="b"/>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kumimoji="0" lang="fr-FR" sz="900" b="0" i="0" u="none" strike="noStrike" kern="1200" cap="none" spc="0" normalizeH="0" baseline="0" noProof="0" dirty="0">
                          <a:ln>
                            <a:noFill/>
                          </a:ln>
                          <a:solidFill>
                            <a:srgbClr val="000000"/>
                          </a:solidFill>
                          <a:effectLst/>
                          <a:highlight>
                            <a:srgbClr val="00FFFF"/>
                          </a:highlight>
                          <a:uLnTx/>
                          <a:uFillTx/>
                          <a:latin typeface="Calibri" panose="020F0502020204030204" pitchFamily="34" charset="0"/>
                          <a:ea typeface="+mn-ea"/>
                          <a:cs typeface="+mn-cs"/>
                        </a:rPr>
                        <a:t>OK </a:t>
                      </a:r>
                      <a:r>
                        <a:rPr kumimoji="0" lang="fr-FR" sz="900" b="0" i="0" u="none" strike="noStrike" kern="1200" cap="none" spc="0" normalizeH="0" baseline="0" noProof="0" dirty="0" err="1">
                          <a:ln>
                            <a:noFill/>
                          </a:ln>
                          <a:solidFill>
                            <a:srgbClr val="000000"/>
                          </a:solidFill>
                          <a:effectLst/>
                          <a:highlight>
                            <a:srgbClr val="00FFFF"/>
                          </a:highlight>
                          <a:uLnTx/>
                          <a:uFillTx/>
                          <a:latin typeface="Calibri" panose="020F0502020204030204" pitchFamily="34" charset="0"/>
                          <a:ea typeface="+mn-ea"/>
                          <a:cs typeface="+mn-cs"/>
                        </a:rPr>
                        <a:t>keep</a:t>
                      </a:r>
                      <a:r>
                        <a:rPr kumimoji="0" lang="fr-FR" sz="900" b="0" i="0" u="none" strike="noStrike" kern="1200" cap="none" spc="0" normalizeH="0" baseline="0" noProof="0" dirty="0">
                          <a:ln>
                            <a:noFill/>
                          </a:ln>
                          <a:solidFill>
                            <a:srgbClr val="000000"/>
                          </a:solidFill>
                          <a:effectLst/>
                          <a:highlight>
                            <a:srgbClr val="00FFFF"/>
                          </a:highlight>
                          <a:uLnTx/>
                          <a:uFillTx/>
                          <a:latin typeface="Calibri" panose="020F0502020204030204" pitchFamily="34" charset="0"/>
                          <a:ea typeface="+mn-ea"/>
                          <a:cs typeface="+mn-cs"/>
                        </a:rPr>
                        <a:t> dispatch </a:t>
                      </a:r>
                      <a:r>
                        <a:rPr kumimoji="0" lang="fr-FR" sz="900" b="0" i="0" u="none" strike="noStrike" kern="1200" cap="none" spc="0" normalizeH="0" baseline="0" noProof="0" dirty="0" err="1">
                          <a:ln>
                            <a:noFill/>
                          </a:ln>
                          <a:solidFill>
                            <a:srgbClr val="000000"/>
                          </a:solidFill>
                          <a:effectLst/>
                          <a:highlight>
                            <a:srgbClr val="00FFFF"/>
                          </a:highlight>
                          <a:uLnTx/>
                          <a:uFillTx/>
                          <a:latin typeface="Calibri" panose="020F0502020204030204" pitchFamily="34" charset="0"/>
                          <a:ea typeface="+mn-ea"/>
                          <a:cs typeface="+mn-cs"/>
                        </a:rPr>
                        <a:t>modeeling</a:t>
                      </a:r>
                      <a:r>
                        <a:rPr kumimoji="0" lang="fr-FR" sz="900" b="0" i="0" u="none" strike="noStrike" kern="1200" cap="none" spc="0" normalizeH="0" baseline="0" noProof="0" dirty="0">
                          <a:ln>
                            <a:noFill/>
                          </a:ln>
                          <a:solidFill>
                            <a:srgbClr val="000000"/>
                          </a:solidFill>
                          <a:effectLst/>
                          <a:highlight>
                            <a:srgbClr val="00FFFF"/>
                          </a:highlight>
                          <a:uLnTx/>
                          <a:uFillTx/>
                          <a:latin typeface="Calibri" panose="020F0502020204030204" pitchFamily="34" charset="0"/>
                          <a:ea typeface="+mn-ea"/>
                          <a:cs typeface="+mn-cs"/>
                        </a:rPr>
                        <a:t> note + </a:t>
                      </a:r>
                      <a:r>
                        <a:rPr kumimoji="0" lang="fr-FR" sz="900" b="0" i="0" u="none" strike="noStrike" kern="1200" cap="none" spc="0" normalizeH="0" baseline="0" noProof="0" dirty="0" err="1">
                          <a:ln>
                            <a:noFill/>
                          </a:ln>
                          <a:solidFill>
                            <a:srgbClr val="000000"/>
                          </a:solidFill>
                          <a:effectLst/>
                          <a:highlight>
                            <a:srgbClr val="00FFFF"/>
                          </a:highlight>
                          <a:uLnTx/>
                          <a:uFillTx/>
                          <a:latin typeface="Calibri" panose="020F0502020204030204" pitchFamily="34" charset="0"/>
                          <a:ea typeface="+mn-ea"/>
                          <a:cs typeface="+mn-cs"/>
                        </a:rPr>
                        <a:t>keep</a:t>
                      </a:r>
                      <a:r>
                        <a:rPr kumimoji="0" lang="fr-FR" sz="900" b="0" i="0" u="none" strike="noStrike" kern="1200" cap="none" spc="0" normalizeH="0" baseline="0" noProof="0" dirty="0">
                          <a:ln>
                            <a:noFill/>
                          </a:ln>
                          <a:solidFill>
                            <a:srgbClr val="000000"/>
                          </a:solidFill>
                          <a:effectLst/>
                          <a:highlight>
                            <a:srgbClr val="00FFFF"/>
                          </a:highlight>
                          <a:uLnTx/>
                          <a:uFillTx/>
                          <a:latin typeface="Calibri" panose="020F0502020204030204" pitchFamily="34" charset="0"/>
                          <a:ea typeface="+mn-ea"/>
                          <a:cs typeface="+mn-cs"/>
                        </a:rPr>
                        <a:t> the </a:t>
                      </a:r>
                      <a:r>
                        <a:rPr kumimoji="0" lang="fr-FR" sz="900" b="0" i="0" u="none" strike="noStrike" kern="1200" cap="none" spc="0" normalizeH="0" baseline="0" noProof="0" dirty="0" err="1">
                          <a:ln>
                            <a:noFill/>
                          </a:ln>
                          <a:solidFill>
                            <a:srgbClr val="000000"/>
                          </a:solidFill>
                          <a:effectLst/>
                          <a:highlight>
                            <a:srgbClr val="00FFFF"/>
                          </a:highlight>
                          <a:uLnTx/>
                          <a:uFillTx/>
                          <a:latin typeface="Calibri" panose="020F0502020204030204" pitchFamily="34" charset="0"/>
                          <a:ea typeface="+mn-ea"/>
                          <a:cs typeface="+mn-cs"/>
                        </a:rPr>
                        <a:t>actual</a:t>
                      </a:r>
                      <a:r>
                        <a:rPr kumimoji="0" lang="fr-FR" sz="900" b="0" i="0" u="none" strike="noStrike" kern="1200" cap="none" spc="0" normalizeH="0" baseline="0" noProof="0" dirty="0">
                          <a:ln>
                            <a:noFill/>
                          </a:ln>
                          <a:solidFill>
                            <a:srgbClr val="000000"/>
                          </a:solidFill>
                          <a:effectLst/>
                          <a:highlight>
                            <a:srgbClr val="00FFFF"/>
                          </a:highlight>
                          <a:uLnTx/>
                          <a:uFillTx/>
                          <a:latin typeface="Calibri" panose="020F0502020204030204" pitchFamily="34" charset="0"/>
                          <a:ea typeface="+mn-ea"/>
                          <a:cs typeface="+mn-cs"/>
                        </a:rPr>
                        <a:t> </a:t>
                      </a:r>
                      <a:r>
                        <a:rPr kumimoji="0" lang="fr-FR" sz="900" b="0" i="0" u="none" strike="noStrike" kern="1200" cap="none" spc="0" normalizeH="0" baseline="0" noProof="0" dirty="0" err="1">
                          <a:ln>
                            <a:noFill/>
                          </a:ln>
                          <a:solidFill>
                            <a:srgbClr val="000000"/>
                          </a:solidFill>
                          <a:effectLst/>
                          <a:highlight>
                            <a:srgbClr val="00FFFF"/>
                          </a:highlight>
                          <a:uLnTx/>
                          <a:uFillTx/>
                          <a:latin typeface="Calibri" panose="020F0502020204030204" pitchFamily="34" charset="0"/>
                          <a:ea typeface="+mn-ea"/>
                          <a:cs typeface="+mn-cs"/>
                        </a:rPr>
                        <a:t>text</a:t>
                      </a:r>
                      <a:r>
                        <a:rPr kumimoji="0" lang="fr-FR" sz="900" b="0" i="0" u="none" strike="noStrike" kern="1200" cap="none" spc="0" normalizeH="0" baseline="0" noProof="0" dirty="0">
                          <a:ln>
                            <a:noFill/>
                          </a:ln>
                          <a:solidFill>
                            <a:srgbClr val="000000"/>
                          </a:solidFill>
                          <a:effectLst/>
                          <a:highlight>
                            <a:srgbClr val="00FFFF"/>
                          </a:highlight>
                          <a:uLnTx/>
                          <a:uFillTx/>
                          <a:latin typeface="Calibri" panose="020F0502020204030204" pitchFamily="34" charset="0"/>
                          <a:ea typeface="+mn-ea"/>
                          <a:cs typeface="+mn-cs"/>
                        </a:rPr>
                        <a:t> + [</a:t>
                      </a:r>
                      <a:r>
                        <a:rPr kumimoji="0" lang="fr-FR" sz="900" b="0" i="0" u="none" strike="noStrike" kern="1200" cap="none" spc="0" normalizeH="0" baseline="0" noProof="0" dirty="0" err="1">
                          <a:ln>
                            <a:noFill/>
                          </a:ln>
                          <a:solidFill>
                            <a:srgbClr val="000000"/>
                          </a:solidFill>
                          <a:effectLst/>
                          <a:highlight>
                            <a:srgbClr val="00FFFF"/>
                          </a:highlight>
                          <a:uLnTx/>
                          <a:uFillTx/>
                          <a:latin typeface="Calibri" panose="020F0502020204030204" pitchFamily="34" charset="0"/>
                          <a:ea typeface="+mn-ea"/>
                          <a:cs typeface="+mn-cs"/>
                        </a:rPr>
                        <a:t>energy</a:t>
                      </a:r>
                      <a:r>
                        <a:rPr kumimoji="0" lang="fr-FR" sz="900" b="0" i="0" u="none" strike="noStrike" kern="1200" cap="none" spc="0" normalizeH="0" baseline="0" noProof="0" dirty="0">
                          <a:ln>
                            <a:noFill/>
                          </a:ln>
                          <a:solidFill>
                            <a:srgbClr val="000000"/>
                          </a:solidFill>
                          <a:effectLst/>
                          <a:highlight>
                            <a:srgbClr val="00FFFF"/>
                          </a:highlight>
                          <a:uLnTx/>
                          <a:uFillTx/>
                          <a:latin typeface="Calibri" panose="020F0502020204030204" pitchFamily="34" charset="0"/>
                          <a:ea typeface="+mn-ea"/>
                          <a:cs typeface="+mn-cs"/>
                        </a:rPr>
                        <a:t> </a:t>
                      </a:r>
                      <a:r>
                        <a:rPr kumimoji="0" lang="fr-FR" sz="900" b="0" i="0" u="none" strike="noStrike" kern="1200" cap="none" spc="0" normalizeH="0" baseline="0" noProof="0" dirty="0" err="1">
                          <a:ln>
                            <a:noFill/>
                          </a:ln>
                          <a:solidFill>
                            <a:srgbClr val="000000"/>
                          </a:solidFill>
                          <a:effectLst/>
                          <a:highlight>
                            <a:srgbClr val="00FFFF"/>
                          </a:highlight>
                          <a:uLnTx/>
                          <a:uFillTx/>
                          <a:latin typeface="Calibri" panose="020F0502020204030204" pitchFamily="34" charset="0"/>
                          <a:ea typeface="+mn-ea"/>
                          <a:cs typeface="+mn-cs"/>
                        </a:rPr>
                        <a:t>modelling</a:t>
                      </a:r>
                      <a:r>
                        <a:rPr kumimoji="0" lang="fr-FR" sz="900" b="0" i="0" u="none" strike="noStrike" kern="1200" cap="none" spc="0" normalizeH="0" baseline="0" noProof="0" dirty="0">
                          <a:ln>
                            <a:noFill/>
                          </a:ln>
                          <a:solidFill>
                            <a:srgbClr val="000000"/>
                          </a:solidFill>
                          <a:effectLst/>
                          <a:highlight>
                            <a:srgbClr val="00FFFF"/>
                          </a:highlight>
                          <a:uLnTx/>
                          <a:uFillTx/>
                          <a:latin typeface="Calibri" panose="020F0502020204030204" pitchFamily="34" charset="0"/>
                          <a:ea typeface="+mn-ea"/>
                          <a:cs typeface="+mn-cs"/>
                        </a:rPr>
                        <a:t> per </a:t>
                      </a:r>
                      <a:r>
                        <a:rPr kumimoji="0" lang="fr-FR" sz="900" b="0" i="0" u="none" strike="noStrike" kern="1200" cap="none" spc="0" normalizeH="0" baseline="0" noProof="0" dirty="0" err="1">
                          <a:ln>
                            <a:noFill/>
                          </a:ln>
                          <a:solidFill>
                            <a:srgbClr val="000000"/>
                          </a:solidFill>
                          <a:effectLst/>
                          <a:highlight>
                            <a:srgbClr val="00FFFF"/>
                          </a:highlight>
                          <a:uLnTx/>
                          <a:uFillTx/>
                          <a:latin typeface="Calibri" panose="020F0502020204030204" pitchFamily="34" charset="0"/>
                          <a:ea typeface="+mn-ea"/>
                          <a:cs typeface="+mn-cs"/>
                        </a:rPr>
                        <a:t>level</a:t>
                      </a:r>
                      <a:r>
                        <a:rPr kumimoji="0" lang="fr-FR" sz="900" b="0" i="0" u="none" strike="noStrike" kern="1200" cap="none" spc="0" normalizeH="0" baseline="0" noProof="0" dirty="0">
                          <a:ln>
                            <a:noFill/>
                          </a:ln>
                          <a:solidFill>
                            <a:srgbClr val="000000"/>
                          </a:solidFill>
                          <a:effectLst/>
                          <a:highlight>
                            <a:srgbClr val="00FFFF"/>
                          </a:highlight>
                          <a:uLnTx/>
                          <a:uFillTx/>
                          <a:latin typeface="Calibri" panose="020F0502020204030204" pitchFamily="34" charset="0"/>
                          <a:ea typeface="+mn-ea"/>
                          <a:cs typeface="+mn-cs"/>
                        </a:rPr>
                        <a:t>] </a:t>
                      </a:r>
                      <a:r>
                        <a:rPr kumimoji="0" lang="fr-FR" sz="900" b="0" i="0" u="none" strike="noStrike" kern="1200" cap="none" spc="0" normalizeH="0" baseline="0" noProof="0" dirty="0" err="1">
                          <a:ln>
                            <a:noFill/>
                          </a:ln>
                          <a:solidFill>
                            <a:srgbClr val="000000"/>
                          </a:solidFill>
                          <a:effectLst/>
                          <a:highlight>
                            <a:srgbClr val="00FFFF"/>
                          </a:highlight>
                          <a:uLnTx/>
                          <a:uFillTx/>
                          <a:latin typeface="Calibri" panose="020F0502020204030204" pitchFamily="34" charset="0"/>
                          <a:ea typeface="+mn-ea"/>
                          <a:cs typeface="+mn-cs"/>
                        </a:rPr>
                        <a:t>only</a:t>
                      </a:r>
                      <a:r>
                        <a:rPr kumimoji="0" lang="fr-FR" sz="900" b="0" i="0" u="none" strike="noStrike" kern="1200" cap="none" spc="0" normalizeH="0" baseline="0" noProof="0" dirty="0">
                          <a:ln>
                            <a:noFill/>
                          </a:ln>
                          <a:solidFill>
                            <a:srgbClr val="000000"/>
                          </a:solidFill>
                          <a:effectLst/>
                          <a:highlight>
                            <a:srgbClr val="00FFFF"/>
                          </a:highlight>
                          <a:uLnTx/>
                          <a:uFillTx/>
                          <a:latin typeface="Calibri" panose="020F0502020204030204" pitchFamily="34" charset="0"/>
                          <a:ea typeface="+mn-ea"/>
                          <a:cs typeface="+mn-cs"/>
                        </a:rPr>
                        <a:t> to </a:t>
                      </a:r>
                      <a:r>
                        <a:rPr kumimoji="0" lang="fr-FR" sz="900" b="0" i="0" u="none" strike="noStrike" kern="1200" cap="none" spc="0" normalizeH="0" baseline="0" noProof="0" dirty="0" err="1">
                          <a:ln>
                            <a:noFill/>
                          </a:ln>
                          <a:solidFill>
                            <a:srgbClr val="000000"/>
                          </a:solidFill>
                          <a:effectLst/>
                          <a:highlight>
                            <a:srgbClr val="00FFFF"/>
                          </a:highlight>
                          <a:uLnTx/>
                          <a:uFillTx/>
                          <a:latin typeface="Calibri" panose="020F0502020204030204" pitchFamily="34" charset="0"/>
                          <a:ea typeface="+mn-ea"/>
                          <a:cs typeface="+mn-cs"/>
                        </a:rPr>
                        <a:t>secure</a:t>
                      </a:r>
                      <a:r>
                        <a:rPr kumimoji="0" lang="fr-FR" sz="900" b="0" i="0" u="none" strike="noStrike" kern="1200" cap="none" spc="0" normalizeH="0" baseline="0" noProof="0" dirty="0">
                          <a:ln>
                            <a:noFill/>
                          </a:ln>
                          <a:solidFill>
                            <a:srgbClr val="000000"/>
                          </a:solidFill>
                          <a:effectLst/>
                          <a:highlight>
                            <a:srgbClr val="00FFFF"/>
                          </a:highlight>
                          <a:uLnTx/>
                          <a:uFillTx/>
                          <a:latin typeface="Calibri" panose="020F0502020204030204" pitchFamily="34" charset="0"/>
                          <a:ea typeface="+mn-ea"/>
                          <a:cs typeface="+mn-cs"/>
                        </a:rPr>
                        <a:t> the </a:t>
                      </a:r>
                      <a:r>
                        <a:rPr kumimoji="0" lang="fr-FR" sz="900" b="0" i="0" u="none" strike="noStrike" kern="1200" cap="none" spc="0" normalizeH="0" baseline="0" noProof="0" dirty="0" err="1">
                          <a:ln>
                            <a:noFill/>
                          </a:ln>
                          <a:solidFill>
                            <a:srgbClr val="000000"/>
                          </a:solidFill>
                          <a:effectLst/>
                          <a:highlight>
                            <a:srgbClr val="00FFFF"/>
                          </a:highlight>
                          <a:uLnTx/>
                          <a:uFillTx/>
                          <a:latin typeface="Calibri" panose="020F0502020204030204" pitchFamily="34" charset="0"/>
                          <a:ea typeface="+mn-ea"/>
                          <a:cs typeface="+mn-cs"/>
                        </a:rPr>
                        <a:t>possibility</a:t>
                      </a:r>
                      <a:r>
                        <a:rPr kumimoji="0" lang="fr-FR" sz="900" b="0" i="0" u="none" strike="noStrike" kern="1200" cap="none" spc="0" normalizeH="0" baseline="0" noProof="0" dirty="0">
                          <a:ln>
                            <a:noFill/>
                          </a:ln>
                          <a:solidFill>
                            <a:srgbClr val="000000"/>
                          </a:solidFill>
                          <a:effectLst/>
                          <a:highlight>
                            <a:srgbClr val="00FFFF"/>
                          </a:highlight>
                          <a:uLnTx/>
                          <a:uFillTx/>
                          <a:latin typeface="Calibri" panose="020F0502020204030204" pitchFamily="34" charset="0"/>
                          <a:ea typeface="+mn-ea"/>
                          <a:cs typeface="+mn-cs"/>
                        </a:rPr>
                        <a:t> to </a:t>
                      </a:r>
                      <a:r>
                        <a:rPr kumimoji="0" lang="fr-FR" sz="900" b="0" i="0" u="none" strike="noStrike" kern="1200" cap="none" spc="0" normalizeH="0" baseline="0" noProof="0" dirty="0" err="1">
                          <a:ln>
                            <a:noFill/>
                          </a:ln>
                          <a:solidFill>
                            <a:srgbClr val="000000"/>
                          </a:solidFill>
                          <a:effectLst/>
                          <a:highlight>
                            <a:srgbClr val="00FFFF"/>
                          </a:highlight>
                          <a:uLnTx/>
                          <a:uFillTx/>
                          <a:latin typeface="Calibri" panose="020F0502020204030204" pitchFamily="34" charset="0"/>
                          <a:ea typeface="+mn-ea"/>
                          <a:cs typeface="+mn-cs"/>
                        </a:rPr>
                        <a:t>specify</a:t>
                      </a:r>
                      <a:r>
                        <a:rPr kumimoji="0" lang="fr-FR" sz="900" b="0" i="0" u="none" strike="noStrike" kern="1200" cap="none" spc="0" normalizeH="0" baseline="0" noProof="0" dirty="0">
                          <a:ln>
                            <a:noFill/>
                          </a:ln>
                          <a:solidFill>
                            <a:srgbClr val="000000"/>
                          </a:solidFill>
                          <a:effectLst/>
                          <a:highlight>
                            <a:srgbClr val="00FFFF"/>
                          </a:highlight>
                          <a:uLnTx/>
                          <a:uFillTx/>
                          <a:latin typeface="Calibri" panose="020F0502020204030204" pitchFamily="34" charset="0"/>
                          <a:ea typeface="+mn-ea"/>
                          <a:cs typeface="+mn-cs"/>
                        </a:rPr>
                        <a:t> the </a:t>
                      </a:r>
                      <a:r>
                        <a:rPr kumimoji="0" lang="fr-FR" sz="900" b="0" i="0" u="none" strike="noStrike" kern="1200" cap="none" spc="0" normalizeH="0" baseline="0" noProof="0" dirty="0" err="1">
                          <a:ln>
                            <a:noFill/>
                          </a:ln>
                          <a:solidFill>
                            <a:srgbClr val="000000"/>
                          </a:solidFill>
                          <a:effectLst/>
                          <a:highlight>
                            <a:srgbClr val="00FFFF"/>
                          </a:highlight>
                          <a:uLnTx/>
                          <a:uFillTx/>
                          <a:latin typeface="Calibri" panose="020F0502020204030204" pitchFamily="34" charset="0"/>
                          <a:ea typeface="+mn-ea"/>
                          <a:cs typeface="+mn-cs"/>
                        </a:rPr>
                        <a:t>methodology</a:t>
                      </a:r>
                      <a:r>
                        <a:rPr kumimoji="0" lang="fr-FR" sz="900" b="0" i="0" u="none" strike="noStrike" kern="1200" cap="none" spc="0" normalizeH="0" baseline="0" noProof="0" dirty="0">
                          <a:ln>
                            <a:noFill/>
                          </a:ln>
                          <a:solidFill>
                            <a:srgbClr val="000000"/>
                          </a:solidFill>
                          <a:effectLst/>
                          <a:highlight>
                            <a:srgbClr val="00FFFF"/>
                          </a:highlight>
                          <a:uLnTx/>
                          <a:uFillTx/>
                          <a:latin typeface="Calibri" panose="020F0502020204030204" pitchFamily="34" charset="0"/>
                          <a:ea typeface="+mn-ea"/>
                          <a:cs typeface="+mn-cs"/>
                        </a:rPr>
                        <a:t> per </a:t>
                      </a:r>
                      <a:r>
                        <a:rPr kumimoji="0" lang="fr-FR" sz="900" b="0" i="0" u="none" strike="noStrike" kern="1200" cap="none" spc="0" normalizeH="0" baseline="0" noProof="0" dirty="0" err="1">
                          <a:ln>
                            <a:noFill/>
                          </a:ln>
                          <a:solidFill>
                            <a:srgbClr val="000000"/>
                          </a:solidFill>
                          <a:effectLst/>
                          <a:highlight>
                            <a:srgbClr val="00FFFF"/>
                          </a:highlight>
                          <a:uLnTx/>
                          <a:uFillTx/>
                          <a:latin typeface="Calibri" panose="020F0502020204030204" pitchFamily="34" charset="0"/>
                          <a:ea typeface="+mn-ea"/>
                          <a:cs typeface="+mn-cs"/>
                        </a:rPr>
                        <a:t>level</a:t>
                      </a:r>
                      <a:r>
                        <a:rPr kumimoji="0" lang="fr-FR" sz="900" b="0" i="0" u="none" strike="noStrike" kern="1200" cap="none" spc="0" normalizeH="0" baseline="0" noProof="0" dirty="0">
                          <a:ln>
                            <a:noFill/>
                          </a:ln>
                          <a:solidFill>
                            <a:srgbClr val="000000"/>
                          </a:solidFill>
                          <a:effectLst/>
                          <a:highlight>
                            <a:srgbClr val="00FFFF"/>
                          </a:highlight>
                          <a:uLnTx/>
                          <a:uFillTx/>
                          <a:latin typeface="Calibri" panose="020F0502020204030204" pitchFamily="34" charset="0"/>
                          <a:ea typeface="+mn-ea"/>
                          <a:cs typeface="+mn-cs"/>
                        </a:rPr>
                        <a:t> </a:t>
                      </a:r>
                      <a:r>
                        <a:rPr kumimoji="0" lang="fr-FR" sz="900" b="0" i="0" u="none" strike="noStrike" kern="1200" cap="none" spc="0" normalizeH="0" baseline="0" noProof="0" dirty="0" err="1">
                          <a:ln>
                            <a:noFill/>
                          </a:ln>
                          <a:solidFill>
                            <a:srgbClr val="000000"/>
                          </a:solidFill>
                          <a:effectLst/>
                          <a:highlight>
                            <a:srgbClr val="00FFFF"/>
                          </a:highlight>
                          <a:uLnTx/>
                          <a:uFillTx/>
                          <a:latin typeface="Calibri" panose="020F0502020204030204" pitchFamily="34" charset="0"/>
                          <a:ea typeface="+mn-ea"/>
                          <a:cs typeface="+mn-cs"/>
                        </a:rPr>
                        <a:t>later</a:t>
                      </a:r>
                      <a:r>
                        <a:rPr kumimoji="0" lang="fr-FR" sz="900" b="0" i="0" u="none" strike="noStrike" kern="1200" cap="none" spc="0" normalizeH="0" baseline="0" noProof="0" dirty="0">
                          <a:ln>
                            <a:noFill/>
                          </a:ln>
                          <a:solidFill>
                            <a:srgbClr val="000000"/>
                          </a:solidFill>
                          <a:effectLst/>
                          <a:highlight>
                            <a:srgbClr val="00FFFF"/>
                          </a:highlight>
                          <a:uLnTx/>
                          <a:uFillTx/>
                          <a:latin typeface="Calibri" panose="020F0502020204030204" pitchFamily="34" charset="0"/>
                          <a:ea typeface="+mn-ea"/>
                          <a:cs typeface="+mn-cs"/>
                        </a:rPr>
                        <a:t> on (phase 2)</a:t>
                      </a:r>
                    </a:p>
                  </a:txBody>
                  <a:tcPr marL="9525" marR="9525" marT="9525" marB="0" anchor="b"/>
                </a:tc>
                <a:extLst>
                  <a:ext uri="{0D108BD9-81ED-4DB2-BD59-A6C34878D82A}">
                    <a16:rowId xmlns:a16="http://schemas.microsoft.com/office/drawing/2014/main" val="3992357179"/>
                  </a:ext>
                </a:extLst>
              </a:tr>
              <a:tr h="0">
                <a:tc>
                  <a:txBody>
                    <a:bodyPr/>
                    <a:lstStyle/>
                    <a:p>
                      <a:pPr algn="l" fontAlgn="b">
                        <a:buNone/>
                      </a:pPr>
                      <a:endParaRPr lang="fr-FR" sz="9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buNone/>
                      </a:pPr>
                      <a:r>
                        <a:rPr lang="en-US" sz="900" b="0" i="0" u="none" strike="noStrike" dirty="0">
                          <a:solidFill>
                            <a:srgbClr val="000000"/>
                          </a:solidFill>
                          <a:effectLst/>
                          <a:latin typeface="Calibri" panose="020F0502020204030204" pitchFamily="34" charset="0"/>
                        </a:rPr>
                        <a:t>Energy Modelling at material production stage</a:t>
                      </a:r>
                      <a:endParaRPr lang="fr-FR" sz="900" b="0" i="0" u="none" strike="noStrike" dirty="0">
                        <a:solidFill>
                          <a:srgbClr val="000000"/>
                        </a:solidFill>
                        <a:effectLst/>
                        <a:latin typeface="Calibri" panose="020F0502020204030204" pitchFamily="34" charset="0"/>
                      </a:endParaRPr>
                    </a:p>
                  </a:txBody>
                  <a:tcPr marL="9525" marR="9525" marT="9525" marB="0" anchor="b"/>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endParaRPr kumimoji="0" lang="fr-FR" sz="9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endParaRPr>
                    </a:p>
                  </a:txBody>
                  <a:tcPr marL="9525" marR="9525" marT="9525" marB="0" anchor="b"/>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endParaRPr kumimoji="0" lang="fr-FR" sz="9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endParaRPr>
                    </a:p>
                  </a:txBody>
                  <a:tcPr marL="9525" marR="9525" marT="9525" marB="0" anchor="b"/>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endParaRPr kumimoji="0" lang="fr-FR" sz="9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endParaRPr>
                    </a:p>
                  </a:txBody>
                  <a:tcPr marL="9525" marR="9525" marT="9525" marB="0" anchor="b"/>
                </a:tc>
                <a:extLst>
                  <a:ext uri="{0D108BD9-81ED-4DB2-BD59-A6C34878D82A}">
                    <a16:rowId xmlns:a16="http://schemas.microsoft.com/office/drawing/2014/main" val="1030977560"/>
                  </a:ext>
                </a:extLst>
              </a:tr>
              <a:tr h="0">
                <a:tc>
                  <a:txBody>
                    <a:bodyPr/>
                    <a:lstStyle/>
                    <a:p>
                      <a:pPr algn="l" fontAlgn="b">
                        <a:buNone/>
                      </a:pPr>
                      <a:endParaRPr lang="fr-FR" sz="9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buNone/>
                      </a:pPr>
                      <a:r>
                        <a:rPr lang="en-US" sz="900" b="0" i="0" u="none" strike="noStrike" dirty="0">
                          <a:solidFill>
                            <a:srgbClr val="000000"/>
                          </a:solidFill>
                          <a:effectLst/>
                          <a:latin typeface="Calibri" panose="020F0502020204030204" pitchFamily="34" charset="0"/>
                        </a:rPr>
                        <a:t>Energy modelling at production stage</a:t>
                      </a:r>
                      <a:endParaRPr lang="fr-FR" sz="900" b="0" i="0" u="none" strike="noStrike" dirty="0">
                        <a:solidFill>
                          <a:srgbClr val="000000"/>
                        </a:solidFill>
                        <a:effectLst/>
                        <a:latin typeface="Calibri" panose="020F0502020204030204" pitchFamily="34" charset="0"/>
                      </a:endParaRPr>
                    </a:p>
                  </a:txBody>
                  <a:tcPr marL="9525" marR="9525" marT="9525" marB="0" anchor="b"/>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endParaRPr kumimoji="0" lang="fr-FR" sz="9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endParaRPr>
                    </a:p>
                  </a:txBody>
                  <a:tcPr marL="9525" marR="9525" marT="9525" marB="0" anchor="b"/>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endParaRPr kumimoji="0" lang="fr-FR" sz="9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endParaRPr>
                    </a:p>
                  </a:txBody>
                  <a:tcPr marL="9525" marR="9525" marT="9525" marB="0" anchor="b"/>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endParaRPr kumimoji="0" lang="fr-FR" sz="9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endParaRPr>
                    </a:p>
                  </a:txBody>
                  <a:tcPr marL="9525" marR="9525" marT="9525" marB="0" anchor="b"/>
                </a:tc>
                <a:extLst>
                  <a:ext uri="{0D108BD9-81ED-4DB2-BD59-A6C34878D82A}">
                    <a16:rowId xmlns:a16="http://schemas.microsoft.com/office/drawing/2014/main" val="132034269"/>
                  </a:ext>
                </a:extLst>
              </a:tr>
              <a:tr h="0">
                <a:tc>
                  <a:txBody>
                    <a:bodyPr/>
                    <a:lstStyle/>
                    <a:p>
                      <a:pPr algn="l" fontAlgn="b">
                        <a:buNone/>
                      </a:pPr>
                      <a:endParaRPr lang="fr-FR" sz="9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buNone/>
                      </a:pPr>
                      <a:r>
                        <a:rPr lang="en-US" sz="900" b="0" i="0" u="none" strike="noStrike" dirty="0">
                          <a:solidFill>
                            <a:srgbClr val="000000"/>
                          </a:solidFill>
                          <a:effectLst/>
                          <a:latin typeface="Calibri" panose="020F0502020204030204" pitchFamily="34" charset="0"/>
                        </a:rPr>
                        <a:t>Energy modelling at use stage </a:t>
                      </a:r>
                      <a:endParaRPr lang="fr-FR" sz="900" b="0" i="0" u="none" strike="noStrike" dirty="0">
                        <a:solidFill>
                          <a:srgbClr val="000000"/>
                        </a:solidFill>
                        <a:effectLst/>
                        <a:latin typeface="Calibri" panose="020F0502020204030204" pitchFamily="34" charset="0"/>
                      </a:endParaRPr>
                    </a:p>
                  </a:txBody>
                  <a:tcPr marL="9525" marR="9525" marT="9525" marB="0" anchor="b"/>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endParaRPr kumimoji="0" lang="fr-FR" sz="9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endParaRPr>
                    </a:p>
                  </a:txBody>
                  <a:tcPr marL="9525" marR="9525" marT="9525" marB="0" anchor="b"/>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endParaRPr kumimoji="0" lang="fr-FR" sz="9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endParaRPr>
                    </a:p>
                  </a:txBody>
                  <a:tcPr marL="9525" marR="9525" marT="9525" marB="0" anchor="b"/>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endParaRPr kumimoji="0" lang="fr-FR" sz="9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endParaRPr>
                    </a:p>
                  </a:txBody>
                  <a:tcPr marL="9525" marR="9525" marT="9525" marB="0" anchor="b"/>
                </a:tc>
                <a:extLst>
                  <a:ext uri="{0D108BD9-81ED-4DB2-BD59-A6C34878D82A}">
                    <a16:rowId xmlns:a16="http://schemas.microsoft.com/office/drawing/2014/main" val="1892813980"/>
                  </a:ext>
                </a:extLst>
              </a:tr>
              <a:tr h="0">
                <a:tc>
                  <a:txBody>
                    <a:bodyPr/>
                    <a:lstStyle/>
                    <a:p>
                      <a:pPr algn="l" fontAlgn="b">
                        <a:buNone/>
                      </a:pPr>
                      <a:endParaRPr lang="fr-FR" sz="9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buNone/>
                      </a:pPr>
                      <a:r>
                        <a:rPr lang="fr-FR" sz="900" b="0" i="0" u="none" strike="noStrike" dirty="0">
                          <a:solidFill>
                            <a:srgbClr val="000000"/>
                          </a:solidFill>
                          <a:effectLst/>
                          <a:latin typeface="Calibri" panose="020F0502020204030204" pitchFamily="34" charset="0"/>
                        </a:rPr>
                        <a:t>Energy </a:t>
                      </a:r>
                      <a:r>
                        <a:rPr lang="fr-FR" sz="900" b="0" i="0" u="none" strike="noStrike" dirty="0" err="1">
                          <a:solidFill>
                            <a:srgbClr val="000000"/>
                          </a:solidFill>
                          <a:effectLst/>
                          <a:latin typeface="Calibri" panose="020F0502020204030204" pitchFamily="34" charset="0"/>
                        </a:rPr>
                        <a:t>modelling</a:t>
                      </a:r>
                      <a:r>
                        <a:rPr lang="fr-FR" sz="900" b="0" i="0" u="none" strike="noStrike" dirty="0">
                          <a:solidFill>
                            <a:srgbClr val="000000"/>
                          </a:solidFill>
                          <a:effectLst/>
                          <a:latin typeface="Calibri" panose="020F0502020204030204" pitchFamily="34" charset="0"/>
                        </a:rPr>
                        <a:t> at </a:t>
                      </a:r>
                      <a:r>
                        <a:rPr lang="fr-FR" sz="900" b="0" i="0" u="none" strike="noStrike" dirty="0" err="1">
                          <a:solidFill>
                            <a:srgbClr val="000000"/>
                          </a:solidFill>
                          <a:effectLst/>
                          <a:latin typeface="Calibri" panose="020F0502020204030204" pitchFamily="34" charset="0"/>
                        </a:rPr>
                        <a:t>EoL</a:t>
                      </a:r>
                      <a:r>
                        <a:rPr lang="fr-FR" sz="900" b="0" i="0" u="none" strike="noStrike" dirty="0">
                          <a:solidFill>
                            <a:srgbClr val="000000"/>
                          </a:solidFill>
                          <a:effectLst/>
                          <a:latin typeface="Calibri" panose="020F0502020204030204" pitchFamily="34" charset="0"/>
                        </a:rPr>
                        <a:t> stage</a:t>
                      </a:r>
                    </a:p>
                  </a:txBody>
                  <a:tcPr marL="9525" marR="9525" marT="9525" marB="0" anchor="b"/>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endParaRPr kumimoji="0" lang="fr-FR" sz="9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endParaRPr>
                    </a:p>
                  </a:txBody>
                  <a:tcPr marL="9525" marR="9525" marT="9525" marB="0" anchor="b"/>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endParaRPr kumimoji="0" lang="fr-FR" sz="9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endParaRPr>
                    </a:p>
                  </a:txBody>
                  <a:tcPr marL="9525" marR="9525" marT="9525" marB="0" anchor="b"/>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endParaRPr kumimoji="0" lang="fr-FR" sz="9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endParaRPr>
                    </a:p>
                  </a:txBody>
                  <a:tcPr marL="9525" marR="9525" marT="9525" marB="0" anchor="b"/>
                </a:tc>
                <a:extLst>
                  <a:ext uri="{0D108BD9-81ED-4DB2-BD59-A6C34878D82A}">
                    <a16:rowId xmlns:a16="http://schemas.microsoft.com/office/drawing/2014/main" val="864504591"/>
                  </a:ext>
                </a:extLst>
              </a:tr>
              <a:tr h="0">
                <a:tc>
                  <a:txBody>
                    <a:bodyPr/>
                    <a:lstStyle/>
                    <a:p>
                      <a:pPr algn="l" fontAlgn="b">
                        <a:buNone/>
                      </a:pPr>
                      <a:endParaRPr lang="fr-FR" sz="9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buNone/>
                      </a:pPr>
                      <a:r>
                        <a:rPr lang="fr-FR" sz="900" b="0" i="0" u="none" strike="noStrike" dirty="0" err="1">
                          <a:solidFill>
                            <a:srgbClr val="000000"/>
                          </a:solidFill>
                          <a:effectLst/>
                          <a:latin typeface="Calibri" panose="020F0502020204030204" pitchFamily="34" charset="0"/>
                        </a:rPr>
                        <a:t>Additional</a:t>
                      </a:r>
                      <a:r>
                        <a:rPr lang="fr-FR" sz="900" b="0" i="0" u="none" strike="noStrike" dirty="0">
                          <a:solidFill>
                            <a:srgbClr val="000000"/>
                          </a:solidFill>
                          <a:effectLst/>
                          <a:latin typeface="Calibri" panose="020F0502020204030204" pitchFamily="34" charset="0"/>
                        </a:rPr>
                        <a:t> table</a:t>
                      </a:r>
                    </a:p>
                  </a:txBody>
                  <a:tcPr marL="9525" marR="9525" marT="9525" marB="0" anchor="b"/>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kumimoji="0" lang="fr-FR" sz="900" b="0" i="0" u="none" strike="noStrike" kern="1200" cap="none" spc="0" normalizeH="0" baseline="0" noProof="0" dirty="0" err="1">
                          <a:ln>
                            <a:noFill/>
                          </a:ln>
                          <a:solidFill>
                            <a:srgbClr val="000000"/>
                          </a:solidFill>
                          <a:effectLst/>
                          <a:uLnTx/>
                          <a:uFillTx/>
                          <a:latin typeface="Calibri" panose="020F0502020204030204" pitchFamily="34" charset="0"/>
                          <a:ea typeface="+mn-ea"/>
                          <a:cs typeface="+mn-cs"/>
                        </a:rPr>
                        <a:t>Provide</a:t>
                      </a:r>
                      <a:r>
                        <a:rPr kumimoji="0" lang="fr-FR" sz="9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 a </a:t>
                      </a:r>
                      <a:r>
                        <a:rPr kumimoji="0" lang="fr-FR" sz="900" b="0" i="0" u="none" strike="noStrike" kern="1200" cap="none" spc="0" normalizeH="0" baseline="0" noProof="0" dirty="0" err="1">
                          <a:ln>
                            <a:noFill/>
                          </a:ln>
                          <a:solidFill>
                            <a:srgbClr val="000000"/>
                          </a:solidFill>
                          <a:effectLst/>
                          <a:uLnTx/>
                          <a:uFillTx/>
                          <a:latin typeface="Calibri" panose="020F0502020204030204" pitchFamily="34" charset="0"/>
                          <a:ea typeface="+mn-ea"/>
                          <a:cs typeface="+mn-cs"/>
                        </a:rPr>
                        <a:t>similar</a:t>
                      </a:r>
                      <a:r>
                        <a:rPr kumimoji="0" lang="fr-FR" sz="9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 table in the </a:t>
                      </a:r>
                      <a:r>
                        <a:rPr kumimoji="0" lang="fr-FR" sz="900" b="0" i="0" u="none" strike="noStrike" kern="1200" cap="none" spc="0" normalizeH="0" baseline="0" noProof="0" dirty="0" err="1">
                          <a:ln>
                            <a:noFill/>
                          </a:ln>
                          <a:solidFill>
                            <a:srgbClr val="000000"/>
                          </a:solidFill>
                          <a:effectLst/>
                          <a:uLnTx/>
                          <a:uFillTx/>
                          <a:latin typeface="Calibri" panose="020F0502020204030204" pitchFamily="34" charset="0"/>
                          <a:ea typeface="+mn-ea"/>
                          <a:cs typeface="+mn-cs"/>
                        </a:rPr>
                        <a:t>chapter</a:t>
                      </a:r>
                      <a:r>
                        <a:rPr kumimoji="0" lang="fr-FR" sz="9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 on </a:t>
                      </a:r>
                      <a:r>
                        <a:rPr kumimoji="0" lang="fr-FR" sz="900" b="0" i="0" u="none" strike="noStrike" kern="1200" cap="none" spc="0" normalizeH="0" baseline="0" noProof="0" dirty="0" err="1">
                          <a:ln>
                            <a:noFill/>
                          </a:ln>
                          <a:solidFill>
                            <a:srgbClr val="000000"/>
                          </a:solidFill>
                          <a:effectLst/>
                          <a:uLnTx/>
                          <a:uFillTx/>
                          <a:latin typeface="Calibri" panose="020F0502020204030204" pitchFamily="34" charset="0"/>
                          <a:ea typeface="+mn-ea"/>
                          <a:cs typeface="+mn-cs"/>
                        </a:rPr>
                        <a:t>energy</a:t>
                      </a:r>
                      <a:endParaRPr kumimoji="0" lang="fr-FR" sz="9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endParaRPr>
                    </a:p>
                  </a:txBody>
                  <a:tcPr marL="9525" marR="9525" marT="9525" marB="0" anchor="b"/>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endParaRPr kumimoji="0" lang="fr-FR" sz="9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endParaRPr>
                    </a:p>
                  </a:txBody>
                  <a:tcPr marL="9525" marR="9525" marT="9525" marB="0" anchor="b"/>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kumimoji="0" lang="fr-FR" sz="900" b="0" i="0" u="none" strike="noStrike" kern="1200" cap="none" spc="0" normalizeH="0" baseline="0" noProof="0" dirty="0">
                          <a:ln>
                            <a:noFill/>
                          </a:ln>
                          <a:solidFill>
                            <a:srgbClr val="000000"/>
                          </a:solidFill>
                          <a:effectLst/>
                          <a:highlight>
                            <a:srgbClr val="00FFFF"/>
                          </a:highlight>
                          <a:uLnTx/>
                          <a:uFillTx/>
                          <a:latin typeface="Calibri" panose="020F0502020204030204" pitchFamily="34" charset="0"/>
                          <a:ea typeface="+mn-ea"/>
                          <a:cs typeface="+mn-cs"/>
                        </a:rPr>
                        <a:t>[</a:t>
                      </a:r>
                      <a:r>
                        <a:rPr kumimoji="0" lang="fr-FR" sz="900" b="0" i="0" u="none" strike="noStrike" kern="1200" cap="none" spc="0" normalizeH="0" baseline="0" noProof="0" dirty="0" err="1">
                          <a:ln>
                            <a:noFill/>
                          </a:ln>
                          <a:solidFill>
                            <a:srgbClr val="000000"/>
                          </a:solidFill>
                          <a:effectLst/>
                          <a:highlight>
                            <a:srgbClr val="00FFFF"/>
                          </a:highlight>
                          <a:uLnTx/>
                          <a:uFillTx/>
                          <a:latin typeface="Calibri" panose="020F0502020204030204" pitchFamily="34" charset="0"/>
                          <a:ea typeface="+mn-ea"/>
                          <a:cs typeface="+mn-cs"/>
                        </a:rPr>
                        <a:t>energy</a:t>
                      </a:r>
                      <a:r>
                        <a:rPr kumimoji="0" lang="fr-FR" sz="900" b="0" i="0" u="none" strike="noStrike" kern="1200" cap="none" spc="0" normalizeH="0" baseline="0" noProof="0" dirty="0">
                          <a:ln>
                            <a:noFill/>
                          </a:ln>
                          <a:solidFill>
                            <a:srgbClr val="000000"/>
                          </a:solidFill>
                          <a:effectLst/>
                          <a:highlight>
                            <a:srgbClr val="00FFFF"/>
                          </a:highlight>
                          <a:uLnTx/>
                          <a:uFillTx/>
                          <a:latin typeface="Calibri" panose="020F0502020204030204" pitchFamily="34" charset="0"/>
                          <a:ea typeface="+mn-ea"/>
                          <a:cs typeface="+mn-cs"/>
                        </a:rPr>
                        <a:t> </a:t>
                      </a:r>
                      <a:r>
                        <a:rPr kumimoji="0" lang="fr-FR" sz="900" b="0" i="0" u="none" strike="noStrike" kern="1200" cap="none" spc="0" normalizeH="0" baseline="0" noProof="0" dirty="0" err="1">
                          <a:ln>
                            <a:noFill/>
                          </a:ln>
                          <a:solidFill>
                            <a:srgbClr val="000000"/>
                          </a:solidFill>
                          <a:effectLst/>
                          <a:highlight>
                            <a:srgbClr val="00FFFF"/>
                          </a:highlight>
                          <a:uLnTx/>
                          <a:uFillTx/>
                          <a:latin typeface="Calibri" panose="020F0502020204030204" pitchFamily="34" charset="0"/>
                          <a:ea typeface="+mn-ea"/>
                          <a:cs typeface="+mn-cs"/>
                        </a:rPr>
                        <a:t>modelling</a:t>
                      </a:r>
                      <a:r>
                        <a:rPr kumimoji="0" lang="fr-FR" sz="900" b="0" i="0" u="none" strike="noStrike" kern="1200" cap="none" spc="0" normalizeH="0" baseline="0" noProof="0" dirty="0">
                          <a:ln>
                            <a:noFill/>
                          </a:ln>
                          <a:solidFill>
                            <a:srgbClr val="000000"/>
                          </a:solidFill>
                          <a:effectLst/>
                          <a:highlight>
                            <a:srgbClr val="00FFFF"/>
                          </a:highlight>
                          <a:uLnTx/>
                          <a:uFillTx/>
                          <a:latin typeface="Calibri" panose="020F0502020204030204" pitchFamily="34" charset="0"/>
                          <a:ea typeface="+mn-ea"/>
                          <a:cs typeface="+mn-cs"/>
                        </a:rPr>
                        <a:t> per </a:t>
                      </a:r>
                      <a:r>
                        <a:rPr kumimoji="0" lang="fr-FR" sz="900" b="0" i="0" u="none" strike="noStrike" kern="1200" cap="none" spc="0" normalizeH="0" baseline="0" noProof="0" dirty="0" err="1">
                          <a:ln>
                            <a:noFill/>
                          </a:ln>
                          <a:solidFill>
                            <a:srgbClr val="000000"/>
                          </a:solidFill>
                          <a:effectLst/>
                          <a:highlight>
                            <a:srgbClr val="00FFFF"/>
                          </a:highlight>
                          <a:uLnTx/>
                          <a:uFillTx/>
                          <a:latin typeface="Calibri" panose="020F0502020204030204" pitchFamily="34" charset="0"/>
                          <a:ea typeface="+mn-ea"/>
                          <a:cs typeface="+mn-cs"/>
                        </a:rPr>
                        <a:t>level</a:t>
                      </a:r>
                      <a:r>
                        <a:rPr kumimoji="0" lang="fr-FR" sz="900" b="0" i="0" u="none" strike="noStrike" kern="1200" cap="none" spc="0" normalizeH="0" baseline="0" noProof="0" dirty="0">
                          <a:ln>
                            <a:noFill/>
                          </a:ln>
                          <a:solidFill>
                            <a:srgbClr val="000000"/>
                          </a:solidFill>
                          <a:effectLst/>
                          <a:highlight>
                            <a:srgbClr val="00FFFF"/>
                          </a:highlight>
                          <a:uLnTx/>
                          <a:uFillTx/>
                          <a:latin typeface="Calibri" panose="020F0502020204030204" pitchFamily="34" charset="0"/>
                          <a:ea typeface="+mn-ea"/>
                          <a:cs typeface="+mn-cs"/>
                        </a:rPr>
                        <a:t>] </a:t>
                      </a:r>
                      <a:r>
                        <a:rPr kumimoji="0" lang="fr-FR" sz="900" b="0" i="0" u="none" strike="noStrike" kern="1200" cap="none" spc="0" normalizeH="0" baseline="0" noProof="0" dirty="0" err="1">
                          <a:ln>
                            <a:noFill/>
                          </a:ln>
                          <a:solidFill>
                            <a:srgbClr val="000000"/>
                          </a:solidFill>
                          <a:effectLst/>
                          <a:highlight>
                            <a:srgbClr val="00FFFF"/>
                          </a:highlight>
                          <a:uLnTx/>
                          <a:uFillTx/>
                          <a:latin typeface="Calibri" panose="020F0502020204030204" pitchFamily="34" charset="0"/>
                          <a:ea typeface="+mn-ea"/>
                          <a:cs typeface="+mn-cs"/>
                        </a:rPr>
                        <a:t>only</a:t>
                      </a:r>
                      <a:r>
                        <a:rPr kumimoji="0" lang="fr-FR" sz="900" b="0" i="0" u="none" strike="noStrike" kern="1200" cap="none" spc="0" normalizeH="0" baseline="0" noProof="0" dirty="0">
                          <a:ln>
                            <a:noFill/>
                          </a:ln>
                          <a:solidFill>
                            <a:srgbClr val="000000"/>
                          </a:solidFill>
                          <a:effectLst/>
                          <a:highlight>
                            <a:srgbClr val="00FFFF"/>
                          </a:highlight>
                          <a:uLnTx/>
                          <a:uFillTx/>
                          <a:latin typeface="Calibri" panose="020F0502020204030204" pitchFamily="34" charset="0"/>
                          <a:ea typeface="+mn-ea"/>
                          <a:cs typeface="+mn-cs"/>
                        </a:rPr>
                        <a:t> to </a:t>
                      </a:r>
                      <a:r>
                        <a:rPr kumimoji="0" lang="fr-FR" sz="900" b="0" i="0" u="none" strike="noStrike" kern="1200" cap="none" spc="0" normalizeH="0" baseline="0" noProof="0" dirty="0" err="1">
                          <a:ln>
                            <a:noFill/>
                          </a:ln>
                          <a:solidFill>
                            <a:srgbClr val="000000"/>
                          </a:solidFill>
                          <a:effectLst/>
                          <a:highlight>
                            <a:srgbClr val="00FFFF"/>
                          </a:highlight>
                          <a:uLnTx/>
                          <a:uFillTx/>
                          <a:latin typeface="Calibri" panose="020F0502020204030204" pitchFamily="34" charset="0"/>
                          <a:ea typeface="+mn-ea"/>
                          <a:cs typeface="+mn-cs"/>
                        </a:rPr>
                        <a:t>secure</a:t>
                      </a:r>
                      <a:r>
                        <a:rPr kumimoji="0" lang="fr-FR" sz="900" b="0" i="0" u="none" strike="noStrike" kern="1200" cap="none" spc="0" normalizeH="0" baseline="0" noProof="0" dirty="0">
                          <a:ln>
                            <a:noFill/>
                          </a:ln>
                          <a:solidFill>
                            <a:srgbClr val="000000"/>
                          </a:solidFill>
                          <a:effectLst/>
                          <a:highlight>
                            <a:srgbClr val="00FFFF"/>
                          </a:highlight>
                          <a:uLnTx/>
                          <a:uFillTx/>
                          <a:latin typeface="Calibri" panose="020F0502020204030204" pitchFamily="34" charset="0"/>
                          <a:ea typeface="+mn-ea"/>
                          <a:cs typeface="+mn-cs"/>
                        </a:rPr>
                        <a:t> the </a:t>
                      </a:r>
                      <a:r>
                        <a:rPr kumimoji="0" lang="fr-FR" sz="900" b="0" i="0" u="none" strike="noStrike" kern="1200" cap="none" spc="0" normalizeH="0" baseline="0" noProof="0" dirty="0" err="1">
                          <a:ln>
                            <a:noFill/>
                          </a:ln>
                          <a:solidFill>
                            <a:srgbClr val="000000"/>
                          </a:solidFill>
                          <a:effectLst/>
                          <a:highlight>
                            <a:srgbClr val="00FFFF"/>
                          </a:highlight>
                          <a:uLnTx/>
                          <a:uFillTx/>
                          <a:latin typeface="Calibri" panose="020F0502020204030204" pitchFamily="34" charset="0"/>
                          <a:ea typeface="+mn-ea"/>
                          <a:cs typeface="+mn-cs"/>
                        </a:rPr>
                        <a:t>possibility</a:t>
                      </a:r>
                      <a:r>
                        <a:rPr kumimoji="0" lang="fr-FR" sz="900" b="0" i="0" u="none" strike="noStrike" kern="1200" cap="none" spc="0" normalizeH="0" baseline="0" noProof="0" dirty="0">
                          <a:ln>
                            <a:noFill/>
                          </a:ln>
                          <a:solidFill>
                            <a:srgbClr val="000000"/>
                          </a:solidFill>
                          <a:effectLst/>
                          <a:highlight>
                            <a:srgbClr val="00FFFF"/>
                          </a:highlight>
                          <a:uLnTx/>
                          <a:uFillTx/>
                          <a:latin typeface="Calibri" panose="020F0502020204030204" pitchFamily="34" charset="0"/>
                          <a:ea typeface="+mn-ea"/>
                          <a:cs typeface="+mn-cs"/>
                        </a:rPr>
                        <a:t> to </a:t>
                      </a:r>
                      <a:r>
                        <a:rPr kumimoji="0" lang="fr-FR" sz="900" b="0" i="0" u="none" strike="noStrike" kern="1200" cap="none" spc="0" normalizeH="0" baseline="0" noProof="0" dirty="0" err="1">
                          <a:ln>
                            <a:noFill/>
                          </a:ln>
                          <a:solidFill>
                            <a:srgbClr val="000000"/>
                          </a:solidFill>
                          <a:effectLst/>
                          <a:highlight>
                            <a:srgbClr val="00FFFF"/>
                          </a:highlight>
                          <a:uLnTx/>
                          <a:uFillTx/>
                          <a:latin typeface="Calibri" panose="020F0502020204030204" pitchFamily="34" charset="0"/>
                          <a:ea typeface="+mn-ea"/>
                          <a:cs typeface="+mn-cs"/>
                        </a:rPr>
                        <a:t>specify</a:t>
                      </a:r>
                      <a:r>
                        <a:rPr kumimoji="0" lang="fr-FR" sz="900" b="0" i="0" u="none" strike="noStrike" kern="1200" cap="none" spc="0" normalizeH="0" baseline="0" noProof="0" dirty="0">
                          <a:ln>
                            <a:noFill/>
                          </a:ln>
                          <a:solidFill>
                            <a:srgbClr val="000000"/>
                          </a:solidFill>
                          <a:effectLst/>
                          <a:highlight>
                            <a:srgbClr val="00FFFF"/>
                          </a:highlight>
                          <a:uLnTx/>
                          <a:uFillTx/>
                          <a:latin typeface="Calibri" panose="020F0502020204030204" pitchFamily="34" charset="0"/>
                          <a:ea typeface="+mn-ea"/>
                          <a:cs typeface="+mn-cs"/>
                        </a:rPr>
                        <a:t> the </a:t>
                      </a:r>
                      <a:r>
                        <a:rPr kumimoji="0" lang="fr-FR" sz="900" b="0" i="0" u="none" strike="noStrike" kern="1200" cap="none" spc="0" normalizeH="0" baseline="0" noProof="0" dirty="0" err="1">
                          <a:ln>
                            <a:noFill/>
                          </a:ln>
                          <a:solidFill>
                            <a:srgbClr val="000000"/>
                          </a:solidFill>
                          <a:effectLst/>
                          <a:highlight>
                            <a:srgbClr val="00FFFF"/>
                          </a:highlight>
                          <a:uLnTx/>
                          <a:uFillTx/>
                          <a:latin typeface="Calibri" panose="020F0502020204030204" pitchFamily="34" charset="0"/>
                          <a:ea typeface="+mn-ea"/>
                          <a:cs typeface="+mn-cs"/>
                        </a:rPr>
                        <a:t>methodology</a:t>
                      </a:r>
                      <a:r>
                        <a:rPr kumimoji="0" lang="fr-FR" sz="900" b="0" i="0" u="none" strike="noStrike" kern="1200" cap="none" spc="0" normalizeH="0" baseline="0" noProof="0" dirty="0">
                          <a:ln>
                            <a:noFill/>
                          </a:ln>
                          <a:solidFill>
                            <a:srgbClr val="000000"/>
                          </a:solidFill>
                          <a:effectLst/>
                          <a:highlight>
                            <a:srgbClr val="00FFFF"/>
                          </a:highlight>
                          <a:uLnTx/>
                          <a:uFillTx/>
                          <a:latin typeface="Calibri" panose="020F0502020204030204" pitchFamily="34" charset="0"/>
                          <a:ea typeface="+mn-ea"/>
                          <a:cs typeface="+mn-cs"/>
                        </a:rPr>
                        <a:t> per </a:t>
                      </a:r>
                      <a:r>
                        <a:rPr kumimoji="0" lang="fr-FR" sz="900" b="0" i="0" u="none" strike="noStrike" kern="1200" cap="none" spc="0" normalizeH="0" baseline="0" noProof="0" dirty="0" err="1">
                          <a:ln>
                            <a:noFill/>
                          </a:ln>
                          <a:solidFill>
                            <a:srgbClr val="000000"/>
                          </a:solidFill>
                          <a:effectLst/>
                          <a:highlight>
                            <a:srgbClr val="00FFFF"/>
                          </a:highlight>
                          <a:uLnTx/>
                          <a:uFillTx/>
                          <a:latin typeface="Calibri" panose="020F0502020204030204" pitchFamily="34" charset="0"/>
                          <a:ea typeface="+mn-ea"/>
                          <a:cs typeface="+mn-cs"/>
                        </a:rPr>
                        <a:t>level</a:t>
                      </a:r>
                      <a:r>
                        <a:rPr kumimoji="0" lang="fr-FR" sz="900" b="0" i="0" u="none" strike="noStrike" kern="1200" cap="none" spc="0" normalizeH="0" baseline="0" noProof="0" dirty="0">
                          <a:ln>
                            <a:noFill/>
                          </a:ln>
                          <a:solidFill>
                            <a:srgbClr val="000000"/>
                          </a:solidFill>
                          <a:effectLst/>
                          <a:highlight>
                            <a:srgbClr val="00FFFF"/>
                          </a:highlight>
                          <a:uLnTx/>
                          <a:uFillTx/>
                          <a:latin typeface="Calibri" panose="020F0502020204030204" pitchFamily="34" charset="0"/>
                          <a:ea typeface="+mn-ea"/>
                          <a:cs typeface="+mn-cs"/>
                        </a:rPr>
                        <a:t> </a:t>
                      </a:r>
                      <a:r>
                        <a:rPr kumimoji="0" lang="fr-FR" sz="900" b="0" i="0" u="none" strike="noStrike" kern="1200" cap="none" spc="0" normalizeH="0" baseline="0" noProof="0" dirty="0" err="1">
                          <a:ln>
                            <a:noFill/>
                          </a:ln>
                          <a:solidFill>
                            <a:srgbClr val="000000"/>
                          </a:solidFill>
                          <a:effectLst/>
                          <a:highlight>
                            <a:srgbClr val="00FFFF"/>
                          </a:highlight>
                          <a:uLnTx/>
                          <a:uFillTx/>
                          <a:latin typeface="Calibri" panose="020F0502020204030204" pitchFamily="34" charset="0"/>
                          <a:ea typeface="+mn-ea"/>
                          <a:cs typeface="+mn-cs"/>
                        </a:rPr>
                        <a:t>later</a:t>
                      </a:r>
                      <a:r>
                        <a:rPr kumimoji="0" lang="fr-FR" sz="900" b="0" i="0" u="none" strike="noStrike" kern="1200" cap="none" spc="0" normalizeH="0" baseline="0" noProof="0" dirty="0">
                          <a:ln>
                            <a:noFill/>
                          </a:ln>
                          <a:solidFill>
                            <a:srgbClr val="000000"/>
                          </a:solidFill>
                          <a:effectLst/>
                          <a:highlight>
                            <a:srgbClr val="00FFFF"/>
                          </a:highlight>
                          <a:uLnTx/>
                          <a:uFillTx/>
                          <a:latin typeface="Calibri" panose="020F0502020204030204" pitchFamily="34" charset="0"/>
                          <a:ea typeface="+mn-ea"/>
                          <a:cs typeface="+mn-cs"/>
                        </a:rPr>
                        <a:t> on (phase 2)</a:t>
                      </a:r>
                      <a:endParaRPr kumimoji="0" lang="fr-FR" sz="9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endParaRPr>
                    </a:p>
                  </a:txBody>
                  <a:tcPr marL="9525" marR="9525" marT="9525" marB="0" anchor="b"/>
                </a:tc>
                <a:extLst>
                  <a:ext uri="{0D108BD9-81ED-4DB2-BD59-A6C34878D82A}">
                    <a16:rowId xmlns:a16="http://schemas.microsoft.com/office/drawing/2014/main" val="300920242"/>
                  </a:ext>
                </a:extLst>
              </a:tr>
            </a:tbl>
          </a:graphicData>
        </a:graphic>
      </p:graphicFrame>
    </p:spTree>
    <p:extLst>
      <p:ext uri="{BB962C8B-B14F-4D97-AF65-F5344CB8AC3E}">
        <p14:creationId xmlns:p14="http://schemas.microsoft.com/office/powerpoint/2010/main" val="1013047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86D43C-098C-520D-12D1-7AF948BE5A9C}"/>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7D36E23C-06CA-1916-86A9-A8B249B9CFFB}"/>
              </a:ext>
            </a:extLst>
          </p:cNvPr>
          <p:cNvSpPr>
            <a:spLocks noGrp="1"/>
          </p:cNvSpPr>
          <p:nvPr>
            <p:ph type="title"/>
          </p:nvPr>
        </p:nvSpPr>
        <p:spPr>
          <a:xfrm>
            <a:off x="608588" y="0"/>
            <a:ext cx="11583411" cy="661189"/>
          </a:xfrm>
        </p:spPr>
        <p:txBody>
          <a:bodyPr>
            <a:normAutofit/>
          </a:bodyPr>
          <a:lstStyle/>
          <a:p>
            <a:r>
              <a:rPr lang="en-GB" sz="2800" dirty="0">
                <a:latin typeface="Marianne" panose="02000000000000000000" pitchFamily="50" charset="0"/>
              </a:rPr>
              <a:t>Figures issues – coherency</a:t>
            </a:r>
          </a:p>
        </p:txBody>
      </p:sp>
      <p:sp>
        <p:nvSpPr>
          <p:cNvPr id="3" name="Espace réservé de la date 2">
            <a:extLst>
              <a:ext uri="{FF2B5EF4-FFF2-40B4-BE49-F238E27FC236}">
                <a16:creationId xmlns:a16="http://schemas.microsoft.com/office/drawing/2014/main" id="{1A01B186-1D43-B638-7B4D-49FEA42822E2}"/>
              </a:ext>
            </a:extLst>
          </p:cNvPr>
          <p:cNvSpPr>
            <a:spLocks noGrp="1"/>
          </p:cNvSpPr>
          <p:nvPr>
            <p:ph type="dt" sz="half" idx="10"/>
          </p:nvPr>
        </p:nvSpPr>
        <p:spPr/>
        <p:txBody>
          <a:bodyPr/>
          <a:lstStyle/>
          <a:p>
            <a:r>
              <a:rPr lang="en-GB" dirty="0">
                <a:latin typeface="Marianne" panose="02000000000000000000" pitchFamily="50" charset="0"/>
              </a:rPr>
              <a:t>25/11/2025</a:t>
            </a:r>
          </a:p>
        </p:txBody>
      </p:sp>
      <p:sp>
        <p:nvSpPr>
          <p:cNvPr id="4" name="Espace réservé du pied de page 3">
            <a:extLst>
              <a:ext uri="{FF2B5EF4-FFF2-40B4-BE49-F238E27FC236}">
                <a16:creationId xmlns:a16="http://schemas.microsoft.com/office/drawing/2014/main" id="{CFE0594B-6226-0712-C8E2-78E374793D2C}"/>
              </a:ext>
            </a:extLst>
          </p:cNvPr>
          <p:cNvSpPr>
            <a:spLocks noGrp="1"/>
          </p:cNvSpPr>
          <p:nvPr>
            <p:ph type="ftr" sz="quarter" idx="11"/>
          </p:nvPr>
        </p:nvSpPr>
        <p:spPr/>
        <p:txBody>
          <a:bodyPr/>
          <a:lstStyle/>
          <a:p>
            <a:r>
              <a:rPr lang="en-US">
                <a:latin typeface="Marianne" panose="02000000000000000000" pitchFamily="50" charset="0"/>
              </a:rPr>
              <a:t>SG7 – A-LCA</a:t>
            </a:r>
          </a:p>
        </p:txBody>
      </p:sp>
      <p:sp>
        <p:nvSpPr>
          <p:cNvPr id="5" name="Espace réservé du numéro de diapositive 4">
            <a:extLst>
              <a:ext uri="{FF2B5EF4-FFF2-40B4-BE49-F238E27FC236}">
                <a16:creationId xmlns:a16="http://schemas.microsoft.com/office/drawing/2014/main" id="{07F953D0-95A7-D598-2ABC-71D8FA273B72}"/>
              </a:ext>
            </a:extLst>
          </p:cNvPr>
          <p:cNvSpPr>
            <a:spLocks noGrp="1"/>
          </p:cNvSpPr>
          <p:nvPr>
            <p:ph type="sldNum" sz="quarter" idx="12"/>
          </p:nvPr>
        </p:nvSpPr>
        <p:spPr/>
        <p:txBody>
          <a:bodyPr/>
          <a:lstStyle/>
          <a:p>
            <a:fld id="{07C99ADF-20A6-40EF-AAB9-F326D6E12C60}" type="slidenum">
              <a:rPr lang="en-GB" smtClean="0">
                <a:latin typeface="Marianne" panose="02000000000000000000" pitchFamily="50" charset="0"/>
              </a:rPr>
              <a:t>4</a:t>
            </a:fld>
            <a:endParaRPr lang="en-GB">
              <a:latin typeface="Marianne" panose="02000000000000000000" pitchFamily="50" charset="0"/>
            </a:endParaRPr>
          </a:p>
        </p:txBody>
      </p:sp>
      <p:pic>
        <p:nvPicPr>
          <p:cNvPr id="8" name="図 7" descr="ダイアグラム&#10;&#10;AI によって生成されたコンテンツは間違っている可能性があります。">
            <a:extLst>
              <a:ext uri="{FF2B5EF4-FFF2-40B4-BE49-F238E27FC236}">
                <a16:creationId xmlns:a16="http://schemas.microsoft.com/office/drawing/2014/main" id="{D11AB21E-51B3-1202-0979-B8FEC0F8908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7716" y="1063191"/>
            <a:ext cx="3711424" cy="2646562"/>
          </a:xfrm>
          <a:prstGeom prst="rect">
            <a:avLst/>
          </a:prstGeom>
        </p:spPr>
      </p:pic>
      <p:sp>
        <p:nvSpPr>
          <p:cNvPr id="9" name="吹き出し: 四角形 8">
            <a:extLst>
              <a:ext uri="{FF2B5EF4-FFF2-40B4-BE49-F238E27FC236}">
                <a16:creationId xmlns:a16="http://schemas.microsoft.com/office/drawing/2014/main" id="{6050615A-9534-8327-C2F8-206A239A53F1}"/>
              </a:ext>
            </a:extLst>
          </p:cNvPr>
          <p:cNvSpPr/>
          <p:nvPr/>
        </p:nvSpPr>
        <p:spPr>
          <a:xfrm>
            <a:off x="4059825" y="2097440"/>
            <a:ext cx="2366271" cy="1434619"/>
          </a:xfrm>
          <a:prstGeom prst="wedgeRectCallout">
            <a:avLst>
              <a:gd name="adj1" fmla="val -58903"/>
              <a:gd name="adj2" fmla="val -29990"/>
            </a:avLst>
          </a:prstGeom>
        </p:spPr>
        <p:style>
          <a:lnRef idx="2">
            <a:schemeClr val="dk1"/>
          </a:lnRef>
          <a:fillRef idx="1">
            <a:schemeClr val="lt1"/>
          </a:fillRef>
          <a:effectRef idx="0">
            <a:schemeClr val="dk1"/>
          </a:effectRef>
          <a:fontRef idx="minor">
            <a:schemeClr val="dk1"/>
          </a:fontRef>
        </p:style>
        <p:txBody>
          <a:bodyPr rtlCol="0" anchor="t"/>
          <a:lstStyle/>
          <a:p>
            <a:r>
              <a:rPr kumimoji="1" lang="en-US" altLang="ja-JP" sz="1200" u="sng" dirty="0"/>
              <a:t>Figure 2 (previous Figure 6)</a:t>
            </a:r>
          </a:p>
          <a:p>
            <a:r>
              <a:rPr kumimoji="1" lang="en-US" altLang="ja-JP" sz="1200" dirty="0"/>
              <a:t>Values "</a:t>
            </a:r>
            <a:r>
              <a:rPr kumimoji="1" lang="en-US" altLang="ja-JP" sz="1200" dirty="0" err="1"/>
              <a:t>Ctotal</a:t>
            </a:r>
            <a:r>
              <a:rPr kumimoji="1" lang="en-US" altLang="ja-JP" sz="1200" dirty="0"/>
              <a:t>" and "Cas" is not explained in this figure nor this chapter. They should be explained.</a:t>
            </a:r>
          </a:p>
          <a:p>
            <a:endParaRPr kumimoji="1" lang="en-US" altLang="ja-JP" sz="1200" dirty="0"/>
          </a:p>
          <a:p>
            <a:r>
              <a:rPr kumimoji="1" lang="en-US" altLang="ja-JP" sz="1200" dirty="0">
                <a:sym typeface="Wingdings" panose="05000000000000000000" pitchFamily="2" charset="2"/>
              </a:rPr>
              <a:t> SG3?</a:t>
            </a:r>
            <a:endParaRPr kumimoji="1" lang="ja-JP" altLang="en-US" sz="1200" dirty="0"/>
          </a:p>
        </p:txBody>
      </p:sp>
      <p:pic>
        <p:nvPicPr>
          <p:cNvPr id="11" name="図 10" descr="ダイアグラム&#10;&#10;AI によって生成されたコンテンツは間違っている可能性があります。">
            <a:extLst>
              <a:ext uri="{FF2B5EF4-FFF2-40B4-BE49-F238E27FC236}">
                <a16:creationId xmlns:a16="http://schemas.microsoft.com/office/drawing/2014/main" id="{81AEEFAD-4A63-04FE-207A-82515BE8846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7515" y="3791023"/>
            <a:ext cx="4929874" cy="1657581"/>
          </a:xfrm>
          <a:prstGeom prst="rect">
            <a:avLst/>
          </a:prstGeom>
        </p:spPr>
      </p:pic>
      <p:sp>
        <p:nvSpPr>
          <p:cNvPr id="12" name="吹き出し: 四角形 11">
            <a:extLst>
              <a:ext uri="{FF2B5EF4-FFF2-40B4-BE49-F238E27FC236}">
                <a16:creationId xmlns:a16="http://schemas.microsoft.com/office/drawing/2014/main" id="{B768AF4C-200F-AD78-68D4-757B68DD234D}"/>
              </a:ext>
            </a:extLst>
          </p:cNvPr>
          <p:cNvSpPr/>
          <p:nvPr/>
        </p:nvSpPr>
        <p:spPr>
          <a:xfrm>
            <a:off x="5785383" y="3903573"/>
            <a:ext cx="2527979" cy="1657580"/>
          </a:xfrm>
          <a:prstGeom prst="wedgeRectCallout">
            <a:avLst>
              <a:gd name="adj1" fmla="val -58396"/>
              <a:gd name="adj2" fmla="val 32751"/>
            </a:avLst>
          </a:prstGeom>
        </p:spPr>
        <p:style>
          <a:lnRef idx="2">
            <a:schemeClr val="dk1"/>
          </a:lnRef>
          <a:fillRef idx="1">
            <a:schemeClr val="lt1"/>
          </a:fillRef>
          <a:effectRef idx="0">
            <a:schemeClr val="dk1"/>
          </a:effectRef>
          <a:fontRef idx="minor">
            <a:schemeClr val="dk1"/>
          </a:fontRef>
        </p:style>
        <p:txBody>
          <a:bodyPr rtlCol="0" anchor="t"/>
          <a:lstStyle/>
          <a:p>
            <a:r>
              <a:rPr kumimoji="1" lang="en-US" altLang="ja-JP" sz="1200" u="sng" dirty="0"/>
              <a:t>Figure 10 (previous Figure 13)</a:t>
            </a:r>
          </a:p>
          <a:p>
            <a:r>
              <a:rPr kumimoji="1" lang="en-US" altLang="ja-JP" sz="1200" dirty="0"/>
              <a:t>The description “Energy Generation Equipment” on the right is misleading because only "vehicle production" is mentioned. It should be modified or deleted.</a:t>
            </a:r>
          </a:p>
          <a:p>
            <a:endParaRPr kumimoji="1" lang="en-US" altLang="ja-JP" sz="1200" dirty="0"/>
          </a:p>
          <a:p>
            <a:r>
              <a:rPr kumimoji="1" lang="en-US" altLang="ja-JP" sz="1200" dirty="0">
                <a:sym typeface="Wingdings" panose="05000000000000000000" pitchFamily="2" charset="2"/>
              </a:rPr>
              <a:t> SG3?</a:t>
            </a:r>
            <a:endParaRPr kumimoji="1" lang="ja-JP" altLang="en-US" sz="1200" dirty="0"/>
          </a:p>
        </p:txBody>
      </p:sp>
      <p:sp>
        <p:nvSpPr>
          <p:cNvPr id="13" name="正方形/長方形 12">
            <a:extLst>
              <a:ext uri="{FF2B5EF4-FFF2-40B4-BE49-F238E27FC236}">
                <a16:creationId xmlns:a16="http://schemas.microsoft.com/office/drawing/2014/main" id="{8154F8B9-3C2E-F6A6-228D-0908BC6777E0}"/>
              </a:ext>
            </a:extLst>
          </p:cNvPr>
          <p:cNvSpPr/>
          <p:nvPr/>
        </p:nvSpPr>
        <p:spPr>
          <a:xfrm>
            <a:off x="3883718" y="5116177"/>
            <a:ext cx="1614742" cy="332427"/>
          </a:xfrm>
          <a:prstGeom prst="rect">
            <a:avLst/>
          </a:prstGeom>
          <a:noFill/>
          <a:ln>
            <a:solidFill>
              <a:srgbClr val="FF0000"/>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5" name="図 14" descr="ダイアグラム&#10;&#10;AI によって生成されたコンテンツは間違っている可能性があります。">
            <a:extLst>
              <a:ext uri="{FF2B5EF4-FFF2-40B4-BE49-F238E27FC236}">
                <a16:creationId xmlns:a16="http://schemas.microsoft.com/office/drawing/2014/main" id="{591A7F3B-BE41-4BF5-57D7-DBD0FD5AC4A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598074" y="211282"/>
            <a:ext cx="4048295" cy="3378513"/>
          </a:xfrm>
          <a:prstGeom prst="rect">
            <a:avLst/>
          </a:prstGeom>
        </p:spPr>
      </p:pic>
      <p:sp>
        <p:nvSpPr>
          <p:cNvPr id="16" name="吹き出し: 四角形 15">
            <a:extLst>
              <a:ext uri="{FF2B5EF4-FFF2-40B4-BE49-F238E27FC236}">
                <a16:creationId xmlns:a16="http://schemas.microsoft.com/office/drawing/2014/main" id="{BDDE67A6-5680-E1F4-DC98-0E81EB3A3BBD}"/>
              </a:ext>
            </a:extLst>
          </p:cNvPr>
          <p:cNvSpPr/>
          <p:nvPr/>
        </p:nvSpPr>
        <p:spPr>
          <a:xfrm>
            <a:off x="8887209" y="3629848"/>
            <a:ext cx="2527979" cy="2158727"/>
          </a:xfrm>
          <a:prstGeom prst="wedgeRectCallout">
            <a:avLst>
              <a:gd name="adj1" fmla="val -49007"/>
              <a:gd name="adj2" fmla="val -72234"/>
            </a:avLst>
          </a:prstGeom>
        </p:spPr>
        <p:style>
          <a:lnRef idx="2">
            <a:schemeClr val="dk1"/>
          </a:lnRef>
          <a:fillRef idx="1">
            <a:schemeClr val="lt1"/>
          </a:fillRef>
          <a:effectRef idx="0">
            <a:schemeClr val="dk1"/>
          </a:effectRef>
          <a:fontRef idx="minor">
            <a:schemeClr val="dk1"/>
          </a:fontRef>
        </p:style>
        <p:txBody>
          <a:bodyPr rtlCol="0" anchor="t"/>
          <a:lstStyle/>
          <a:p>
            <a:r>
              <a:rPr kumimoji="1" lang="en-US" altLang="ja-JP" sz="1200" u="sng" dirty="0"/>
              <a:t>Figure 15</a:t>
            </a:r>
          </a:p>
          <a:p>
            <a:r>
              <a:rPr kumimoji="1" lang="en-US" altLang="ja-JP" sz="1200" dirty="0"/>
              <a:t>Diagrams of "Electric Arc Furnace process" are vanished. They should be added.</a:t>
            </a:r>
          </a:p>
          <a:p>
            <a:endParaRPr kumimoji="1" lang="en-US" altLang="ja-JP" sz="1200" dirty="0"/>
          </a:p>
          <a:p>
            <a:r>
              <a:rPr kumimoji="1" lang="en-US" altLang="ja-JP" sz="1200" dirty="0"/>
              <a:t>&amp; some minor issues</a:t>
            </a:r>
          </a:p>
          <a:p>
            <a:r>
              <a:rPr kumimoji="1" lang="en-US" altLang="ja-JP" sz="1200" dirty="0"/>
              <a:t>- A legend for this figure is needed</a:t>
            </a:r>
          </a:p>
          <a:p>
            <a:r>
              <a:rPr kumimoji="1" lang="en-US" altLang="ja-JP" sz="1200" dirty="0"/>
              <a:t>- Finetuning is needed (some arrows are not connected, etc.)</a:t>
            </a:r>
          </a:p>
          <a:p>
            <a:endParaRPr kumimoji="1" lang="en-US" altLang="ja-JP" sz="1200" dirty="0"/>
          </a:p>
          <a:p>
            <a:r>
              <a:rPr kumimoji="1" lang="en-US" altLang="ja-JP" sz="1200" dirty="0">
                <a:sym typeface="Wingdings" panose="05000000000000000000" pitchFamily="2" charset="2"/>
              </a:rPr>
              <a:t> SG2</a:t>
            </a:r>
            <a:endParaRPr kumimoji="1" lang="ja-JP" altLang="en-US" sz="1200" dirty="0"/>
          </a:p>
        </p:txBody>
      </p:sp>
      <p:sp>
        <p:nvSpPr>
          <p:cNvPr id="17" name="正方形/長方形 16">
            <a:extLst>
              <a:ext uri="{FF2B5EF4-FFF2-40B4-BE49-F238E27FC236}">
                <a16:creationId xmlns:a16="http://schemas.microsoft.com/office/drawing/2014/main" id="{BE51550C-A57E-D23B-9D9D-B66BAEEB55B7}"/>
              </a:ext>
            </a:extLst>
          </p:cNvPr>
          <p:cNvSpPr/>
          <p:nvPr/>
        </p:nvSpPr>
        <p:spPr>
          <a:xfrm>
            <a:off x="7620388" y="2701178"/>
            <a:ext cx="1738057" cy="436893"/>
          </a:xfrm>
          <a:prstGeom prst="rect">
            <a:avLst/>
          </a:prstGeom>
          <a:noFill/>
          <a:ln>
            <a:solidFill>
              <a:srgbClr val="FF0000"/>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正方形/長方形 17">
            <a:extLst>
              <a:ext uri="{FF2B5EF4-FFF2-40B4-BE49-F238E27FC236}">
                <a16:creationId xmlns:a16="http://schemas.microsoft.com/office/drawing/2014/main" id="{2CB815C3-8EA9-8943-27BF-00D355DD873F}"/>
              </a:ext>
            </a:extLst>
          </p:cNvPr>
          <p:cNvSpPr/>
          <p:nvPr/>
        </p:nvSpPr>
        <p:spPr>
          <a:xfrm>
            <a:off x="2126973" y="2509588"/>
            <a:ext cx="324225" cy="305162"/>
          </a:xfrm>
          <a:prstGeom prst="rect">
            <a:avLst/>
          </a:prstGeom>
          <a:noFill/>
          <a:ln>
            <a:solidFill>
              <a:srgbClr val="FF0000"/>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正方形/長方形 18">
            <a:extLst>
              <a:ext uri="{FF2B5EF4-FFF2-40B4-BE49-F238E27FC236}">
                <a16:creationId xmlns:a16="http://schemas.microsoft.com/office/drawing/2014/main" id="{3D5E9316-7A94-C3E4-EF95-98E1CF513557}"/>
              </a:ext>
            </a:extLst>
          </p:cNvPr>
          <p:cNvSpPr/>
          <p:nvPr/>
        </p:nvSpPr>
        <p:spPr>
          <a:xfrm>
            <a:off x="1319248" y="2509588"/>
            <a:ext cx="324224" cy="260013"/>
          </a:xfrm>
          <a:prstGeom prst="rect">
            <a:avLst/>
          </a:prstGeom>
          <a:noFill/>
          <a:ln>
            <a:solidFill>
              <a:srgbClr val="FF0000"/>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テキスト ボックス 19">
            <a:extLst>
              <a:ext uri="{FF2B5EF4-FFF2-40B4-BE49-F238E27FC236}">
                <a16:creationId xmlns:a16="http://schemas.microsoft.com/office/drawing/2014/main" id="{E881AB72-CF58-F40A-0A49-7C93866168A9}"/>
              </a:ext>
            </a:extLst>
          </p:cNvPr>
          <p:cNvSpPr txBox="1"/>
          <p:nvPr/>
        </p:nvSpPr>
        <p:spPr>
          <a:xfrm>
            <a:off x="677515" y="5823436"/>
            <a:ext cx="4669722" cy="369332"/>
          </a:xfrm>
          <a:prstGeom prst="rect">
            <a:avLst/>
          </a:prstGeom>
          <a:noFill/>
        </p:spPr>
        <p:txBody>
          <a:bodyPr wrap="square" rtlCol="0">
            <a:spAutoFit/>
          </a:bodyPr>
          <a:lstStyle/>
          <a:p>
            <a:r>
              <a:rPr kumimoji="1" lang="en-US" altLang="ja-JP" dirty="0"/>
              <a:t>Deadline for revisions:</a:t>
            </a:r>
            <a:r>
              <a:rPr kumimoji="1" lang="ja-JP" altLang="en-US" dirty="0"/>
              <a:t> </a:t>
            </a:r>
            <a:r>
              <a:rPr kumimoji="1" lang="en-US" altLang="ja-JP" dirty="0"/>
              <a:t>Dec.</a:t>
            </a:r>
            <a:r>
              <a:rPr kumimoji="1" lang="ja-JP" altLang="en-US" dirty="0"/>
              <a:t> </a:t>
            </a:r>
            <a:r>
              <a:rPr kumimoji="1" lang="en-US" altLang="ja-JP" dirty="0"/>
              <a:t>1st ?</a:t>
            </a:r>
            <a:endParaRPr kumimoji="1" lang="ja-JP" altLang="en-US" dirty="0"/>
          </a:p>
        </p:txBody>
      </p:sp>
    </p:spTree>
    <p:extLst>
      <p:ext uri="{BB962C8B-B14F-4D97-AF65-F5344CB8AC3E}">
        <p14:creationId xmlns:p14="http://schemas.microsoft.com/office/powerpoint/2010/main" val="3115447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86D43C-098C-520D-12D1-7AF948BE5A9C}"/>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7D36E23C-06CA-1916-86A9-A8B249B9CFFB}"/>
              </a:ext>
            </a:extLst>
          </p:cNvPr>
          <p:cNvSpPr>
            <a:spLocks noGrp="1"/>
          </p:cNvSpPr>
          <p:nvPr>
            <p:ph type="title"/>
          </p:nvPr>
        </p:nvSpPr>
        <p:spPr>
          <a:xfrm>
            <a:off x="608588" y="0"/>
            <a:ext cx="11583411" cy="661189"/>
          </a:xfrm>
        </p:spPr>
        <p:txBody>
          <a:bodyPr>
            <a:normAutofit/>
          </a:bodyPr>
          <a:lstStyle/>
          <a:p>
            <a:r>
              <a:rPr lang="en-GB" sz="2800" dirty="0">
                <a:latin typeface="Marianne" panose="02000000000000000000" pitchFamily="50" charset="0"/>
              </a:rPr>
              <a:t>Figures issues – editorial (minor)</a:t>
            </a:r>
          </a:p>
        </p:txBody>
      </p:sp>
      <p:sp>
        <p:nvSpPr>
          <p:cNvPr id="3" name="Espace réservé de la date 2">
            <a:extLst>
              <a:ext uri="{FF2B5EF4-FFF2-40B4-BE49-F238E27FC236}">
                <a16:creationId xmlns:a16="http://schemas.microsoft.com/office/drawing/2014/main" id="{1A01B186-1D43-B638-7B4D-49FEA42822E2}"/>
              </a:ext>
            </a:extLst>
          </p:cNvPr>
          <p:cNvSpPr>
            <a:spLocks noGrp="1"/>
          </p:cNvSpPr>
          <p:nvPr>
            <p:ph type="dt" sz="half" idx="10"/>
          </p:nvPr>
        </p:nvSpPr>
        <p:spPr/>
        <p:txBody>
          <a:bodyPr/>
          <a:lstStyle/>
          <a:p>
            <a:r>
              <a:rPr lang="en-GB" dirty="0">
                <a:latin typeface="Marianne" panose="02000000000000000000" pitchFamily="50" charset="0"/>
              </a:rPr>
              <a:t>25/11/2025</a:t>
            </a:r>
          </a:p>
        </p:txBody>
      </p:sp>
      <p:sp>
        <p:nvSpPr>
          <p:cNvPr id="4" name="Espace réservé du pied de page 3">
            <a:extLst>
              <a:ext uri="{FF2B5EF4-FFF2-40B4-BE49-F238E27FC236}">
                <a16:creationId xmlns:a16="http://schemas.microsoft.com/office/drawing/2014/main" id="{CFE0594B-6226-0712-C8E2-78E374793D2C}"/>
              </a:ext>
            </a:extLst>
          </p:cNvPr>
          <p:cNvSpPr>
            <a:spLocks noGrp="1"/>
          </p:cNvSpPr>
          <p:nvPr>
            <p:ph type="ftr" sz="quarter" idx="11"/>
          </p:nvPr>
        </p:nvSpPr>
        <p:spPr/>
        <p:txBody>
          <a:bodyPr/>
          <a:lstStyle/>
          <a:p>
            <a:r>
              <a:rPr lang="en-US" dirty="0">
                <a:latin typeface="Marianne" panose="02000000000000000000" pitchFamily="50" charset="0"/>
              </a:rPr>
              <a:t>SG7 – A-LCA</a:t>
            </a:r>
          </a:p>
        </p:txBody>
      </p:sp>
      <p:sp>
        <p:nvSpPr>
          <p:cNvPr id="5" name="Espace réservé du numéro de diapositive 4">
            <a:extLst>
              <a:ext uri="{FF2B5EF4-FFF2-40B4-BE49-F238E27FC236}">
                <a16:creationId xmlns:a16="http://schemas.microsoft.com/office/drawing/2014/main" id="{07F953D0-95A7-D598-2ABC-71D8FA273B72}"/>
              </a:ext>
            </a:extLst>
          </p:cNvPr>
          <p:cNvSpPr>
            <a:spLocks noGrp="1"/>
          </p:cNvSpPr>
          <p:nvPr>
            <p:ph type="sldNum" sz="quarter" idx="12"/>
          </p:nvPr>
        </p:nvSpPr>
        <p:spPr/>
        <p:txBody>
          <a:bodyPr/>
          <a:lstStyle/>
          <a:p>
            <a:fld id="{07C99ADF-20A6-40EF-AAB9-F326D6E12C60}" type="slidenum">
              <a:rPr lang="en-GB" smtClean="0">
                <a:latin typeface="Marianne" panose="02000000000000000000" pitchFamily="50" charset="0"/>
              </a:rPr>
              <a:t>5</a:t>
            </a:fld>
            <a:endParaRPr lang="en-GB">
              <a:latin typeface="Marianne" panose="02000000000000000000" pitchFamily="50" charset="0"/>
            </a:endParaRPr>
          </a:p>
        </p:txBody>
      </p:sp>
      <p:pic>
        <p:nvPicPr>
          <p:cNvPr id="10" name="図 9">
            <a:extLst>
              <a:ext uri="{FF2B5EF4-FFF2-40B4-BE49-F238E27FC236}">
                <a16:creationId xmlns:a16="http://schemas.microsoft.com/office/drawing/2014/main" id="{F0DFB3F7-AE60-F0A2-2FCA-E43DE10E9E78}"/>
              </a:ext>
            </a:extLst>
          </p:cNvPr>
          <p:cNvPicPr>
            <a:picLocks noChangeAspect="1"/>
          </p:cNvPicPr>
          <p:nvPr/>
        </p:nvPicPr>
        <p:blipFill>
          <a:blip r:embed="rId3"/>
          <a:stretch>
            <a:fillRect/>
          </a:stretch>
        </p:blipFill>
        <p:spPr>
          <a:xfrm>
            <a:off x="721427" y="786157"/>
            <a:ext cx="9247388" cy="4646812"/>
          </a:xfrm>
          <a:prstGeom prst="rect">
            <a:avLst/>
          </a:prstGeom>
        </p:spPr>
      </p:pic>
      <p:sp>
        <p:nvSpPr>
          <p:cNvPr id="14" name="テキスト ボックス 13">
            <a:extLst>
              <a:ext uri="{FF2B5EF4-FFF2-40B4-BE49-F238E27FC236}">
                <a16:creationId xmlns:a16="http://schemas.microsoft.com/office/drawing/2014/main" id="{04C5C023-194E-68DF-2DB3-0A2B6EE70E08}"/>
              </a:ext>
            </a:extLst>
          </p:cNvPr>
          <p:cNvSpPr txBox="1"/>
          <p:nvPr/>
        </p:nvSpPr>
        <p:spPr>
          <a:xfrm>
            <a:off x="721427" y="5578550"/>
            <a:ext cx="11357732" cy="646331"/>
          </a:xfrm>
          <a:prstGeom prst="rect">
            <a:avLst/>
          </a:prstGeom>
          <a:noFill/>
        </p:spPr>
        <p:txBody>
          <a:bodyPr wrap="square" rtlCol="0">
            <a:spAutoFit/>
          </a:bodyPr>
          <a:lstStyle/>
          <a:p>
            <a:r>
              <a:rPr kumimoji="1" lang="en-US" altLang="ja-JP" dirty="0"/>
              <a:t>Deadline for revisions:</a:t>
            </a:r>
            <a:r>
              <a:rPr kumimoji="1" lang="ja-JP" altLang="en-US" dirty="0"/>
              <a:t> </a:t>
            </a:r>
            <a:r>
              <a:rPr kumimoji="1" lang="en-US" altLang="ja-JP" dirty="0"/>
              <a:t>Dec.</a:t>
            </a:r>
            <a:r>
              <a:rPr kumimoji="1" lang="ja-JP" altLang="en-US" dirty="0"/>
              <a:t> </a:t>
            </a:r>
            <a:r>
              <a:rPr kumimoji="1" lang="en-US" altLang="ja-JP" dirty="0"/>
              <a:t>1st ? </a:t>
            </a:r>
            <a:r>
              <a:rPr kumimoji="1" lang="en-US" altLang="ja-JP" dirty="0">
                <a:sym typeface="Wingdings" panose="05000000000000000000" pitchFamily="2" charset="2"/>
              </a:rPr>
              <a:t> </a:t>
            </a:r>
            <a:r>
              <a:rPr kumimoji="1" lang="en-US" altLang="ja-JP" dirty="0">
                <a:highlight>
                  <a:srgbClr val="00FFFF"/>
                </a:highlight>
                <a:sym typeface="Wingdings" panose="05000000000000000000" pitchFamily="2" charset="2"/>
              </a:rPr>
              <a:t>SG7 will send the figure document + Kawamoto-</a:t>
            </a:r>
            <a:r>
              <a:rPr kumimoji="1" lang="en-US" altLang="ja-JP" dirty="0" err="1">
                <a:highlight>
                  <a:srgbClr val="00FFFF"/>
                </a:highlight>
                <a:sym typeface="Wingdings" panose="05000000000000000000" pitchFamily="2" charset="2"/>
              </a:rPr>
              <a:t>san</a:t>
            </a:r>
            <a:r>
              <a:rPr kumimoji="1" lang="en-US" altLang="ja-JP" dirty="0">
                <a:highlight>
                  <a:srgbClr val="00FFFF"/>
                </a:highlight>
                <a:sym typeface="Wingdings" panose="05000000000000000000" pitchFamily="2" charset="2"/>
              </a:rPr>
              <a:t> &amp; SG2 will organize a short meeting + figure </a:t>
            </a:r>
            <a:r>
              <a:rPr kumimoji="1" lang="en-US" altLang="ja-JP" dirty="0" err="1">
                <a:highlight>
                  <a:srgbClr val="00FFFF"/>
                </a:highlight>
                <a:sym typeface="Wingdings" panose="05000000000000000000" pitchFamily="2" charset="2"/>
              </a:rPr>
              <a:t>EoL</a:t>
            </a:r>
            <a:r>
              <a:rPr kumimoji="1" lang="en-US" altLang="ja-JP" dirty="0">
                <a:highlight>
                  <a:srgbClr val="00FFFF"/>
                </a:highlight>
                <a:sym typeface="Wingdings" panose="05000000000000000000" pitchFamily="2" charset="2"/>
              </a:rPr>
              <a:t> part  SG5 will provide ppt</a:t>
            </a:r>
            <a:endParaRPr kumimoji="1" lang="ja-JP" altLang="en-US" dirty="0">
              <a:highlight>
                <a:srgbClr val="00FFFF"/>
              </a:highlight>
            </a:endParaRPr>
          </a:p>
        </p:txBody>
      </p:sp>
    </p:spTree>
    <p:extLst>
      <p:ext uri="{BB962C8B-B14F-4D97-AF65-F5344CB8AC3E}">
        <p14:creationId xmlns:p14="http://schemas.microsoft.com/office/powerpoint/2010/main" val="20057620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B5074B-DCA3-0022-3383-9CD75042D8E8}"/>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E64DA411-14CB-B505-6C7E-67E3413FD823}"/>
              </a:ext>
            </a:extLst>
          </p:cNvPr>
          <p:cNvSpPr>
            <a:spLocks noGrp="1"/>
          </p:cNvSpPr>
          <p:nvPr>
            <p:ph type="title"/>
          </p:nvPr>
        </p:nvSpPr>
        <p:spPr>
          <a:xfrm>
            <a:off x="608588" y="0"/>
            <a:ext cx="11583411" cy="661189"/>
          </a:xfrm>
        </p:spPr>
        <p:txBody>
          <a:bodyPr>
            <a:normAutofit/>
          </a:bodyPr>
          <a:lstStyle/>
          <a:p>
            <a:r>
              <a:rPr lang="en-GB" sz="2800" dirty="0">
                <a:latin typeface="Marianne" panose="02000000000000000000" pitchFamily="50" charset="0"/>
              </a:rPr>
              <a:t>Next steps</a:t>
            </a:r>
          </a:p>
        </p:txBody>
      </p:sp>
      <p:sp>
        <p:nvSpPr>
          <p:cNvPr id="3" name="Espace réservé de la date 2">
            <a:extLst>
              <a:ext uri="{FF2B5EF4-FFF2-40B4-BE49-F238E27FC236}">
                <a16:creationId xmlns:a16="http://schemas.microsoft.com/office/drawing/2014/main" id="{58C7F627-4AD3-BFC0-9B24-4DDB01B68E5B}"/>
              </a:ext>
            </a:extLst>
          </p:cNvPr>
          <p:cNvSpPr>
            <a:spLocks noGrp="1"/>
          </p:cNvSpPr>
          <p:nvPr>
            <p:ph type="dt" sz="half" idx="10"/>
          </p:nvPr>
        </p:nvSpPr>
        <p:spPr/>
        <p:txBody>
          <a:bodyPr/>
          <a:lstStyle/>
          <a:p>
            <a:r>
              <a:rPr lang="en-GB" dirty="0">
                <a:latin typeface="Marianne" panose="02000000000000000000" pitchFamily="50" charset="0"/>
              </a:rPr>
              <a:t>25/11/2025</a:t>
            </a:r>
          </a:p>
        </p:txBody>
      </p:sp>
      <p:sp>
        <p:nvSpPr>
          <p:cNvPr id="4" name="Espace réservé du pied de page 3">
            <a:extLst>
              <a:ext uri="{FF2B5EF4-FFF2-40B4-BE49-F238E27FC236}">
                <a16:creationId xmlns:a16="http://schemas.microsoft.com/office/drawing/2014/main" id="{E926A25C-E0D9-B06C-EBD3-D5CF1CAC2230}"/>
              </a:ext>
            </a:extLst>
          </p:cNvPr>
          <p:cNvSpPr>
            <a:spLocks noGrp="1"/>
          </p:cNvSpPr>
          <p:nvPr>
            <p:ph type="ftr" sz="quarter" idx="11"/>
          </p:nvPr>
        </p:nvSpPr>
        <p:spPr/>
        <p:txBody>
          <a:bodyPr/>
          <a:lstStyle/>
          <a:p>
            <a:r>
              <a:rPr lang="en-US" dirty="0">
                <a:latin typeface="Marianne" panose="02000000000000000000" pitchFamily="50" charset="0"/>
              </a:rPr>
              <a:t>SG7 – A-LCA</a:t>
            </a:r>
          </a:p>
        </p:txBody>
      </p:sp>
      <p:sp>
        <p:nvSpPr>
          <p:cNvPr id="5" name="Espace réservé du numéro de diapositive 4">
            <a:extLst>
              <a:ext uri="{FF2B5EF4-FFF2-40B4-BE49-F238E27FC236}">
                <a16:creationId xmlns:a16="http://schemas.microsoft.com/office/drawing/2014/main" id="{E785A301-EA65-2FF5-228A-AC1EFE1B7247}"/>
              </a:ext>
            </a:extLst>
          </p:cNvPr>
          <p:cNvSpPr>
            <a:spLocks noGrp="1"/>
          </p:cNvSpPr>
          <p:nvPr>
            <p:ph type="sldNum" sz="quarter" idx="12"/>
          </p:nvPr>
        </p:nvSpPr>
        <p:spPr/>
        <p:txBody>
          <a:bodyPr/>
          <a:lstStyle/>
          <a:p>
            <a:fld id="{07C99ADF-20A6-40EF-AAB9-F326D6E12C60}" type="slidenum">
              <a:rPr lang="en-GB" smtClean="0">
                <a:latin typeface="Marianne" panose="02000000000000000000" pitchFamily="50" charset="0"/>
              </a:rPr>
              <a:t>6</a:t>
            </a:fld>
            <a:endParaRPr lang="en-GB">
              <a:latin typeface="Marianne" panose="02000000000000000000" pitchFamily="50" charset="0"/>
            </a:endParaRPr>
          </a:p>
        </p:txBody>
      </p:sp>
      <p:sp>
        <p:nvSpPr>
          <p:cNvPr id="14" name="テキスト ボックス 13">
            <a:extLst>
              <a:ext uri="{FF2B5EF4-FFF2-40B4-BE49-F238E27FC236}">
                <a16:creationId xmlns:a16="http://schemas.microsoft.com/office/drawing/2014/main" id="{15086ED5-5CAE-97D4-C9C7-74FDBDE5FCE3}"/>
              </a:ext>
            </a:extLst>
          </p:cNvPr>
          <p:cNvSpPr txBox="1"/>
          <p:nvPr/>
        </p:nvSpPr>
        <p:spPr>
          <a:xfrm>
            <a:off x="521105" y="866426"/>
            <a:ext cx="6581444" cy="1200329"/>
          </a:xfrm>
          <a:prstGeom prst="rect">
            <a:avLst/>
          </a:prstGeom>
          <a:noFill/>
        </p:spPr>
        <p:txBody>
          <a:bodyPr wrap="square" rtlCol="0">
            <a:spAutoFit/>
          </a:bodyPr>
          <a:lstStyle/>
          <a:p>
            <a:r>
              <a:rPr kumimoji="1" lang="fr-FR" altLang="ja-JP" dirty="0"/>
              <a:t>SG7 : </a:t>
            </a:r>
          </a:p>
          <a:p>
            <a:pPr marL="285750" indent="-285750">
              <a:buFontTx/>
              <a:buChar char="-"/>
            </a:pPr>
            <a:r>
              <a:rPr kumimoji="1" lang="fr-FR" altLang="ja-JP" dirty="0" err="1"/>
              <a:t>incorporate</a:t>
            </a:r>
            <a:r>
              <a:rPr kumimoji="1" lang="fr-FR" altLang="ja-JP" dirty="0"/>
              <a:t> SG6 draft + SG4 + « </a:t>
            </a:r>
            <a:r>
              <a:rPr kumimoji="1" lang="fr-FR" altLang="ja-JP" dirty="0" err="1"/>
              <a:t>Deterlmination</a:t>
            </a:r>
            <a:r>
              <a:rPr kumimoji="1" lang="fr-FR" altLang="ja-JP" dirty="0"/>
              <a:t> of CFP »</a:t>
            </a:r>
          </a:p>
          <a:p>
            <a:pPr marL="285750" indent="-285750">
              <a:buFontTx/>
              <a:buChar char="-"/>
            </a:pPr>
            <a:r>
              <a:rPr kumimoji="1" lang="fr-FR" altLang="ja-JP" dirty="0"/>
              <a:t>Check CR</a:t>
            </a:r>
          </a:p>
          <a:p>
            <a:pPr marL="285750" indent="-285750">
              <a:buFontTx/>
              <a:buChar char="-"/>
            </a:pPr>
            <a:r>
              <a:rPr kumimoji="1" lang="fr-FR" altLang="ja-JP" dirty="0" err="1"/>
              <a:t>Send</a:t>
            </a:r>
            <a:r>
              <a:rPr kumimoji="1" lang="fr-FR" altLang="ja-JP" dirty="0"/>
              <a:t> the draft to IWG </a:t>
            </a:r>
            <a:r>
              <a:rPr kumimoji="1" lang="fr-FR" altLang="ja-JP" u="sng" dirty="0" err="1"/>
              <a:t>Tomorrow</a:t>
            </a:r>
            <a:r>
              <a:rPr kumimoji="1" lang="fr-FR" altLang="ja-JP" dirty="0"/>
              <a:t> (Caroline </a:t>
            </a:r>
            <a:r>
              <a:rPr kumimoji="1" lang="fr-FR" altLang="ja-JP" dirty="0" err="1"/>
              <a:t>will</a:t>
            </a:r>
            <a:r>
              <a:rPr kumimoji="1" lang="fr-FR" altLang="ja-JP" dirty="0"/>
              <a:t> do)</a:t>
            </a:r>
            <a:endParaRPr kumimoji="1" lang="ja-JP" altLang="en-US" dirty="0"/>
          </a:p>
        </p:txBody>
      </p:sp>
    </p:spTree>
    <p:extLst>
      <p:ext uri="{BB962C8B-B14F-4D97-AF65-F5344CB8AC3E}">
        <p14:creationId xmlns:p14="http://schemas.microsoft.com/office/powerpoint/2010/main" val="15908288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Espace réservé du contenu 10">
            <a:extLst>
              <a:ext uri="{FF2B5EF4-FFF2-40B4-BE49-F238E27FC236}">
                <a16:creationId xmlns:a16="http://schemas.microsoft.com/office/drawing/2014/main" id="{65D04F93-9803-48D6-BDFE-DC52673982F4}"/>
              </a:ext>
            </a:extLst>
          </p:cNvPr>
          <p:cNvSpPr>
            <a:spLocks noGrp="1"/>
          </p:cNvSpPr>
          <p:nvPr>
            <p:ph sz="quarter" idx="4"/>
          </p:nvPr>
        </p:nvSpPr>
        <p:spPr>
          <a:xfrm>
            <a:off x="903961" y="4701309"/>
            <a:ext cx="7103966" cy="1789689"/>
          </a:xfrm>
        </p:spPr>
        <p:txBody>
          <a:bodyPr>
            <a:normAutofit/>
          </a:bodyPr>
          <a:lstStyle/>
          <a:p>
            <a:r>
              <a:rPr lang="en-US" dirty="0">
                <a:latin typeface="Marianne" panose="02000000000000000000" pitchFamily="50" charset="0"/>
              </a:rPr>
              <a:t>Caroline MIR </a:t>
            </a:r>
            <a:r>
              <a:rPr lang="fr-FR" dirty="0">
                <a:hlinkClick r:id="rId2"/>
              </a:rPr>
              <a:t>caroline.mir@ademe.fr</a:t>
            </a:r>
            <a:r>
              <a:rPr lang="fr-FR" dirty="0"/>
              <a:t> </a:t>
            </a:r>
          </a:p>
          <a:p>
            <a:r>
              <a:rPr lang="en-US" dirty="0">
                <a:latin typeface="Marianne" panose="02000000000000000000" pitchFamily="50" charset="0"/>
              </a:rPr>
              <a:t>Samarendra Tripathy </a:t>
            </a:r>
            <a:r>
              <a:rPr lang="fr-FR" dirty="0">
                <a:hlinkClick r:id="rId3"/>
              </a:rPr>
              <a:t>samarendra.tripathy@renault.com</a:t>
            </a:r>
            <a:r>
              <a:rPr lang="fr-FR" dirty="0"/>
              <a:t> </a:t>
            </a:r>
            <a:endParaRPr lang="en-US" dirty="0">
              <a:latin typeface="Marianne" panose="02000000000000000000" pitchFamily="50" charset="0"/>
            </a:endParaRPr>
          </a:p>
          <a:p>
            <a:r>
              <a:rPr lang="en-US" dirty="0"/>
              <a:t>Kawamoto Ryuji </a:t>
            </a:r>
            <a:r>
              <a:rPr lang="en-US" dirty="0">
                <a:hlinkClick r:id="rId4"/>
              </a:rPr>
              <a:t>kawamoto.r@mazda.co.jp</a:t>
            </a:r>
            <a:r>
              <a:rPr lang="en-US" dirty="0"/>
              <a:t> </a:t>
            </a:r>
            <a:endParaRPr lang="en-US" dirty="0">
              <a:latin typeface="Marianne" panose="02000000000000000000" pitchFamily="50" charset="0"/>
            </a:endParaRPr>
          </a:p>
        </p:txBody>
      </p:sp>
      <p:sp>
        <p:nvSpPr>
          <p:cNvPr id="2" name="ZoneTexte 1"/>
          <p:cNvSpPr txBox="1"/>
          <p:nvPr/>
        </p:nvSpPr>
        <p:spPr>
          <a:xfrm>
            <a:off x="3181426" y="2378967"/>
            <a:ext cx="5551054" cy="707886"/>
          </a:xfrm>
          <a:prstGeom prst="rect">
            <a:avLst/>
          </a:prstGeom>
          <a:noFill/>
        </p:spPr>
        <p:txBody>
          <a:bodyPr wrap="square" rtlCol="0">
            <a:spAutoFit/>
          </a:bodyPr>
          <a:lstStyle/>
          <a:p>
            <a:pPr algn="ctr"/>
            <a:r>
              <a:rPr lang="fr-FR" sz="4000" b="1" err="1">
                <a:solidFill>
                  <a:schemeClr val="accent2"/>
                </a:solidFill>
                <a:latin typeface="Bradley Hand ITC" panose="03070402050302030203" pitchFamily="66" charset="0"/>
              </a:rPr>
              <a:t>Thank</a:t>
            </a:r>
            <a:r>
              <a:rPr lang="fr-FR" sz="4000" b="1">
                <a:solidFill>
                  <a:schemeClr val="accent2"/>
                </a:solidFill>
                <a:latin typeface="Bradley Hand ITC" panose="03070402050302030203" pitchFamily="66" charset="0"/>
              </a:rPr>
              <a:t> </a:t>
            </a:r>
            <a:r>
              <a:rPr lang="fr-FR" sz="4000" b="1" err="1">
                <a:solidFill>
                  <a:schemeClr val="accent2"/>
                </a:solidFill>
                <a:latin typeface="Bradley Hand ITC" panose="03070402050302030203" pitchFamily="66" charset="0"/>
              </a:rPr>
              <a:t>you</a:t>
            </a:r>
            <a:endParaRPr lang="fr-FR" sz="4000" b="1">
              <a:solidFill>
                <a:schemeClr val="accent2"/>
              </a:solidFill>
              <a:latin typeface="Bradley Hand ITC" panose="03070402050302030203" pitchFamily="66" charset="0"/>
            </a:endParaRPr>
          </a:p>
        </p:txBody>
      </p:sp>
      <p:sp>
        <p:nvSpPr>
          <p:cNvPr id="3" name="Rectangle 2">
            <a:extLst>
              <a:ext uri="{FF2B5EF4-FFF2-40B4-BE49-F238E27FC236}">
                <a16:creationId xmlns:a16="http://schemas.microsoft.com/office/drawing/2014/main" id="{D155F351-372E-856E-CA01-856218767B07}"/>
              </a:ext>
            </a:extLst>
          </p:cNvPr>
          <p:cNvSpPr/>
          <p:nvPr/>
        </p:nvSpPr>
        <p:spPr>
          <a:xfrm>
            <a:off x="9635318" y="586854"/>
            <a:ext cx="1678675" cy="2006221"/>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3068683496"/>
      </p:ext>
    </p:extLst>
  </p:cSld>
  <p:clrMapOvr>
    <a:masterClrMapping/>
  </p:clrMapOvr>
</p:sld>
</file>

<file path=ppt/theme/theme1.xml><?xml version="1.0" encoding="utf-8"?>
<a:theme xmlns:a="http://schemas.openxmlformats.org/drawingml/2006/main" name="Thème Office">
  <a:themeElements>
    <a:clrScheme name="ADEME">
      <a:dk1>
        <a:sysClr val="windowText" lastClr="000000"/>
      </a:dk1>
      <a:lt1>
        <a:sysClr val="window" lastClr="FFFFFF"/>
      </a:lt1>
      <a:dk2>
        <a:srgbClr val="169B62"/>
      </a:dk2>
      <a:lt2>
        <a:srgbClr val="466964"/>
      </a:lt2>
      <a:accent1>
        <a:srgbClr val="5770BE"/>
      </a:accent1>
      <a:accent2>
        <a:srgbClr val="484D7A"/>
      </a:accent2>
      <a:accent3>
        <a:srgbClr val="FF8D7E"/>
      </a:accent3>
      <a:accent4>
        <a:srgbClr val="FFE800"/>
      </a:accent4>
      <a:accent5>
        <a:srgbClr val="FF9940"/>
      </a:accent5>
      <a:accent6>
        <a:srgbClr val="FF6F4C"/>
      </a:accent6>
      <a:hlink>
        <a:srgbClr val="7D4E5B"/>
      </a:hlink>
      <a:folHlink>
        <a:srgbClr val="A26859"/>
      </a:folHlink>
    </a:clrScheme>
    <a:fontScheme name="Personnalisé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0200320_ADEME_Masque PPT Arial.pptx [Lecture seule]" id="{2C70ABF1-A830-4F25-86D2-0526B50EC19D}" vid="{57811D07-33D5-43AE-8025-39FCACA17539}"/>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0da6b1e9-d383-4652-a679-a6b5b7ae0a9a">
      <Terms xmlns="http://schemas.microsoft.com/office/infopath/2007/PartnerControls"/>
    </lcf76f155ced4ddcb4097134ff3c332f>
    <TaxCatchAll xmlns="f8b44c4c-169d-491e-8aca-e3c7720d9cff" xsi:nil="true"/>
    <PR_x65e5_ xmlns="0da6b1e9-d383-4652-a679-a6b5b7ae0a9a">2025-11-27T03:38:56+00:00</PR_x65e5_>
  </documentManagement>
</p:properties>
</file>

<file path=customXml/item3.xml><?xml version="1.0" encoding="utf-8"?>
<ct:contentTypeSchema xmlns:ct="http://schemas.microsoft.com/office/2006/metadata/contentType" xmlns:ma="http://schemas.microsoft.com/office/2006/metadata/properties/metaAttributes" ct:_="" ma:_="" ma:contentTypeName="ドキュメント" ma:contentTypeID="0x01010088EE37CBB6C0BC4293A032E9F81BBD62" ma:contentTypeVersion="18" ma:contentTypeDescription="新しいドキュメントを作成します。" ma:contentTypeScope="" ma:versionID="0e3008b2ffd3c00c72a72856e84dd8f0">
  <xsd:schema xmlns:xsd="http://www.w3.org/2001/XMLSchema" xmlns:xs="http://www.w3.org/2001/XMLSchema" xmlns:p="http://schemas.microsoft.com/office/2006/metadata/properties" xmlns:ns2="0da6b1e9-d383-4652-a679-a6b5b7ae0a9a" xmlns:ns3="f8b44c4c-169d-491e-8aca-e3c7720d9cff" targetNamespace="http://schemas.microsoft.com/office/2006/metadata/properties" ma:root="true" ma:fieldsID="c07df8c55c9b4210b59149aa0abebd5a" ns2:_="" ns3:_="">
    <xsd:import namespace="0da6b1e9-d383-4652-a679-a6b5b7ae0a9a"/>
    <xsd:import namespace="f8b44c4c-169d-491e-8aca-e3c7720d9cff"/>
    <xsd:element name="properties">
      <xsd:complexType>
        <xsd:sequence>
          <xsd:element name="documentManagement">
            <xsd:complexType>
              <xsd:all>
                <xsd:element ref="ns2:MediaServiceMetadata" minOccurs="0"/>
                <xsd:element ref="ns2:MediaServiceFastMetadata"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3:SharedWithUsers" minOccurs="0"/>
                <xsd:element ref="ns3:SharedWithDetails" minOccurs="0"/>
                <xsd:element ref="ns2:MediaServiceObjectDetectorVersions" minOccurs="0"/>
                <xsd:element ref="ns2:MediaServiceDateTaken" minOccurs="0"/>
                <xsd:element ref="ns2:MediaLengthInSeconds" minOccurs="0"/>
                <xsd:element ref="ns2:MediaServiceSearchProperties" minOccurs="0"/>
                <xsd:element ref="ns2:PR_x65e5_"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da6b1e9-d383-4652-a679-a6b5b7ae0a9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1" nillable="true" ma:taxonomy="true" ma:internalName="lcf76f155ced4ddcb4097134ff3c332f" ma:taxonomyFieldName="MediaServiceImageTags" ma:displayName="画像タグ" ma:readOnly="false" ma:fieldId="{5cf76f15-5ced-4ddc-b409-7134ff3c332f}" ma:taxonomyMulti="true" ma:sspId="8776f33e-360e-4421-95ec-db1b42831c87" ma:termSetId="09814cd3-568e-fe90-9814-8d621ff8fb84" ma:anchorId="fba54fb3-c3e1-fe81-a776-ca4b69148c4d" ma:open="true" ma:isKeyword="false">
      <xsd:complexType>
        <xsd:sequence>
          <xsd:element ref="pc:Terms" minOccurs="0" maxOccurs="1"/>
        </xsd:sequence>
      </xsd:complex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bjectDetectorVersions" ma:index="18" nillable="true" ma:displayName="MediaServiceObjectDetectorVersions" ma:hidden="true" ma:indexed="true" ma:internalName="MediaServiceObjectDetectorVersions" ma:readOnly="true">
      <xsd:simpleType>
        <xsd:restriction base="dms:Text"/>
      </xsd:simpleType>
    </xsd:element>
    <xsd:element name="MediaServiceDateTaken" ma:index="19" nillable="true" ma:displayName="MediaServiceDateTaken" ma:hidden="true" ma:indexed="true" ma:internalName="MediaServiceDateTake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MediaServiceSearchProperties" ma:index="21" nillable="true" ma:displayName="MediaServiceSearchProperties" ma:hidden="true" ma:internalName="MediaServiceSearchProperties" ma:readOnly="true">
      <xsd:simpleType>
        <xsd:restriction base="dms:Note"/>
      </xsd:simpleType>
    </xsd:element>
    <xsd:element name="PR_x65e5_" ma:index="22" nillable="true" ma:displayName="PR日" ma:default="[today]" ma:format="DateOnly" ma:internalName="PR_x65e5_">
      <xsd:simpleType>
        <xsd:restriction base="dms:DateTime"/>
      </xsd:simpleType>
    </xsd:element>
    <xsd:element name="MediaServiceLocation" ma:index="23" nillable="true" ma:displayName="Location" ma:indexed="true" ma:internalName="MediaServiceLocation" ma:readOnly="true">
      <xsd:simpleType>
        <xsd:restriction base="dms:Text"/>
      </xsd:simpleType>
    </xsd:element>
    <xsd:element name="MediaServiceBillingMetadata" ma:index="24"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f8b44c4c-169d-491e-8aca-e3c7720d9cff" elementFormDefault="qualified">
    <xsd:import namespace="http://schemas.microsoft.com/office/2006/documentManagement/types"/>
    <xsd:import namespace="http://schemas.microsoft.com/office/infopath/2007/PartnerControls"/>
    <xsd:element name="TaxCatchAll" ma:index="12" nillable="true" ma:displayName="Taxonomy Catch All Column" ma:hidden="true" ma:list="{ec716d0a-8bbf-49aa-b070-1d2ee42adc2e}" ma:internalName="TaxCatchAll" ma:showField="CatchAllData" ma:web="f8b44c4c-169d-491e-8aca-e3c7720d9cff">
      <xsd:complexType>
        <xsd:complexContent>
          <xsd:extension base="dms:MultiChoiceLookup">
            <xsd:sequence>
              <xsd:element name="Value" type="dms:Lookup" maxOccurs="unbounded" minOccurs="0" nillable="true"/>
            </xsd:sequence>
          </xsd:extension>
        </xsd:complexContent>
      </xsd:complexType>
    </xsd:element>
    <xsd:element name="SharedWithUsers" ma:index="16"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共有相手の詳細情報"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9F9E09F-234D-4896-BDEF-9EBA27CD196D}">
  <ds:schemaRefs>
    <ds:schemaRef ds:uri="http://schemas.microsoft.com/sharepoint/v3/contenttype/forms"/>
  </ds:schemaRefs>
</ds:datastoreItem>
</file>

<file path=customXml/itemProps2.xml><?xml version="1.0" encoding="utf-8"?>
<ds:datastoreItem xmlns:ds="http://schemas.openxmlformats.org/officeDocument/2006/customXml" ds:itemID="{24FC129D-2694-4EA6-8DBB-0BE388C2349A}">
  <ds:schemaRefs>
    <ds:schemaRef ds:uri="http://purl.org/dc/terms/"/>
    <ds:schemaRef ds:uri="http://schemas.openxmlformats.org/package/2006/metadata/core-properties"/>
    <ds:schemaRef ds:uri="http://purl.org/dc/dcmitype/"/>
    <ds:schemaRef ds:uri="http://schemas.microsoft.com/office/infopath/2007/PartnerControls"/>
    <ds:schemaRef ds:uri="http://schemas.microsoft.com/office/2006/documentManagement/types"/>
    <ds:schemaRef ds:uri="http://schemas.microsoft.com/office/2006/metadata/properties"/>
    <ds:schemaRef ds:uri="7bfb4998-b2a5-4276-878e-46f30b2304a0"/>
    <ds:schemaRef ds:uri="http://www.w3.org/XML/1998/namespace"/>
    <ds:schemaRef ds:uri="http://purl.org/dc/elements/1.1/"/>
  </ds:schemaRefs>
</ds:datastoreItem>
</file>

<file path=customXml/itemProps3.xml><?xml version="1.0" encoding="utf-8"?>
<ds:datastoreItem xmlns:ds="http://schemas.openxmlformats.org/officeDocument/2006/customXml" ds:itemID="{53588A89-EF39-4154-A6DC-D22B294797A7}"/>
</file>

<file path=docMetadata/LabelInfo.xml><?xml version="1.0" encoding="utf-8"?>
<clbl:labelList xmlns:clbl="http://schemas.microsoft.com/office/2020/mipLabelMetadata">
  <clbl:label id="{41bed54f-5f95-48dd-afe0-0b178bf00df1}" enabled="0" method="" siteId="{41bed54f-5f95-48dd-afe0-0b178bf00df1}" removed="1"/>
  <clbl:label id="{7f30fc12-c89a-4829-a476-5bf9e2086332}" enabled="1" method="Privileged" siteId="{d6b0bbee-7cd9-4d60-bce6-4a67b543e2ae}" contentBits="0" removed="0"/>
  <clbl:label id="{a6b84135-ab90-4b03-a415-784f8f15a7f1}" enabled="1" method="Privileged" siteId="{2882be50-2012-4d88-ac86-544124e120c8}" removed="0"/>
</clbl:labelList>
</file>

<file path=docProps/app.xml><?xml version="1.0" encoding="utf-8"?>
<Properties xmlns="http://schemas.openxmlformats.org/officeDocument/2006/extended-properties" xmlns:vt="http://schemas.openxmlformats.org/officeDocument/2006/docPropsVTypes">
  <Template>modele_bleu-16_9</Template>
  <TotalTime>2795</TotalTime>
  <Words>1603</Words>
  <Application>Microsoft Office PowerPoint</Application>
  <PresentationFormat>Grand écran</PresentationFormat>
  <Paragraphs>136</Paragraphs>
  <Slides>7</Slides>
  <Notes>6</Notes>
  <HiddenSlides>0</HiddenSlides>
  <MMClips>0</MMClips>
  <ScaleCrop>false</ScaleCrop>
  <HeadingPairs>
    <vt:vector size="6" baseType="variant">
      <vt:variant>
        <vt:lpstr>Polices utilisées</vt:lpstr>
      </vt:variant>
      <vt:variant>
        <vt:i4>7</vt:i4>
      </vt:variant>
      <vt:variant>
        <vt:lpstr>Thème</vt:lpstr>
      </vt:variant>
      <vt:variant>
        <vt:i4>1</vt:i4>
      </vt:variant>
      <vt:variant>
        <vt:lpstr>Titres des diapositives</vt:lpstr>
      </vt:variant>
      <vt:variant>
        <vt:i4>7</vt:i4>
      </vt:variant>
    </vt:vector>
  </HeadingPairs>
  <TitlesOfParts>
    <vt:vector size="15" baseType="lpstr">
      <vt:lpstr>Arial</vt:lpstr>
      <vt:lpstr>Bradley Hand ITC</vt:lpstr>
      <vt:lpstr>Calibri</vt:lpstr>
      <vt:lpstr>Courier New</vt:lpstr>
      <vt:lpstr>Marianne</vt:lpstr>
      <vt:lpstr>Times New Roman</vt:lpstr>
      <vt:lpstr>Wingdings</vt:lpstr>
      <vt:lpstr>Thème Office</vt:lpstr>
      <vt:lpstr>A-LCA  SG7 : drafting Presentation of the draft 26 th of november 2025</vt:lpstr>
      <vt:lpstr>What have been done by SG7</vt:lpstr>
      <vt:lpstr>What have been done by SG7 : SG6 focus</vt:lpstr>
      <vt:lpstr>Figures issues – coherency</vt:lpstr>
      <vt:lpstr>Figures issues – editorial (minor)</vt:lpstr>
      <vt:lpstr>Next steps</vt:lpstr>
      <vt:lpstr>Présentation PowerPoint</vt:lpstr>
    </vt:vector>
  </TitlesOfParts>
  <Company>ADEME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TITRE EN MAJUSCULES,  SUR DEUX LIGNES MAXIMUM</dc:title>
  <dc:creator>GAGNEPAIN Laurent</dc:creator>
  <cp:lastModifiedBy>MIR Caroline</cp:lastModifiedBy>
  <cp:revision>4</cp:revision>
  <dcterms:created xsi:type="dcterms:W3CDTF">2021-06-21T14:24:45Z</dcterms:created>
  <dcterms:modified xsi:type="dcterms:W3CDTF">2025-11-26T12:28:10Z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0x01010088EE37CBB6C0BC4293A032E9F81BBD62</vt:lpwstr>
  </property>
  <property fmtid="{D5CDD505-2E9C-101B-9397-08002B2CF9AE}" pid="3" name="MediaServiceImageTags">
    <vt:lpwstr/>
  </property>
  <property fmtid="{D5CDD505-2E9C-101B-9397-08002B2CF9AE}" pid="4" name="MSIP_Label_98ce3bfb-fff1-481a-835b-0a342757958d_Enabled">
    <vt:lpwstr>true</vt:lpwstr>
  </property>
  <property fmtid="{D5CDD505-2E9C-101B-9397-08002B2CF9AE}" pid="5" name="MSIP_Label_98ce3bfb-fff1-481a-835b-0a342757958d_SetDate">
    <vt:lpwstr>2025-10-27T09:28:54Z</vt:lpwstr>
  </property>
  <property fmtid="{D5CDD505-2E9C-101B-9397-08002B2CF9AE}" pid="6" name="MSIP_Label_98ce3bfb-fff1-481a-835b-0a342757958d_Method">
    <vt:lpwstr>Standard</vt:lpwstr>
  </property>
  <property fmtid="{D5CDD505-2E9C-101B-9397-08002B2CF9AE}" pid="7" name="MSIP_Label_98ce3bfb-fff1-481a-835b-0a342757958d_Name">
    <vt:lpwstr>C0 - Public</vt:lpwstr>
  </property>
  <property fmtid="{D5CDD505-2E9C-101B-9397-08002B2CF9AE}" pid="8" name="MSIP_Label_98ce3bfb-fff1-481a-835b-0a342757958d_SiteId">
    <vt:lpwstr>cb6c2492-4a85-4b15-85a1-ed94d47e5849</vt:lpwstr>
  </property>
  <property fmtid="{D5CDD505-2E9C-101B-9397-08002B2CF9AE}" pid="9" name="MSIP_Label_98ce3bfb-fff1-481a-835b-0a342757958d_ActionId">
    <vt:lpwstr>89659b18-0446-4f58-815e-09f4665475f7</vt:lpwstr>
  </property>
  <property fmtid="{D5CDD505-2E9C-101B-9397-08002B2CF9AE}" pid="10" name="MSIP_Label_98ce3bfb-fff1-481a-835b-0a342757958d_ContentBits">
    <vt:lpwstr>0</vt:lpwstr>
  </property>
  <property fmtid="{D5CDD505-2E9C-101B-9397-08002B2CF9AE}" pid="11" name="MSIP_Label_98ce3bfb-fff1-481a-835b-0a342757958d_Tag">
    <vt:lpwstr>10, 3, 0, 1</vt:lpwstr>
  </property>
</Properties>
</file>