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9" r:id="rId5"/>
  </p:sldMasterIdLst>
  <p:notesMasterIdLst>
    <p:notesMasterId r:id="rId8"/>
  </p:notesMasterIdLst>
  <p:sldIdLst>
    <p:sldId id="2147482646" r:id="rId6"/>
    <p:sldId id="2147483564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D383E348-39DB-4C85-8827-3EF441A0667C}">
          <p14:sldIdLst>
            <p14:sldId id="2147482646"/>
            <p14:sldId id="214748356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6" autoAdjust="0"/>
    <p:restoredTop sz="94660"/>
  </p:normalViewPr>
  <p:slideViewPr>
    <p:cSldViewPr snapToGrid="0">
      <p:cViewPr varScale="1">
        <p:scale>
          <a:sx n="77" d="100"/>
          <a:sy n="77" d="100"/>
        </p:scale>
        <p:origin x="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DASHI YAMAGUCHI (山口 直志)" userId="f37028fa-1e8d-4051-af93-18381ccbc706" providerId="ADAL" clId="{CE119B6A-93FF-4AF1-B095-7009CBEE1B24}"/>
    <pc:docChg chg="custSel modSld">
      <pc:chgData name="TADASHI YAMAGUCHI (山口 直志)" userId="f37028fa-1e8d-4051-af93-18381ccbc706" providerId="ADAL" clId="{CE119B6A-93FF-4AF1-B095-7009CBEE1B24}" dt="2025-11-24T11:43:42.835" v="59" actId="20577"/>
      <pc:docMkLst>
        <pc:docMk/>
      </pc:docMkLst>
      <pc:sldChg chg="delSp modSp mod">
        <pc:chgData name="TADASHI YAMAGUCHI (山口 直志)" userId="f37028fa-1e8d-4051-af93-18381ccbc706" providerId="ADAL" clId="{CE119B6A-93FF-4AF1-B095-7009CBEE1B24}" dt="2025-11-24T11:43:42.835" v="59" actId="20577"/>
        <pc:sldMkLst>
          <pc:docMk/>
          <pc:sldMk cId="265111413" sldId="2147483564"/>
        </pc:sldMkLst>
        <pc:spChg chg="del">
          <ac:chgData name="TADASHI YAMAGUCHI (山口 直志)" userId="f37028fa-1e8d-4051-af93-18381ccbc706" providerId="ADAL" clId="{CE119B6A-93FF-4AF1-B095-7009CBEE1B24}" dt="2025-11-24T11:43:04.048" v="0" actId="478"/>
          <ac:spMkLst>
            <pc:docMk/>
            <pc:sldMk cId="265111413" sldId="2147483564"/>
            <ac:spMk id="3" creationId="{E3B7D2C3-28DB-2ED3-75E1-97A3C565DBA0}"/>
          </ac:spMkLst>
        </pc:spChg>
        <pc:spChg chg="mod">
          <ac:chgData name="TADASHI YAMAGUCHI (山口 直志)" userId="f37028fa-1e8d-4051-af93-18381ccbc706" providerId="ADAL" clId="{CE119B6A-93FF-4AF1-B095-7009CBEE1B24}" dt="2025-11-24T11:43:42.835" v="59" actId="20577"/>
          <ac:spMkLst>
            <pc:docMk/>
            <pc:sldMk cId="265111413" sldId="2147483564"/>
            <ac:spMk id="5" creationId="{0D84370B-5E3B-1B91-E152-27C4F22462B0}"/>
          </ac:spMkLst>
        </pc:spChg>
      </pc:sldChg>
    </pc:docChg>
  </pc:docChgLst>
  <pc:docChgLst>
    <pc:chgData name="SHION MISE (三瀬 史遠)" userId="1b6b481c-01c6-4ded-8485-5d72fdf4bbb2" providerId="ADAL" clId="{8F1F78F5-3D08-4AD2-B9E3-219408916E10}"/>
    <pc:docChg chg="custSel modSld">
      <pc:chgData name="SHION MISE (三瀬 史遠)" userId="1b6b481c-01c6-4ded-8485-5d72fdf4bbb2" providerId="ADAL" clId="{8F1F78F5-3D08-4AD2-B9E3-219408916E10}" dt="2025-11-21T11:44:30.770" v="359" actId="1076"/>
      <pc:docMkLst>
        <pc:docMk/>
      </pc:docMkLst>
      <pc:sldChg chg="modSp mod">
        <pc:chgData name="SHION MISE (三瀬 史遠)" userId="1b6b481c-01c6-4ded-8485-5d72fdf4bbb2" providerId="ADAL" clId="{8F1F78F5-3D08-4AD2-B9E3-219408916E10}" dt="2025-11-21T11:44:30.770" v="359" actId="1076"/>
        <pc:sldMkLst>
          <pc:docMk/>
          <pc:sldMk cId="3458670198" sldId="2147482646"/>
        </pc:sldMkLst>
        <pc:spChg chg="mod">
          <ac:chgData name="SHION MISE (三瀬 史遠)" userId="1b6b481c-01c6-4ded-8485-5d72fdf4bbb2" providerId="ADAL" clId="{8F1F78F5-3D08-4AD2-B9E3-219408916E10}" dt="2025-11-21T11:44:30.770" v="359" actId="1076"/>
          <ac:spMkLst>
            <pc:docMk/>
            <pc:sldMk cId="3458670198" sldId="2147482646"/>
            <ac:spMk id="2" creationId="{03FFBEBD-A6FC-4370-B678-3E77E110887F}"/>
          </ac:spMkLst>
        </pc:spChg>
        <pc:spChg chg="mod">
          <ac:chgData name="SHION MISE (三瀬 史遠)" userId="1b6b481c-01c6-4ded-8485-5d72fdf4bbb2" providerId="ADAL" clId="{8F1F78F5-3D08-4AD2-B9E3-219408916E10}" dt="2025-11-21T04:23:26.125" v="257" actId="313"/>
          <ac:spMkLst>
            <pc:docMk/>
            <pc:sldMk cId="3458670198" sldId="2147482646"/>
            <ac:spMk id="6" creationId="{00000000-0000-0000-0000-000000000000}"/>
          </ac:spMkLst>
        </pc:spChg>
      </pc:sldChg>
      <pc:sldChg chg="mod modShow">
        <pc:chgData name="SHION MISE (三瀬 史遠)" userId="1b6b481c-01c6-4ded-8485-5d72fdf4bbb2" providerId="ADAL" clId="{8F1F78F5-3D08-4AD2-B9E3-219408916E10}" dt="2025-11-21T04:18:46.484" v="2" actId="729"/>
        <pc:sldMkLst>
          <pc:docMk/>
          <pc:sldMk cId="265111413" sldId="2147483564"/>
        </pc:sldMkLst>
      </pc:sldChg>
      <pc:sldChg chg="mod modShow">
        <pc:chgData name="SHION MISE (三瀬 史遠)" userId="1b6b481c-01c6-4ded-8485-5d72fdf4bbb2" providerId="ADAL" clId="{8F1F78F5-3D08-4AD2-B9E3-219408916E10}" dt="2025-11-21T04:18:46.484" v="2" actId="729"/>
        <pc:sldMkLst>
          <pc:docMk/>
          <pc:sldMk cId="3855035132" sldId="2147483582"/>
        </pc:sldMkLst>
      </pc:sldChg>
      <pc:sldChg chg="mod modShow">
        <pc:chgData name="SHION MISE (三瀬 史遠)" userId="1b6b481c-01c6-4ded-8485-5d72fdf4bbb2" providerId="ADAL" clId="{8F1F78F5-3D08-4AD2-B9E3-219408916E10}" dt="2025-11-21T04:18:46.484" v="2" actId="729"/>
        <pc:sldMkLst>
          <pc:docMk/>
          <pc:sldMk cId="796123993" sldId="2147483583"/>
        </pc:sldMkLst>
      </pc:sldChg>
      <pc:sldChg chg="mod modShow">
        <pc:chgData name="SHION MISE (三瀬 史遠)" userId="1b6b481c-01c6-4ded-8485-5d72fdf4bbb2" providerId="ADAL" clId="{8F1F78F5-3D08-4AD2-B9E3-219408916E10}" dt="2025-11-21T04:18:46.484" v="2" actId="729"/>
        <pc:sldMkLst>
          <pc:docMk/>
          <pc:sldMk cId="2581698512" sldId="2147483584"/>
        </pc:sldMkLst>
      </pc:sldChg>
      <pc:sldChg chg="mod modShow">
        <pc:chgData name="SHION MISE (三瀬 史遠)" userId="1b6b481c-01c6-4ded-8485-5d72fdf4bbb2" providerId="ADAL" clId="{8F1F78F5-3D08-4AD2-B9E3-219408916E10}" dt="2025-11-21T04:18:46.484" v="2" actId="729"/>
        <pc:sldMkLst>
          <pc:docMk/>
          <pc:sldMk cId="2141555415" sldId="2147483585"/>
        </pc:sldMkLst>
      </pc:sldChg>
    </pc:docChg>
  </pc:docChgLst>
  <pc:docChgLst>
    <pc:chgData name="TADASHI YAMAGUCHI (山口 直志)" userId="f37028fa-1e8d-4051-af93-18381ccbc706" providerId="ADAL" clId="{97E4B302-3784-40DA-80E2-A025B6C5026E}"/>
    <pc:docChg chg="undo custSel addSld modSld">
      <pc:chgData name="TADASHI YAMAGUCHI (山口 直志)" userId="f37028fa-1e8d-4051-af93-18381ccbc706" providerId="ADAL" clId="{97E4B302-3784-40DA-80E2-A025B6C5026E}" dt="2025-10-23T04:40:09.701" v="2575" actId="1076"/>
      <pc:docMkLst>
        <pc:docMk/>
      </pc:docMkLst>
      <pc:sldChg chg="addSp delSp modSp add mod">
        <pc:chgData name="TADASHI YAMAGUCHI (山口 直志)" userId="f37028fa-1e8d-4051-af93-18381ccbc706" providerId="ADAL" clId="{97E4B302-3784-40DA-80E2-A025B6C5026E}" dt="2025-10-23T04:40:09.701" v="2575" actId="1076"/>
        <pc:sldMkLst>
          <pc:docMk/>
          <pc:sldMk cId="2141555415" sldId="2147483585"/>
        </pc:sldMkLst>
        <pc:spChg chg="add mod">
          <ac:chgData name="TADASHI YAMAGUCHI (山口 直志)" userId="f37028fa-1e8d-4051-af93-18381ccbc706" providerId="ADAL" clId="{97E4B302-3784-40DA-80E2-A025B6C5026E}" dt="2025-10-23T04:40:06.305" v="2574" actId="1076"/>
          <ac:spMkLst>
            <pc:docMk/>
            <pc:sldMk cId="2141555415" sldId="2147483585"/>
            <ac:spMk id="4" creationId="{6D4A2CDC-7BA7-40F1-A8F6-669B207F6786}"/>
          </ac:spMkLst>
        </pc:spChg>
        <pc:spChg chg="add mod">
          <ac:chgData name="TADASHI YAMAGUCHI (山口 直志)" userId="f37028fa-1e8d-4051-af93-18381ccbc706" providerId="ADAL" clId="{97E4B302-3784-40DA-80E2-A025B6C5026E}" dt="2025-10-23T04:40:09.701" v="2575" actId="1076"/>
          <ac:spMkLst>
            <pc:docMk/>
            <pc:sldMk cId="2141555415" sldId="2147483585"/>
            <ac:spMk id="10" creationId="{104C78E1-E2AC-1676-ABAC-5567BEC62AA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7B8B8A-BF43-4CA2-9D22-C8BCD096AAF8}" type="datetimeFigureOut">
              <a:rPr kumimoji="1" lang="ja-JP" altLang="en-US" smtClean="0"/>
              <a:t>2025/11/24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9278D-E771-4B43-AEF2-3772CEE114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608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763809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000" b="1" cap="none" spc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243484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4036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ブラン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7937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2381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コンテンツ/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6876" y="1279712"/>
            <a:ext cx="11520000" cy="5040000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 sz="2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 sz="18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0078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デバイ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0532" y="2440153"/>
            <a:ext cx="9888000" cy="648000"/>
          </a:xfrm>
          <a:prstGeom prst="rect">
            <a:avLst/>
          </a:prstGeom>
        </p:spPr>
        <p:txBody>
          <a:bodyPr anchor="b"/>
          <a:lstStyle>
            <a:lvl1pPr>
              <a:defRPr sz="2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3016153"/>
            <a:ext cx="12192000" cy="72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150852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>
          <a:xfrm>
            <a:off x="0" y="6282000"/>
            <a:ext cx="12192000" cy="576000"/>
          </a:xfrm>
          <a:prstGeom prst="rect">
            <a:avLst/>
          </a:prstGeom>
          <a:solidFill>
            <a:srgbClr val="8CF0F0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20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9483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ブラン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698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763809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000" b="1" cap="none" spc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243484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8233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コンテンツ/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6876" y="1279712"/>
            <a:ext cx="11520000" cy="5040000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 sz="2400" b="1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4746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デバイ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0532" y="2440153"/>
            <a:ext cx="9888000" cy="648000"/>
          </a:xfrm>
          <a:prstGeom prst="rect">
            <a:avLst/>
          </a:prstGeom>
        </p:spPr>
        <p:txBody>
          <a:bodyPr anchor="b"/>
          <a:lstStyle>
            <a:lvl1pPr>
              <a:defRPr sz="2800" b="1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3016153"/>
            <a:ext cx="12192000" cy="72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706951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>
          <a:xfrm>
            <a:off x="0" y="5914357"/>
            <a:ext cx="12192000" cy="576000"/>
          </a:xfrm>
          <a:prstGeom prst="rect">
            <a:avLst/>
          </a:prstGeom>
          <a:solidFill>
            <a:srgbClr val="8CF0F0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20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3152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jasic.org/j/top.htm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jasic.org/j/top.htm" TargetMode="External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992000" y="6498000"/>
            <a:ext cx="12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25521C42-4E1A-4C54-9F7D-AF2B1AD94E9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12192000" cy="576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  <p:pic>
        <p:nvPicPr>
          <p:cNvPr id="8" name="Picture 4" descr="header_r1_c1">
            <a:hlinkClick r:id="rId7"/>
          </p:cNvPr>
          <p:cNvPicPr>
            <a:picLocks noChangeAspect="1" noChangeArrowheads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" r="-136"/>
          <a:stretch/>
        </p:blipFill>
        <p:spPr bwMode="auto">
          <a:xfrm>
            <a:off x="10266763" y="0"/>
            <a:ext cx="1925237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047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992000" y="6498000"/>
            <a:ext cx="12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25521C42-4E1A-4C54-9F7D-AF2B1AD94E9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12192000" cy="576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  <p:pic>
        <p:nvPicPr>
          <p:cNvPr id="8" name="Picture 4" descr="header_r1_c1">
            <a:hlinkClick r:id="rId8"/>
          </p:cNvPr>
          <p:cNvPicPr>
            <a:picLocks noChangeAspect="1" noChangeArrowheads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" r="-136"/>
          <a:stretch/>
        </p:blipFill>
        <p:spPr bwMode="auto">
          <a:xfrm>
            <a:off x="10266763" y="0"/>
            <a:ext cx="1925237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275F21-9B0B-6633-F3D5-42A10AC727E3}"/>
              </a:ext>
            </a:extLst>
          </p:cNvPr>
          <p:cNvSpPr txBox="1"/>
          <p:nvPr userDrawn="1"/>
        </p:nvSpPr>
        <p:spPr>
          <a:xfrm>
            <a:off x="362528" y="6498000"/>
            <a:ext cx="1146694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Copyright © 2025 JASIC, </a:t>
            </a:r>
            <a:r>
              <a:rPr lang="en-US" altLang="ja-JP" sz="1200" b="0" i="0" u="none" strike="noStrike" baseline="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all rights reserved. For reproduction permission and all other issues, please contact [jasic@jasic.org] </a:t>
            </a:r>
            <a:endParaRPr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B762405-E051-94B6-D93B-287DDBA1B0A8}"/>
              </a:ext>
            </a:extLst>
          </p:cNvPr>
          <p:cNvCxnSpPr>
            <a:cxnSpLocks/>
          </p:cNvCxnSpPr>
          <p:nvPr userDrawn="1"/>
        </p:nvCxnSpPr>
        <p:spPr>
          <a:xfrm>
            <a:off x="156000" y="6498000"/>
            <a:ext cx="11880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0180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6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>
          <a:xfrm>
            <a:off x="1524000" y="5499761"/>
            <a:ext cx="9144000" cy="460464"/>
          </a:xfrm>
        </p:spPr>
        <p:txBody>
          <a:bodyPr/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November 27th 2025</a:t>
            </a:r>
            <a:endParaRPr kumimoji="1"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521C42-4E1A-4C54-9F7D-AF2B1AD94E92}" type="slidenum">
              <a:rPr kumimoji="1" lang="ja-JP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" name="タイトル 4">
            <a:extLst>
              <a:ext uri="{FF2B5EF4-FFF2-40B4-BE49-F238E27FC236}">
                <a16:creationId xmlns:a16="http://schemas.microsoft.com/office/drawing/2014/main" id="{7C8DE5BF-8730-F8B0-E8E6-00105FDEE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63713"/>
            <a:ext cx="9144000" cy="1665287"/>
          </a:xfrm>
        </p:spPr>
        <p:txBody>
          <a:bodyPr/>
          <a:lstStyle/>
          <a:p>
            <a:r>
              <a:rPr kumimoji="1" lang="en-US" altLang="ja-JP" sz="4400" dirty="0">
                <a:latin typeface="Arial" panose="020B0604020202020204" pitchFamily="34" charset="0"/>
                <a:cs typeface="Arial" panose="020B0604020202020204" pitchFamily="34" charset="0"/>
              </a:rPr>
              <a:t>A-LCA IWG SG2 MTG</a:t>
            </a:r>
            <a:br>
              <a:rPr kumimoji="1" lang="en-US" altLang="ja-JP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1" lang="ja-JP" altLang="en-US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3FFBEBD-A6FC-4370-B678-3E77E110887F}"/>
              </a:ext>
            </a:extLst>
          </p:cNvPr>
          <p:cNvSpPr txBox="1"/>
          <p:nvPr/>
        </p:nvSpPr>
        <p:spPr>
          <a:xfrm>
            <a:off x="1628282" y="3387162"/>
            <a:ext cx="915988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None/>
            </a:pPr>
            <a:r>
              <a:rPr lang="en-US" altLang="ja-JP" sz="2400" dirty="0"/>
              <a:t>&lt;Agenda&gt;</a:t>
            </a:r>
          </a:p>
          <a:p>
            <a:r>
              <a:rPr lang="nl-BE" altLang="ja-JP" sz="2000" dirty="0"/>
              <a:t>1. Sharing progress on the open issue</a:t>
            </a:r>
          </a:p>
          <a:p>
            <a:r>
              <a:rPr lang="nl-BE" altLang="ja-JP" sz="2000" dirty="0"/>
              <a:t>2. Alignment and updates of the calculation formulas between SG2 and SG3</a:t>
            </a:r>
          </a:p>
        </p:txBody>
      </p:sp>
    </p:spTree>
    <p:extLst>
      <p:ext uri="{BB962C8B-B14F-4D97-AF65-F5344CB8AC3E}">
        <p14:creationId xmlns:p14="http://schemas.microsoft.com/office/powerpoint/2010/main" val="3458670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00B3108-EA17-CB2E-570E-B1D1D1C330D1}"/>
              </a:ext>
            </a:extLst>
          </p:cNvPr>
          <p:cNvSpPr txBox="1"/>
          <p:nvPr/>
        </p:nvSpPr>
        <p:spPr>
          <a:xfrm>
            <a:off x="0" y="932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SG2 regular meeting</a:t>
            </a:r>
          </a:p>
        </p:txBody>
      </p:sp>
      <p:graphicFrame>
        <p:nvGraphicFramePr>
          <p:cNvPr id="39" name="表 34">
            <a:extLst>
              <a:ext uri="{FF2B5EF4-FFF2-40B4-BE49-F238E27FC236}">
                <a16:creationId xmlns:a16="http://schemas.microsoft.com/office/drawing/2014/main" id="{682669F6-2EE5-6363-AE3F-1D6BB3BFA4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3675327"/>
              </p:ext>
            </p:extLst>
          </p:nvPr>
        </p:nvGraphicFramePr>
        <p:xfrm>
          <a:off x="1119868" y="1357782"/>
          <a:ext cx="9492035" cy="22535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0255">
                  <a:extLst>
                    <a:ext uri="{9D8B030D-6E8A-4147-A177-3AD203B41FA5}">
                      <a16:colId xmlns:a16="http://schemas.microsoft.com/office/drawing/2014/main" val="2042808537"/>
                    </a:ext>
                  </a:extLst>
                </a:gridCol>
                <a:gridCol w="726815">
                  <a:extLst>
                    <a:ext uri="{9D8B030D-6E8A-4147-A177-3AD203B41FA5}">
                      <a16:colId xmlns:a16="http://schemas.microsoft.com/office/drawing/2014/main" val="3499369743"/>
                    </a:ext>
                  </a:extLst>
                </a:gridCol>
                <a:gridCol w="726815">
                  <a:extLst>
                    <a:ext uri="{9D8B030D-6E8A-4147-A177-3AD203B41FA5}">
                      <a16:colId xmlns:a16="http://schemas.microsoft.com/office/drawing/2014/main" val="1021108847"/>
                    </a:ext>
                  </a:extLst>
                </a:gridCol>
                <a:gridCol w="726815">
                  <a:extLst>
                    <a:ext uri="{9D8B030D-6E8A-4147-A177-3AD203B41FA5}">
                      <a16:colId xmlns:a16="http://schemas.microsoft.com/office/drawing/2014/main" val="3427114601"/>
                    </a:ext>
                  </a:extLst>
                </a:gridCol>
                <a:gridCol w="726815">
                  <a:extLst>
                    <a:ext uri="{9D8B030D-6E8A-4147-A177-3AD203B41FA5}">
                      <a16:colId xmlns:a16="http://schemas.microsoft.com/office/drawing/2014/main" val="4239289717"/>
                    </a:ext>
                  </a:extLst>
                </a:gridCol>
                <a:gridCol w="726815">
                  <a:extLst>
                    <a:ext uri="{9D8B030D-6E8A-4147-A177-3AD203B41FA5}">
                      <a16:colId xmlns:a16="http://schemas.microsoft.com/office/drawing/2014/main" val="1515693268"/>
                    </a:ext>
                  </a:extLst>
                </a:gridCol>
                <a:gridCol w="726815">
                  <a:extLst>
                    <a:ext uri="{9D8B030D-6E8A-4147-A177-3AD203B41FA5}">
                      <a16:colId xmlns:a16="http://schemas.microsoft.com/office/drawing/2014/main" val="3080096928"/>
                    </a:ext>
                  </a:extLst>
                </a:gridCol>
                <a:gridCol w="726815">
                  <a:extLst>
                    <a:ext uri="{9D8B030D-6E8A-4147-A177-3AD203B41FA5}">
                      <a16:colId xmlns:a16="http://schemas.microsoft.com/office/drawing/2014/main" val="2516620209"/>
                    </a:ext>
                  </a:extLst>
                </a:gridCol>
                <a:gridCol w="726815">
                  <a:extLst>
                    <a:ext uri="{9D8B030D-6E8A-4147-A177-3AD203B41FA5}">
                      <a16:colId xmlns:a16="http://schemas.microsoft.com/office/drawing/2014/main" val="295825397"/>
                    </a:ext>
                  </a:extLst>
                </a:gridCol>
                <a:gridCol w="726815">
                  <a:extLst>
                    <a:ext uri="{9D8B030D-6E8A-4147-A177-3AD203B41FA5}">
                      <a16:colId xmlns:a16="http://schemas.microsoft.com/office/drawing/2014/main" val="1305199105"/>
                    </a:ext>
                  </a:extLst>
                </a:gridCol>
                <a:gridCol w="726815">
                  <a:extLst>
                    <a:ext uri="{9D8B030D-6E8A-4147-A177-3AD203B41FA5}">
                      <a16:colId xmlns:a16="http://schemas.microsoft.com/office/drawing/2014/main" val="2152341790"/>
                    </a:ext>
                  </a:extLst>
                </a:gridCol>
                <a:gridCol w="726815">
                  <a:extLst>
                    <a:ext uri="{9D8B030D-6E8A-4147-A177-3AD203B41FA5}">
                      <a16:colId xmlns:a16="http://schemas.microsoft.com/office/drawing/2014/main" val="3963445429"/>
                    </a:ext>
                  </a:extLst>
                </a:gridCol>
                <a:gridCol w="726815">
                  <a:extLst>
                    <a:ext uri="{9D8B030D-6E8A-4147-A177-3AD203B41FA5}">
                      <a16:colId xmlns:a16="http://schemas.microsoft.com/office/drawing/2014/main" val="2372120811"/>
                    </a:ext>
                  </a:extLst>
                </a:gridCol>
              </a:tblGrid>
              <a:tr h="353619"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1600" b="1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2025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200" b="1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600" b="1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600" b="1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2026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600" b="1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600" b="1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016726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Apr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May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Jun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Jul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Aug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Sep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Oct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Nov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Dec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Jan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Feb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Mar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3526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week</a:t>
                      </a:r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r>
                        <a:rPr kumimoji="1" lang="en-US" altLang="ja-JP" sz="1600" baseline="30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th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Thu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r>
                        <a:rPr kumimoji="1" lang="en-US" altLang="ja-JP" sz="1600" baseline="30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th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Thu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548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day</a:t>
                      </a:r>
                    </a:p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strike="dblStrike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→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non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7379820"/>
                  </a:ext>
                </a:extLst>
              </a:tr>
              <a:tr h="33883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time</a:t>
                      </a:r>
                    </a:p>
                  </a:txBody>
                  <a:tcPr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11-12 am CET</a:t>
                      </a:r>
                    </a:p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18-19 pm JST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10-11 am CET</a:t>
                      </a:r>
                    </a:p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18-19 pm JST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4217352"/>
                  </a:ext>
                </a:extLst>
              </a:tr>
            </a:tbl>
          </a:graphicData>
        </a:graphic>
      </p:graphicFrame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8A442F0-2804-757C-0F4F-9C7BF25DECBB}"/>
              </a:ext>
            </a:extLst>
          </p:cNvPr>
          <p:cNvSpPr/>
          <p:nvPr/>
        </p:nvSpPr>
        <p:spPr>
          <a:xfrm>
            <a:off x="5568592" y="3303544"/>
            <a:ext cx="137890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Summer time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85BEF9E-758F-AAC8-CEB0-99187FD90DB1}"/>
              </a:ext>
            </a:extLst>
          </p:cNvPr>
          <p:cNvSpPr/>
          <p:nvPr/>
        </p:nvSpPr>
        <p:spPr>
          <a:xfrm>
            <a:off x="9635353" y="3088100"/>
            <a:ext cx="976550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Standard</a:t>
            </a:r>
          </a:p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time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D84370B-5E3B-1B91-E152-27C4F22462B0}"/>
              </a:ext>
            </a:extLst>
          </p:cNvPr>
          <p:cNvSpPr txBox="1"/>
          <p:nvPr/>
        </p:nvSpPr>
        <p:spPr>
          <a:xfrm>
            <a:off x="575167" y="4582604"/>
            <a:ext cx="105116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We continue regular meetings until the next GRPE for phase1</a:t>
            </a:r>
          </a:p>
        </p:txBody>
      </p:sp>
    </p:spTree>
    <p:extLst>
      <p:ext uri="{BB962C8B-B14F-4D97-AF65-F5344CB8AC3E}">
        <p14:creationId xmlns:p14="http://schemas.microsoft.com/office/powerpoint/2010/main" val="265111413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ASIC.pptx" id="{F03D903B-D3A2-4878-8023-A94F61CEB0BC}" vid="{76EC6F4E-F924-4286-B210-B22E028E4E68}"/>
    </a:ext>
  </a:extLst>
</a:theme>
</file>

<file path=ppt/theme/theme2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ASIC.pptx" id="{F03D903B-D3A2-4878-8023-A94F61CEB0BC}" vid="{76EC6F4E-F924-4286-B210-B22E028E4E68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88EE37CBB6C0BC4293A032E9F81BBD62" ma:contentTypeVersion="18" ma:contentTypeDescription="新しいドキュメントを作成します。" ma:contentTypeScope="" ma:versionID="0e3008b2ffd3c00c72a72856e84dd8f0">
  <xsd:schema xmlns:xsd="http://www.w3.org/2001/XMLSchema" xmlns:xs="http://www.w3.org/2001/XMLSchema" xmlns:p="http://schemas.microsoft.com/office/2006/metadata/properties" xmlns:ns2="0da6b1e9-d383-4652-a679-a6b5b7ae0a9a" xmlns:ns3="f8b44c4c-169d-491e-8aca-e3c7720d9cff" targetNamespace="http://schemas.microsoft.com/office/2006/metadata/properties" ma:root="true" ma:fieldsID="c07df8c55c9b4210b59149aa0abebd5a" ns2:_="" ns3:_="">
    <xsd:import namespace="0da6b1e9-d383-4652-a679-a6b5b7ae0a9a"/>
    <xsd:import namespace="f8b44c4c-169d-491e-8aca-e3c7720d9c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MediaServiceSearchProperties" minOccurs="0"/>
                <xsd:element ref="ns2:PR_x65e5_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a6b1e9-d383-4652-a679-a6b5b7ae0a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画像タグ" ma:readOnly="false" ma:fieldId="{5cf76f15-5ced-4ddc-b409-7134ff3c332f}" ma:taxonomyMulti="true" ma:sspId="8776f33e-360e-4421-95ec-db1b42831c8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PR_x65e5_" ma:index="22" nillable="true" ma:displayName="PR日" ma:default="[today]" ma:format="DateOnly" ma:internalName="PR_x65e5_">
      <xsd:simpleType>
        <xsd:restriction base="dms:DateTime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b44c4c-169d-491e-8aca-e3c7720d9cff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c716d0a-8bbf-49aa-b070-1d2ee42adc2e}" ma:internalName="TaxCatchAll" ma:showField="CatchAllData" ma:web="f8b44c4c-169d-491e-8aca-e3c7720d9c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da6b1e9-d383-4652-a679-a6b5b7ae0a9a">
      <Terms xmlns="http://schemas.microsoft.com/office/infopath/2007/PartnerControls"/>
    </lcf76f155ced4ddcb4097134ff3c332f>
    <TaxCatchAll xmlns="f8b44c4c-169d-491e-8aca-e3c7720d9cff" xsi:nil="true"/>
    <PR_x65e5_ xmlns="0da6b1e9-d383-4652-a679-a6b5b7ae0a9a">2025-03-20T12:28:20+00:00</PR_x65e5_>
  </documentManagement>
</p:properties>
</file>

<file path=customXml/itemProps1.xml><?xml version="1.0" encoding="utf-8"?>
<ds:datastoreItem xmlns:ds="http://schemas.openxmlformats.org/officeDocument/2006/customXml" ds:itemID="{A607DC43-DCA6-40E9-AEA3-3751A148AFE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C4718EA-BEF2-49F0-BC1E-1A41E03E1E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da6b1e9-d383-4652-a679-a6b5b7ae0a9a"/>
    <ds:schemaRef ds:uri="f8b44c4c-169d-491e-8aca-e3c7720d9c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46D5FB9-B300-4FC4-8CBB-49B261FD95C1}">
  <ds:schemaRefs>
    <ds:schemaRef ds:uri="http://schemas.microsoft.com/office/2006/metadata/properties"/>
    <ds:schemaRef ds:uri="http://schemas.microsoft.com/office/infopath/2007/PartnerControls"/>
    <ds:schemaRef ds:uri="0da6b1e9-d383-4652-a679-a6b5b7ae0a9a"/>
    <ds:schemaRef ds:uri="f8b44c4c-169d-491e-8aca-e3c7720d9cf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1466</TotalTime>
  <Words>97</Words>
  <Application>Microsoft Office PowerPoint</Application>
  <PresentationFormat>ワイド画面</PresentationFormat>
  <Paragraphs>46</Paragraphs>
  <Slides>2</Slides>
  <Notes>0</Notes>
  <HiddenSlides>1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Meiryo UI</vt:lpstr>
      <vt:lpstr>メイリオ</vt:lpstr>
      <vt:lpstr>游ゴシック</vt:lpstr>
      <vt:lpstr>Arial</vt:lpstr>
      <vt:lpstr>Wingdings</vt:lpstr>
      <vt:lpstr>デザインの設定</vt:lpstr>
      <vt:lpstr>1_デザインの設定</vt:lpstr>
      <vt:lpstr>A-LCA IWG SG2 MTG 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keywords>SecrecyB; A.01.0010; HM</cp:keywords>
  <cp:lastModifiedBy>TADASHI YAMAGUCHI (山口 直志)</cp:lastModifiedBy>
  <cp:revision>29</cp:revision>
  <dcterms:created xsi:type="dcterms:W3CDTF">2024-11-28T05:57:18Z</dcterms:created>
  <dcterms:modified xsi:type="dcterms:W3CDTF">2025-11-24T11:44:17Z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0x01010088EE37CBB6C0BC4293A032E9F81BBD62</vt:lpwstr>
  </property>
  <property fmtid="{D5CDD505-2E9C-101B-9397-08002B2CF9AE}" pid="3" name="MediaServiceImageTags">
    <vt:lpwstr/>
  </property>
</Properties>
</file>