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ags/tag3.xml" ContentType="application/vnd.openxmlformats-officedocument.presentationml.tags+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ags/tag4.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5.xml" ContentType="application/vnd.openxmlformats-officedocument.theme+xml"/>
  <Override PartName="/ppt/tags/tag5.xml" ContentType="application/vnd.openxmlformats-officedocument.presentationml.tags+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61" r:id="rId2"/>
    <p:sldMasterId id="2147483669" r:id="rId3"/>
    <p:sldMasterId id="2147483648" r:id="rId4"/>
    <p:sldMasterId id="2147483694" r:id="rId5"/>
  </p:sldMasterIdLst>
  <p:notesMasterIdLst>
    <p:notesMasterId r:id="rId12"/>
  </p:notesMasterIdLst>
  <p:sldIdLst>
    <p:sldId id="256" r:id="rId6"/>
    <p:sldId id="323" r:id="rId7"/>
    <p:sldId id="355" r:id="rId8"/>
    <p:sldId id="356" r:id="rId9"/>
    <p:sldId id="357" r:id="rId10"/>
    <p:sldId id="358"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BEC8"/>
    <a:srgbClr val="E7F3CF"/>
    <a:srgbClr val="FFE3C7"/>
    <a:srgbClr val="5F7D8C"/>
    <a:srgbClr val="5E7D8D"/>
    <a:srgbClr val="ADBF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8" autoAdjust="0"/>
    <p:restoredTop sz="93023" autoAdjust="0"/>
  </p:normalViewPr>
  <p:slideViewPr>
    <p:cSldViewPr>
      <p:cViewPr varScale="1">
        <p:scale>
          <a:sx n="99" d="100"/>
          <a:sy n="99" d="100"/>
        </p:scale>
        <p:origin x="924" y="84"/>
      </p:cViewPr>
      <p:guideLst>
        <p:guide pos="3840"/>
        <p:guide orient="horz"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CA5E89-EA62-446E-9DD9-5ECB1BF9119B}" type="datetimeFigureOut">
              <a:rPr lang="en-US" smtClean="0"/>
              <a:t>12/2/2025</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3F283-C717-48E8-986A-01EE54C8C800}" type="slidenum">
              <a:rPr lang="en-US" smtClean="0"/>
              <a:t>‹#›</a:t>
            </a:fld>
            <a:endParaRPr lang="en-US"/>
          </a:p>
        </p:txBody>
      </p:sp>
    </p:spTree>
    <p:extLst>
      <p:ext uri="{BB962C8B-B14F-4D97-AF65-F5344CB8AC3E}">
        <p14:creationId xmlns:p14="http://schemas.microsoft.com/office/powerpoint/2010/main" val="3305800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563F283-C717-48E8-986A-01EE54C8C800}" type="slidenum">
              <a:rPr lang="en-US" smtClean="0"/>
              <a:t>3</a:t>
            </a:fld>
            <a:endParaRPr lang="en-US"/>
          </a:p>
        </p:txBody>
      </p:sp>
    </p:spTree>
    <p:extLst>
      <p:ext uri="{BB962C8B-B14F-4D97-AF65-F5344CB8AC3E}">
        <p14:creationId xmlns:p14="http://schemas.microsoft.com/office/powerpoint/2010/main" val="937165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9.sv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Master" Target="../slideMasters/slideMaster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slideMaster" Target="../slideMasters/slideMaster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4.xml"/><Relationship Id="rId5" Type="http://schemas.openxmlformats.org/officeDocument/2006/relationships/image" Target="../media/image16.png"/><Relationship Id="rId4" Type="http://schemas.openxmlformats.org/officeDocument/2006/relationships/image" Target="../media/image1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5.xml"/><Relationship Id="rId5" Type="http://schemas.openxmlformats.org/officeDocument/2006/relationships/image" Target="../media/image16.png"/><Relationship Id="rId4"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0pt_Title_1colour_Le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89C1EB-3451-6956-D8A2-F54E866D5562}"/>
              </a:ext>
            </a:extLst>
          </p:cNvPr>
          <p:cNvSpPr>
            <a:spLocks noGrp="1"/>
          </p:cNvSpPr>
          <p:nvPr>
            <p:ph type="title" hasCustomPrompt="1"/>
          </p:nvPr>
        </p:nvSpPr>
        <p:spPr/>
        <p:txBody>
          <a:bodyPr/>
          <a:lstStyle/>
          <a:p>
            <a:r>
              <a:rPr lang="en-US" noProof="0" dirty="0"/>
              <a:t>Title of agenda/content point</a:t>
            </a:r>
            <a:endParaRPr lang="en-US" dirty="0"/>
          </a:p>
        </p:txBody>
      </p:sp>
    </p:spTree>
    <p:extLst>
      <p:ext uri="{BB962C8B-B14F-4D97-AF65-F5344CB8AC3E}">
        <p14:creationId xmlns:p14="http://schemas.microsoft.com/office/powerpoint/2010/main" val="866438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pt_Title_1colour_2.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p:txBody>
          <a:bodyPr/>
          <a:lstStyle/>
          <a:p>
            <a:r>
              <a:rPr lang="en-US" noProof="0" dirty="0"/>
              <a:t>Title of agenda/content point</a:t>
            </a:r>
            <a:endParaRPr lang="en-US" dirty="0"/>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594000" y="1189037"/>
            <a:ext cx="5401988" cy="527367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3" name="Inhaltsplatzhalter 2">
            <a:extLst>
              <a:ext uri="{FF2B5EF4-FFF2-40B4-BE49-F238E27FC236}">
                <a16:creationId xmlns:a16="http://schemas.microsoft.com/office/drawing/2014/main" id="{51CDBAF9-0A18-9ED5-C3C0-CD1349CE1A7F}"/>
              </a:ext>
            </a:extLst>
          </p:cNvPr>
          <p:cNvSpPr>
            <a:spLocks noGrp="1"/>
          </p:cNvSpPr>
          <p:nvPr>
            <p:ph sz="quarter" idx="11"/>
          </p:nvPr>
        </p:nvSpPr>
        <p:spPr>
          <a:xfrm>
            <a:off x="6200209" y="1189037"/>
            <a:ext cx="5401988" cy="527367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218972937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903" userDrawn="1">
          <p15:clr>
            <a:srgbClr val="FBAE40"/>
          </p15:clr>
        </p15:guide>
        <p15:guide id="3" pos="3779"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6pt_Title_2colours_Le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89C1EB-3451-6956-D8A2-F54E866D5562}"/>
              </a:ext>
            </a:extLst>
          </p:cNvPr>
          <p:cNvSpPr>
            <a:spLocks noGrp="1"/>
          </p:cNvSpPr>
          <p:nvPr>
            <p:ph type="title" hasCustomPrompt="1"/>
          </p:nvPr>
        </p:nvSpPr>
        <p:spPr>
          <a:xfrm>
            <a:off x="594000" y="198000"/>
            <a:ext cx="9241200" cy="396000"/>
          </a:xfrm>
        </p:spPr>
        <p:txBody>
          <a:bodyPr>
            <a:normAutofit/>
          </a:bodyPr>
          <a:lstStyle/>
          <a:p>
            <a:r>
              <a:rPr lang="en-US" noProof="0" dirty="0"/>
              <a:t>Title of agenda/content point</a:t>
            </a:r>
            <a:endParaRPr lang="en-US" dirty="0"/>
          </a:p>
        </p:txBody>
      </p:sp>
      <p:sp>
        <p:nvSpPr>
          <p:cNvPr id="11" name="Subtitel 1">
            <a:extLst>
              <a:ext uri="{FF2B5EF4-FFF2-40B4-BE49-F238E27FC236}">
                <a16:creationId xmlns:a16="http://schemas.microsoft.com/office/drawing/2014/main" id="{3BF75E0E-30E9-D77C-138B-C819BC78D5D3}"/>
              </a:ext>
            </a:extLst>
          </p:cNvPr>
          <p:cNvSpPr>
            <a:spLocks noGrp="1"/>
          </p:cNvSpPr>
          <p:nvPr>
            <p:ph type="body" sz="quarter" idx="19" hasCustomPrompt="1"/>
          </p:nvPr>
        </p:nvSpPr>
        <p:spPr>
          <a:xfrm>
            <a:off x="594000" y="594000"/>
            <a:ext cx="9241200" cy="396000"/>
          </a:xfrm>
        </p:spPr>
        <p:txBody>
          <a:bodyPr wrap="none" anchor="ctr" anchorCtr="0">
            <a:normAutofit/>
          </a:bodyPr>
          <a:lstStyle>
            <a:lvl1pPr marL="0" indent="0" algn="l" rtl="0">
              <a:lnSpc>
                <a:spcPct val="100000"/>
              </a:lnSpc>
              <a:spcBef>
                <a:spcPts val="0"/>
              </a:spcBef>
              <a:buNone/>
              <a:defRPr sz="2500">
                <a:solidFill>
                  <a:schemeClr val="accent2"/>
                </a:solidFill>
                <a:latin typeface="Segoe UI Semibold" panose="020B0702040204020203" pitchFamily="34" charset="0"/>
                <a:cs typeface="Segoe UI Semibold" panose="020B0702040204020203" pitchFamily="34" charset="0"/>
              </a:defRPr>
            </a:lvl1pPr>
          </a:lstStyle>
          <a:p>
            <a:pPr lvl="0"/>
            <a:r>
              <a:rPr lang="en-US" noProof="0" dirty="0"/>
              <a:t>Content of current slide</a:t>
            </a:r>
          </a:p>
        </p:txBody>
      </p:sp>
    </p:spTree>
    <p:extLst>
      <p:ext uri="{BB962C8B-B14F-4D97-AF65-F5344CB8AC3E}">
        <p14:creationId xmlns:p14="http://schemas.microsoft.com/office/powerpoint/2010/main" val="471603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pt_Title_2colours_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89C1EB-3451-6956-D8A2-F54E866D5562}"/>
              </a:ext>
            </a:extLst>
          </p:cNvPr>
          <p:cNvSpPr>
            <a:spLocks noGrp="1"/>
          </p:cNvSpPr>
          <p:nvPr>
            <p:ph type="title" hasCustomPrompt="1"/>
          </p:nvPr>
        </p:nvSpPr>
        <p:spPr>
          <a:xfrm>
            <a:off x="594000" y="198000"/>
            <a:ext cx="9241200" cy="396000"/>
          </a:xfrm>
        </p:spPr>
        <p:txBody>
          <a:bodyPr>
            <a:normAutofit/>
          </a:bodyPr>
          <a:lstStyle/>
          <a:p>
            <a:r>
              <a:rPr lang="en-US" noProof="0" dirty="0"/>
              <a:t>Title of agenda/content point</a:t>
            </a:r>
            <a:endParaRPr lang="en-US" dirty="0"/>
          </a:p>
        </p:txBody>
      </p:sp>
      <p:sp>
        <p:nvSpPr>
          <p:cNvPr id="11" name="Subtitel 1">
            <a:extLst>
              <a:ext uri="{FF2B5EF4-FFF2-40B4-BE49-F238E27FC236}">
                <a16:creationId xmlns:a16="http://schemas.microsoft.com/office/drawing/2014/main" id="{3BF75E0E-30E9-D77C-138B-C819BC78D5D3}"/>
              </a:ext>
            </a:extLst>
          </p:cNvPr>
          <p:cNvSpPr>
            <a:spLocks noGrp="1"/>
          </p:cNvSpPr>
          <p:nvPr>
            <p:ph type="body" sz="quarter" idx="19" hasCustomPrompt="1"/>
          </p:nvPr>
        </p:nvSpPr>
        <p:spPr>
          <a:xfrm>
            <a:off x="594000" y="594000"/>
            <a:ext cx="9241200" cy="396000"/>
          </a:xfrm>
        </p:spPr>
        <p:txBody>
          <a:bodyPr wrap="none" anchor="ctr" anchorCtr="0">
            <a:normAutofit/>
          </a:bodyPr>
          <a:lstStyle>
            <a:lvl1pPr marL="0" indent="0" algn="l" rtl="0">
              <a:lnSpc>
                <a:spcPct val="100000"/>
              </a:lnSpc>
              <a:spcBef>
                <a:spcPts val="0"/>
              </a:spcBef>
              <a:buNone/>
              <a:defRPr sz="2500">
                <a:solidFill>
                  <a:schemeClr val="accent2"/>
                </a:solidFill>
                <a:latin typeface="Segoe UI Semibold" panose="020B0702040204020203" pitchFamily="34" charset="0"/>
                <a:cs typeface="Segoe UI Semibold" panose="020B0702040204020203" pitchFamily="34" charset="0"/>
              </a:defRPr>
            </a:lvl1pPr>
          </a:lstStyle>
          <a:p>
            <a:pPr lvl="0"/>
            <a:r>
              <a:rPr lang="en-US" noProof="0" dirty="0"/>
              <a:t>Content of current slide</a:t>
            </a:r>
          </a:p>
        </p:txBody>
      </p:sp>
      <p:sp>
        <p:nvSpPr>
          <p:cNvPr id="3" name="Inhaltsplatzhalter 1">
            <a:extLst>
              <a:ext uri="{FF2B5EF4-FFF2-40B4-BE49-F238E27FC236}">
                <a16:creationId xmlns:a16="http://schemas.microsoft.com/office/drawing/2014/main" id="{3CF5491C-7E5F-8D13-8D19-474B9BC3A692}"/>
              </a:ext>
            </a:extLst>
          </p:cNvPr>
          <p:cNvSpPr>
            <a:spLocks noGrp="1"/>
          </p:cNvSpPr>
          <p:nvPr>
            <p:ph sz="quarter" idx="10"/>
          </p:nvPr>
        </p:nvSpPr>
        <p:spPr>
          <a:xfrm>
            <a:off x="594000" y="1189037"/>
            <a:ext cx="11007450" cy="527367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15416677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pt_Title_2colours_2.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a:xfrm>
            <a:off x="594000" y="198000"/>
            <a:ext cx="9241200" cy="396000"/>
          </a:xfrm>
        </p:spPr>
        <p:txBody>
          <a:bodyPr>
            <a:normAutofit/>
          </a:bodyPr>
          <a:lstStyle/>
          <a:p>
            <a:r>
              <a:rPr lang="en-US" noProof="0" dirty="0"/>
              <a:t>Title of agenda/content point</a:t>
            </a:r>
            <a:endParaRPr lang="en-US" dirty="0"/>
          </a:p>
        </p:txBody>
      </p:sp>
      <p:sp>
        <p:nvSpPr>
          <p:cNvPr id="4" name="Subtitel 1">
            <a:extLst>
              <a:ext uri="{FF2B5EF4-FFF2-40B4-BE49-F238E27FC236}">
                <a16:creationId xmlns:a16="http://schemas.microsoft.com/office/drawing/2014/main" id="{B91909E0-72FC-BB67-F94C-78FE1B619EE5}"/>
              </a:ext>
            </a:extLst>
          </p:cNvPr>
          <p:cNvSpPr>
            <a:spLocks noGrp="1"/>
          </p:cNvSpPr>
          <p:nvPr>
            <p:ph type="body" sz="quarter" idx="19" hasCustomPrompt="1"/>
          </p:nvPr>
        </p:nvSpPr>
        <p:spPr>
          <a:xfrm>
            <a:off x="594000" y="594000"/>
            <a:ext cx="9241200" cy="396000"/>
          </a:xfrm>
        </p:spPr>
        <p:txBody>
          <a:bodyPr wrap="none" anchor="ctr" anchorCtr="0">
            <a:normAutofit/>
          </a:bodyPr>
          <a:lstStyle>
            <a:lvl1pPr marL="0" indent="0" algn="l" rtl="0">
              <a:lnSpc>
                <a:spcPct val="100000"/>
              </a:lnSpc>
              <a:spcBef>
                <a:spcPts val="0"/>
              </a:spcBef>
              <a:buNone/>
              <a:defRPr sz="2500">
                <a:solidFill>
                  <a:schemeClr val="accent2"/>
                </a:solidFill>
                <a:latin typeface="Segoe UI Semibold" panose="020B0702040204020203" pitchFamily="34" charset="0"/>
                <a:cs typeface="Segoe UI Semibold" panose="020B0702040204020203" pitchFamily="34" charset="0"/>
              </a:defRPr>
            </a:lvl1pPr>
          </a:lstStyle>
          <a:p>
            <a:pPr lvl="0"/>
            <a:r>
              <a:rPr lang="en-US" noProof="0" dirty="0"/>
              <a:t>Content of current slide</a:t>
            </a:r>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594000" y="1189037"/>
            <a:ext cx="5401988" cy="527367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3" name="Inhaltsplatzhalter 2">
            <a:extLst>
              <a:ext uri="{FF2B5EF4-FFF2-40B4-BE49-F238E27FC236}">
                <a16:creationId xmlns:a16="http://schemas.microsoft.com/office/drawing/2014/main" id="{51CDBAF9-0A18-9ED5-C3C0-CD1349CE1A7F}"/>
              </a:ext>
            </a:extLst>
          </p:cNvPr>
          <p:cNvSpPr>
            <a:spLocks noGrp="1"/>
          </p:cNvSpPr>
          <p:nvPr>
            <p:ph sz="quarter" idx="11"/>
          </p:nvPr>
        </p:nvSpPr>
        <p:spPr>
          <a:xfrm>
            <a:off x="6200209" y="1189037"/>
            <a:ext cx="5401988" cy="527367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179104726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903" userDrawn="1">
          <p15:clr>
            <a:srgbClr val="FBAE40"/>
          </p15:clr>
        </p15:guide>
        <p15:guide id="3" pos="3779"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pt_Project_Example">
    <p:spTree>
      <p:nvGrpSpPr>
        <p:cNvPr id="1" name=""/>
        <p:cNvGrpSpPr/>
        <p:nvPr/>
      </p:nvGrpSpPr>
      <p:grpSpPr>
        <a:xfrm>
          <a:off x="0" y="0"/>
          <a:ext cx="0" cy="0"/>
          <a:chOff x="0" y="0"/>
          <a:chExt cx="0" cy="0"/>
        </a:xfrm>
      </p:grpSpPr>
      <p:sp>
        <p:nvSpPr>
          <p:cNvPr id="13" name="Spacer" hidden="1">
            <a:extLst>
              <a:ext uri="{FF2B5EF4-FFF2-40B4-BE49-F238E27FC236}">
                <a16:creationId xmlns:a16="http://schemas.microsoft.com/office/drawing/2014/main" id="{C892F27F-8A8E-DCCB-A9FC-36DC095BAF8B}"/>
              </a:ext>
            </a:extLst>
          </p:cNvPr>
          <p:cNvSpPr>
            <a:spLocks noGrp="1" noRot="1" noMove="1" noResize="1" noEditPoints="1" noAdjustHandles="1" noChangeArrowheads="1" noChangeShapeType="1"/>
          </p:cNvSpPr>
          <p:nvPr userDrawn="1"/>
        </p:nvSpPr>
        <p:spPr>
          <a:xfrm rot="16200000">
            <a:off x="1796400" y="1353184"/>
            <a:ext cx="198000" cy="2602800"/>
          </a:xfrm>
          <a:prstGeom prst="rect">
            <a:avLst/>
          </a:prstGeom>
          <a:solidFill>
            <a:schemeClr val="accent5">
              <a:lumMod val="60000"/>
              <a:lumOff val="40000"/>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a:xfrm>
            <a:off x="594000" y="198000"/>
            <a:ext cx="9241200" cy="396000"/>
          </a:xfrm>
        </p:spPr>
        <p:txBody>
          <a:bodyPr>
            <a:normAutofit/>
          </a:bodyPr>
          <a:lstStyle/>
          <a:p>
            <a:r>
              <a:rPr lang="en-GB" noProof="0" dirty="0"/>
              <a:t>We drive (or Reference project)</a:t>
            </a:r>
            <a:endParaRPr lang="en-US" dirty="0"/>
          </a:p>
        </p:txBody>
      </p:sp>
      <p:sp>
        <p:nvSpPr>
          <p:cNvPr id="4" name="Subtitel 1">
            <a:extLst>
              <a:ext uri="{FF2B5EF4-FFF2-40B4-BE49-F238E27FC236}">
                <a16:creationId xmlns:a16="http://schemas.microsoft.com/office/drawing/2014/main" id="{B91909E0-72FC-BB67-F94C-78FE1B619EE5}"/>
              </a:ext>
            </a:extLst>
          </p:cNvPr>
          <p:cNvSpPr>
            <a:spLocks noGrp="1"/>
          </p:cNvSpPr>
          <p:nvPr>
            <p:ph type="body" sz="quarter" idx="19" hasCustomPrompt="1"/>
          </p:nvPr>
        </p:nvSpPr>
        <p:spPr>
          <a:xfrm>
            <a:off x="594000" y="594000"/>
            <a:ext cx="9241200" cy="396000"/>
          </a:xfrm>
        </p:spPr>
        <p:txBody>
          <a:bodyPr wrap="none" anchor="ctr" anchorCtr="0">
            <a:normAutofit/>
          </a:bodyPr>
          <a:lstStyle>
            <a:lvl1pPr marL="0" indent="0" algn="l" rtl="0">
              <a:lnSpc>
                <a:spcPct val="100000"/>
              </a:lnSpc>
              <a:spcBef>
                <a:spcPts val="0"/>
              </a:spcBef>
              <a:buNone/>
              <a:defRPr sz="2500">
                <a:solidFill>
                  <a:schemeClr val="accent2"/>
                </a:solidFill>
                <a:latin typeface="Segoe UI Semibold" panose="020B0702040204020203" pitchFamily="34" charset="0"/>
                <a:cs typeface="Segoe UI Semibold" panose="020B0702040204020203" pitchFamily="34" charset="0"/>
              </a:defRPr>
            </a:lvl1pPr>
          </a:lstStyle>
          <a:p>
            <a:pPr lvl="0"/>
            <a:r>
              <a:rPr lang="en-US" noProof="0" dirty="0"/>
              <a:t>Insert name of reference project</a:t>
            </a:r>
          </a:p>
        </p:txBody>
      </p:sp>
      <p:sp>
        <p:nvSpPr>
          <p:cNvPr id="8" name="CUSTOMER">
            <a:extLst>
              <a:ext uri="{FF2B5EF4-FFF2-40B4-BE49-F238E27FC236}">
                <a16:creationId xmlns:a16="http://schemas.microsoft.com/office/drawing/2014/main" id="{DFB015BC-4D34-6DBB-C422-94BA3DADAC0D}"/>
              </a:ext>
            </a:extLst>
          </p:cNvPr>
          <p:cNvSpPr txBox="1"/>
          <p:nvPr userDrawn="1"/>
        </p:nvSpPr>
        <p:spPr>
          <a:xfrm>
            <a:off x="594000" y="1188000"/>
            <a:ext cx="2602800" cy="453183"/>
          </a:xfrm>
          <a:prstGeom prst="rect">
            <a:avLst/>
          </a:prstGeom>
          <a:solidFill>
            <a:schemeClr val="accent1">
              <a:lumMod val="20000"/>
              <a:lumOff val="80000"/>
            </a:schemeClr>
          </a:solidFill>
        </p:spPr>
        <p:txBody>
          <a:bodyPr wrap="square" tIns="72000" bIns="7200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2000" b="0" i="0" u="none" strike="noStrike" kern="1200" cap="none" spc="30" normalizeH="0" baseline="0" noProof="0" dirty="0">
                <a:ln w="6350">
                  <a:noFill/>
                  <a:miter lim="800000"/>
                </a:ln>
                <a:solidFill>
                  <a:schemeClr val="tx1"/>
                </a:solidFill>
                <a:effectLst/>
                <a:uLnTx/>
                <a:uFillTx/>
                <a:latin typeface="+mn-lt"/>
                <a:ea typeface="+mn-ea"/>
                <a:cs typeface="Segoe UI" panose="020B0502040204020203" pitchFamily="34" charset="0"/>
              </a:rPr>
              <a:t>CUSTOMER</a:t>
            </a:r>
          </a:p>
        </p:txBody>
      </p:sp>
      <p:sp>
        <p:nvSpPr>
          <p:cNvPr id="9" name="INITIAL SITUATION">
            <a:extLst>
              <a:ext uri="{FF2B5EF4-FFF2-40B4-BE49-F238E27FC236}">
                <a16:creationId xmlns:a16="http://schemas.microsoft.com/office/drawing/2014/main" id="{9E746FB4-5961-C609-311C-5C78F09E043A}"/>
              </a:ext>
            </a:extLst>
          </p:cNvPr>
          <p:cNvSpPr txBox="1"/>
          <p:nvPr userDrawn="1"/>
        </p:nvSpPr>
        <p:spPr>
          <a:xfrm>
            <a:off x="3395700" y="1188000"/>
            <a:ext cx="3536119" cy="453183"/>
          </a:xfrm>
          <a:prstGeom prst="rect">
            <a:avLst/>
          </a:prstGeom>
          <a:solidFill>
            <a:schemeClr val="accent1">
              <a:lumMod val="20000"/>
              <a:lumOff val="80000"/>
            </a:schemeClr>
          </a:solidFill>
        </p:spPr>
        <p:txBody>
          <a:bodyPr wrap="square" tIns="72000" bIns="7200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30" normalizeH="0" baseline="0" noProof="0" dirty="0">
                <a:ln>
                  <a:noFill/>
                </a:ln>
                <a:solidFill>
                  <a:schemeClr val="tx1"/>
                </a:solidFill>
                <a:effectLst/>
                <a:uLnTx/>
                <a:uFillTx/>
                <a:latin typeface="+mn-lt"/>
                <a:ea typeface="+mn-ea"/>
                <a:cs typeface="Segoe UI" panose="020B0502040204020203" pitchFamily="34" charset="0"/>
              </a:rPr>
              <a:t>INITIAL SITUATION</a:t>
            </a:r>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3395700" y="1641183"/>
            <a:ext cx="3536119" cy="3441600"/>
          </a:xfrm>
          <a:solidFill>
            <a:schemeClr val="bg1">
              <a:lumMod val="95000"/>
            </a:schemeClr>
          </a:solidFill>
        </p:spPr>
        <p:txBody>
          <a:bodyPr vert="horz" lIns="144000" tIns="108000" rIns="144000" bIns="108000" rtlCol="0">
            <a:normAutofit/>
          </a:bodyPr>
          <a:lstStyle>
            <a:lvl1pPr>
              <a:defRPr lang="de-DE" dirty="0"/>
            </a:lvl1pPr>
            <a:lvl2pPr>
              <a:defRPr lang="de-DE" dirty="0"/>
            </a:lvl2pPr>
            <a:lvl3pPr>
              <a:defRPr lang="de-DE" dirty="0"/>
            </a:lvl3pPr>
            <a:lvl4pPr>
              <a:defRPr lang="de-DE" dirty="0"/>
            </a:lvl4pPr>
            <a:lvl5pPr>
              <a:defRPr lang="en-US" dirty="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7" name="APPROACH/METHOD">
            <a:extLst>
              <a:ext uri="{FF2B5EF4-FFF2-40B4-BE49-F238E27FC236}">
                <a16:creationId xmlns:a16="http://schemas.microsoft.com/office/drawing/2014/main" id="{50304FDD-4EED-BFA7-815D-3C8C18DA3BA9}"/>
              </a:ext>
            </a:extLst>
          </p:cNvPr>
          <p:cNvSpPr txBox="1"/>
          <p:nvPr userDrawn="1"/>
        </p:nvSpPr>
        <p:spPr>
          <a:xfrm>
            <a:off x="7129462" y="1188000"/>
            <a:ext cx="4468019" cy="453183"/>
          </a:xfrm>
          <a:prstGeom prst="rect">
            <a:avLst/>
          </a:prstGeom>
          <a:solidFill>
            <a:schemeClr val="accent1">
              <a:lumMod val="20000"/>
              <a:lumOff val="80000"/>
            </a:schemeClr>
          </a:solidFill>
        </p:spPr>
        <p:txBody>
          <a:bodyPr wrap="square" tIns="72000" bIns="7200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30" normalizeH="0" baseline="0" noProof="0" dirty="0">
                <a:ln>
                  <a:noFill/>
                </a:ln>
                <a:solidFill>
                  <a:schemeClr val="tx1"/>
                </a:solidFill>
                <a:effectLst/>
                <a:uLnTx/>
                <a:uFillTx/>
                <a:latin typeface="+mn-lt"/>
                <a:ea typeface="+mn-ea"/>
                <a:cs typeface="Segoe UI" panose="020B0502040204020203" pitchFamily="34" charset="0"/>
              </a:rPr>
              <a:t>APPROACH/METHOD</a:t>
            </a:r>
          </a:p>
        </p:txBody>
      </p:sp>
      <p:sp>
        <p:nvSpPr>
          <p:cNvPr id="3" name="Inhaltsplatzhalter 2">
            <a:extLst>
              <a:ext uri="{FF2B5EF4-FFF2-40B4-BE49-F238E27FC236}">
                <a16:creationId xmlns:a16="http://schemas.microsoft.com/office/drawing/2014/main" id="{51CDBAF9-0A18-9ED5-C3C0-CD1349CE1A7F}"/>
              </a:ext>
            </a:extLst>
          </p:cNvPr>
          <p:cNvSpPr>
            <a:spLocks noGrp="1"/>
          </p:cNvSpPr>
          <p:nvPr>
            <p:ph sz="quarter" idx="11"/>
          </p:nvPr>
        </p:nvSpPr>
        <p:spPr>
          <a:xfrm>
            <a:off x="7129461" y="1641183"/>
            <a:ext cx="4472736" cy="3441600"/>
          </a:xfrm>
          <a:solidFill>
            <a:schemeClr val="bg1">
              <a:lumMod val="95000"/>
            </a:schemeClr>
          </a:solidFill>
        </p:spPr>
        <p:txBody>
          <a:bodyPr vert="horz" lIns="144000" tIns="108000" rIns="144000" bIns="108000" rtlCol="0">
            <a:normAutofit/>
          </a:bodyPr>
          <a:lstStyle>
            <a:lvl1pPr>
              <a:defRPr lang="de-DE" dirty="0"/>
            </a:lvl1pPr>
            <a:lvl2pPr>
              <a:defRPr lang="de-DE" dirty="0"/>
            </a:lvl2pPr>
            <a:lvl3pPr>
              <a:defRPr lang="de-DE" dirty="0"/>
            </a:lvl3pPr>
            <a:lvl4pPr>
              <a:defRPr lang="de-DE" dirty="0"/>
            </a:lvl4pPr>
            <a:lvl5pPr>
              <a:defRPr lang="en-US" dirty="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12" name="Bildplatzhalter 1">
            <a:extLst>
              <a:ext uri="{FF2B5EF4-FFF2-40B4-BE49-F238E27FC236}">
                <a16:creationId xmlns:a16="http://schemas.microsoft.com/office/drawing/2014/main" id="{1A5CA504-AB3D-24D3-820F-AB6B81BEAB69}"/>
              </a:ext>
            </a:extLst>
          </p:cNvPr>
          <p:cNvSpPr>
            <a:spLocks noGrp="1"/>
          </p:cNvSpPr>
          <p:nvPr>
            <p:ph sz="quarter" idx="17" hasCustomPrompt="1"/>
          </p:nvPr>
        </p:nvSpPr>
        <p:spPr>
          <a:xfrm>
            <a:off x="594000" y="2753584"/>
            <a:ext cx="2602800" cy="2329199"/>
          </a:xfrm>
        </p:spPr>
        <p:txBody>
          <a:bodyPr tIns="180000"/>
          <a:lstStyle>
            <a:lvl1pPr marL="0" indent="0" algn="ctr" rtl="0">
              <a:buNone/>
              <a:defRPr i="1">
                <a:solidFill>
                  <a:schemeClr val="bg2"/>
                </a:solidFill>
              </a:defRPr>
            </a:lvl1pPr>
          </a:lstStyle>
          <a:p>
            <a:pPr lvl="0"/>
            <a:r>
              <a:rPr lang="en-GB" noProof="0" dirty="0"/>
              <a:t>Insert representative picture</a:t>
            </a:r>
          </a:p>
        </p:txBody>
      </p:sp>
      <p:sp>
        <p:nvSpPr>
          <p:cNvPr id="14" name="Rechteck 13">
            <a:extLst>
              <a:ext uri="{FF2B5EF4-FFF2-40B4-BE49-F238E27FC236}">
                <a16:creationId xmlns:a16="http://schemas.microsoft.com/office/drawing/2014/main" id="{3235BF26-CE76-4874-F267-D69227E7CABC}"/>
              </a:ext>
            </a:extLst>
          </p:cNvPr>
          <p:cNvSpPr/>
          <p:nvPr userDrawn="1"/>
        </p:nvSpPr>
        <p:spPr>
          <a:xfrm>
            <a:off x="0" y="5079790"/>
            <a:ext cx="12191999" cy="1386000"/>
          </a:xfrm>
          <a:prstGeom prst="rect">
            <a:avLst/>
          </a:prstGeom>
          <a:solidFill>
            <a:schemeClr val="accent1">
              <a:lumMod val="20000"/>
              <a:lumOff val="80000"/>
            </a:schemeClr>
          </a:solidFill>
          <a:ln w="19050" cap="flat" cmpd="sng" algn="ctr">
            <a:noFill/>
            <a:prstDash val="solid"/>
            <a:miter lim="800000"/>
          </a:ln>
          <a:effectLst/>
        </p:spPr>
        <p:txBody>
          <a:bodyPr lIns="90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Aptos" panose="02110004020202020204"/>
              <a:ea typeface="+mn-ea"/>
              <a:cs typeface="Segoe UI" panose="020B0502040204020203" pitchFamily="34" charset="0"/>
            </a:endParaRPr>
          </a:p>
        </p:txBody>
      </p:sp>
      <p:sp>
        <p:nvSpPr>
          <p:cNvPr id="15" name="CUSTOMER VALUE">
            <a:extLst>
              <a:ext uri="{FF2B5EF4-FFF2-40B4-BE49-F238E27FC236}">
                <a16:creationId xmlns:a16="http://schemas.microsoft.com/office/drawing/2014/main" id="{9E5D0598-2D40-2E33-BFE3-CBD1F3B95420}"/>
              </a:ext>
            </a:extLst>
          </p:cNvPr>
          <p:cNvSpPr txBox="1"/>
          <p:nvPr userDrawn="1"/>
        </p:nvSpPr>
        <p:spPr>
          <a:xfrm>
            <a:off x="594000" y="5278460"/>
            <a:ext cx="1345240" cy="988659"/>
          </a:xfrm>
          <a:prstGeom prst="rect">
            <a:avLst/>
          </a:prstGeom>
          <a:noFill/>
        </p:spPr>
        <p:txBody>
          <a:bodyPr wrap="none" lIns="0" tIns="0" rIns="0" bIns="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30" normalizeH="0" baseline="0" noProof="0" dirty="0">
                <a:ln>
                  <a:noFill/>
                </a:ln>
                <a:solidFill>
                  <a:schemeClr val="tx1"/>
                </a:solidFill>
                <a:effectLst/>
                <a:uLnTx/>
                <a:uFillTx/>
                <a:cs typeface="Segoe UI" panose="020B0502040204020203" pitchFamily="34" charset="0"/>
              </a:rPr>
              <a:t>CUSTOMER</a:t>
            </a:r>
            <a:br>
              <a:rPr kumimoji="0" lang="en-GB" sz="2000" b="0" i="0" u="none" strike="noStrike" kern="0" cap="none" spc="30" normalizeH="0" baseline="0" noProof="0" dirty="0">
                <a:ln>
                  <a:noFill/>
                </a:ln>
                <a:solidFill>
                  <a:schemeClr val="tx1"/>
                </a:solidFill>
                <a:effectLst/>
                <a:uLnTx/>
                <a:uFillTx/>
                <a:cs typeface="Segoe UI" panose="020B0502040204020203" pitchFamily="34" charset="0"/>
              </a:rPr>
            </a:br>
            <a:r>
              <a:rPr kumimoji="0" lang="en-GB" sz="2000" b="0" i="0" u="none" strike="noStrike" kern="0" cap="none" spc="30" normalizeH="0" baseline="0" noProof="0" dirty="0">
                <a:ln>
                  <a:noFill/>
                </a:ln>
                <a:solidFill>
                  <a:schemeClr val="tx1"/>
                </a:solidFill>
                <a:effectLst/>
                <a:uLnTx/>
                <a:uFillTx/>
                <a:cs typeface="Segoe UI" panose="020B0502040204020203" pitchFamily="34" charset="0"/>
              </a:rPr>
              <a:t>ADDED</a:t>
            </a:r>
            <a:br>
              <a:rPr kumimoji="0" lang="en-GB" sz="2000" b="0" i="0" u="none" strike="noStrike" kern="0" cap="none" spc="30" normalizeH="0" baseline="0" noProof="0" dirty="0">
                <a:ln>
                  <a:noFill/>
                </a:ln>
                <a:solidFill>
                  <a:schemeClr val="tx1"/>
                </a:solidFill>
                <a:effectLst/>
                <a:uLnTx/>
                <a:uFillTx/>
                <a:cs typeface="Segoe UI" panose="020B0502040204020203" pitchFamily="34" charset="0"/>
              </a:rPr>
            </a:br>
            <a:r>
              <a:rPr kumimoji="0" lang="en-GB" sz="2000" b="0" i="0" u="none" strike="noStrike" kern="0" cap="none" spc="30" normalizeH="0" baseline="0" noProof="0" dirty="0">
                <a:ln>
                  <a:noFill/>
                </a:ln>
                <a:solidFill>
                  <a:schemeClr val="tx1"/>
                </a:solidFill>
                <a:effectLst/>
                <a:uLnTx/>
                <a:uFillTx/>
                <a:cs typeface="Segoe UI" panose="020B0502040204020203" pitchFamily="34" charset="0"/>
              </a:rPr>
              <a:t>VALUE</a:t>
            </a:r>
          </a:p>
        </p:txBody>
      </p:sp>
      <p:cxnSp>
        <p:nvCxnSpPr>
          <p:cNvPr id="16" name="Gerader Verbinder 15">
            <a:extLst>
              <a:ext uri="{FF2B5EF4-FFF2-40B4-BE49-F238E27FC236}">
                <a16:creationId xmlns:a16="http://schemas.microsoft.com/office/drawing/2014/main" id="{24B7E4D2-A9CB-AA7B-C801-CD7FEDF8537D}"/>
              </a:ext>
            </a:extLst>
          </p:cNvPr>
          <p:cNvCxnSpPr/>
          <p:nvPr userDrawn="1"/>
        </p:nvCxnSpPr>
        <p:spPr>
          <a:xfrm>
            <a:off x="2259013" y="5278790"/>
            <a:ext cx="0" cy="988659"/>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Inhaltsplatzhalter 4">
            <a:extLst>
              <a:ext uri="{FF2B5EF4-FFF2-40B4-BE49-F238E27FC236}">
                <a16:creationId xmlns:a16="http://schemas.microsoft.com/office/drawing/2014/main" id="{C95744BE-1F34-66AA-500C-51A808CB6D67}"/>
              </a:ext>
            </a:extLst>
          </p:cNvPr>
          <p:cNvSpPr>
            <a:spLocks noGrp="1"/>
          </p:cNvSpPr>
          <p:nvPr>
            <p:ph sz="quarter" idx="21"/>
          </p:nvPr>
        </p:nvSpPr>
        <p:spPr>
          <a:xfrm>
            <a:off x="2459038" y="5278790"/>
            <a:ext cx="4472779" cy="1152173"/>
          </a:xfrm>
        </p:spPr>
        <p:txBody>
          <a:bodyPr/>
          <a:lstStyle/>
          <a:p>
            <a:pPr lvl="0"/>
            <a:r>
              <a:rPr lang="de-DE" dirty="0"/>
              <a:t>Mastertextformat bearbeiten</a:t>
            </a:r>
          </a:p>
          <a:p>
            <a:pPr lvl="1"/>
            <a:r>
              <a:rPr lang="de-DE" dirty="0"/>
              <a:t>Zweite Ebene</a:t>
            </a:r>
          </a:p>
        </p:txBody>
      </p:sp>
      <p:sp>
        <p:nvSpPr>
          <p:cNvPr id="18" name="Inhaltsplatzhalter 5">
            <a:extLst>
              <a:ext uri="{FF2B5EF4-FFF2-40B4-BE49-F238E27FC236}">
                <a16:creationId xmlns:a16="http://schemas.microsoft.com/office/drawing/2014/main" id="{71EDA26C-82AF-8CEB-3AB4-956894F0ABC2}"/>
              </a:ext>
            </a:extLst>
          </p:cNvPr>
          <p:cNvSpPr>
            <a:spLocks noGrp="1"/>
          </p:cNvSpPr>
          <p:nvPr>
            <p:ph sz="quarter" idx="22"/>
          </p:nvPr>
        </p:nvSpPr>
        <p:spPr>
          <a:xfrm>
            <a:off x="7129461" y="5278790"/>
            <a:ext cx="4467227" cy="1152173"/>
          </a:xfrm>
        </p:spPr>
        <p:txBody>
          <a:bodyPr/>
          <a:lstStyle/>
          <a:p>
            <a:pPr lvl="0"/>
            <a:r>
              <a:rPr lang="de-DE"/>
              <a:t>Mastertextformat bearbeiten</a:t>
            </a:r>
          </a:p>
          <a:p>
            <a:pPr lvl="1"/>
            <a:r>
              <a:rPr lang="de-DE"/>
              <a:t>Zweite Ebene</a:t>
            </a:r>
          </a:p>
        </p:txBody>
      </p:sp>
      <p:sp>
        <p:nvSpPr>
          <p:cNvPr id="21" name="Inhaltsplatzhalter 20">
            <a:extLst>
              <a:ext uri="{FF2B5EF4-FFF2-40B4-BE49-F238E27FC236}">
                <a16:creationId xmlns:a16="http://schemas.microsoft.com/office/drawing/2014/main" id="{15B6AFF8-746C-9649-77D3-4EBC79F3D065}"/>
              </a:ext>
            </a:extLst>
          </p:cNvPr>
          <p:cNvSpPr>
            <a:spLocks noGrp="1"/>
          </p:cNvSpPr>
          <p:nvPr>
            <p:ph sz="quarter" idx="23" hasCustomPrompt="1"/>
          </p:nvPr>
        </p:nvSpPr>
        <p:spPr>
          <a:xfrm>
            <a:off x="593999" y="1641183"/>
            <a:ext cx="2602800" cy="913730"/>
          </a:xfrm>
          <a:solidFill>
            <a:schemeClr val="bg1">
              <a:lumMod val="95000"/>
            </a:schemeClr>
          </a:solidFill>
        </p:spPr>
        <p:txBody>
          <a:bodyPr lIns="144000" tIns="108000" rIns="144000" bIns="108000">
            <a:noAutofit/>
          </a:bodyPr>
          <a:lstStyle>
            <a:lvl1pPr marL="0" indent="0">
              <a:lnSpc>
                <a:spcPct val="114000"/>
              </a:lnSpc>
              <a:spcBef>
                <a:spcPts val="0"/>
              </a:spcBef>
              <a:buNone/>
              <a:defRPr/>
            </a:lvl1pPr>
          </a:lstStyle>
          <a:p>
            <a:pPr marL="0" marR="0" lvl="0" indent="0" algn="l" defTabSz="914400" rtl="0" eaLnBrk="1" fontAlgn="auto" latinLnBrk="0" hangingPunct="1">
              <a:lnSpc>
                <a:spcPct val="114000"/>
              </a:lnSpc>
              <a:spcBef>
                <a:spcPts val="0"/>
              </a:spcBef>
              <a:spcAft>
                <a:spcPts val="0"/>
              </a:spcAft>
              <a:buClr>
                <a:srgbClr val="ED6C05"/>
              </a:buClr>
              <a:buSzTx/>
              <a:buFont typeface="Arial Black" panose="020B0A04020102020204" pitchFamily="34" charset="0"/>
              <a:buNone/>
              <a:tabLst/>
              <a:defRPr/>
            </a:pPr>
            <a:r>
              <a:rPr lang="en-GB" noProof="0" dirty="0"/>
              <a:t>Describe customer generically (name only if authorised</a:t>
            </a:r>
            <a:r>
              <a:rPr kumimoji="0" lang="en-GB" sz="1600" b="0" i="0" u="none" strike="noStrike" kern="1200" cap="none" spc="0" normalizeH="0" baseline="0" noProof="0" dirty="0">
                <a:ln>
                  <a:noFill/>
                </a:ln>
                <a:solidFill>
                  <a:prstClr val="black">
                    <a:lumMod val="75000"/>
                    <a:lumOff val="25000"/>
                  </a:prstClr>
                </a:solidFill>
                <a:effectLst/>
                <a:uLnTx/>
                <a:uFillTx/>
                <a:latin typeface="Segoe UI" panose="020B0502040204020203" pitchFamily="34" charset="0"/>
                <a:ea typeface="+mn-ea"/>
                <a:cs typeface="Segoe UI" panose="020B0502040204020203" pitchFamily="34" charset="0"/>
              </a:rPr>
              <a:t>)</a:t>
            </a:r>
          </a:p>
        </p:txBody>
      </p:sp>
    </p:spTree>
    <p:extLst>
      <p:ext uri="{BB962C8B-B14F-4D97-AF65-F5344CB8AC3E}">
        <p14:creationId xmlns:p14="http://schemas.microsoft.com/office/powerpoint/2010/main" val="12781954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902" userDrawn="1">
          <p15:clr>
            <a:srgbClr val="FBAE40"/>
          </p15:clr>
        </p15:guide>
        <p15:guide id="3" pos="3777"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_Bullet_Points">
    <p:spTree>
      <p:nvGrpSpPr>
        <p:cNvPr id="1" name=""/>
        <p:cNvGrpSpPr/>
        <p:nvPr/>
      </p:nvGrpSpPr>
      <p:grpSpPr>
        <a:xfrm>
          <a:off x="0" y="0"/>
          <a:ext cx="0" cy="0"/>
          <a:chOff x="0" y="0"/>
          <a:chExt cx="0" cy="0"/>
        </a:xfrm>
      </p:grpSpPr>
      <p:pic>
        <p:nvPicPr>
          <p:cNvPr id="2" name="Hide_Claim">
            <a:extLst>
              <a:ext uri="{FF2B5EF4-FFF2-40B4-BE49-F238E27FC236}">
                <a16:creationId xmlns:a16="http://schemas.microsoft.com/office/drawing/2014/main" id="{FB805A72-D4ED-5C28-B08C-62F237B7CDB2}"/>
              </a:ext>
            </a:extLst>
          </p:cNvPr>
          <p:cNvPicPr>
            <a:picLocks noGrp="1" noRot="1" noMove="1" noResize="1" noEditPoints="1" noAdjustHandles="1" noChangeArrowheads="1" noChangeShapeType="1" noCrop="1"/>
          </p:cNvPicPr>
          <p:nvPr userDrawn="1"/>
        </p:nvPicPr>
        <p:blipFill rotWithShape="1">
          <a:blip r:embed="rId2" cstate="print">
            <a:alphaModFix/>
            <a:extLst>
              <a:ext uri="{28A0092B-C50C-407E-A947-70E740481C1C}">
                <a14:useLocalDpi xmlns:a14="http://schemas.microsoft.com/office/drawing/2010/main" val="0"/>
              </a:ext>
            </a:extLst>
          </a:blip>
          <a:srcRect l="37402" t="96736" r="40617" b="1077"/>
          <a:stretch/>
        </p:blipFill>
        <p:spPr>
          <a:xfrm>
            <a:off x="4655839" y="6634163"/>
            <a:ext cx="2736305" cy="150018"/>
          </a:xfrm>
          <a:prstGeom prst="rect">
            <a:avLst/>
          </a:prstGeom>
        </p:spPr>
      </p:pic>
      <p:sp>
        <p:nvSpPr>
          <p:cNvPr id="3" name="Titel 1">
            <a:extLst>
              <a:ext uri="{FF2B5EF4-FFF2-40B4-BE49-F238E27FC236}">
                <a16:creationId xmlns:a16="http://schemas.microsoft.com/office/drawing/2014/main" id="{A5175FE0-04AC-F1F7-ECD1-D5438EB62118}"/>
              </a:ext>
            </a:extLst>
          </p:cNvPr>
          <p:cNvSpPr txBox="1">
            <a:spLocks/>
          </p:cNvSpPr>
          <p:nvPr userDrawn="1"/>
        </p:nvSpPr>
        <p:spPr>
          <a:xfrm>
            <a:off x="594000" y="198000"/>
            <a:ext cx="9241200" cy="792000"/>
          </a:xfrm>
          <a:prstGeom prst="rect">
            <a:avLst/>
          </a:prstGeom>
        </p:spPr>
        <p:txBody>
          <a:bodyPr vert="horz" lIns="0" tIns="0" rIns="0" bIns="0" rtlCol="0" anchor="ctr">
            <a:noAutofit/>
          </a:bodyPr>
          <a:lstStyle>
            <a:lvl1pPr algn="l" defTabSz="914400" rtl="0" eaLnBrk="1" latinLnBrk="0" hangingPunct="1">
              <a:spcBef>
                <a:spcPct val="0"/>
              </a:spcBef>
              <a:buNone/>
              <a:defRPr sz="2500" kern="1200">
                <a:solidFill>
                  <a:schemeClr val="bg1"/>
                </a:solidFill>
                <a:latin typeface="+mj-lt"/>
                <a:ea typeface="+mj-ea"/>
                <a:cs typeface="Arial" pitchFamily="34" charset="0"/>
              </a:defRPr>
            </a:lvl1pPr>
          </a:lstStyle>
          <a:p>
            <a:r>
              <a:rPr lang="en-US" dirty="0"/>
              <a:t>Agenda</a:t>
            </a:r>
          </a:p>
        </p:txBody>
      </p:sp>
      <p:pic>
        <p:nvPicPr>
          <p:cNvPr id="4" name="fkaClaimWeiß">
            <a:extLst>
              <a:ext uri="{FF2B5EF4-FFF2-40B4-BE49-F238E27FC236}">
                <a16:creationId xmlns:a16="http://schemas.microsoft.com/office/drawing/2014/main" id="{552B2C10-08F5-1B6C-2EDE-3846BB70AD36}"/>
              </a:ext>
            </a:extLst>
          </p:cNvPr>
          <p:cNvPicPr>
            <a:picLocks noGrp="1" noRot="1" noMove="1" noResize="1" noEditPoints="1" noAdjustHandles="1" noChangeArrowheads="1" noChangeShapeType="1" noCrop="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085205" y="975971"/>
            <a:ext cx="1519200" cy="284382"/>
          </a:xfrm>
          <a:prstGeom prst="rect">
            <a:avLst/>
          </a:prstGeom>
        </p:spPr>
      </p:pic>
      <p:sp>
        <p:nvSpPr>
          <p:cNvPr id="5" name="AgendaText">
            <a:extLst>
              <a:ext uri="{FF2B5EF4-FFF2-40B4-BE49-F238E27FC236}">
                <a16:creationId xmlns:a16="http://schemas.microsoft.com/office/drawing/2014/main" id="{94CE9A58-87B8-3E68-6D22-348FE8C27B1F}"/>
              </a:ext>
            </a:extLst>
          </p:cNvPr>
          <p:cNvSpPr>
            <a:spLocks noGrp="1"/>
          </p:cNvSpPr>
          <p:nvPr>
            <p:ph sz="quarter" idx="10" hasCustomPrompt="1"/>
          </p:nvPr>
        </p:nvSpPr>
        <p:spPr>
          <a:xfrm>
            <a:off x="594000" y="1189037"/>
            <a:ext cx="11007450" cy="5273675"/>
          </a:xfrm>
        </p:spPr>
        <p:txBody>
          <a:bodyPr/>
          <a:lstStyle>
            <a:lvl1pPr>
              <a:lnSpc>
                <a:spcPct val="125000"/>
              </a:lnSpc>
              <a:spcBef>
                <a:spcPts val="1800"/>
              </a:spcBef>
              <a:defRPr b="0">
                <a:solidFill>
                  <a:schemeClr val="bg1"/>
                </a:solidFill>
              </a:defRPr>
            </a:lvl1pPr>
            <a:lvl2pPr>
              <a:lnSpc>
                <a:spcPct val="125000"/>
              </a:lnSpc>
              <a:defRPr b="0">
                <a:solidFill>
                  <a:schemeClr val="bg1"/>
                </a:solidFill>
              </a:defRPr>
            </a:lvl2pPr>
          </a:lstStyle>
          <a:p>
            <a:pPr lvl="0"/>
            <a:r>
              <a:rPr lang="en-US" noProof="0" dirty="0"/>
              <a:t>Add agenda point</a:t>
            </a:r>
          </a:p>
          <a:p>
            <a:pPr lvl="1"/>
            <a:r>
              <a:rPr lang="en-US" noProof="0" dirty="0"/>
              <a:t>Add second level (optional) </a:t>
            </a:r>
          </a:p>
        </p:txBody>
      </p:sp>
    </p:spTree>
    <p:extLst>
      <p:ext uri="{BB962C8B-B14F-4D97-AF65-F5344CB8AC3E}">
        <p14:creationId xmlns:p14="http://schemas.microsoft.com/office/powerpoint/2010/main" val="4224554032"/>
      </p:ext>
    </p:extLst>
  </p:cSld>
  <p:clrMapOvr>
    <a:masterClrMapping/>
  </p:clrMapOvr>
  <p:extLst>
    <p:ext uri="{DCECCB84-F9BA-43D5-87BE-67443E8EF086}">
      <p15:sldGuideLst xmlns:p15="http://schemas.microsoft.com/office/powerpoint/2012/main">
        <p15:guide id="1" pos="3840" userDrawn="1">
          <p15:clr>
            <a:srgbClr val="A4A3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_of_contents_Numbered">
    <p:spTree>
      <p:nvGrpSpPr>
        <p:cNvPr id="1" name=""/>
        <p:cNvGrpSpPr/>
        <p:nvPr/>
      </p:nvGrpSpPr>
      <p:grpSpPr>
        <a:xfrm>
          <a:off x="0" y="0"/>
          <a:ext cx="0" cy="0"/>
          <a:chOff x="0" y="0"/>
          <a:chExt cx="0" cy="0"/>
        </a:xfrm>
      </p:grpSpPr>
      <p:sp>
        <p:nvSpPr>
          <p:cNvPr id="12" name="Titel 1">
            <a:extLst>
              <a:ext uri="{FF2B5EF4-FFF2-40B4-BE49-F238E27FC236}">
                <a16:creationId xmlns:a16="http://schemas.microsoft.com/office/drawing/2014/main" id="{CA10B221-DB54-6AA4-A700-C5E25E0AA840}"/>
              </a:ext>
            </a:extLst>
          </p:cNvPr>
          <p:cNvSpPr txBox="1">
            <a:spLocks/>
          </p:cNvSpPr>
          <p:nvPr userDrawn="1"/>
        </p:nvSpPr>
        <p:spPr>
          <a:xfrm>
            <a:off x="594000" y="198000"/>
            <a:ext cx="9241200" cy="792000"/>
          </a:xfrm>
          <a:prstGeom prst="rect">
            <a:avLst/>
          </a:prstGeom>
        </p:spPr>
        <p:txBody>
          <a:bodyPr vert="horz" lIns="0" tIns="0" rIns="0" bIns="0" rtlCol="0" anchor="ctr">
            <a:noAutofit/>
          </a:bodyPr>
          <a:lstStyle>
            <a:lvl1pPr algn="l" defTabSz="914400" rtl="0" eaLnBrk="1" latinLnBrk="0" hangingPunct="1">
              <a:spcBef>
                <a:spcPct val="0"/>
              </a:spcBef>
              <a:buNone/>
              <a:defRPr sz="2500" kern="1200">
                <a:solidFill>
                  <a:schemeClr val="bg1"/>
                </a:solidFill>
                <a:latin typeface="+mj-lt"/>
                <a:ea typeface="+mj-ea"/>
                <a:cs typeface="Arial" pitchFamily="34" charset="0"/>
              </a:defRPr>
            </a:lvl1pPr>
          </a:lstStyle>
          <a:p>
            <a:r>
              <a:rPr lang="en-US" noProof="0"/>
              <a:t>Table of contents</a:t>
            </a:r>
          </a:p>
        </p:txBody>
      </p:sp>
      <p:sp>
        <p:nvSpPr>
          <p:cNvPr id="3" name="TableContentsText">
            <a:extLst>
              <a:ext uri="{FF2B5EF4-FFF2-40B4-BE49-F238E27FC236}">
                <a16:creationId xmlns:a16="http://schemas.microsoft.com/office/drawing/2014/main" id="{8F77DAE9-6EF6-D70F-A66D-300120F2D511}"/>
              </a:ext>
            </a:extLst>
          </p:cNvPr>
          <p:cNvSpPr>
            <a:spLocks noGrp="1"/>
          </p:cNvSpPr>
          <p:nvPr>
            <p:ph idx="1" hasCustomPrompt="1"/>
          </p:nvPr>
        </p:nvSpPr>
        <p:spPr>
          <a:xfrm>
            <a:off x="594000" y="1188000"/>
            <a:ext cx="11005200" cy="5274000"/>
          </a:xfrm>
          <a:prstGeom prst="rect">
            <a:avLst/>
          </a:prstGeom>
        </p:spPr>
        <p:txBody>
          <a:bodyPr vert="horz" lIns="0" tIns="0" rIns="0" bIns="0" rtlCol="0">
            <a:normAutofit/>
          </a:bodyPr>
          <a:lstStyle>
            <a:lvl1pPr marL="360000" indent="-360000">
              <a:lnSpc>
                <a:spcPct val="125000"/>
              </a:lnSpc>
              <a:spcBef>
                <a:spcPts val="1800"/>
              </a:spcBef>
              <a:buClr>
                <a:schemeClr val="bg1"/>
              </a:buClr>
              <a:buFont typeface="+mj-lt"/>
              <a:buAutoNum type="arabicPeriod"/>
              <a:defRPr/>
            </a:lvl1pPr>
            <a:lvl2pPr marL="914400" indent="-554038">
              <a:lnSpc>
                <a:spcPct val="125000"/>
              </a:lnSpc>
              <a:buNone/>
              <a:defRPr/>
            </a:lvl2pPr>
            <a:lvl3pPr marL="1481138" indent="-744538">
              <a:lnSpc>
                <a:spcPct val="125000"/>
              </a:lnSpc>
              <a:buNone/>
              <a:defRPr/>
            </a:lvl3pPr>
            <a:lvl4pPr marL="2413000" indent="-931863">
              <a:lnSpc>
                <a:spcPct val="125000"/>
              </a:lnSpc>
              <a:buNone/>
              <a:defRPr/>
            </a:lvl4pPr>
            <a:lvl5pPr marL="3546475" indent="-1128713">
              <a:lnSpc>
                <a:spcPct val="125000"/>
              </a:lnSpc>
              <a:buNone/>
              <a:defRPr/>
            </a:lvl5pPr>
          </a:lstStyle>
          <a:p>
            <a:pPr lvl="0"/>
            <a:r>
              <a:rPr lang="en-US" noProof="0" dirty="0"/>
              <a:t>Add content point</a:t>
            </a:r>
          </a:p>
          <a:p>
            <a:pPr lvl="1"/>
            <a:r>
              <a:rPr lang="en-US" noProof="0" dirty="0"/>
              <a:t>1.1. 	Add second level (optional, numbering and tabbing manually)</a:t>
            </a:r>
          </a:p>
          <a:p>
            <a:pPr lvl="2"/>
            <a:r>
              <a:rPr lang="en-US" noProof="0" dirty="0"/>
              <a:t>1.1.1.	Add third level (optional, numbering and tabbing manually)</a:t>
            </a:r>
          </a:p>
          <a:p>
            <a:pPr lvl="3"/>
            <a:r>
              <a:rPr lang="en-US" noProof="0" dirty="0"/>
              <a:t>1.1.1.1.	Add fourth level (optional, numbering and tabbing manually)</a:t>
            </a:r>
          </a:p>
          <a:p>
            <a:pPr lvl="4"/>
            <a:r>
              <a:rPr lang="en-US" noProof="0" dirty="0"/>
              <a:t>1.1.1.1.1.	Add fifth level (optional, numbering and tabbing manually)</a:t>
            </a:r>
          </a:p>
        </p:txBody>
      </p:sp>
    </p:spTree>
    <p:extLst>
      <p:ext uri="{BB962C8B-B14F-4D97-AF65-F5344CB8AC3E}">
        <p14:creationId xmlns:p14="http://schemas.microsoft.com/office/powerpoint/2010/main" val="1076092676"/>
      </p:ext>
    </p:extLst>
  </p:cSld>
  <p:clrMapOvr>
    <a:masterClrMapping/>
  </p:clrMapOvr>
  <p:extLst>
    <p:ext uri="{DCECCB84-F9BA-43D5-87BE-67443E8EF086}">
      <p15:sldGuideLst xmlns:p15="http://schemas.microsoft.com/office/powerpoint/2012/main">
        <p15:guide id="1" pos="3840" userDrawn="1">
          <p15:clr>
            <a:srgbClr val="A4A3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k_Le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89C1EB-3451-6956-D8A2-F54E866D5562}"/>
              </a:ext>
            </a:extLst>
          </p:cNvPr>
          <p:cNvSpPr>
            <a:spLocks noGrp="1"/>
          </p:cNvSpPr>
          <p:nvPr>
            <p:ph type="title" hasCustomPrompt="1"/>
          </p:nvPr>
        </p:nvSpPr>
        <p:spPr/>
        <p:txBody>
          <a:bodyPr/>
          <a:lstStyle>
            <a:lvl1pPr>
              <a:defRPr/>
            </a:lvl1pPr>
          </a:lstStyle>
          <a:p>
            <a:r>
              <a:rPr lang="en-US" noProof="0" dirty="0"/>
              <a:t>Add title</a:t>
            </a:r>
            <a:endParaRPr lang="en-US" dirty="0"/>
          </a:p>
        </p:txBody>
      </p:sp>
    </p:spTree>
    <p:extLst>
      <p:ext uri="{BB962C8B-B14F-4D97-AF65-F5344CB8AC3E}">
        <p14:creationId xmlns:p14="http://schemas.microsoft.com/office/powerpoint/2010/main" val="1193639831"/>
      </p:ext>
    </p:extLst>
  </p:cSld>
  <p:clrMapOvr>
    <a:masterClrMapping/>
  </p:clrMapOvr>
  <p:extLst>
    <p:ext uri="{DCECCB84-F9BA-43D5-87BE-67443E8EF086}">
      <p15:sldGuideLst xmlns:p15="http://schemas.microsoft.com/office/powerpoint/2012/main">
        <p15:guide id="1" pos="3840" userDrawn="1">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ark_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p:txBody>
          <a:bodyPr/>
          <a:lstStyle>
            <a:lvl1pPr>
              <a:defRPr/>
            </a:lvl1pPr>
          </a:lstStyle>
          <a:p>
            <a:r>
              <a:rPr lang="en-US" noProof="0" dirty="0"/>
              <a:t>Add title</a:t>
            </a:r>
            <a:endParaRPr lang="en-US" dirty="0"/>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594000" y="1189037"/>
            <a:ext cx="11007450" cy="527367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3331549670"/>
      </p:ext>
    </p:extLst>
  </p:cSld>
  <p:clrMapOvr>
    <a:masterClrMapping/>
  </p:clrMapOvr>
  <p:extLst>
    <p:ext uri="{DCECCB84-F9BA-43D5-87BE-67443E8EF086}">
      <p15:sldGuideLst xmlns:p15="http://schemas.microsoft.com/office/powerpoint/2012/main">
        <p15:guide id="1" pos="3840" userDrawn="1">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ark_2.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p:txBody>
          <a:bodyPr/>
          <a:lstStyle>
            <a:lvl1pPr>
              <a:defRPr/>
            </a:lvl1pPr>
          </a:lstStyle>
          <a:p>
            <a:r>
              <a:rPr lang="en-US" noProof="0"/>
              <a:t>Add title</a:t>
            </a:r>
            <a:endParaRPr lang="en-US" dirty="0"/>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594000" y="1189037"/>
            <a:ext cx="5401988" cy="527367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3" name="Inhaltsplatzhalter 2">
            <a:extLst>
              <a:ext uri="{FF2B5EF4-FFF2-40B4-BE49-F238E27FC236}">
                <a16:creationId xmlns:a16="http://schemas.microsoft.com/office/drawing/2014/main" id="{51CDBAF9-0A18-9ED5-C3C0-CD1349CE1A7F}"/>
              </a:ext>
            </a:extLst>
          </p:cNvPr>
          <p:cNvSpPr>
            <a:spLocks noGrp="1"/>
          </p:cNvSpPr>
          <p:nvPr>
            <p:ph sz="quarter" idx="11"/>
          </p:nvPr>
        </p:nvSpPr>
        <p:spPr>
          <a:xfrm>
            <a:off x="6200209" y="1189037"/>
            <a:ext cx="5401988" cy="527367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17504368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903" userDrawn="1">
          <p15:clr>
            <a:srgbClr val="FBAE40"/>
          </p15:clr>
        </p15:guide>
        <p15:guide id="3" pos="3779" userDrawn="1">
          <p15:clr>
            <a:srgbClr val="FBAE40"/>
          </p15:clr>
        </p15:guide>
        <p15:guide id="4" pos="3840" userDrawn="1">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0pt_Title_1colour_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p:txBody>
          <a:bodyPr/>
          <a:lstStyle/>
          <a:p>
            <a:r>
              <a:rPr lang="en-US" noProof="0" dirty="0"/>
              <a:t>Title of agenda/content point</a:t>
            </a:r>
            <a:endParaRPr lang="en-US" dirty="0"/>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594000" y="1189037"/>
            <a:ext cx="11007450" cy="52736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extLst>
      <p:ext uri="{BB962C8B-B14F-4D97-AF65-F5344CB8AC3E}">
        <p14:creationId xmlns:p14="http://schemas.microsoft.com/office/powerpoint/2010/main" val="4251423274"/>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bout_me">
    <p:spTree>
      <p:nvGrpSpPr>
        <p:cNvPr id="1" name=""/>
        <p:cNvGrpSpPr/>
        <p:nvPr/>
      </p:nvGrpSpPr>
      <p:grpSpPr>
        <a:xfrm>
          <a:off x="0" y="0"/>
          <a:ext cx="0" cy="0"/>
          <a:chOff x="0" y="0"/>
          <a:chExt cx="0" cy="0"/>
        </a:xfrm>
      </p:grpSpPr>
      <p:sp>
        <p:nvSpPr>
          <p:cNvPr id="3" name="BG_Foto">
            <a:extLst>
              <a:ext uri="{FF2B5EF4-FFF2-40B4-BE49-F238E27FC236}">
                <a16:creationId xmlns:a16="http://schemas.microsoft.com/office/drawing/2014/main" id="{6A5333E8-9FEF-0E8C-E6FA-EEDFDFDA31ED}"/>
              </a:ext>
            </a:extLst>
          </p:cNvPr>
          <p:cNvSpPr>
            <a:spLocks/>
          </p:cNvSpPr>
          <p:nvPr userDrawn="1"/>
        </p:nvSpPr>
        <p:spPr>
          <a:xfrm>
            <a:off x="593723" y="1187449"/>
            <a:ext cx="3530601" cy="5275263"/>
          </a:xfrm>
          <a:prstGeom prst="rect">
            <a:avLst/>
          </a:prstGeom>
          <a:solidFill>
            <a:schemeClr val="bg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6" name="AuthorName_Placeholder">
            <a:extLst>
              <a:ext uri="{FF2B5EF4-FFF2-40B4-BE49-F238E27FC236}">
                <a16:creationId xmlns:a16="http://schemas.microsoft.com/office/drawing/2014/main" id="{65A63D15-8CB0-0AEC-AA74-5319BE9945FD}"/>
              </a:ext>
            </a:extLst>
          </p:cNvPr>
          <p:cNvSpPr>
            <a:spLocks noGrp="1"/>
          </p:cNvSpPr>
          <p:nvPr>
            <p:ph type="body" sz="quarter" idx="11" hasCustomPrompt="1"/>
          </p:nvPr>
        </p:nvSpPr>
        <p:spPr>
          <a:xfrm>
            <a:off x="787649" y="1385449"/>
            <a:ext cx="3139826" cy="421072"/>
          </a:xfrm>
          <a:prstGeom prst="rect">
            <a:avLst/>
          </a:prstGeom>
        </p:spPr>
        <p:txBody>
          <a:bodyPr wrap="none" lIns="0" tIns="0" rIns="0" bIns="0" anchor="ctr" anchorCtr="0">
            <a:normAutofit/>
          </a:bodyPr>
          <a:lstStyle>
            <a:lvl1pPr marL="0" indent="0" rtl="0">
              <a:lnSpc>
                <a:spcPct val="100000"/>
              </a:lnSpc>
              <a:spcBef>
                <a:spcPts val="0"/>
              </a:spcBef>
              <a:buNone/>
              <a:defRPr sz="2000">
                <a:solidFill>
                  <a:schemeClr val="bg1"/>
                </a:solidFill>
                <a:latin typeface="Segoe UI Semibold" panose="020B0702040204020203" pitchFamily="34" charset="0"/>
                <a:cs typeface="Segoe UI Semibold" panose="020B0702040204020203" pitchFamily="34" charset="0"/>
              </a:defRPr>
            </a:lvl1pPr>
            <a:lvl2pPr marL="252000" indent="0">
              <a:buNone/>
              <a:defRPr sz="2500">
                <a:solidFill>
                  <a:schemeClr val="bg1"/>
                </a:solidFill>
                <a:latin typeface="Segoe UI Semibold" panose="020B0702040204020203" pitchFamily="34" charset="0"/>
                <a:cs typeface="Segoe UI Semibold" panose="020B0702040204020203" pitchFamily="34" charset="0"/>
              </a:defRPr>
            </a:lvl2pPr>
            <a:lvl3pPr marL="432000" indent="0">
              <a:buNone/>
              <a:defRPr sz="2500">
                <a:solidFill>
                  <a:schemeClr val="bg1"/>
                </a:solidFill>
                <a:latin typeface="Segoe UI Semibold" panose="020B0702040204020203" pitchFamily="34" charset="0"/>
                <a:cs typeface="Segoe UI Semibold" panose="020B0702040204020203" pitchFamily="34" charset="0"/>
              </a:defRPr>
            </a:lvl3pPr>
            <a:lvl4pPr marL="612000" indent="0">
              <a:buNone/>
              <a:defRPr sz="2500">
                <a:solidFill>
                  <a:schemeClr val="bg1"/>
                </a:solidFill>
                <a:latin typeface="Segoe UI Semibold" panose="020B0702040204020203" pitchFamily="34" charset="0"/>
                <a:cs typeface="Segoe UI Semibold" panose="020B0702040204020203" pitchFamily="34" charset="0"/>
              </a:defRPr>
            </a:lvl4pPr>
            <a:lvl5pPr marL="792000" indent="0">
              <a:buNone/>
              <a:defRPr sz="2500">
                <a:solidFill>
                  <a:schemeClr val="bg1"/>
                </a:solidFill>
                <a:latin typeface="Segoe UI Semibold" panose="020B0702040204020203" pitchFamily="34" charset="0"/>
                <a:cs typeface="Segoe UI Semibold" panose="020B0702040204020203" pitchFamily="34" charset="0"/>
              </a:defRPr>
            </a:lvl5pPr>
          </a:lstStyle>
          <a:p>
            <a:pPr lvl="0"/>
            <a:r>
              <a:rPr lang="en-US" noProof="0" dirty="0"/>
              <a:t>Title, First &amp; Last Name, Title</a:t>
            </a:r>
          </a:p>
        </p:txBody>
      </p:sp>
      <p:sp>
        <p:nvSpPr>
          <p:cNvPr id="7" name="AuthorPos_Placeholder">
            <a:extLst>
              <a:ext uri="{FF2B5EF4-FFF2-40B4-BE49-F238E27FC236}">
                <a16:creationId xmlns:a16="http://schemas.microsoft.com/office/drawing/2014/main" id="{885E09B9-1D3C-541C-F950-94434C176310}"/>
              </a:ext>
            </a:extLst>
          </p:cNvPr>
          <p:cNvSpPr>
            <a:spLocks noGrp="1"/>
          </p:cNvSpPr>
          <p:nvPr>
            <p:ph type="body" sz="quarter" idx="15" hasCustomPrompt="1"/>
          </p:nvPr>
        </p:nvSpPr>
        <p:spPr>
          <a:xfrm>
            <a:off x="787649" y="1806521"/>
            <a:ext cx="3139826" cy="257058"/>
          </a:xfrm>
          <a:prstGeom prst="rect">
            <a:avLst/>
          </a:prstGeom>
        </p:spPr>
        <p:txBody>
          <a:bodyPr wrap="square" lIns="0" tIns="0" rIns="0" bIns="0">
            <a:noAutofit/>
          </a:bodyPr>
          <a:lstStyle>
            <a:lvl1pPr marL="0" indent="0" rtl="0">
              <a:lnSpc>
                <a:spcPct val="100000"/>
              </a:lnSpc>
              <a:spcBef>
                <a:spcPts val="0"/>
              </a:spcBef>
              <a:buNone/>
              <a:defRPr>
                <a:solidFill>
                  <a:schemeClr val="bg1"/>
                </a:solidFill>
                <a:latin typeface="Segoe UI Light" panose="020B0502040204020203" pitchFamily="34" charset="0"/>
                <a:cs typeface="Segoe UI Light" panose="020B0502040204020203" pitchFamily="34" charset="0"/>
              </a:defRPr>
            </a:lvl1pPr>
          </a:lstStyle>
          <a:p>
            <a:pPr lvl="0"/>
            <a:r>
              <a:rPr lang="en-US" noProof="0" dirty="0"/>
              <a:t>Position</a:t>
            </a:r>
          </a:p>
        </p:txBody>
      </p:sp>
      <p:sp>
        <p:nvSpPr>
          <p:cNvPr id="4" name="BG_Info">
            <a:extLst>
              <a:ext uri="{FF2B5EF4-FFF2-40B4-BE49-F238E27FC236}">
                <a16:creationId xmlns:a16="http://schemas.microsoft.com/office/drawing/2014/main" id="{5AFB1B31-DEFC-604E-2E4D-E28DA73B4EA5}"/>
              </a:ext>
            </a:extLst>
          </p:cNvPr>
          <p:cNvSpPr/>
          <p:nvPr userDrawn="1"/>
        </p:nvSpPr>
        <p:spPr>
          <a:xfrm>
            <a:off x="4322763" y="1189724"/>
            <a:ext cx="7273853" cy="5275263"/>
          </a:xfrm>
          <a:prstGeom prst="rect">
            <a:avLst/>
          </a:prstGeom>
          <a:solidFill>
            <a:schemeClr val="bg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4518000" y="1386000"/>
            <a:ext cx="6883200" cy="4881600"/>
          </a:xfrm>
        </p:spPr>
        <p:txBody>
          <a:bodyPr/>
          <a:lstStyle>
            <a:lvl1pPr>
              <a:defRPr>
                <a:latin typeface="Segoe UI Light" panose="020B0502040204020203" pitchFamily="34" charset="0"/>
                <a:cs typeface="Segoe UI Light" panose="020B0502040204020203" pitchFamily="34" charset="0"/>
              </a:defRPr>
            </a:lvl1pPr>
            <a:lvl2pPr>
              <a:defRPr>
                <a:latin typeface="Segoe UI Light" panose="020B0502040204020203" pitchFamily="34" charset="0"/>
                <a:cs typeface="Segoe UI Light" panose="020B0502040204020203" pitchFamily="34" charset="0"/>
              </a:defRPr>
            </a:lvl2pPr>
            <a:lvl3pPr>
              <a:defRPr>
                <a:latin typeface="Segoe UI Light" panose="020B0502040204020203" pitchFamily="34" charset="0"/>
                <a:cs typeface="Segoe UI Light" panose="020B0502040204020203" pitchFamily="34" charset="0"/>
              </a:defRPr>
            </a:lvl3pPr>
            <a:lvl4pPr>
              <a:defRPr>
                <a:latin typeface="Segoe UI Light" panose="020B0502040204020203" pitchFamily="34" charset="0"/>
                <a:cs typeface="Segoe UI Light" panose="020B0502040204020203" pitchFamily="34" charset="0"/>
              </a:defRPr>
            </a:lvl4pPr>
            <a:lvl5pPr>
              <a:defRPr>
                <a:latin typeface="Segoe UI Light" panose="020B0502040204020203" pitchFamily="34" charset="0"/>
                <a:cs typeface="Segoe UI Light" panose="020B0502040204020203" pitchFamily="34"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8" name="Bildplatzhalter 21">
            <a:extLst>
              <a:ext uri="{FF2B5EF4-FFF2-40B4-BE49-F238E27FC236}">
                <a16:creationId xmlns:a16="http://schemas.microsoft.com/office/drawing/2014/main" id="{4B1E8175-22AC-844F-E700-846068347CFD}"/>
              </a:ext>
            </a:extLst>
          </p:cNvPr>
          <p:cNvSpPr>
            <a:spLocks noGrp="1"/>
          </p:cNvSpPr>
          <p:nvPr>
            <p:ph type="pic" sz="quarter" idx="16" hasCustomPrompt="1"/>
          </p:nvPr>
        </p:nvSpPr>
        <p:spPr>
          <a:xfrm>
            <a:off x="1330325" y="3099746"/>
            <a:ext cx="2063750" cy="2534270"/>
          </a:xfrm>
          <a:blipFill>
            <a:blip r:embed="rId2"/>
            <a:stretch>
              <a:fillRect t="-14643"/>
            </a:stretch>
          </a:blipFill>
        </p:spPr>
        <p:txBody>
          <a:bodyPr>
            <a:normAutofit/>
          </a:bodyPr>
          <a:lstStyle>
            <a:lvl1pPr marL="0" indent="0" algn="ctr" rtl="0">
              <a:buNone/>
              <a:defRPr sz="1100" i="0">
                <a:solidFill>
                  <a:schemeClr val="bg1"/>
                </a:solidFill>
              </a:defRPr>
            </a:lvl1pPr>
          </a:lstStyle>
          <a:p>
            <a:r>
              <a:rPr lang="en-US" noProof="0" dirty="0"/>
              <a:t>Insert Author/Contact Picture</a:t>
            </a:r>
          </a:p>
        </p:txBody>
      </p:sp>
      <p:sp>
        <p:nvSpPr>
          <p:cNvPr id="12" name="About me">
            <a:extLst>
              <a:ext uri="{FF2B5EF4-FFF2-40B4-BE49-F238E27FC236}">
                <a16:creationId xmlns:a16="http://schemas.microsoft.com/office/drawing/2014/main" id="{166802F3-06A8-DB01-DDD2-C767FC9E9695}"/>
              </a:ext>
            </a:extLst>
          </p:cNvPr>
          <p:cNvSpPr txBox="1"/>
          <p:nvPr userDrawn="1"/>
        </p:nvSpPr>
        <p:spPr>
          <a:xfrm>
            <a:off x="594000" y="198000"/>
            <a:ext cx="9241201" cy="792000"/>
          </a:xfrm>
          <a:prstGeom prst="rect">
            <a:avLst/>
          </a:prstGeom>
        </p:spPr>
        <p:txBody>
          <a:bodyPr vert="horz" lIns="0" tIns="0" rIns="0" bIns="0" rtlCol="0" anchor="ctr">
            <a:noAutofit/>
          </a:bodyPr>
          <a:lstStyle>
            <a:lvl1pPr>
              <a:spcBef>
                <a:spcPct val="0"/>
              </a:spcBef>
              <a:buNone/>
              <a:defRPr sz="2500">
                <a:solidFill>
                  <a:schemeClr val="bg1"/>
                </a:solidFill>
                <a:latin typeface="+mj-lt"/>
                <a:ea typeface="+mj-ea"/>
                <a:cs typeface="Arial" pitchFamily="34" charset="0"/>
              </a:defRPr>
            </a:lvl1pPr>
          </a:lstStyle>
          <a:p>
            <a:pPr lvl="0"/>
            <a:r>
              <a:rPr lang="en-US" noProof="0" dirty="0"/>
              <a:t>About me</a:t>
            </a:r>
            <a:endParaRPr lang="en-US" dirty="0"/>
          </a:p>
        </p:txBody>
      </p:sp>
    </p:spTree>
    <p:extLst>
      <p:ext uri="{BB962C8B-B14F-4D97-AF65-F5344CB8AC3E}">
        <p14:creationId xmlns:p14="http://schemas.microsoft.com/office/powerpoint/2010/main" val="1604976911"/>
      </p:ext>
    </p:extLst>
  </p:cSld>
  <p:clrMapOvr>
    <a:masterClrMapping/>
  </p:clrMapOvr>
  <p:extLst>
    <p:ext uri="{DCECCB84-F9BA-43D5-87BE-67443E8EF086}">
      <p15:sldGuideLst xmlns:p15="http://schemas.microsoft.com/office/powerpoint/2012/main">
        <p15:guide id="1" pos="2844" userDrawn="1">
          <p15:clr>
            <a:srgbClr val="FBAE40"/>
          </p15:clr>
        </p15:guide>
        <p15:guide id="2" pos="2721" userDrawn="1">
          <p15:clr>
            <a:srgbClr val="F26B43"/>
          </p15:clr>
        </p15:guide>
        <p15:guide id="3" pos="2597" userDrawn="1">
          <p15:clr>
            <a:srgbClr val="F26B43"/>
          </p15:clr>
        </p15:guide>
        <p15:guide id="4" pos="2474" userDrawn="1">
          <p15:clr>
            <a:srgbClr val="FBAE40"/>
          </p15:clr>
        </p15:guide>
        <p15:guide id="5" orient="horz" pos="872" userDrawn="1">
          <p15:clr>
            <a:srgbClr val="FBAE40"/>
          </p15:clr>
        </p15:guide>
        <p15:guide id="6" orient="horz" pos="395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bout_us">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4F0B4154-E52D-2187-E938-B765B842792C}"/>
              </a:ext>
            </a:extLst>
          </p:cNvPr>
          <p:cNvSpPr/>
          <p:nvPr userDrawn="1"/>
        </p:nvSpPr>
        <p:spPr>
          <a:xfrm>
            <a:off x="594000" y="1189037"/>
            <a:ext cx="5401988" cy="5273675"/>
          </a:xfrm>
          <a:prstGeom prst="rect">
            <a:avLst/>
          </a:prstGeom>
          <a:solidFill>
            <a:schemeClr val="bg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788400" y="3034800"/>
            <a:ext cx="5009150" cy="3240000"/>
          </a:xfrm>
        </p:spPr>
        <p:txBody>
          <a:bodyPr/>
          <a:lstStyle>
            <a:lvl1pPr>
              <a:defRPr>
                <a:latin typeface="Segoe UI Light" panose="020B0502040204020203" pitchFamily="34" charset="0"/>
                <a:cs typeface="Segoe UI Light" panose="020B0502040204020203" pitchFamily="34" charset="0"/>
              </a:defRPr>
            </a:lvl1pPr>
            <a:lvl2pPr>
              <a:defRPr>
                <a:latin typeface="Segoe UI Light" panose="020B0502040204020203" pitchFamily="34" charset="0"/>
                <a:cs typeface="Segoe UI Light" panose="020B0502040204020203" pitchFamily="34" charset="0"/>
              </a:defRPr>
            </a:lvl2pPr>
            <a:lvl3pPr>
              <a:defRPr>
                <a:latin typeface="Segoe UI Light" panose="020B0502040204020203" pitchFamily="34" charset="0"/>
                <a:cs typeface="Segoe UI Light" panose="020B0502040204020203" pitchFamily="34" charset="0"/>
              </a:defRPr>
            </a:lvl3pPr>
            <a:lvl4pPr>
              <a:defRPr>
                <a:latin typeface="Segoe UI Light" panose="020B0502040204020203" pitchFamily="34" charset="0"/>
                <a:cs typeface="Segoe UI Light" panose="020B0502040204020203" pitchFamily="34" charset="0"/>
              </a:defRPr>
            </a:lvl4pPr>
            <a:lvl5pPr>
              <a:defRPr>
                <a:latin typeface="Segoe UI Light" panose="020B0502040204020203" pitchFamily="34" charset="0"/>
                <a:cs typeface="Segoe UI Light" panose="020B0502040204020203" pitchFamily="34"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Author1Name_Placeholder">
            <a:extLst>
              <a:ext uri="{FF2B5EF4-FFF2-40B4-BE49-F238E27FC236}">
                <a16:creationId xmlns:a16="http://schemas.microsoft.com/office/drawing/2014/main" id="{4E435853-9341-7B6D-36AE-DB3DA7004EA1}"/>
              </a:ext>
            </a:extLst>
          </p:cNvPr>
          <p:cNvSpPr>
            <a:spLocks noGrp="1"/>
          </p:cNvSpPr>
          <p:nvPr>
            <p:ph type="body" sz="quarter" idx="12" hasCustomPrompt="1"/>
          </p:nvPr>
        </p:nvSpPr>
        <p:spPr>
          <a:xfrm>
            <a:off x="787649" y="1385449"/>
            <a:ext cx="3787200" cy="421072"/>
          </a:xfrm>
          <a:prstGeom prst="rect">
            <a:avLst/>
          </a:prstGeom>
        </p:spPr>
        <p:txBody>
          <a:bodyPr wrap="none" lIns="0" tIns="0" rIns="0" bIns="0" anchor="ctr" anchorCtr="0">
            <a:noAutofit/>
          </a:bodyPr>
          <a:lstStyle>
            <a:lvl1pPr marL="0" indent="0" rtl="0">
              <a:lnSpc>
                <a:spcPct val="100000"/>
              </a:lnSpc>
              <a:spcBef>
                <a:spcPts val="0"/>
              </a:spcBef>
              <a:buNone/>
              <a:defRPr sz="2000">
                <a:solidFill>
                  <a:schemeClr val="bg1"/>
                </a:solidFill>
                <a:latin typeface="Segoe UI Semibold" panose="020B0702040204020203" pitchFamily="34" charset="0"/>
                <a:cs typeface="Segoe UI Semibold" panose="020B0702040204020203" pitchFamily="34" charset="0"/>
              </a:defRPr>
            </a:lvl1pPr>
            <a:lvl2pPr marL="252000" indent="0">
              <a:buNone/>
              <a:defRPr sz="2500">
                <a:solidFill>
                  <a:schemeClr val="bg1"/>
                </a:solidFill>
                <a:latin typeface="Segoe UI Semibold" panose="020B0702040204020203" pitchFamily="34" charset="0"/>
                <a:cs typeface="Segoe UI Semibold" panose="020B0702040204020203" pitchFamily="34" charset="0"/>
              </a:defRPr>
            </a:lvl2pPr>
            <a:lvl3pPr marL="432000" indent="0">
              <a:buNone/>
              <a:defRPr sz="2500">
                <a:solidFill>
                  <a:schemeClr val="bg1"/>
                </a:solidFill>
                <a:latin typeface="Segoe UI Semibold" panose="020B0702040204020203" pitchFamily="34" charset="0"/>
                <a:cs typeface="Segoe UI Semibold" panose="020B0702040204020203" pitchFamily="34" charset="0"/>
              </a:defRPr>
            </a:lvl3pPr>
            <a:lvl4pPr marL="612000" indent="0">
              <a:buNone/>
              <a:defRPr sz="2500">
                <a:solidFill>
                  <a:schemeClr val="bg1"/>
                </a:solidFill>
                <a:latin typeface="Segoe UI Semibold" panose="020B0702040204020203" pitchFamily="34" charset="0"/>
                <a:cs typeface="Segoe UI Semibold" panose="020B0702040204020203" pitchFamily="34" charset="0"/>
              </a:defRPr>
            </a:lvl4pPr>
            <a:lvl5pPr marL="792000" indent="0">
              <a:buNone/>
              <a:defRPr sz="2500">
                <a:solidFill>
                  <a:schemeClr val="bg1"/>
                </a:solidFill>
                <a:latin typeface="Segoe UI Semibold" panose="020B0702040204020203" pitchFamily="34" charset="0"/>
                <a:cs typeface="Segoe UI Semibold" panose="020B0702040204020203" pitchFamily="34" charset="0"/>
              </a:defRPr>
            </a:lvl5pPr>
          </a:lstStyle>
          <a:p>
            <a:pPr lvl="0"/>
            <a:r>
              <a:rPr lang="en-US" noProof="0" dirty="0"/>
              <a:t>Title, First &amp; Last Name, Title</a:t>
            </a:r>
          </a:p>
        </p:txBody>
      </p:sp>
      <p:sp>
        <p:nvSpPr>
          <p:cNvPr id="7" name="Author1Pos_Placeholder">
            <a:extLst>
              <a:ext uri="{FF2B5EF4-FFF2-40B4-BE49-F238E27FC236}">
                <a16:creationId xmlns:a16="http://schemas.microsoft.com/office/drawing/2014/main" id="{464B41AA-75A0-A9CA-CD33-BB8624CC620C}"/>
              </a:ext>
            </a:extLst>
          </p:cNvPr>
          <p:cNvSpPr>
            <a:spLocks noGrp="1"/>
          </p:cNvSpPr>
          <p:nvPr>
            <p:ph type="body" sz="quarter" idx="15" hasCustomPrompt="1"/>
          </p:nvPr>
        </p:nvSpPr>
        <p:spPr>
          <a:xfrm>
            <a:off x="787649" y="1806521"/>
            <a:ext cx="3787200" cy="257058"/>
          </a:xfrm>
          <a:prstGeom prst="rect">
            <a:avLst/>
          </a:prstGeom>
        </p:spPr>
        <p:txBody>
          <a:bodyPr wrap="none" lIns="0" tIns="0" rIns="0" bIns="0">
            <a:noAutofit/>
          </a:bodyPr>
          <a:lstStyle>
            <a:lvl1pPr marL="0" indent="0" rtl="0">
              <a:lnSpc>
                <a:spcPct val="100000"/>
              </a:lnSpc>
              <a:spcBef>
                <a:spcPts val="0"/>
              </a:spcBef>
              <a:buNone/>
              <a:defRPr>
                <a:solidFill>
                  <a:schemeClr val="bg1"/>
                </a:solidFill>
                <a:latin typeface="Segoe UI Light" panose="020B0502040204020203" pitchFamily="34" charset="0"/>
                <a:cs typeface="Segoe UI Light" panose="020B0502040204020203" pitchFamily="34" charset="0"/>
              </a:defRPr>
            </a:lvl1pPr>
          </a:lstStyle>
          <a:p>
            <a:pPr lvl="0"/>
            <a:r>
              <a:rPr lang="en-US" noProof="0" dirty="0"/>
              <a:t>Position</a:t>
            </a:r>
          </a:p>
        </p:txBody>
      </p:sp>
      <p:sp>
        <p:nvSpPr>
          <p:cNvPr id="8" name="Bildplatzhalter 1">
            <a:extLst>
              <a:ext uri="{FF2B5EF4-FFF2-40B4-BE49-F238E27FC236}">
                <a16:creationId xmlns:a16="http://schemas.microsoft.com/office/drawing/2014/main" id="{AD270396-A9FD-454D-AE39-45C701F46420}"/>
              </a:ext>
            </a:extLst>
          </p:cNvPr>
          <p:cNvSpPr>
            <a:spLocks noGrp="1"/>
          </p:cNvSpPr>
          <p:nvPr>
            <p:ph type="pic" sz="quarter" idx="16" hasCustomPrompt="1"/>
          </p:nvPr>
        </p:nvSpPr>
        <p:spPr>
          <a:xfrm>
            <a:off x="4771823" y="1385449"/>
            <a:ext cx="1026165" cy="1444637"/>
          </a:xfrm>
          <a:blipFill>
            <a:blip r:embed="rId2"/>
            <a:stretch>
              <a:fillRect/>
            </a:stretch>
          </a:blipFill>
        </p:spPr>
        <p:txBody>
          <a:bodyPr>
            <a:normAutofit/>
          </a:bodyPr>
          <a:lstStyle>
            <a:lvl1pPr marL="0" indent="0" algn="ctr" rtl="0">
              <a:buNone/>
              <a:defRPr sz="1100" i="0">
                <a:solidFill>
                  <a:schemeClr val="bg1"/>
                </a:solidFill>
              </a:defRPr>
            </a:lvl1pPr>
          </a:lstStyle>
          <a:p>
            <a:r>
              <a:rPr lang="en-US" noProof="0" dirty="0"/>
              <a:t>Insert Author/Contact Picture</a:t>
            </a:r>
          </a:p>
        </p:txBody>
      </p:sp>
      <p:sp>
        <p:nvSpPr>
          <p:cNvPr id="9" name="Rechteck 8">
            <a:extLst>
              <a:ext uri="{FF2B5EF4-FFF2-40B4-BE49-F238E27FC236}">
                <a16:creationId xmlns:a16="http://schemas.microsoft.com/office/drawing/2014/main" id="{060E1052-CC27-1B81-6B5C-B3C3CF4187D4}"/>
              </a:ext>
            </a:extLst>
          </p:cNvPr>
          <p:cNvSpPr/>
          <p:nvPr userDrawn="1"/>
        </p:nvSpPr>
        <p:spPr>
          <a:xfrm>
            <a:off x="6196014" y="1189037"/>
            <a:ext cx="5601127" cy="5273675"/>
          </a:xfrm>
          <a:prstGeom prst="rect">
            <a:avLst/>
          </a:prstGeom>
          <a:solidFill>
            <a:schemeClr val="bg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Inhaltsplatzhalter 2">
            <a:extLst>
              <a:ext uri="{FF2B5EF4-FFF2-40B4-BE49-F238E27FC236}">
                <a16:creationId xmlns:a16="http://schemas.microsoft.com/office/drawing/2014/main" id="{51CDBAF9-0A18-9ED5-C3C0-CD1349CE1A7F}"/>
              </a:ext>
            </a:extLst>
          </p:cNvPr>
          <p:cNvSpPr>
            <a:spLocks noGrp="1"/>
          </p:cNvSpPr>
          <p:nvPr>
            <p:ph sz="quarter" idx="11"/>
          </p:nvPr>
        </p:nvSpPr>
        <p:spPr>
          <a:xfrm>
            <a:off x="6393039" y="3034800"/>
            <a:ext cx="5204961" cy="3427912"/>
          </a:xfrm>
        </p:spPr>
        <p:txBody>
          <a:bodyPr/>
          <a:lstStyle>
            <a:lvl1pPr>
              <a:defRPr>
                <a:latin typeface="Segoe UI Light" panose="020B0502040204020203" pitchFamily="34" charset="0"/>
                <a:cs typeface="Segoe UI Light" panose="020B0502040204020203" pitchFamily="34" charset="0"/>
              </a:defRPr>
            </a:lvl1pPr>
            <a:lvl2pPr>
              <a:defRPr>
                <a:latin typeface="Segoe UI Light" panose="020B0502040204020203" pitchFamily="34" charset="0"/>
                <a:cs typeface="Segoe UI Light" panose="020B0502040204020203" pitchFamily="34" charset="0"/>
              </a:defRPr>
            </a:lvl2pPr>
            <a:lvl3pPr>
              <a:defRPr>
                <a:latin typeface="Segoe UI Light" panose="020B0502040204020203" pitchFamily="34" charset="0"/>
                <a:cs typeface="Segoe UI Light" panose="020B0502040204020203" pitchFamily="34" charset="0"/>
              </a:defRPr>
            </a:lvl3pPr>
            <a:lvl4pPr>
              <a:defRPr>
                <a:latin typeface="Segoe UI Light" panose="020B0502040204020203" pitchFamily="34" charset="0"/>
                <a:cs typeface="Segoe UI Light" panose="020B0502040204020203" pitchFamily="34" charset="0"/>
              </a:defRPr>
            </a:lvl4pPr>
            <a:lvl5pPr>
              <a:defRPr>
                <a:latin typeface="Segoe UI Light" panose="020B0502040204020203" pitchFamily="34" charset="0"/>
                <a:cs typeface="Segoe UI Light" panose="020B0502040204020203" pitchFamily="34"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10" name="Author2Name_Placeholder">
            <a:extLst>
              <a:ext uri="{FF2B5EF4-FFF2-40B4-BE49-F238E27FC236}">
                <a16:creationId xmlns:a16="http://schemas.microsoft.com/office/drawing/2014/main" id="{2D870C85-082C-011D-B42D-08280D89B491}"/>
              </a:ext>
            </a:extLst>
          </p:cNvPr>
          <p:cNvSpPr>
            <a:spLocks noGrp="1"/>
          </p:cNvSpPr>
          <p:nvPr>
            <p:ph type="body" sz="quarter" idx="18" hasCustomPrompt="1"/>
          </p:nvPr>
        </p:nvSpPr>
        <p:spPr>
          <a:xfrm>
            <a:off x="6393039" y="1387724"/>
            <a:ext cx="3787200" cy="421072"/>
          </a:xfrm>
          <a:prstGeom prst="rect">
            <a:avLst/>
          </a:prstGeom>
        </p:spPr>
        <p:txBody>
          <a:bodyPr wrap="none" lIns="0" tIns="0" rIns="0" bIns="0" anchor="ctr" anchorCtr="0">
            <a:noAutofit/>
          </a:bodyPr>
          <a:lstStyle>
            <a:lvl1pPr marL="0" indent="0" rtl="0">
              <a:lnSpc>
                <a:spcPct val="100000"/>
              </a:lnSpc>
              <a:spcBef>
                <a:spcPts val="0"/>
              </a:spcBef>
              <a:buNone/>
              <a:defRPr sz="2000">
                <a:solidFill>
                  <a:schemeClr val="bg1"/>
                </a:solidFill>
                <a:latin typeface="Segoe UI Semibold" panose="020B0702040204020203" pitchFamily="34" charset="0"/>
                <a:cs typeface="Segoe UI Semibold" panose="020B0702040204020203" pitchFamily="34" charset="0"/>
              </a:defRPr>
            </a:lvl1pPr>
            <a:lvl2pPr marL="252000" indent="0">
              <a:buNone/>
              <a:defRPr sz="2500">
                <a:solidFill>
                  <a:schemeClr val="bg1"/>
                </a:solidFill>
                <a:latin typeface="Segoe UI Semibold" panose="020B0702040204020203" pitchFamily="34" charset="0"/>
                <a:cs typeface="Segoe UI Semibold" panose="020B0702040204020203" pitchFamily="34" charset="0"/>
              </a:defRPr>
            </a:lvl2pPr>
            <a:lvl3pPr marL="432000" indent="0">
              <a:buNone/>
              <a:defRPr sz="2500">
                <a:solidFill>
                  <a:schemeClr val="bg1"/>
                </a:solidFill>
                <a:latin typeface="Segoe UI Semibold" panose="020B0702040204020203" pitchFamily="34" charset="0"/>
                <a:cs typeface="Segoe UI Semibold" panose="020B0702040204020203" pitchFamily="34" charset="0"/>
              </a:defRPr>
            </a:lvl3pPr>
            <a:lvl4pPr marL="612000" indent="0">
              <a:buNone/>
              <a:defRPr sz="2500">
                <a:solidFill>
                  <a:schemeClr val="bg1"/>
                </a:solidFill>
                <a:latin typeface="Segoe UI Semibold" panose="020B0702040204020203" pitchFamily="34" charset="0"/>
                <a:cs typeface="Segoe UI Semibold" panose="020B0702040204020203" pitchFamily="34" charset="0"/>
              </a:defRPr>
            </a:lvl4pPr>
            <a:lvl5pPr marL="792000" indent="0">
              <a:buNone/>
              <a:defRPr sz="2500">
                <a:solidFill>
                  <a:schemeClr val="bg1"/>
                </a:solidFill>
                <a:latin typeface="Segoe UI Semibold" panose="020B0702040204020203" pitchFamily="34" charset="0"/>
                <a:cs typeface="Segoe UI Semibold" panose="020B0702040204020203" pitchFamily="34" charset="0"/>
              </a:defRPr>
            </a:lvl5pPr>
          </a:lstStyle>
          <a:p>
            <a:pPr lvl="0"/>
            <a:r>
              <a:rPr lang="en-US" noProof="0" dirty="0"/>
              <a:t>Title, First &amp; Last Name, Title</a:t>
            </a:r>
          </a:p>
        </p:txBody>
      </p:sp>
      <p:sp>
        <p:nvSpPr>
          <p:cNvPr id="11" name="Author2Pos_Placeholder">
            <a:extLst>
              <a:ext uri="{FF2B5EF4-FFF2-40B4-BE49-F238E27FC236}">
                <a16:creationId xmlns:a16="http://schemas.microsoft.com/office/drawing/2014/main" id="{F2C72B47-089A-E671-D048-D92A520A7137}"/>
              </a:ext>
            </a:extLst>
          </p:cNvPr>
          <p:cNvSpPr>
            <a:spLocks noGrp="1"/>
          </p:cNvSpPr>
          <p:nvPr>
            <p:ph type="body" sz="quarter" idx="19" hasCustomPrompt="1"/>
          </p:nvPr>
        </p:nvSpPr>
        <p:spPr>
          <a:xfrm>
            <a:off x="6393039" y="1808796"/>
            <a:ext cx="3787200" cy="257058"/>
          </a:xfrm>
          <a:prstGeom prst="rect">
            <a:avLst/>
          </a:prstGeom>
        </p:spPr>
        <p:txBody>
          <a:bodyPr wrap="none" lIns="0" tIns="0" rIns="0" bIns="0">
            <a:noAutofit/>
          </a:bodyPr>
          <a:lstStyle>
            <a:lvl1pPr marL="0" indent="0" rtl="0">
              <a:lnSpc>
                <a:spcPct val="100000"/>
              </a:lnSpc>
              <a:spcBef>
                <a:spcPts val="0"/>
              </a:spcBef>
              <a:buNone/>
              <a:defRPr>
                <a:solidFill>
                  <a:schemeClr val="bg1"/>
                </a:solidFill>
                <a:latin typeface="Segoe UI Light" panose="020B0502040204020203" pitchFamily="34" charset="0"/>
                <a:cs typeface="Segoe UI Light" panose="020B0502040204020203" pitchFamily="34" charset="0"/>
              </a:defRPr>
            </a:lvl1pPr>
          </a:lstStyle>
          <a:p>
            <a:pPr lvl="0"/>
            <a:r>
              <a:rPr lang="en-US" noProof="0" dirty="0"/>
              <a:t>Position</a:t>
            </a:r>
          </a:p>
        </p:txBody>
      </p:sp>
      <p:sp>
        <p:nvSpPr>
          <p:cNvPr id="12" name="Bildplatzhalter 2">
            <a:extLst>
              <a:ext uri="{FF2B5EF4-FFF2-40B4-BE49-F238E27FC236}">
                <a16:creationId xmlns:a16="http://schemas.microsoft.com/office/drawing/2014/main" id="{A430F447-F1D4-DDE0-E8E7-2A517A2FBA93}"/>
              </a:ext>
            </a:extLst>
          </p:cNvPr>
          <p:cNvSpPr>
            <a:spLocks noGrp="1"/>
          </p:cNvSpPr>
          <p:nvPr>
            <p:ph type="pic" sz="quarter" idx="20" hasCustomPrompt="1"/>
          </p:nvPr>
        </p:nvSpPr>
        <p:spPr>
          <a:xfrm>
            <a:off x="10375626" y="1387724"/>
            <a:ext cx="1026165" cy="1444637"/>
          </a:xfrm>
          <a:blipFill>
            <a:blip r:embed="rId2"/>
            <a:stretch>
              <a:fillRect/>
            </a:stretch>
          </a:blipFill>
        </p:spPr>
        <p:txBody>
          <a:bodyPr>
            <a:normAutofit/>
          </a:bodyPr>
          <a:lstStyle>
            <a:lvl1pPr marL="0" indent="0" algn="ctr" rtl="0">
              <a:buNone/>
              <a:defRPr sz="1100" i="0">
                <a:solidFill>
                  <a:schemeClr val="bg1"/>
                </a:solidFill>
              </a:defRPr>
            </a:lvl1pPr>
          </a:lstStyle>
          <a:p>
            <a:r>
              <a:rPr lang="en-US" noProof="0" dirty="0"/>
              <a:t>Insert Author/Contact Picture</a:t>
            </a:r>
          </a:p>
        </p:txBody>
      </p:sp>
      <p:sp>
        <p:nvSpPr>
          <p:cNvPr id="19" name="About us">
            <a:extLst>
              <a:ext uri="{FF2B5EF4-FFF2-40B4-BE49-F238E27FC236}">
                <a16:creationId xmlns:a16="http://schemas.microsoft.com/office/drawing/2014/main" id="{98CE59E1-2900-66A6-051B-B8FBC1151457}"/>
              </a:ext>
            </a:extLst>
          </p:cNvPr>
          <p:cNvSpPr txBox="1"/>
          <p:nvPr userDrawn="1"/>
        </p:nvSpPr>
        <p:spPr>
          <a:xfrm>
            <a:off x="594000" y="198000"/>
            <a:ext cx="9241201" cy="792000"/>
          </a:xfrm>
          <a:prstGeom prst="rect">
            <a:avLst/>
          </a:prstGeom>
        </p:spPr>
        <p:txBody>
          <a:bodyPr vert="horz" lIns="0" tIns="0" rIns="0" bIns="0" rtlCol="0" anchor="ctr">
            <a:noAutofit/>
          </a:bodyPr>
          <a:lstStyle>
            <a:lvl1pPr>
              <a:spcBef>
                <a:spcPct val="0"/>
              </a:spcBef>
              <a:buNone/>
              <a:defRPr sz="2500">
                <a:solidFill>
                  <a:schemeClr val="bg1"/>
                </a:solidFill>
                <a:latin typeface="+mj-lt"/>
                <a:ea typeface="+mj-ea"/>
                <a:cs typeface="Arial" pitchFamily="34" charset="0"/>
              </a:defRPr>
            </a:lvl1pPr>
          </a:lstStyle>
          <a:p>
            <a:pPr lvl="0"/>
            <a:r>
              <a:rPr lang="en-US" noProof="0" dirty="0"/>
              <a:t>About us</a:t>
            </a:r>
            <a:endParaRPr lang="en-US" dirty="0"/>
          </a:p>
        </p:txBody>
      </p:sp>
    </p:spTree>
    <p:extLst>
      <p:ext uri="{BB962C8B-B14F-4D97-AF65-F5344CB8AC3E}">
        <p14:creationId xmlns:p14="http://schemas.microsoft.com/office/powerpoint/2010/main" val="1558854652"/>
      </p:ext>
    </p:extLst>
  </p:cSld>
  <p:clrMapOvr>
    <a:masterClrMapping/>
  </p:clrMapOvr>
  <p:extLst>
    <p:ext uri="{DCECCB84-F9BA-43D5-87BE-67443E8EF086}">
      <p15:sldGuideLst xmlns:p15="http://schemas.microsoft.com/office/powerpoint/2012/main">
        <p15:guide id="1" orient="horz" pos="878" userDrawn="1">
          <p15:clr>
            <a:srgbClr val="FBAE40"/>
          </p15:clr>
        </p15:guide>
        <p15:guide id="2" pos="3903" userDrawn="1">
          <p15:clr>
            <a:srgbClr val="F26B43"/>
          </p15:clr>
        </p15:guide>
        <p15:guide id="3" pos="3777" userDrawn="1">
          <p15:clr>
            <a:srgbClr val="F26B43"/>
          </p15:clr>
        </p15:guide>
        <p15:guide id="4" pos="3840" userDrawn="1">
          <p15:clr>
            <a:srgbClr val="A4A3A4"/>
          </p15:clr>
        </p15:guide>
        <p15:guide id="5" pos="3652" userDrawn="1">
          <p15:clr>
            <a:srgbClr val="FDE53C"/>
          </p15:clr>
        </p15:guide>
        <p15:guide id="6" pos="4028" userDrawn="1">
          <p15:clr>
            <a:srgbClr val="FDE53C"/>
          </p15:clr>
        </p15:guide>
        <p15:guide id="7" orient="horz" pos="3956"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_Slide">
    <p:spTree>
      <p:nvGrpSpPr>
        <p:cNvPr id="1" name=""/>
        <p:cNvGrpSpPr/>
        <p:nvPr/>
      </p:nvGrpSpPr>
      <p:grpSpPr>
        <a:xfrm>
          <a:off x="0" y="0"/>
          <a:ext cx="0" cy="0"/>
          <a:chOff x="0" y="0"/>
          <a:chExt cx="0" cy="0"/>
        </a:xfrm>
      </p:grpSpPr>
      <p:sp>
        <p:nvSpPr>
          <p:cNvPr id="2" name="Placeholder_Title"/>
          <p:cNvSpPr>
            <a:spLocks noGrp="1"/>
          </p:cNvSpPr>
          <p:nvPr>
            <p:ph type="ctrTitle" hasCustomPrompt="1"/>
          </p:nvPr>
        </p:nvSpPr>
        <p:spPr>
          <a:xfrm>
            <a:off x="1897200" y="4266000"/>
            <a:ext cx="8395200" cy="565200"/>
          </a:xfrm>
        </p:spPr>
        <p:txBody>
          <a:bodyPr vert="horz" lIns="0" tIns="36000" rIns="0" bIns="36000" rtlCol="0" anchor="b" anchorCtr="0">
            <a:noAutofit/>
          </a:bodyPr>
          <a:lstStyle>
            <a:lvl1pPr>
              <a:defRPr lang="de-DE"/>
            </a:lvl1pPr>
          </a:lstStyle>
          <a:p>
            <a:pPr lvl="0"/>
            <a:r>
              <a:rPr lang="en-US" noProof="0" dirty="0"/>
              <a:t>Add Presentation Title (max. two lines)</a:t>
            </a:r>
            <a:endParaRPr lang="de-DE" dirty="0"/>
          </a:p>
        </p:txBody>
      </p:sp>
      <p:sp>
        <p:nvSpPr>
          <p:cNvPr id="9" name="Placeholder_Authors">
            <a:extLst>
              <a:ext uri="{FF2B5EF4-FFF2-40B4-BE49-F238E27FC236}">
                <a16:creationId xmlns:a16="http://schemas.microsoft.com/office/drawing/2014/main" id="{874386B9-E167-90A0-01C8-5BCD2CC32733}"/>
              </a:ext>
            </a:extLst>
          </p:cNvPr>
          <p:cNvSpPr>
            <a:spLocks noGrp="1"/>
          </p:cNvSpPr>
          <p:nvPr>
            <p:ph type="body" sz="quarter" idx="10" hasCustomPrompt="1"/>
          </p:nvPr>
        </p:nvSpPr>
        <p:spPr>
          <a:xfrm>
            <a:off x="1897200" y="5598319"/>
            <a:ext cx="8395200" cy="667544"/>
          </a:xfrm>
        </p:spPr>
        <p:txBody>
          <a:bodyPr vert="horz" lIns="0" tIns="36000" rIns="0" bIns="36000" rtlCol="0">
            <a:noAutofit/>
          </a:bodyPr>
          <a:lstStyle>
            <a:lvl1pPr>
              <a:defRPr lang="en-US" dirty="0"/>
            </a:lvl1pPr>
          </a:lstStyle>
          <a:p>
            <a:pPr marL="0" marR="0" lvl="0" indent="0" algn="l" defTabSz="914400" rtl="0" eaLnBrk="1" fontAlgn="auto" latinLnBrk="0" hangingPunct="1">
              <a:lnSpc>
                <a:spcPct val="114000"/>
              </a:lnSpc>
              <a:spcBef>
                <a:spcPts val="0"/>
              </a:spcBef>
              <a:spcAft>
                <a:spcPts val="0"/>
              </a:spcAft>
              <a:buClr>
                <a:srgbClr val="ED6C05"/>
              </a:buClr>
              <a:buSzTx/>
              <a:buFont typeface="Arial Black" panose="020B0A04020102020204" pitchFamily="34" charset="0"/>
              <a:buNone/>
              <a:tabLst/>
              <a:defRPr/>
            </a:pPr>
            <a:r>
              <a:rPr lang="en-US" dirty="0"/>
              <a:t>Name Author A (Academic title optional), Name Author B (Academic title optional), …</a:t>
            </a:r>
          </a:p>
          <a:p>
            <a:pPr lvl="0">
              <a:lnSpc>
                <a:spcPct val="114000"/>
              </a:lnSpc>
              <a:spcBef>
                <a:spcPts val="0"/>
              </a:spcBef>
              <a:buClr>
                <a:srgbClr val="ED6C05"/>
              </a:buClr>
            </a:pPr>
            <a:endParaRPr lang="en-US" dirty="0"/>
          </a:p>
        </p:txBody>
      </p:sp>
      <p:sp>
        <p:nvSpPr>
          <p:cNvPr id="13" name="Placeholder_Subtitle">
            <a:extLst>
              <a:ext uri="{FF2B5EF4-FFF2-40B4-BE49-F238E27FC236}">
                <a16:creationId xmlns:a16="http://schemas.microsoft.com/office/drawing/2014/main" id="{1E1BF487-5198-7F20-D401-72111827B5AC}"/>
              </a:ext>
            </a:extLst>
          </p:cNvPr>
          <p:cNvSpPr>
            <a:spLocks noGrp="1"/>
          </p:cNvSpPr>
          <p:nvPr>
            <p:ph type="body" sz="quarter" idx="13" hasCustomPrompt="1"/>
          </p:nvPr>
        </p:nvSpPr>
        <p:spPr>
          <a:xfrm>
            <a:off x="1897200" y="4831200"/>
            <a:ext cx="8395200" cy="370800"/>
          </a:xfrm>
        </p:spPr>
        <p:txBody>
          <a:bodyPr vert="horz" lIns="0" tIns="36000" rIns="0" bIns="36000" rtlCol="0">
            <a:noAutofit/>
          </a:bodyPr>
          <a:lstStyle>
            <a:lvl1pPr>
              <a:defRPr lang="de-DE" sz="2400" dirty="0" smtClean="0">
                <a:latin typeface="Segoe UI" panose="020B0502040204020203" pitchFamily="34" charset="0"/>
                <a:cs typeface="Segoe UI" panose="020B0502040204020203" pitchFamily="34" charset="0"/>
              </a:defRPr>
            </a:lvl1pPr>
          </a:lstStyle>
          <a:p>
            <a:pPr lvl="0">
              <a:lnSpc>
                <a:spcPct val="100000"/>
              </a:lnSpc>
              <a:spcBef>
                <a:spcPts val="0"/>
              </a:spcBef>
              <a:buClr>
                <a:srgbClr val="ED6C05"/>
              </a:buClr>
            </a:pPr>
            <a:r>
              <a:rPr lang="en-US" dirty="0"/>
              <a:t>Customer Name, Session, Conference (this one line only)</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6488" userDrawn="1">
          <p15:clr>
            <a:srgbClr val="FDE53C"/>
          </p15:clr>
        </p15:guide>
        <p15:guide id="4" orient="horz" pos="3045" userDrawn="1">
          <p15:clr>
            <a:srgbClr val="FDE53C"/>
          </p15:clr>
        </p15:guide>
        <p15:guide id="5" orient="horz" pos="3525" userDrawn="1">
          <p15:clr>
            <a:srgbClr val="FDE53C"/>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s_1_Contact_Bild">
    <p:spTree>
      <p:nvGrpSpPr>
        <p:cNvPr id="1" name=""/>
        <p:cNvGrpSpPr/>
        <p:nvPr/>
      </p:nvGrpSpPr>
      <p:grpSpPr>
        <a:xfrm>
          <a:off x="0" y="0"/>
          <a:ext cx="0" cy="0"/>
          <a:chOff x="0" y="0"/>
          <a:chExt cx="0" cy="0"/>
        </a:xfrm>
      </p:grpSpPr>
      <p:sp>
        <p:nvSpPr>
          <p:cNvPr id="12" name="ThankYouBG">
            <a:extLst>
              <a:ext uri="{FF2B5EF4-FFF2-40B4-BE49-F238E27FC236}">
                <a16:creationId xmlns:a16="http://schemas.microsoft.com/office/drawing/2014/main" id="{DD046F6F-784B-FA29-7546-FA346E9F9058}"/>
              </a:ext>
            </a:extLst>
          </p:cNvPr>
          <p:cNvSpPr/>
          <p:nvPr userDrawn="1"/>
        </p:nvSpPr>
        <p:spPr>
          <a:xfrm>
            <a:off x="593725" y="3769553"/>
            <a:ext cx="11002963" cy="2694316"/>
          </a:xfrm>
          <a:prstGeom prst="rect">
            <a:avLst/>
          </a:prstGeom>
          <a:solidFill>
            <a:schemeClr val="bg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2" name="Spacers" hidden="1">
            <a:extLst>
              <a:ext uri="{FF2B5EF4-FFF2-40B4-BE49-F238E27FC236}">
                <a16:creationId xmlns:a16="http://schemas.microsoft.com/office/drawing/2014/main" id="{E2B0016C-A94A-B4C1-86D5-6C4C0980DFC2}"/>
              </a:ext>
            </a:extLst>
          </p:cNvPr>
          <p:cNvGrpSpPr/>
          <p:nvPr userDrawn="1"/>
        </p:nvGrpSpPr>
        <p:grpSpPr>
          <a:xfrm>
            <a:off x="0" y="3769556"/>
            <a:ext cx="12192000" cy="2694310"/>
            <a:chOff x="0" y="3769556"/>
            <a:chExt cx="12192000" cy="2694310"/>
          </a:xfrm>
        </p:grpSpPr>
        <p:sp>
          <p:nvSpPr>
            <p:cNvPr id="20" name="Spacer 0">
              <a:extLst>
                <a:ext uri="{FF2B5EF4-FFF2-40B4-BE49-F238E27FC236}">
                  <a16:creationId xmlns:a16="http://schemas.microsoft.com/office/drawing/2014/main" id="{6516D1A3-48E2-FFF0-9643-327B5ED0FD80}"/>
                </a:ext>
              </a:extLst>
            </p:cNvPr>
            <p:cNvSpPr/>
            <p:nvPr userDrawn="1"/>
          </p:nvSpPr>
          <p:spPr>
            <a:xfrm rot="16200000">
              <a:off x="5997000" y="-222744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pacer 1">
              <a:extLst>
                <a:ext uri="{FF2B5EF4-FFF2-40B4-BE49-F238E27FC236}">
                  <a16:creationId xmlns:a16="http://schemas.microsoft.com/office/drawing/2014/main" id="{52762F7B-0582-19EE-F521-825B9252B797}"/>
                </a:ext>
              </a:extLst>
            </p:cNvPr>
            <p:cNvSpPr/>
            <p:nvPr userDrawn="1"/>
          </p:nvSpPr>
          <p:spPr>
            <a:xfrm rot="16200000">
              <a:off x="5997000" y="-1644717"/>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Spacer 2">
              <a:extLst>
                <a:ext uri="{FF2B5EF4-FFF2-40B4-BE49-F238E27FC236}">
                  <a16:creationId xmlns:a16="http://schemas.microsoft.com/office/drawing/2014/main" id="{021D9931-7797-C83F-75FE-ECE6D1B277C3}"/>
                </a:ext>
              </a:extLst>
            </p:cNvPr>
            <p:cNvSpPr/>
            <p:nvPr userDrawn="1"/>
          </p:nvSpPr>
          <p:spPr>
            <a:xfrm rot="16200000">
              <a:off x="5997000" y="-77555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Spacer 3">
              <a:extLst>
                <a:ext uri="{FF2B5EF4-FFF2-40B4-BE49-F238E27FC236}">
                  <a16:creationId xmlns:a16="http://schemas.microsoft.com/office/drawing/2014/main" id="{5A6AA1A4-7564-6996-313D-B1567EB231EA}"/>
                </a:ext>
              </a:extLst>
            </p:cNvPr>
            <p:cNvSpPr/>
            <p:nvPr userDrawn="1"/>
          </p:nvSpPr>
          <p:spPr>
            <a:xfrm rot="16200000">
              <a:off x="5997000" y="268866"/>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FixText_ThankYou">
            <a:extLst>
              <a:ext uri="{FF2B5EF4-FFF2-40B4-BE49-F238E27FC236}">
                <a16:creationId xmlns:a16="http://schemas.microsoft.com/office/drawing/2014/main" id="{F9ADB8E4-52D7-C6B6-60A8-C6C473519461}"/>
              </a:ext>
            </a:extLst>
          </p:cNvPr>
          <p:cNvSpPr txBox="1">
            <a:spLocks/>
          </p:cNvSpPr>
          <p:nvPr userDrawn="1"/>
        </p:nvSpPr>
        <p:spPr>
          <a:xfrm>
            <a:off x="1898650" y="3967559"/>
            <a:ext cx="7540814" cy="384721"/>
          </a:xfrm>
          <a:prstGeom prst="rect">
            <a:avLst/>
          </a:prstGeom>
        </p:spPr>
        <p:txBody>
          <a:bodyPr wrap="square" lIns="0" tIns="0" rIns="0" bIns="0">
            <a:spAutoFit/>
          </a:bodyPr>
          <a:lstStyle>
            <a:lvl1pPr marL="342900" indent="-342900" algn="l" defTabSz="914400" rtl="0" eaLnBrk="1" latinLnBrk="0" hangingPunct="1">
              <a:lnSpc>
                <a:spcPts val="2400"/>
              </a:lnSpc>
              <a:spcBef>
                <a:spcPts val="500"/>
              </a:spcBef>
              <a:buClr>
                <a:srgbClr val="ED6C05"/>
              </a:buClr>
              <a:buFont typeface="Arial Black" panose="020B0A04020102020204" pitchFamily="34" charset="0"/>
              <a:buChar char="»"/>
              <a:defRPr sz="1600" kern="1200">
                <a:solidFill>
                  <a:schemeClr val="tx1"/>
                </a:solidFill>
                <a:latin typeface="+mn-lt"/>
                <a:ea typeface="+mn-ea"/>
                <a:cs typeface="Arial" pitchFamily="34" charset="0"/>
              </a:defRPr>
            </a:lvl1pPr>
            <a:lvl2pPr marL="742950" indent="-285750" algn="l" defTabSz="914400" rtl="0" eaLnBrk="1" latinLnBrk="0" hangingPunct="1">
              <a:lnSpc>
                <a:spcPts val="2400"/>
              </a:lnSpc>
              <a:spcBef>
                <a:spcPts val="500"/>
              </a:spcBef>
              <a:buFont typeface="Arial" pitchFamily="34" charset="0"/>
              <a:buChar char="–"/>
              <a:defRPr sz="1600" kern="1200">
                <a:solidFill>
                  <a:schemeClr val="tx1"/>
                </a:solidFill>
                <a:latin typeface="+mn-lt"/>
                <a:ea typeface="+mn-ea"/>
                <a:cs typeface="Arial" pitchFamily="34" charset="0"/>
              </a:defRPr>
            </a:lvl2pPr>
            <a:lvl3pPr marL="1143000" indent="-228600" algn="l" defTabSz="914400" rtl="0" eaLnBrk="1" latinLnBrk="0" hangingPunct="1">
              <a:lnSpc>
                <a:spcPts val="2400"/>
              </a:lnSpc>
              <a:spcBef>
                <a:spcPts val="500"/>
              </a:spcBef>
              <a:buFont typeface="Symbol" panose="05050102010706020507" pitchFamily="18" charset="2"/>
              <a:buChar char="-"/>
              <a:defRPr sz="1600" kern="1200">
                <a:solidFill>
                  <a:schemeClr val="tx1"/>
                </a:solidFill>
                <a:latin typeface="+mn-lt"/>
                <a:ea typeface="+mn-ea"/>
                <a:cs typeface="Arial" pitchFamily="34" charset="0"/>
              </a:defRPr>
            </a:lvl3pPr>
            <a:lvl4pPr marL="1600200" indent="-228600" algn="l" defTabSz="914400" rtl="0" eaLnBrk="1" latinLnBrk="0" hangingPunct="1">
              <a:lnSpc>
                <a:spcPts val="2400"/>
              </a:lnSpc>
              <a:spcBef>
                <a:spcPts val="500"/>
              </a:spcBef>
              <a:buFont typeface="Arial" pitchFamily="34" charset="0"/>
              <a:buChar char="–"/>
              <a:defRPr sz="1600" kern="1200">
                <a:solidFill>
                  <a:schemeClr val="tx1"/>
                </a:solidFill>
                <a:latin typeface="+mn-lt"/>
                <a:ea typeface="+mn-ea"/>
                <a:cs typeface="Arial" pitchFamily="34" charset="0"/>
              </a:defRPr>
            </a:lvl4pPr>
            <a:lvl5pPr marL="2057400" indent="-228600" algn="l" defTabSz="914400" rtl="0" eaLnBrk="1" latinLnBrk="0" hangingPunct="1">
              <a:lnSpc>
                <a:spcPts val="2400"/>
              </a:lnSpc>
              <a:spcBef>
                <a:spcPts val="500"/>
              </a:spcBef>
              <a:buFont typeface="Symbol" panose="05050102010706020507" pitchFamily="18" charset="2"/>
              <a:buChar char="-"/>
              <a:defRPr sz="16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ED6C05"/>
              </a:buClr>
              <a:buSzTx/>
              <a:buFont typeface="Arial Black" panose="020B0A04020102020204" pitchFamily="34" charset="0"/>
              <a:buNone/>
              <a:tabLst/>
              <a:defRPr/>
            </a:pPr>
            <a:r>
              <a:rPr kumimoji="0" lang="en-US" sz="25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Thank you for your attention!</a:t>
            </a:r>
          </a:p>
        </p:txBody>
      </p:sp>
      <p:sp>
        <p:nvSpPr>
          <p:cNvPr id="7" name="Author_Pic">
            <a:extLst>
              <a:ext uri="{FF2B5EF4-FFF2-40B4-BE49-F238E27FC236}">
                <a16:creationId xmlns:a16="http://schemas.microsoft.com/office/drawing/2014/main" id="{8A94BD5A-82C2-518B-1135-BD51368E4DDE}"/>
              </a:ext>
            </a:extLst>
          </p:cNvPr>
          <p:cNvSpPr>
            <a:spLocks noGrp="1" noChangeAspect="1"/>
          </p:cNvSpPr>
          <p:nvPr>
            <p:ph type="pic" sz="quarter" idx="10" hasCustomPrompt="1"/>
          </p:nvPr>
        </p:nvSpPr>
        <p:spPr>
          <a:xfrm>
            <a:off x="8793384" y="4020723"/>
            <a:ext cx="1499966" cy="2191975"/>
          </a:xfrm>
          <a:prstGeom prst="rect">
            <a:avLst/>
          </a:prstGeom>
          <a:blipFill>
            <a:blip r:embed="rId2"/>
            <a:stretch>
              <a:fillRect/>
            </a:stretch>
          </a:blipFill>
        </p:spPr>
        <p:txBody>
          <a:bodyPr anchor="ctr"/>
          <a:lstStyle>
            <a:lvl1pPr marL="0" indent="0" algn="ctr">
              <a:lnSpc>
                <a:spcPct val="114000"/>
              </a:lnSpc>
              <a:spcBef>
                <a:spcPts val="0"/>
              </a:spcBef>
              <a:spcAft>
                <a:spcPts val="0"/>
              </a:spcAft>
              <a:buNone/>
              <a:defRPr sz="1400" b="1" i="0">
                <a:solidFill>
                  <a:schemeClr val="bg1"/>
                </a:solidFill>
              </a:defRPr>
            </a:lvl1pPr>
          </a:lstStyle>
          <a:p>
            <a:r>
              <a:rPr lang="en-US" noProof="0" dirty="0"/>
              <a:t>Insert </a:t>
            </a:r>
            <a:br>
              <a:rPr lang="en-US" noProof="0" dirty="0"/>
            </a:br>
            <a:r>
              <a:rPr lang="en-US" noProof="0" dirty="0"/>
              <a:t>Author’s </a:t>
            </a:r>
            <a:br>
              <a:rPr lang="en-US" noProof="0" dirty="0"/>
            </a:br>
            <a:r>
              <a:rPr lang="en-US" noProof="0" dirty="0"/>
              <a:t>Picture</a:t>
            </a:r>
          </a:p>
        </p:txBody>
      </p:sp>
      <p:pic>
        <p:nvPicPr>
          <p:cNvPr id="8" name="Author_Icon">
            <a:extLst>
              <a:ext uri="{FF2B5EF4-FFF2-40B4-BE49-F238E27FC236}">
                <a16:creationId xmlns:a16="http://schemas.microsoft.com/office/drawing/2014/main" id="{A208B7B1-7ACA-CE72-90F9-0525E8F51F79}"/>
              </a:ext>
            </a:extLst>
          </p:cNvPr>
          <p:cNvPicPr>
            <a:picLocks noChangeAspect="1"/>
          </p:cNvPicPr>
          <p:nvPr userDrawn="1"/>
        </p:nvPicPr>
        <p:blipFill>
          <a:blip r:embed="rId3">
            <a:biLevel thresh="25000"/>
          </a:blip>
          <a:stretch>
            <a:fillRect/>
          </a:stretch>
        </p:blipFill>
        <p:spPr>
          <a:xfrm>
            <a:off x="1898403" y="4638713"/>
            <a:ext cx="198000" cy="231440"/>
          </a:xfrm>
          <a:prstGeom prst="rect">
            <a:avLst/>
          </a:prstGeom>
        </p:spPr>
      </p:pic>
      <p:pic>
        <p:nvPicPr>
          <p:cNvPr id="9" name="Talk_Icon">
            <a:extLst>
              <a:ext uri="{FF2B5EF4-FFF2-40B4-BE49-F238E27FC236}">
                <a16:creationId xmlns:a16="http://schemas.microsoft.com/office/drawing/2014/main" id="{B8BEDABF-E244-B0BF-4232-CAEC47D6D210}"/>
              </a:ext>
            </a:extLst>
          </p:cNvPr>
          <p:cNvPicPr>
            <a:picLocks noChangeAspect="1"/>
          </p:cNvPicPr>
          <p:nvPr userDrawn="1"/>
        </p:nvPicPr>
        <p:blipFill>
          <a:blip r:embed="rId4">
            <a:biLevel thresh="25000"/>
          </a:blip>
          <a:stretch>
            <a:fillRect/>
          </a:stretch>
        </p:blipFill>
        <p:spPr>
          <a:xfrm>
            <a:off x="1898403" y="5444307"/>
            <a:ext cx="198000" cy="196506"/>
          </a:xfrm>
          <a:prstGeom prst="rect">
            <a:avLst/>
          </a:prstGeom>
        </p:spPr>
      </p:pic>
      <p:pic>
        <p:nvPicPr>
          <p:cNvPr id="10" name="Mail_Icon">
            <a:extLst>
              <a:ext uri="{FF2B5EF4-FFF2-40B4-BE49-F238E27FC236}">
                <a16:creationId xmlns:a16="http://schemas.microsoft.com/office/drawing/2014/main" id="{1271DA4E-48C2-476F-B02C-3CD353FF2139}"/>
              </a:ext>
            </a:extLst>
          </p:cNvPr>
          <p:cNvPicPr>
            <a:picLocks noChangeAspect="1"/>
          </p:cNvPicPr>
          <p:nvPr userDrawn="1"/>
        </p:nvPicPr>
        <p:blipFill>
          <a:blip r:embed="rId5">
            <a:biLevel thresh="25000"/>
          </a:blip>
          <a:stretch>
            <a:fillRect/>
          </a:stretch>
        </p:blipFill>
        <p:spPr>
          <a:xfrm>
            <a:off x="1898403" y="5750055"/>
            <a:ext cx="198000" cy="185202"/>
          </a:xfrm>
          <a:prstGeom prst="rect">
            <a:avLst/>
          </a:prstGeom>
        </p:spPr>
      </p:pic>
      <p:pic>
        <p:nvPicPr>
          <p:cNvPr id="11" name="Lnkd_Icon">
            <a:extLst>
              <a:ext uri="{FF2B5EF4-FFF2-40B4-BE49-F238E27FC236}">
                <a16:creationId xmlns:a16="http://schemas.microsoft.com/office/drawing/2014/main" id="{08F208C5-12C0-FF14-E77F-9AEB900299B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898403" y="6043752"/>
            <a:ext cx="198000" cy="198000"/>
          </a:xfrm>
          <a:prstGeom prst="rect">
            <a:avLst/>
          </a:prstGeom>
        </p:spPr>
      </p:pic>
      <p:sp>
        <p:nvSpPr>
          <p:cNvPr id="13" name="Author_Placeholder">
            <a:extLst>
              <a:ext uri="{FF2B5EF4-FFF2-40B4-BE49-F238E27FC236}">
                <a16:creationId xmlns:a16="http://schemas.microsoft.com/office/drawing/2014/main" id="{4AD10AFA-505A-F96F-D14F-CC179E7C7778}"/>
              </a:ext>
            </a:extLst>
          </p:cNvPr>
          <p:cNvSpPr>
            <a:spLocks noGrp="1"/>
          </p:cNvSpPr>
          <p:nvPr>
            <p:ph type="title" hasCustomPrompt="1"/>
          </p:nvPr>
        </p:nvSpPr>
        <p:spPr>
          <a:xfrm>
            <a:off x="2262980" y="4554150"/>
            <a:ext cx="5799600" cy="421072"/>
          </a:xfrm>
          <a:prstGeom prst="rect">
            <a:avLst/>
          </a:prstGeom>
        </p:spPr>
        <p:txBody>
          <a:bodyPr vert="horz" wrap="none" lIns="0" tIns="0" rIns="0" bIns="36000">
            <a:normAutofit/>
          </a:bodyPr>
          <a:lstStyle>
            <a:lvl1pPr>
              <a:defRPr lang="en-US" sz="2500" dirty="0" smtClean="0">
                <a:solidFill>
                  <a:schemeClr val="bg1"/>
                </a:solidFill>
                <a:ea typeface="+mn-ea"/>
              </a:defRPr>
            </a:lvl1pPr>
          </a:lstStyle>
          <a:p>
            <a:pPr marL="0" lvl="0" indent="0">
              <a:lnSpc>
                <a:spcPct val="100000"/>
              </a:lnSpc>
              <a:spcBef>
                <a:spcPts val="0"/>
              </a:spcBef>
              <a:buClr>
                <a:srgbClr val="ED6C05"/>
              </a:buClr>
              <a:buFont typeface="Arial Black" panose="020B0A04020102020204" pitchFamily="34" charset="0"/>
            </a:pPr>
            <a:r>
              <a:rPr lang="de-DE" dirty="0"/>
              <a:t>Title, First &amp; Last Name, Title</a:t>
            </a:r>
            <a:endParaRPr lang="en-US" dirty="0"/>
          </a:p>
        </p:txBody>
      </p:sp>
      <p:sp>
        <p:nvSpPr>
          <p:cNvPr id="14" name="Author_PositionPlaceholder">
            <a:extLst>
              <a:ext uri="{FF2B5EF4-FFF2-40B4-BE49-F238E27FC236}">
                <a16:creationId xmlns:a16="http://schemas.microsoft.com/office/drawing/2014/main" id="{1B47D6AF-8D28-D76D-F66F-9359CB924F37}"/>
              </a:ext>
            </a:extLst>
          </p:cNvPr>
          <p:cNvSpPr>
            <a:spLocks noGrp="1"/>
          </p:cNvSpPr>
          <p:nvPr>
            <p:ph type="body" sz="quarter" idx="12" hasCustomPrompt="1"/>
          </p:nvPr>
        </p:nvSpPr>
        <p:spPr>
          <a:xfrm>
            <a:off x="2262980" y="4975222"/>
            <a:ext cx="5799600" cy="246221"/>
          </a:xfrm>
          <a:prstGeom prst="rect">
            <a:avLst/>
          </a:prstGeom>
        </p:spPr>
        <p:txBody>
          <a:bodyPr wrap="none" lIns="0" tIns="0" rIns="0" bIns="0">
            <a:normAutofit/>
          </a:bodyPr>
          <a:lstStyle>
            <a:lvl1pPr marL="0" indent="0">
              <a:lnSpc>
                <a:spcPct val="100000"/>
              </a:lnSpc>
              <a:spcBef>
                <a:spcPts val="0"/>
              </a:spcBef>
              <a:buNone/>
              <a:defRPr sz="1600">
                <a:solidFill>
                  <a:schemeClr val="bg1"/>
                </a:solidFill>
                <a:latin typeface="Segoe UI Light" panose="020B0502040204020203" pitchFamily="34" charset="0"/>
                <a:cs typeface="Segoe UI Light" panose="020B0502040204020203" pitchFamily="34" charset="0"/>
              </a:defRPr>
            </a:lvl1pPr>
          </a:lstStyle>
          <a:p>
            <a:pPr lvl="0"/>
            <a:r>
              <a:rPr lang="de-DE" dirty="0"/>
              <a:t>Position</a:t>
            </a:r>
            <a:endParaRPr lang="en-US" dirty="0"/>
          </a:p>
        </p:txBody>
      </p:sp>
      <p:sp>
        <p:nvSpPr>
          <p:cNvPr id="15" name="Talk_Placeholder">
            <a:extLst>
              <a:ext uri="{FF2B5EF4-FFF2-40B4-BE49-F238E27FC236}">
                <a16:creationId xmlns:a16="http://schemas.microsoft.com/office/drawing/2014/main" id="{716F96CA-3FEB-8348-745E-24DE23AE72DE}"/>
              </a:ext>
            </a:extLst>
          </p:cNvPr>
          <p:cNvSpPr>
            <a:spLocks noGrp="1"/>
          </p:cNvSpPr>
          <p:nvPr>
            <p:ph type="body" sz="quarter" idx="13" hasCustomPrompt="1"/>
          </p:nvPr>
        </p:nvSpPr>
        <p:spPr>
          <a:xfrm>
            <a:off x="2262980" y="5419449"/>
            <a:ext cx="5799600" cy="246221"/>
          </a:xfrm>
          <a:prstGeom prst="rect">
            <a:avLst/>
          </a:prstGeom>
        </p:spPr>
        <p:txBody>
          <a:bodyPr wrap="none" lIns="0" tIns="0" rIns="0" bIns="0" anchor="ctr">
            <a:normAutofit/>
          </a:bodyPr>
          <a:lstStyle>
            <a:lvl1pPr marL="0" indent="0">
              <a:lnSpc>
                <a:spcPct val="100000"/>
              </a:lnSpc>
              <a:spcBef>
                <a:spcPts val="0"/>
              </a:spcBef>
              <a:buNone/>
              <a:defRPr sz="1600">
                <a:solidFill>
                  <a:schemeClr val="bg1"/>
                </a:solidFill>
                <a:latin typeface="Segoe UI Light" panose="020B0502040204020203" pitchFamily="34" charset="0"/>
                <a:cs typeface="Segoe UI Light" panose="020B0502040204020203" pitchFamily="34" charset="0"/>
              </a:defRPr>
            </a:lvl1pPr>
          </a:lstStyle>
          <a:p>
            <a:pPr lvl="0"/>
            <a:r>
              <a:rPr lang="de-DE" dirty="0"/>
              <a:t>+49 241 8861 xxx</a:t>
            </a:r>
            <a:endParaRPr lang="en-US" dirty="0"/>
          </a:p>
        </p:txBody>
      </p:sp>
      <p:sp>
        <p:nvSpPr>
          <p:cNvPr id="16" name="Mail_Placeholder">
            <a:extLst>
              <a:ext uri="{FF2B5EF4-FFF2-40B4-BE49-F238E27FC236}">
                <a16:creationId xmlns:a16="http://schemas.microsoft.com/office/drawing/2014/main" id="{9A47A482-DAC2-6C7D-185F-8C89D10603E7}"/>
              </a:ext>
            </a:extLst>
          </p:cNvPr>
          <p:cNvSpPr>
            <a:spLocks noGrp="1"/>
          </p:cNvSpPr>
          <p:nvPr>
            <p:ph type="body" sz="quarter" idx="14" hasCustomPrompt="1"/>
          </p:nvPr>
        </p:nvSpPr>
        <p:spPr>
          <a:xfrm>
            <a:off x="2262980" y="5719545"/>
            <a:ext cx="5799600" cy="246221"/>
          </a:xfrm>
          <a:prstGeom prst="rect">
            <a:avLst/>
          </a:prstGeom>
        </p:spPr>
        <p:txBody>
          <a:bodyPr wrap="none" lIns="0" tIns="0" rIns="0" bIns="0" anchor="ctr">
            <a:normAutofit/>
          </a:bodyPr>
          <a:lstStyle>
            <a:lvl1pPr marL="0" indent="0">
              <a:lnSpc>
                <a:spcPct val="100000"/>
              </a:lnSpc>
              <a:spcBef>
                <a:spcPts val="0"/>
              </a:spcBef>
              <a:buNone/>
              <a:defRPr sz="1600">
                <a:solidFill>
                  <a:schemeClr val="bg1"/>
                </a:solidFill>
                <a:latin typeface="Segoe UI Light" panose="020B0502040204020203" pitchFamily="34" charset="0"/>
                <a:cs typeface="Segoe UI Light" panose="020B0502040204020203" pitchFamily="34" charset="0"/>
              </a:defRPr>
            </a:lvl1pPr>
          </a:lstStyle>
          <a:p>
            <a:pPr lvl="0"/>
            <a:r>
              <a:rPr lang="de-DE" dirty="0"/>
              <a:t>myemail@fka.de</a:t>
            </a:r>
          </a:p>
        </p:txBody>
      </p:sp>
      <p:sp>
        <p:nvSpPr>
          <p:cNvPr id="17" name="Lnkd_Placeholder">
            <a:extLst>
              <a:ext uri="{FF2B5EF4-FFF2-40B4-BE49-F238E27FC236}">
                <a16:creationId xmlns:a16="http://schemas.microsoft.com/office/drawing/2014/main" id="{DC342063-2F05-22EB-0FA6-F152E57D1E94}"/>
              </a:ext>
            </a:extLst>
          </p:cNvPr>
          <p:cNvSpPr>
            <a:spLocks noGrp="1"/>
          </p:cNvSpPr>
          <p:nvPr>
            <p:ph type="body" sz="quarter" idx="15" hasCustomPrompt="1"/>
          </p:nvPr>
        </p:nvSpPr>
        <p:spPr>
          <a:xfrm>
            <a:off x="2262980" y="6019642"/>
            <a:ext cx="5799600" cy="246221"/>
          </a:xfrm>
          <a:prstGeom prst="rect">
            <a:avLst/>
          </a:prstGeom>
        </p:spPr>
        <p:txBody>
          <a:bodyPr wrap="none" lIns="0" tIns="0" rIns="0" bIns="0" anchor="ctr">
            <a:normAutofit/>
          </a:bodyPr>
          <a:lstStyle>
            <a:lvl1pPr marL="0" indent="0">
              <a:lnSpc>
                <a:spcPct val="100000"/>
              </a:lnSpc>
              <a:spcBef>
                <a:spcPts val="0"/>
              </a:spcBef>
              <a:buNone/>
              <a:defRPr sz="1600">
                <a:solidFill>
                  <a:schemeClr val="bg1"/>
                </a:solidFill>
                <a:latin typeface="Segoe UI Light" panose="020B0502040204020203" pitchFamily="34" charset="0"/>
                <a:cs typeface="Segoe UI Light" panose="020B0502040204020203" pitchFamily="34" charset="0"/>
              </a:defRPr>
            </a:lvl1pPr>
          </a:lstStyle>
          <a:p>
            <a:pPr lvl="0"/>
            <a:r>
              <a:rPr lang="de-DE" dirty="0"/>
              <a:t>www.linkedin.com/in/mylink</a:t>
            </a:r>
            <a:endParaRPr lang="en-US" dirty="0"/>
          </a:p>
        </p:txBody>
      </p:sp>
      <p:sp>
        <p:nvSpPr>
          <p:cNvPr id="2" name="Rechteck 1">
            <a:extLst>
              <a:ext uri="{FF2B5EF4-FFF2-40B4-BE49-F238E27FC236}">
                <a16:creationId xmlns:a16="http://schemas.microsoft.com/office/drawing/2014/main" id="{436BFA55-56BD-291E-8E4B-6AD638345870}"/>
              </a:ext>
            </a:extLst>
          </p:cNvPr>
          <p:cNvSpPr/>
          <p:nvPr userDrawn="1"/>
        </p:nvSpPr>
        <p:spPr>
          <a:xfrm>
            <a:off x="10884533" y="6265862"/>
            <a:ext cx="712157" cy="198006"/>
          </a:xfrm>
          <a:prstGeom prst="rect">
            <a:avLst/>
          </a:prstGeom>
          <a:solidFill>
            <a:srgbClr val="5E7D8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feld 2">
            <a:extLst>
              <a:ext uri="{FF2B5EF4-FFF2-40B4-BE49-F238E27FC236}">
                <a16:creationId xmlns:a16="http://schemas.microsoft.com/office/drawing/2014/main" id="{4D1F1FA0-3F3F-5B04-C7F7-BAF1E43291A6}"/>
              </a:ext>
            </a:extLst>
          </p:cNvPr>
          <p:cNvSpPr txBox="1"/>
          <p:nvPr userDrawn="1"/>
        </p:nvSpPr>
        <p:spPr>
          <a:xfrm>
            <a:off x="719852" y="7101408"/>
            <a:ext cx="10752302" cy="523220"/>
          </a:xfrm>
          <a:prstGeom prst="rect">
            <a:avLst/>
          </a:prstGeom>
          <a:noFill/>
        </p:spPr>
        <p:txBody>
          <a:bodyPr wrap="none" rtlCol="0">
            <a:spAutoFit/>
          </a:bodyPr>
          <a:lstStyle/>
          <a:p>
            <a:pPr algn="ctr"/>
            <a:r>
              <a:rPr lang="en-US" sz="1400" b="1" dirty="0">
                <a:solidFill>
                  <a:schemeClr val="accent4">
                    <a:lumMod val="50000"/>
                  </a:schemeClr>
                </a:solidFill>
                <a:highlight>
                  <a:srgbClr val="FFFF00"/>
                </a:highlight>
              </a:rPr>
              <a:t>LinkedIn: Do not leave the field empty!</a:t>
            </a:r>
            <a:br>
              <a:rPr lang="en-US" sz="1400" b="1" dirty="0">
                <a:solidFill>
                  <a:schemeClr val="accent4">
                    <a:lumMod val="50000"/>
                  </a:schemeClr>
                </a:solidFill>
                <a:highlight>
                  <a:srgbClr val="FFFF00"/>
                </a:highlight>
              </a:rPr>
            </a:br>
            <a:r>
              <a:rPr lang="en-US" sz="1400" i="1" dirty="0">
                <a:solidFill>
                  <a:schemeClr val="accent4">
                    <a:lumMod val="50000"/>
                  </a:schemeClr>
                </a:solidFill>
                <a:highlight>
                  <a:srgbClr val="FFFF00"/>
                </a:highlight>
              </a:rPr>
              <a:t>If you don’t have one or don’t feel comfortable disclosing your personal profile, use the Optional Template with fka’s profile link instead. </a:t>
            </a:r>
          </a:p>
        </p:txBody>
      </p:sp>
    </p:spTree>
    <p:extLst>
      <p:ext uri="{BB962C8B-B14F-4D97-AF65-F5344CB8AC3E}">
        <p14:creationId xmlns:p14="http://schemas.microsoft.com/office/powerpoint/2010/main" val="417971764"/>
      </p:ext>
    </p:extLst>
  </p:cSld>
  <p:clrMapOvr>
    <a:masterClrMapping/>
  </p:clrMapOvr>
  <p:extLst>
    <p:ext uri="{DCECCB84-F9BA-43D5-87BE-67443E8EF086}">
      <p15:sldGuideLst xmlns:p15="http://schemas.microsoft.com/office/powerpoint/2012/main">
        <p15:guide id="1" pos="3840" userDrawn="1">
          <p15:clr>
            <a:srgbClr val="FBAE40"/>
          </p15:clr>
        </p15:guide>
        <p15:guide id="2" pos="6488" userDrawn="1">
          <p15:clr>
            <a:srgbClr val="FDE53C"/>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hanks_1_Contact_QR-Code">
    <p:spTree>
      <p:nvGrpSpPr>
        <p:cNvPr id="1" name=""/>
        <p:cNvGrpSpPr/>
        <p:nvPr/>
      </p:nvGrpSpPr>
      <p:grpSpPr>
        <a:xfrm>
          <a:off x="0" y="0"/>
          <a:ext cx="0" cy="0"/>
          <a:chOff x="0" y="0"/>
          <a:chExt cx="0" cy="0"/>
        </a:xfrm>
      </p:grpSpPr>
      <p:sp>
        <p:nvSpPr>
          <p:cNvPr id="12" name="ThankYouBG">
            <a:extLst>
              <a:ext uri="{FF2B5EF4-FFF2-40B4-BE49-F238E27FC236}">
                <a16:creationId xmlns:a16="http://schemas.microsoft.com/office/drawing/2014/main" id="{DD046F6F-784B-FA29-7546-FA346E9F9058}"/>
              </a:ext>
            </a:extLst>
          </p:cNvPr>
          <p:cNvSpPr/>
          <p:nvPr userDrawn="1"/>
        </p:nvSpPr>
        <p:spPr>
          <a:xfrm>
            <a:off x="593725" y="3769553"/>
            <a:ext cx="11002963" cy="2694316"/>
          </a:xfrm>
          <a:prstGeom prst="rect">
            <a:avLst/>
          </a:prstGeom>
          <a:solidFill>
            <a:schemeClr val="bg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2" name="Spacers" hidden="1">
            <a:extLst>
              <a:ext uri="{FF2B5EF4-FFF2-40B4-BE49-F238E27FC236}">
                <a16:creationId xmlns:a16="http://schemas.microsoft.com/office/drawing/2014/main" id="{E2B0016C-A94A-B4C1-86D5-6C4C0980DFC2}"/>
              </a:ext>
            </a:extLst>
          </p:cNvPr>
          <p:cNvGrpSpPr/>
          <p:nvPr userDrawn="1"/>
        </p:nvGrpSpPr>
        <p:grpSpPr>
          <a:xfrm>
            <a:off x="0" y="3769556"/>
            <a:ext cx="12192000" cy="2694310"/>
            <a:chOff x="0" y="3769556"/>
            <a:chExt cx="12192000" cy="2694310"/>
          </a:xfrm>
        </p:grpSpPr>
        <p:sp>
          <p:nvSpPr>
            <p:cNvPr id="20" name="Spacer 0">
              <a:extLst>
                <a:ext uri="{FF2B5EF4-FFF2-40B4-BE49-F238E27FC236}">
                  <a16:creationId xmlns:a16="http://schemas.microsoft.com/office/drawing/2014/main" id="{6516D1A3-48E2-FFF0-9643-327B5ED0FD80}"/>
                </a:ext>
              </a:extLst>
            </p:cNvPr>
            <p:cNvSpPr/>
            <p:nvPr userDrawn="1"/>
          </p:nvSpPr>
          <p:spPr>
            <a:xfrm rot="16200000">
              <a:off x="5997000" y="-222744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pacer 1">
              <a:extLst>
                <a:ext uri="{FF2B5EF4-FFF2-40B4-BE49-F238E27FC236}">
                  <a16:creationId xmlns:a16="http://schemas.microsoft.com/office/drawing/2014/main" id="{52762F7B-0582-19EE-F521-825B9252B797}"/>
                </a:ext>
              </a:extLst>
            </p:cNvPr>
            <p:cNvSpPr/>
            <p:nvPr userDrawn="1"/>
          </p:nvSpPr>
          <p:spPr>
            <a:xfrm rot="16200000">
              <a:off x="5997000" y="-1644717"/>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Spacer 2">
              <a:extLst>
                <a:ext uri="{FF2B5EF4-FFF2-40B4-BE49-F238E27FC236}">
                  <a16:creationId xmlns:a16="http://schemas.microsoft.com/office/drawing/2014/main" id="{021D9931-7797-C83F-75FE-ECE6D1B277C3}"/>
                </a:ext>
              </a:extLst>
            </p:cNvPr>
            <p:cNvSpPr/>
            <p:nvPr userDrawn="1"/>
          </p:nvSpPr>
          <p:spPr>
            <a:xfrm rot="16200000">
              <a:off x="5997000" y="-77555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Spacer 3">
              <a:extLst>
                <a:ext uri="{FF2B5EF4-FFF2-40B4-BE49-F238E27FC236}">
                  <a16:creationId xmlns:a16="http://schemas.microsoft.com/office/drawing/2014/main" id="{5A6AA1A4-7564-6996-313D-B1567EB231EA}"/>
                </a:ext>
              </a:extLst>
            </p:cNvPr>
            <p:cNvSpPr/>
            <p:nvPr userDrawn="1"/>
          </p:nvSpPr>
          <p:spPr>
            <a:xfrm rot="16200000">
              <a:off x="5997000" y="268866"/>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FixText_ThankYou">
            <a:extLst>
              <a:ext uri="{FF2B5EF4-FFF2-40B4-BE49-F238E27FC236}">
                <a16:creationId xmlns:a16="http://schemas.microsoft.com/office/drawing/2014/main" id="{F9ADB8E4-52D7-C6B6-60A8-C6C473519461}"/>
              </a:ext>
            </a:extLst>
          </p:cNvPr>
          <p:cNvSpPr txBox="1">
            <a:spLocks/>
          </p:cNvSpPr>
          <p:nvPr userDrawn="1"/>
        </p:nvSpPr>
        <p:spPr>
          <a:xfrm>
            <a:off x="1898650" y="3967559"/>
            <a:ext cx="7540814" cy="384721"/>
          </a:xfrm>
          <a:prstGeom prst="rect">
            <a:avLst/>
          </a:prstGeom>
        </p:spPr>
        <p:txBody>
          <a:bodyPr wrap="square" lIns="0" tIns="0" rIns="0" bIns="0">
            <a:spAutoFit/>
          </a:bodyPr>
          <a:lstStyle>
            <a:lvl1pPr marL="342900" indent="-342900" algn="l" defTabSz="914400" rtl="0" eaLnBrk="1" latinLnBrk="0" hangingPunct="1">
              <a:lnSpc>
                <a:spcPts val="2400"/>
              </a:lnSpc>
              <a:spcBef>
                <a:spcPts val="500"/>
              </a:spcBef>
              <a:buClr>
                <a:srgbClr val="ED6C05"/>
              </a:buClr>
              <a:buFont typeface="Arial Black" panose="020B0A04020102020204" pitchFamily="34" charset="0"/>
              <a:buChar char="»"/>
              <a:defRPr sz="1600" kern="1200">
                <a:solidFill>
                  <a:schemeClr val="tx1"/>
                </a:solidFill>
                <a:latin typeface="+mn-lt"/>
                <a:ea typeface="+mn-ea"/>
                <a:cs typeface="Arial" pitchFamily="34" charset="0"/>
              </a:defRPr>
            </a:lvl1pPr>
            <a:lvl2pPr marL="742950" indent="-285750" algn="l" defTabSz="914400" rtl="0" eaLnBrk="1" latinLnBrk="0" hangingPunct="1">
              <a:lnSpc>
                <a:spcPts val="2400"/>
              </a:lnSpc>
              <a:spcBef>
                <a:spcPts val="500"/>
              </a:spcBef>
              <a:buFont typeface="Arial" pitchFamily="34" charset="0"/>
              <a:buChar char="–"/>
              <a:defRPr sz="1600" kern="1200">
                <a:solidFill>
                  <a:schemeClr val="tx1"/>
                </a:solidFill>
                <a:latin typeface="+mn-lt"/>
                <a:ea typeface="+mn-ea"/>
                <a:cs typeface="Arial" pitchFamily="34" charset="0"/>
              </a:defRPr>
            </a:lvl2pPr>
            <a:lvl3pPr marL="1143000" indent="-228600" algn="l" defTabSz="914400" rtl="0" eaLnBrk="1" latinLnBrk="0" hangingPunct="1">
              <a:lnSpc>
                <a:spcPts val="2400"/>
              </a:lnSpc>
              <a:spcBef>
                <a:spcPts val="500"/>
              </a:spcBef>
              <a:buFont typeface="Symbol" panose="05050102010706020507" pitchFamily="18" charset="2"/>
              <a:buChar char="-"/>
              <a:defRPr sz="1600" kern="1200">
                <a:solidFill>
                  <a:schemeClr val="tx1"/>
                </a:solidFill>
                <a:latin typeface="+mn-lt"/>
                <a:ea typeface="+mn-ea"/>
                <a:cs typeface="Arial" pitchFamily="34" charset="0"/>
              </a:defRPr>
            </a:lvl3pPr>
            <a:lvl4pPr marL="1600200" indent="-228600" algn="l" defTabSz="914400" rtl="0" eaLnBrk="1" latinLnBrk="0" hangingPunct="1">
              <a:lnSpc>
                <a:spcPts val="2400"/>
              </a:lnSpc>
              <a:spcBef>
                <a:spcPts val="500"/>
              </a:spcBef>
              <a:buFont typeface="Arial" pitchFamily="34" charset="0"/>
              <a:buChar char="–"/>
              <a:defRPr sz="1600" kern="1200">
                <a:solidFill>
                  <a:schemeClr val="tx1"/>
                </a:solidFill>
                <a:latin typeface="+mn-lt"/>
                <a:ea typeface="+mn-ea"/>
                <a:cs typeface="Arial" pitchFamily="34" charset="0"/>
              </a:defRPr>
            </a:lvl4pPr>
            <a:lvl5pPr marL="2057400" indent="-228600" algn="l" defTabSz="914400" rtl="0" eaLnBrk="1" latinLnBrk="0" hangingPunct="1">
              <a:lnSpc>
                <a:spcPts val="2400"/>
              </a:lnSpc>
              <a:spcBef>
                <a:spcPts val="500"/>
              </a:spcBef>
              <a:buFont typeface="Symbol" panose="05050102010706020507" pitchFamily="18" charset="2"/>
              <a:buChar char="-"/>
              <a:defRPr sz="16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ED6C05"/>
              </a:buClr>
              <a:buSzTx/>
              <a:buFont typeface="Arial Black" panose="020B0A04020102020204" pitchFamily="34" charset="0"/>
              <a:buNone/>
              <a:tabLst/>
              <a:defRPr/>
            </a:pPr>
            <a:r>
              <a:rPr kumimoji="0" lang="en-US" sz="25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Thank you for your attention!</a:t>
            </a:r>
          </a:p>
        </p:txBody>
      </p:sp>
      <p:sp>
        <p:nvSpPr>
          <p:cNvPr id="7" name="Author_Pic">
            <a:extLst>
              <a:ext uri="{FF2B5EF4-FFF2-40B4-BE49-F238E27FC236}">
                <a16:creationId xmlns:a16="http://schemas.microsoft.com/office/drawing/2014/main" id="{8A94BD5A-82C2-518B-1135-BD51368E4DDE}"/>
              </a:ext>
            </a:extLst>
          </p:cNvPr>
          <p:cNvSpPr>
            <a:spLocks noGrp="1"/>
          </p:cNvSpPr>
          <p:nvPr>
            <p:ph type="pic" sz="quarter" idx="10" hasCustomPrompt="1"/>
          </p:nvPr>
        </p:nvSpPr>
        <p:spPr>
          <a:xfrm>
            <a:off x="8101375" y="4020723"/>
            <a:ext cx="2191975" cy="2191975"/>
          </a:xfrm>
          <a:prstGeom prst="rect">
            <a:avLst/>
          </a:prstGeom>
          <a:blipFill>
            <a:blip r:embed="rId2">
              <a:alphaModFix/>
            </a:blip>
            <a:stretch>
              <a:fillRect/>
            </a:stretch>
          </a:blipFill>
        </p:spPr>
        <p:txBody>
          <a:bodyPr anchor="ctr"/>
          <a:lstStyle>
            <a:lvl1pPr marL="0" indent="0" algn="ctr">
              <a:lnSpc>
                <a:spcPct val="114000"/>
              </a:lnSpc>
              <a:spcBef>
                <a:spcPts val="0"/>
              </a:spcBef>
              <a:spcAft>
                <a:spcPts val="0"/>
              </a:spcAft>
              <a:buNone/>
              <a:defRPr sz="1400" b="1" i="0">
                <a:solidFill>
                  <a:schemeClr val="tx1"/>
                </a:solidFill>
                <a:highlight>
                  <a:srgbClr val="FFFF00"/>
                </a:highlight>
              </a:defRPr>
            </a:lvl1pPr>
          </a:lstStyle>
          <a:p>
            <a:r>
              <a:rPr lang="en-US" noProof="0" dirty="0"/>
              <a:t>Insert Author’s Contact</a:t>
            </a:r>
            <a:br>
              <a:rPr lang="en-US" noProof="0" dirty="0"/>
            </a:br>
            <a:br>
              <a:rPr lang="en-US" noProof="0" dirty="0"/>
            </a:br>
            <a:r>
              <a:rPr lang="en-US" noProof="0" dirty="0"/>
              <a:t>QR-Code</a:t>
            </a:r>
            <a:br>
              <a:rPr lang="en-US" noProof="0" dirty="0"/>
            </a:br>
            <a:r>
              <a:rPr lang="en-US" noProof="0" dirty="0"/>
              <a:t>(fka-Intranet)</a:t>
            </a:r>
          </a:p>
        </p:txBody>
      </p:sp>
      <p:pic>
        <p:nvPicPr>
          <p:cNvPr id="8" name="Author_Icon">
            <a:extLst>
              <a:ext uri="{FF2B5EF4-FFF2-40B4-BE49-F238E27FC236}">
                <a16:creationId xmlns:a16="http://schemas.microsoft.com/office/drawing/2014/main" id="{A208B7B1-7ACA-CE72-90F9-0525E8F51F79}"/>
              </a:ext>
            </a:extLst>
          </p:cNvPr>
          <p:cNvPicPr>
            <a:picLocks noChangeAspect="1"/>
          </p:cNvPicPr>
          <p:nvPr userDrawn="1"/>
        </p:nvPicPr>
        <p:blipFill>
          <a:blip r:embed="rId3">
            <a:biLevel thresh="25000"/>
          </a:blip>
          <a:stretch>
            <a:fillRect/>
          </a:stretch>
        </p:blipFill>
        <p:spPr>
          <a:xfrm>
            <a:off x="1898403" y="4638713"/>
            <a:ext cx="198000" cy="231440"/>
          </a:xfrm>
          <a:prstGeom prst="rect">
            <a:avLst/>
          </a:prstGeom>
        </p:spPr>
      </p:pic>
      <p:pic>
        <p:nvPicPr>
          <p:cNvPr id="9" name="Talk_Icon">
            <a:extLst>
              <a:ext uri="{FF2B5EF4-FFF2-40B4-BE49-F238E27FC236}">
                <a16:creationId xmlns:a16="http://schemas.microsoft.com/office/drawing/2014/main" id="{B8BEDABF-E244-B0BF-4232-CAEC47D6D210}"/>
              </a:ext>
            </a:extLst>
          </p:cNvPr>
          <p:cNvPicPr>
            <a:picLocks noChangeAspect="1"/>
          </p:cNvPicPr>
          <p:nvPr userDrawn="1"/>
        </p:nvPicPr>
        <p:blipFill>
          <a:blip r:embed="rId4">
            <a:biLevel thresh="25000"/>
          </a:blip>
          <a:stretch>
            <a:fillRect/>
          </a:stretch>
        </p:blipFill>
        <p:spPr>
          <a:xfrm>
            <a:off x="1898403" y="5444307"/>
            <a:ext cx="198000" cy="196506"/>
          </a:xfrm>
          <a:prstGeom prst="rect">
            <a:avLst/>
          </a:prstGeom>
        </p:spPr>
      </p:pic>
      <p:pic>
        <p:nvPicPr>
          <p:cNvPr id="10" name="Mail_Icon">
            <a:extLst>
              <a:ext uri="{FF2B5EF4-FFF2-40B4-BE49-F238E27FC236}">
                <a16:creationId xmlns:a16="http://schemas.microsoft.com/office/drawing/2014/main" id="{1271DA4E-48C2-476F-B02C-3CD353FF2139}"/>
              </a:ext>
            </a:extLst>
          </p:cNvPr>
          <p:cNvPicPr>
            <a:picLocks noChangeAspect="1"/>
          </p:cNvPicPr>
          <p:nvPr userDrawn="1"/>
        </p:nvPicPr>
        <p:blipFill>
          <a:blip r:embed="rId5">
            <a:biLevel thresh="25000"/>
          </a:blip>
          <a:stretch>
            <a:fillRect/>
          </a:stretch>
        </p:blipFill>
        <p:spPr>
          <a:xfrm>
            <a:off x="1898403" y="5750055"/>
            <a:ext cx="198000" cy="185202"/>
          </a:xfrm>
          <a:prstGeom prst="rect">
            <a:avLst/>
          </a:prstGeom>
        </p:spPr>
      </p:pic>
      <p:pic>
        <p:nvPicPr>
          <p:cNvPr id="11" name="Lnkd_Icon">
            <a:extLst>
              <a:ext uri="{FF2B5EF4-FFF2-40B4-BE49-F238E27FC236}">
                <a16:creationId xmlns:a16="http://schemas.microsoft.com/office/drawing/2014/main" id="{08F208C5-12C0-FF14-E77F-9AEB900299B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898403" y="6043752"/>
            <a:ext cx="198000" cy="198000"/>
          </a:xfrm>
          <a:prstGeom prst="rect">
            <a:avLst/>
          </a:prstGeom>
        </p:spPr>
      </p:pic>
      <p:sp>
        <p:nvSpPr>
          <p:cNvPr id="13" name="Author_Placeholder">
            <a:extLst>
              <a:ext uri="{FF2B5EF4-FFF2-40B4-BE49-F238E27FC236}">
                <a16:creationId xmlns:a16="http://schemas.microsoft.com/office/drawing/2014/main" id="{4AD10AFA-505A-F96F-D14F-CC179E7C7778}"/>
              </a:ext>
            </a:extLst>
          </p:cNvPr>
          <p:cNvSpPr>
            <a:spLocks noGrp="1"/>
          </p:cNvSpPr>
          <p:nvPr>
            <p:ph type="title" hasCustomPrompt="1"/>
          </p:nvPr>
        </p:nvSpPr>
        <p:spPr>
          <a:xfrm>
            <a:off x="2262980" y="4554150"/>
            <a:ext cx="5453200" cy="421072"/>
          </a:xfrm>
          <a:prstGeom prst="rect">
            <a:avLst/>
          </a:prstGeom>
        </p:spPr>
        <p:txBody>
          <a:bodyPr vert="horz" wrap="none" lIns="0" tIns="0" rIns="0" bIns="36000">
            <a:normAutofit/>
          </a:bodyPr>
          <a:lstStyle>
            <a:lvl1pPr>
              <a:defRPr lang="en-US" sz="2500" dirty="0" smtClean="0">
                <a:solidFill>
                  <a:schemeClr val="bg1"/>
                </a:solidFill>
                <a:ea typeface="+mn-ea"/>
              </a:defRPr>
            </a:lvl1pPr>
          </a:lstStyle>
          <a:p>
            <a:pPr marL="0" lvl="0" indent="0">
              <a:lnSpc>
                <a:spcPct val="100000"/>
              </a:lnSpc>
              <a:spcBef>
                <a:spcPts val="0"/>
              </a:spcBef>
              <a:buClr>
                <a:srgbClr val="ED6C05"/>
              </a:buClr>
              <a:buFont typeface="Arial Black" panose="020B0A04020102020204" pitchFamily="34" charset="0"/>
            </a:pPr>
            <a:r>
              <a:rPr lang="de-DE" dirty="0"/>
              <a:t>Title, First &amp; Last Name, Title</a:t>
            </a:r>
            <a:endParaRPr lang="en-US" dirty="0"/>
          </a:p>
        </p:txBody>
      </p:sp>
      <p:sp>
        <p:nvSpPr>
          <p:cNvPr id="14" name="Author_PositionPlaceholder">
            <a:extLst>
              <a:ext uri="{FF2B5EF4-FFF2-40B4-BE49-F238E27FC236}">
                <a16:creationId xmlns:a16="http://schemas.microsoft.com/office/drawing/2014/main" id="{1B47D6AF-8D28-D76D-F66F-9359CB924F37}"/>
              </a:ext>
            </a:extLst>
          </p:cNvPr>
          <p:cNvSpPr>
            <a:spLocks noGrp="1"/>
          </p:cNvSpPr>
          <p:nvPr>
            <p:ph type="body" sz="quarter" idx="12" hasCustomPrompt="1"/>
          </p:nvPr>
        </p:nvSpPr>
        <p:spPr>
          <a:xfrm>
            <a:off x="2262980" y="4975222"/>
            <a:ext cx="5453200" cy="246221"/>
          </a:xfrm>
          <a:prstGeom prst="rect">
            <a:avLst/>
          </a:prstGeom>
        </p:spPr>
        <p:txBody>
          <a:bodyPr wrap="none" lIns="0" tIns="0" rIns="0" bIns="0">
            <a:normAutofit/>
          </a:bodyPr>
          <a:lstStyle>
            <a:lvl1pPr marL="0" indent="0">
              <a:lnSpc>
                <a:spcPct val="100000"/>
              </a:lnSpc>
              <a:spcBef>
                <a:spcPts val="0"/>
              </a:spcBef>
              <a:buNone/>
              <a:defRPr sz="1600">
                <a:solidFill>
                  <a:schemeClr val="bg1"/>
                </a:solidFill>
                <a:latin typeface="Segoe UI Light" panose="020B0502040204020203" pitchFamily="34" charset="0"/>
                <a:cs typeface="Segoe UI Light" panose="020B0502040204020203" pitchFamily="34" charset="0"/>
              </a:defRPr>
            </a:lvl1pPr>
          </a:lstStyle>
          <a:p>
            <a:pPr lvl="0"/>
            <a:r>
              <a:rPr lang="de-DE" dirty="0"/>
              <a:t>Position</a:t>
            </a:r>
            <a:endParaRPr lang="en-US" dirty="0"/>
          </a:p>
        </p:txBody>
      </p:sp>
      <p:sp>
        <p:nvSpPr>
          <p:cNvPr id="15" name="Talk_Placeholder">
            <a:extLst>
              <a:ext uri="{FF2B5EF4-FFF2-40B4-BE49-F238E27FC236}">
                <a16:creationId xmlns:a16="http://schemas.microsoft.com/office/drawing/2014/main" id="{716F96CA-3FEB-8348-745E-24DE23AE72DE}"/>
              </a:ext>
            </a:extLst>
          </p:cNvPr>
          <p:cNvSpPr>
            <a:spLocks noGrp="1"/>
          </p:cNvSpPr>
          <p:nvPr>
            <p:ph type="body" sz="quarter" idx="13" hasCustomPrompt="1"/>
          </p:nvPr>
        </p:nvSpPr>
        <p:spPr>
          <a:xfrm>
            <a:off x="2262980" y="5419449"/>
            <a:ext cx="5453200" cy="246221"/>
          </a:xfrm>
          <a:prstGeom prst="rect">
            <a:avLst/>
          </a:prstGeom>
        </p:spPr>
        <p:txBody>
          <a:bodyPr wrap="none" lIns="0" tIns="0" rIns="0" bIns="0" anchor="ctr">
            <a:normAutofit/>
          </a:bodyPr>
          <a:lstStyle>
            <a:lvl1pPr marL="0" indent="0">
              <a:lnSpc>
                <a:spcPct val="100000"/>
              </a:lnSpc>
              <a:spcBef>
                <a:spcPts val="0"/>
              </a:spcBef>
              <a:buNone/>
              <a:defRPr sz="1600">
                <a:solidFill>
                  <a:schemeClr val="bg1"/>
                </a:solidFill>
                <a:latin typeface="Segoe UI Light" panose="020B0502040204020203" pitchFamily="34" charset="0"/>
                <a:cs typeface="Segoe UI Light" panose="020B0502040204020203" pitchFamily="34" charset="0"/>
              </a:defRPr>
            </a:lvl1pPr>
          </a:lstStyle>
          <a:p>
            <a:pPr lvl="0"/>
            <a:r>
              <a:rPr lang="de-DE" dirty="0"/>
              <a:t>+49 241 8861 xxx</a:t>
            </a:r>
            <a:endParaRPr lang="en-US" dirty="0"/>
          </a:p>
        </p:txBody>
      </p:sp>
      <p:sp>
        <p:nvSpPr>
          <p:cNvPr id="16" name="Mail_Placeholder">
            <a:extLst>
              <a:ext uri="{FF2B5EF4-FFF2-40B4-BE49-F238E27FC236}">
                <a16:creationId xmlns:a16="http://schemas.microsoft.com/office/drawing/2014/main" id="{9A47A482-DAC2-6C7D-185F-8C89D10603E7}"/>
              </a:ext>
            </a:extLst>
          </p:cNvPr>
          <p:cNvSpPr>
            <a:spLocks noGrp="1"/>
          </p:cNvSpPr>
          <p:nvPr>
            <p:ph type="body" sz="quarter" idx="14" hasCustomPrompt="1"/>
          </p:nvPr>
        </p:nvSpPr>
        <p:spPr>
          <a:xfrm>
            <a:off x="2262980" y="5719545"/>
            <a:ext cx="5453200" cy="246221"/>
          </a:xfrm>
          <a:prstGeom prst="rect">
            <a:avLst/>
          </a:prstGeom>
        </p:spPr>
        <p:txBody>
          <a:bodyPr wrap="none" lIns="0" tIns="0" rIns="0" bIns="0" anchor="ctr">
            <a:normAutofit/>
          </a:bodyPr>
          <a:lstStyle>
            <a:lvl1pPr marL="0" indent="0">
              <a:lnSpc>
                <a:spcPct val="100000"/>
              </a:lnSpc>
              <a:spcBef>
                <a:spcPts val="0"/>
              </a:spcBef>
              <a:buNone/>
              <a:defRPr sz="1600">
                <a:solidFill>
                  <a:schemeClr val="bg1"/>
                </a:solidFill>
                <a:latin typeface="Segoe UI Light" panose="020B0502040204020203" pitchFamily="34" charset="0"/>
                <a:cs typeface="Segoe UI Light" panose="020B0502040204020203" pitchFamily="34" charset="0"/>
              </a:defRPr>
            </a:lvl1pPr>
          </a:lstStyle>
          <a:p>
            <a:pPr lvl="0"/>
            <a:r>
              <a:rPr lang="de-DE" dirty="0"/>
              <a:t>myemail@fka.de</a:t>
            </a:r>
          </a:p>
        </p:txBody>
      </p:sp>
      <p:sp>
        <p:nvSpPr>
          <p:cNvPr id="17" name="Lnkd_Placeholder">
            <a:extLst>
              <a:ext uri="{FF2B5EF4-FFF2-40B4-BE49-F238E27FC236}">
                <a16:creationId xmlns:a16="http://schemas.microsoft.com/office/drawing/2014/main" id="{DC342063-2F05-22EB-0FA6-F152E57D1E94}"/>
              </a:ext>
            </a:extLst>
          </p:cNvPr>
          <p:cNvSpPr>
            <a:spLocks noGrp="1"/>
          </p:cNvSpPr>
          <p:nvPr>
            <p:ph type="body" sz="quarter" idx="15" hasCustomPrompt="1"/>
          </p:nvPr>
        </p:nvSpPr>
        <p:spPr>
          <a:xfrm>
            <a:off x="2262980" y="6019642"/>
            <a:ext cx="5453200" cy="246221"/>
          </a:xfrm>
          <a:prstGeom prst="rect">
            <a:avLst/>
          </a:prstGeom>
        </p:spPr>
        <p:txBody>
          <a:bodyPr wrap="none" lIns="0" tIns="0" rIns="0" bIns="0" anchor="ctr">
            <a:normAutofit/>
          </a:bodyPr>
          <a:lstStyle>
            <a:lvl1pPr marL="0" indent="0">
              <a:lnSpc>
                <a:spcPct val="100000"/>
              </a:lnSpc>
              <a:spcBef>
                <a:spcPts val="0"/>
              </a:spcBef>
              <a:buNone/>
              <a:defRPr sz="1600">
                <a:solidFill>
                  <a:schemeClr val="bg1"/>
                </a:solidFill>
                <a:latin typeface="Segoe UI Light" panose="020B0502040204020203" pitchFamily="34" charset="0"/>
                <a:cs typeface="Segoe UI Light" panose="020B0502040204020203" pitchFamily="34" charset="0"/>
              </a:defRPr>
            </a:lvl1pPr>
          </a:lstStyle>
          <a:p>
            <a:pPr lvl="0"/>
            <a:r>
              <a:rPr lang="de-DE" dirty="0"/>
              <a:t>www.linkedin.com/in/mylink</a:t>
            </a:r>
            <a:endParaRPr lang="en-US" dirty="0"/>
          </a:p>
        </p:txBody>
      </p:sp>
      <p:sp>
        <p:nvSpPr>
          <p:cNvPr id="2" name="Rechteck 1">
            <a:extLst>
              <a:ext uri="{FF2B5EF4-FFF2-40B4-BE49-F238E27FC236}">
                <a16:creationId xmlns:a16="http://schemas.microsoft.com/office/drawing/2014/main" id="{436BFA55-56BD-291E-8E4B-6AD638345870}"/>
              </a:ext>
            </a:extLst>
          </p:cNvPr>
          <p:cNvSpPr/>
          <p:nvPr userDrawn="1"/>
        </p:nvSpPr>
        <p:spPr>
          <a:xfrm>
            <a:off x="10884533" y="6265862"/>
            <a:ext cx="712157" cy="198006"/>
          </a:xfrm>
          <a:prstGeom prst="rect">
            <a:avLst/>
          </a:prstGeom>
          <a:solidFill>
            <a:srgbClr val="5E7D8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5154693"/>
      </p:ext>
    </p:extLst>
  </p:cSld>
  <p:clrMapOvr>
    <a:masterClrMapping/>
  </p:clrMapOvr>
  <p:extLst>
    <p:ext uri="{DCECCB84-F9BA-43D5-87BE-67443E8EF086}">
      <p15:sldGuideLst xmlns:p15="http://schemas.microsoft.com/office/powerpoint/2012/main">
        <p15:guide id="1" pos="3840" userDrawn="1">
          <p15:clr>
            <a:srgbClr val="FBAE40"/>
          </p15:clr>
        </p15:guide>
        <p15:guide id="2" pos="6488" userDrawn="1">
          <p15:clr>
            <a:srgbClr val="FDE53C"/>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s_2_Contacts">
    <p:spTree>
      <p:nvGrpSpPr>
        <p:cNvPr id="1" name=""/>
        <p:cNvGrpSpPr/>
        <p:nvPr/>
      </p:nvGrpSpPr>
      <p:grpSpPr>
        <a:xfrm>
          <a:off x="0" y="0"/>
          <a:ext cx="0" cy="0"/>
          <a:chOff x="0" y="0"/>
          <a:chExt cx="0" cy="0"/>
        </a:xfrm>
      </p:grpSpPr>
      <p:sp>
        <p:nvSpPr>
          <p:cNvPr id="12" name="ThankYouBG">
            <a:extLst>
              <a:ext uri="{FF2B5EF4-FFF2-40B4-BE49-F238E27FC236}">
                <a16:creationId xmlns:a16="http://schemas.microsoft.com/office/drawing/2014/main" id="{DD046F6F-784B-FA29-7546-FA346E9F9058}"/>
              </a:ext>
            </a:extLst>
          </p:cNvPr>
          <p:cNvSpPr/>
          <p:nvPr userDrawn="1"/>
        </p:nvSpPr>
        <p:spPr>
          <a:xfrm>
            <a:off x="593725" y="3769553"/>
            <a:ext cx="11002963" cy="2694316"/>
          </a:xfrm>
          <a:prstGeom prst="rect">
            <a:avLst/>
          </a:prstGeom>
          <a:solidFill>
            <a:schemeClr val="bg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22" name="Spacers" hidden="1">
            <a:extLst>
              <a:ext uri="{FF2B5EF4-FFF2-40B4-BE49-F238E27FC236}">
                <a16:creationId xmlns:a16="http://schemas.microsoft.com/office/drawing/2014/main" id="{E2B0016C-A94A-B4C1-86D5-6C4C0980DFC2}"/>
              </a:ext>
            </a:extLst>
          </p:cNvPr>
          <p:cNvGrpSpPr/>
          <p:nvPr userDrawn="1"/>
        </p:nvGrpSpPr>
        <p:grpSpPr>
          <a:xfrm>
            <a:off x="0" y="3769556"/>
            <a:ext cx="12192000" cy="2694310"/>
            <a:chOff x="0" y="3769556"/>
            <a:chExt cx="12192000" cy="2694310"/>
          </a:xfrm>
        </p:grpSpPr>
        <p:sp>
          <p:nvSpPr>
            <p:cNvPr id="20" name="Spacer 0">
              <a:extLst>
                <a:ext uri="{FF2B5EF4-FFF2-40B4-BE49-F238E27FC236}">
                  <a16:creationId xmlns:a16="http://schemas.microsoft.com/office/drawing/2014/main" id="{6516D1A3-48E2-FFF0-9643-327B5ED0FD80}"/>
                </a:ext>
              </a:extLst>
            </p:cNvPr>
            <p:cNvSpPr/>
            <p:nvPr userDrawn="1"/>
          </p:nvSpPr>
          <p:spPr>
            <a:xfrm rot="16200000">
              <a:off x="5997000" y="-222744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pacer 1">
              <a:extLst>
                <a:ext uri="{FF2B5EF4-FFF2-40B4-BE49-F238E27FC236}">
                  <a16:creationId xmlns:a16="http://schemas.microsoft.com/office/drawing/2014/main" id="{52762F7B-0582-19EE-F521-825B9252B797}"/>
                </a:ext>
              </a:extLst>
            </p:cNvPr>
            <p:cNvSpPr/>
            <p:nvPr userDrawn="1"/>
          </p:nvSpPr>
          <p:spPr>
            <a:xfrm rot="16200000">
              <a:off x="5997000" y="-1644717"/>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Spacer 2">
              <a:extLst>
                <a:ext uri="{FF2B5EF4-FFF2-40B4-BE49-F238E27FC236}">
                  <a16:creationId xmlns:a16="http://schemas.microsoft.com/office/drawing/2014/main" id="{021D9931-7797-C83F-75FE-ECE6D1B277C3}"/>
                </a:ext>
              </a:extLst>
            </p:cNvPr>
            <p:cNvSpPr/>
            <p:nvPr userDrawn="1"/>
          </p:nvSpPr>
          <p:spPr>
            <a:xfrm rot="16200000">
              <a:off x="5997000" y="-77555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Spacer 3">
              <a:extLst>
                <a:ext uri="{FF2B5EF4-FFF2-40B4-BE49-F238E27FC236}">
                  <a16:creationId xmlns:a16="http://schemas.microsoft.com/office/drawing/2014/main" id="{5A6AA1A4-7564-6996-313D-B1567EB231EA}"/>
                </a:ext>
              </a:extLst>
            </p:cNvPr>
            <p:cNvSpPr/>
            <p:nvPr userDrawn="1"/>
          </p:nvSpPr>
          <p:spPr>
            <a:xfrm rot="16200000">
              <a:off x="5997000" y="268866"/>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FixText_ThankYou">
            <a:extLst>
              <a:ext uri="{FF2B5EF4-FFF2-40B4-BE49-F238E27FC236}">
                <a16:creationId xmlns:a16="http://schemas.microsoft.com/office/drawing/2014/main" id="{F9ADB8E4-52D7-C6B6-60A8-C6C473519461}"/>
              </a:ext>
            </a:extLst>
          </p:cNvPr>
          <p:cNvSpPr txBox="1">
            <a:spLocks/>
          </p:cNvSpPr>
          <p:nvPr userDrawn="1"/>
        </p:nvSpPr>
        <p:spPr>
          <a:xfrm>
            <a:off x="1898650" y="3967559"/>
            <a:ext cx="7540814" cy="384721"/>
          </a:xfrm>
          <a:prstGeom prst="rect">
            <a:avLst/>
          </a:prstGeom>
        </p:spPr>
        <p:txBody>
          <a:bodyPr wrap="square" lIns="0" tIns="0" rIns="0" bIns="0">
            <a:spAutoFit/>
          </a:bodyPr>
          <a:lstStyle>
            <a:lvl1pPr marL="342900" indent="-342900" algn="l" defTabSz="914400" rtl="0" eaLnBrk="1" latinLnBrk="0" hangingPunct="1">
              <a:lnSpc>
                <a:spcPts val="2400"/>
              </a:lnSpc>
              <a:spcBef>
                <a:spcPts val="500"/>
              </a:spcBef>
              <a:buClr>
                <a:srgbClr val="ED6C05"/>
              </a:buClr>
              <a:buFont typeface="Arial Black" panose="020B0A04020102020204" pitchFamily="34" charset="0"/>
              <a:buChar char="»"/>
              <a:defRPr sz="1600" kern="1200">
                <a:solidFill>
                  <a:schemeClr val="tx1"/>
                </a:solidFill>
                <a:latin typeface="+mn-lt"/>
                <a:ea typeface="+mn-ea"/>
                <a:cs typeface="Arial" pitchFamily="34" charset="0"/>
              </a:defRPr>
            </a:lvl1pPr>
            <a:lvl2pPr marL="742950" indent="-285750" algn="l" defTabSz="914400" rtl="0" eaLnBrk="1" latinLnBrk="0" hangingPunct="1">
              <a:lnSpc>
                <a:spcPts val="2400"/>
              </a:lnSpc>
              <a:spcBef>
                <a:spcPts val="500"/>
              </a:spcBef>
              <a:buFont typeface="Arial" pitchFamily="34" charset="0"/>
              <a:buChar char="–"/>
              <a:defRPr sz="1600" kern="1200">
                <a:solidFill>
                  <a:schemeClr val="tx1"/>
                </a:solidFill>
                <a:latin typeface="+mn-lt"/>
                <a:ea typeface="+mn-ea"/>
                <a:cs typeface="Arial" pitchFamily="34" charset="0"/>
              </a:defRPr>
            </a:lvl2pPr>
            <a:lvl3pPr marL="1143000" indent="-228600" algn="l" defTabSz="914400" rtl="0" eaLnBrk="1" latinLnBrk="0" hangingPunct="1">
              <a:lnSpc>
                <a:spcPts val="2400"/>
              </a:lnSpc>
              <a:spcBef>
                <a:spcPts val="500"/>
              </a:spcBef>
              <a:buFont typeface="Symbol" panose="05050102010706020507" pitchFamily="18" charset="2"/>
              <a:buChar char="-"/>
              <a:defRPr sz="1600" kern="1200">
                <a:solidFill>
                  <a:schemeClr val="tx1"/>
                </a:solidFill>
                <a:latin typeface="+mn-lt"/>
                <a:ea typeface="+mn-ea"/>
                <a:cs typeface="Arial" pitchFamily="34" charset="0"/>
              </a:defRPr>
            </a:lvl3pPr>
            <a:lvl4pPr marL="1600200" indent="-228600" algn="l" defTabSz="914400" rtl="0" eaLnBrk="1" latinLnBrk="0" hangingPunct="1">
              <a:lnSpc>
                <a:spcPts val="2400"/>
              </a:lnSpc>
              <a:spcBef>
                <a:spcPts val="500"/>
              </a:spcBef>
              <a:buFont typeface="Arial" pitchFamily="34" charset="0"/>
              <a:buChar char="–"/>
              <a:defRPr sz="1600" kern="1200">
                <a:solidFill>
                  <a:schemeClr val="tx1"/>
                </a:solidFill>
                <a:latin typeface="+mn-lt"/>
                <a:ea typeface="+mn-ea"/>
                <a:cs typeface="Arial" pitchFamily="34" charset="0"/>
              </a:defRPr>
            </a:lvl4pPr>
            <a:lvl5pPr marL="2057400" indent="-228600" algn="l" defTabSz="914400" rtl="0" eaLnBrk="1" latinLnBrk="0" hangingPunct="1">
              <a:lnSpc>
                <a:spcPts val="2400"/>
              </a:lnSpc>
              <a:spcBef>
                <a:spcPts val="500"/>
              </a:spcBef>
              <a:buFont typeface="Symbol" panose="05050102010706020507" pitchFamily="18" charset="2"/>
              <a:buChar char="-"/>
              <a:defRPr sz="16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ED6C05"/>
              </a:buClr>
              <a:buSzTx/>
              <a:buFont typeface="Arial Black" panose="020B0A04020102020204" pitchFamily="34" charset="0"/>
              <a:buNone/>
              <a:tabLst/>
              <a:defRPr/>
            </a:pPr>
            <a:r>
              <a:rPr kumimoji="0" lang="en-US" sz="25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Thank you for your attention!</a:t>
            </a:r>
          </a:p>
        </p:txBody>
      </p:sp>
      <p:pic>
        <p:nvPicPr>
          <p:cNvPr id="8" name="Author1_Icon">
            <a:extLst>
              <a:ext uri="{FF2B5EF4-FFF2-40B4-BE49-F238E27FC236}">
                <a16:creationId xmlns:a16="http://schemas.microsoft.com/office/drawing/2014/main" id="{A208B7B1-7ACA-CE72-90F9-0525E8F51F79}"/>
              </a:ext>
            </a:extLst>
          </p:cNvPr>
          <p:cNvPicPr>
            <a:picLocks noChangeAspect="1"/>
          </p:cNvPicPr>
          <p:nvPr userDrawn="1"/>
        </p:nvPicPr>
        <p:blipFill>
          <a:blip r:embed="rId2">
            <a:biLevel thresh="25000"/>
          </a:blip>
          <a:stretch>
            <a:fillRect/>
          </a:stretch>
        </p:blipFill>
        <p:spPr>
          <a:xfrm>
            <a:off x="1898403" y="4638713"/>
            <a:ext cx="198000" cy="231440"/>
          </a:xfrm>
          <a:prstGeom prst="rect">
            <a:avLst/>
          </a:prstGeom>
        </p:spPr>
      </p:pic>
      <p:sp>
        <p:nvSpPr>
          <p:cNvPr id="13" name="Author1_Placeholder">
            <a:extLst>
              <a:ext uri="{FF2B5EF4-FFF2-40B4-BE49-F238E27FC236}">
                <a16:creationId xmlns:a16="http://schemas.microsoft.com/office/drawing/2014/main" id="{4AD10AFA-505A-F96F-D14F-CC179E7C7778}"/>
              </a:ext>
            </a:extLst>
          </p:cNvPr>
          <p:cNvSpPr>
            <a:spLocks noGrp="1"/>
          </p:cNvSpPr>
          <p:nvPr>
            <p:ph type="title" hasCustomPrompt="1"/>
          </p:nvPr>
        </p:nvSpPr>
        <p:spPr>
          <a:xfrm>
            <a:off x="2262980" y="4554150"/>
            <a:ext cx="3960000" cy="421072"/>
          </a:xfrm>
          <a:prstGeom prst="rect">
            <a:avLst/>
          </a:prstGeom>
        </p:spPr>
        <p:txBody>
          <a:bodyPr vert="horz" wrap="none" lIns="0" tIns="0" rIns="0" bIns="36000">
            <a:normAutofit/>
          </a:bodyPr>
          <a:lstStyle>
            <a:lvl1pPr>
              <a:defRPr lang="en-US" sz="2000" dirty="0" smtClean="0">
                <a:solidFill>
                  <a:schemeClr val="bg1"/>
                </a:solidFill>
                <a:ea typeface="+mn-ea"/>
              </a:defRPr>
            </a:lvl1pPr>
          </a:lstStyle>
          <a:p>
            <a:pPr marL="0" lvl="0" indent="0">
              <a:lnSpc>
                <a:spcPct val="100000"/>
              </a:lnSpc>
              <a:spcBef>
                <a:spcPts val="0"/>
              </a:spcBef>
              <a:buClr>
                <a:srgbClr val="ED6C05"/>
              </a:buClr>
              <a:buFont typeface="Arial Black" panose="020B0A04020102020204" pitchFamily="34" charset="0"/>
            </a:pPr>
            <a:r>
              <a:rPr lang="de-DE" dirty="0"/>
              <a:t>Title, First &amp; Last Name, Title</a:t>
            </a:r>
            <a:endParaRPr lang="en-US" dirty="0"/>
          </a:p>
        </p:txBody>
      </p:sp>
      <p:sp>
        <p:nvSpPr>
          <p:cNvPr id="14" name="Author1_PositionPlaceholder">
            <a:extLst>
              <a:ext uri="{FF2B5EF4-FFF2-40B4-BE49-F238E27FC236}">
                <a16:creationId xmlns:a16="http://schemas.microsoft.com/office/drawing/2014/main" id="{1B47D6AF-8D28-D76D-F66F-9359CB924F37}"/>
              </a:ext>
            </a:extLst>
          </p:cNvPr>
          <p:cNvSpPr>
            <a:spLocks noGrp="1"/>
          </p:cNvSpPr>
          <p:nvPr>
            <p:ph type="body" sz="quarter" idx="12" hasCustomPrompt="1"/>
          </p:nvPr>
        </p:nvSpPr>
        <p:spPr>
          <a:xfrm>
            <a:off x="2262980" y="4975222"/>
            <a:ext cx="3960000" cy="215444"/>
          </a:xfrm>
          <a:prstGeom prst="rect">
            <a:avLst/>
          </a:prstGeom>
        </p:spPr>
        <p:txBody>
          <a:bodyPr wrap="none" lIns="0" tIns="0" rIns="0" bIns="0">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Position</a:t>
            </a:r>
            <a:endParaRPr lang="en-US" dirty="0"/>
          </a:p>
        </p:txBody>
      </p:sp>
      <p:pic>
        <p:nvPicPr>
          <p:cNvPr id="9" name="Talk1_Icon">
            <a:extLst>
              <a:ext uri="{FF2B5EF4-FFF2-40B4-BE49-F238E27FC236}">
                <a16:creationId xmlns:a16="http://schemas.microsoft.com/office/drawing/2014/main" id="{B8BEDABF-E244-B0BF-4232-CAEC47D6D210}"/>
              </a:ext>
            </a:extLst>
          </p:cNvPr>
          <p:cNvPicPr>
            <a:picLocks noChangeAspect="1"/>
          </p:cNvPicPr>
          <p:nvPr userDrawn="1"/>
        </p:nvPicPr>
        <p:blipFill>
          <a:blip r:embed="rId3">
            <a:biLevel thresh="25000"/>
          </a:blip>
          <a:stretch>
            <a:fillRect/>
          </a:stretch>
        </p:blipFill>
        <p:spPr>
          <a:xfrm>
            <a:off x="1898403" y="5444307"/>
            <a:ext cx="198000" cy="196506"/>
          </a:xfrm>
          <a:prstGeom prst="rect">
            <a:avLst/>
          </a:prstGeom>
        </p:spPr>
      </p:pic>
      <p:sp>
        <p:nvSpPr>
          <p:cNvPr id="15" name="Talk1_Placeholder">
            <a:extLst>
              <a:ext uri="{FF2B5EF4-FFF2-40B4-BE49-F238E27FC236}">
                <a16:creationId xmlns:a16="http://schemas.microsoft.com/office/drawing/2014/main" id="{716F96CA-3FEB-8348-745E-24DE23AE72DE}"/>
              </a:ext>
            </a:extLst>
          </p:cNvPr>
          <p:cNvSpPr>
            <a:spLocks noGrp="1"/>
          </p:cNvSpPr>
          <p:nvPr>
            <p:ph type="body" sz="quarter" idx="13" hasCustomPrompt="1"/>
          </p:nvPr>
        </p:nvSpPr>
        <p:spPr>
          <a:xfrm>
            <a:off x="2262980" y="5419449"/>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+49 241 8861 xxx</a:t>
            </a:r>
            <a:endParaRPr lang="en-US" dirty="0"/>
          </a:p>
        </p:txBody>
      </p:sp>
      <p:pic>
        <p:nvPicPr>
          <p:cNvPr id="10" name="Mail1_Icon">
            <a:extLst>
              <a:ext uri="{FF2B5EF4-FFF2-40B4-BE49-F238E27FC236}">
                <a16:creationId xmlns:a16="http://schemas.microsoft.com/office/drawing/2014/main" id="{1271DA4E-48C2-476F-B02C-3CD353FF2139}"/>
              </a:ext>
            </a:extLst>
          </p:cNvPr>
          <p:cNvPicPr>
            <a:picLocks noChangeAspect="1"/>
          </p:cNvPicPr>
          <p:nvPr userDrawn="1"/>
        </p:nvPicPr>
        <p:blipFill>
          <a:blip r:embed="rId4">
            <a:biLevel thresh="25000"/>
          </a:blip>
          <a:stretch>
            <a:fillRect/>
          </a:stretch>
        </p:blipFill>
        <p:spPr>
          <a:xfrm>
            <a:off x="1898403" y="5750055"/>
            <a:ext cx="198000" cy="185202"/>
          </a:xfrm>
          <a:prstGeom prst="rect">
            <a:avLst/>
          </a:prstGeom>
        </p:spPr>
      </p:pic>
      <p:sp>
        <p:nvSpPr>
          <p:cNvPr id="16" name="Mail1_Placeholder">
            <a:extLst>
              <a:ext uri="{FF2B5EF4-FFF2-40B4-BE49-F238E27FC236}">
                <a16:creationId xmlns:a16="http://schemas.microsoft.com/office/drawing/2014/main" id="{9A47A482-DAC2-6C7D-185F-8C89D10603E7}"/>
              </a:ext>
            </a:extLst>
          </p:cNvPr>
          <p:cNvSpPr>
            <a:spLocks noGrp="1"/>
          </p:cNvSpPr>
          <p:nvPr>
            <p:ph type="body" sz="quarter" idx="14" hasCustomPrompt="1"/>
          </p:nvPr>
        </p:nvSpPr>
        <p:spPr>
          <a:xfrm>
            <a:off x="2262980" y="5719545"/>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myemail@fka.de</a:t>
            </a:r>
          </a:p>
        </p:txBody>
      </p:sp>
      <p:pic>
        <p:nvPicPr>
          <p:cNvPr id="11" name="Lnkd1_Icon">
            <a:extLst>
              <a:ext uri="{FF2B5EF4-FFF2-40B4-BE49-F238E27FC236}">
                <a16:creationId xmlns:a16="http://schemas.microsoft.com/office/drawing/2014/main" id="{08F208C5-12C0-FF14-E77F-9AEB900299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898403" y="6043752"/>
            <a:ext cx="198000" cy="198000"/>
          </a:xfrm>
          <a:prstGeom prst="rect">
            <a:avLst/>
          </a:prstGeom>
        </p:spPr>
      </p:pic>
      <p:sp>
        <p:nvSpPr>
          <p:cNvPr id="17" name="Lnkd1_Placeholder">
            <a:extLst>
              <a:ext uri="{FF2B5EF4-FFF2-40B4-BE49-F238E27FC236}">
                <a16:creationId xmlns:a16="http://schemas.microsoft.com/office/drawing/2014/main" id="{DC342063-2F05-22EB-0FA6-F152E57D1E94}"/>
              </a:ext>
            </a:extLst>
          </p:cNvPr>
          <p:cNvSpPr>
            <a:spLocks noGrp="1"/>
          </p:cNvSpPr>
          <p:nvPr>
            <p:ph type="body" sz="quarter" idx="15" hasCustomPrompt="1"/>
          </p:nvPr>
        </p:nvSpPr>
        <p:spPr>
          <a:xfrm>
            <a:off x="2262980" y="6019642"/>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www.linkedin.com/in/mylink</a:t>
            </a:r>
            <a:endParaRPr lang="en-US" dirty="0"/>
          </a:p>
        </p:txBody>
      </p:sp>
      <p:pic>
        <p:nvPicPr>
          <p:cNvPr id="28" name="Author2_Icon">
            <a:extLst>
              <a:ext uri="{FF2B5EF4-FFF2-40B4-BE49-F238E27FC236}">
                <a16:creationId xmlns:a16="http://schemas.microsoft.com/office/drawing/2014/main" id="{6304CE46-CAE2-BF98-1D3A-7366822ACE38}"/>
              </a:ext>
            </a:extLst>
          </p:cNvPr>
          <p:cNvPicPr>
            <a:picLocks noChangeAspect="1"/>
          </p:cNvPicPr>
          <p:nvPr userDrawn="1"/>
        </p:nvPicPr>
        <p:blipFill>
          <a:blip r:embed="rId2">
            <a:biLevel thresh="25000"/>
          </a:blip>
          <a:stretch>
            <a:fillRect/>
          </a:stretch>
        </p:blipFill>
        <p:spPr>
          <a:xfrm>
            <a:off x="6928854" y="4638713"/>
            <a:ext cx="198000" cy="231440"/>
          </a:xfrm>
          <a:prstGeom prst="rect">
            <a:avLst/>
          </a:prstGeom>
        </p:spPr>
      </p:pic>
      <p:sp>
        <p:nvSpPr>
          <p:cNvPr id="29" name="Author2_Placeholder">
            <a:extLst>
              <a:ext uri="{FF2B5EF4-FFF2-40B4-BE49-F238E27FC236}">
                <a16:creationId xmlns:a16="http://schemas.microsoft.com/office/drawing/2014/main" id="{4B50B4C8-AD09-5D5C-1D4A-414B13CFC6D8}"/>
              </a:ext>
            </a:extLst>
          </p:cNvPr>
          <p:cNvSpPr>
            <a:spLocks noGrp="1"/>
          </p:cNvSpPr>
          <p:nvPr>
            <p:ph type="body" sz="quarter" idx="16" hasCustomPrompt="1"/>
          </p:nvPr>
        </p:nvSpPr>
        <p:spPr>
          <a:xfrm>
            <a:off x="7297216" y="4554150"/>
            <a:ext cx="3960000" cy="421072"/>
          </a:xfrm>
          <a:prstGeom prst="rect">
            <a:avLst/>
          </a:prstGeom>
        </p:spPr>
        <p:txBody>
          <a:bodyPr wrap="none" lIns="0" tIns="0" rIns="0" bIns="0" anchor="ctr" anchorCtr="0">
            <a:normAutofit/>
          </a:bodyPr>
          <a:lstStyle>
            <a:lvl1pPr marL="0" indent="0">
              <a:lnSpc>
                <a:spcPct val="100000"/>
              </a:lnSpc>
              <a:spcBef>
                <a:spcPts val="0"/>
              </a:spcBef>
              <a:buNone/>
              <a:defRPr sz="2000">
                <a:solidFill>
                  <a:schemeClr val="bg1"/>
                </a:solidFill>
                <a:latin typeface="Segoe UI Semibold" panose="020B0702040204020203" pitchFamily="34" charset="0"/>
                <a:cs typeface="Segoe UI Semibold" panose="020B0702040204020203" pitchFamily="34" charset="0"/>
              </a:defRPr>
            </a:lvl1pPr>
          </a:lstStyle>
          <a:p>
            <a:pPr lvl="0"/>
            <a:r>
              <a:rPr lang="en-US" dirty="0"/>
              <a:t>Title, First &amp; Last Name, Title</a:t>
            </a:r>
          </a:p>
        </p:txBody>
      </p:sp>
      <p:sp>
        <p:nvSpPr>
          <p:cNvPr id="30" name="Author2_PositionPlaceholder">
            <a:extLst>
              <a:ext uri="{FF2B5EF4-FFF2-40B4-BE49-F238E27FC236}">
                <a16:creationId xmlns:a16="http://schemas.microsoft.com/office/drawing/2014/main" id="{08E92825-D2C2-4277-2458-C0709720076B}"/>
              </a:ext>
            </a:extLst>
          </p:cNvPr>
          <p:cNvSpPr>
            <a:spLocks noGrp="1"/>
          </p:cNvSpPr>
          <p:nvPr>
            <p:ph type="body" sz="quarter" idx="17" hasCustomPrompt="1"/>
          </p:nvPr>
        </p:nvSpPr>
        <p:spPr>
          <a:xfrm>
            <a:off x="7297217" y="4959834"/>
            <a:ext cx="3960000" cy="246221"/>
          </a:xfrm>
          <a:prstGeom prst="rect">
            <a:avLst/>
          </a:prstGeom>
        </p:spPr>
        <p:txBody>
          <a:bodyPr wrap="none" lIns="0" tIns="0" rIns="0" bIns="0" anchor="t">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Position</a:t>
            </a:r>
            <a:endParaRPr lang="en-US" dirty="0"/>
          </a:p>
        </p:txBody>
      </p:sp>
      <p:pic>
        <p:nvPicPr>
          <p:cNvPr id="31" name="Talk2_Icon">
            <a:extLst>
              <a:ext uri="{FF2B5EF4-FFF2-40B4-BE49-F238E27FC236}">
                <a16:creationId xmlns:a16="http://schemas.microsoft.com/office/drawing/2014/main" id="{1A793362-730E-ECBF-2061-F69F820B1924}"/>
              </a:ext>
            </a:extLst>
          </p:cNvPr>
          <p:cNvPicPr>
            <a:picLocks noChangeAspect="1"/>
          </p:cNvPicPr>
          <p:nvPr userDrawn="1"/>
        </p:nvPicPr>
        <p:blipFill>
          <a:blip r:embed="rId3">
            <a:biLevel thresh="25000"/>
          </a:blip>
          <a:stretch>
            <a:fillRect/>
          </a:stretch>
        </p:blipFill>
        <p:spPr>
          <a:xfrm>
            <a:off x="6928854" y="5444307"/>
            <a:ext cx="198000" cy="196506"/>
          </a:xfrm>
          <a:prstGeom prst="rect">
            <a:avLst/>
          </a:prstGeom>
        </p:spPr>
      </p:pic>
      <p:sp>
        <p:nvSpPr>
          <p:cNvPr id="32" name="Talk2_Placeholder">
            <a:extLst>
              <a:ext uri="{FF2B5EF4-FFF2-40B4-BE49-F238E27FC236}">
                <a16:creationId xmlns:a16="http://schemas.microsoft.com/office/drawing/2014/main" id="{4698A950-E8F0-9D51-E84C-77DCA9562628}"/>
              </a:ext>
            </a:extLst>
          </p:cNvPr>
          <p:cNvSpPr>
            <a:spLocks noGrp="1"/>
          </p:cNvSpPr>
          <p:nvPr>
            <p:ph type="body" sz="quarter" idx="18" hasCustomPrompt="1"/>
          </p:nvPr>
        </p:nvSpPr>
        <p:spPr>
          <a:xfrm>
            <a:off x="7297216" y="5419449"/>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+49 241 8861 xxx</a:t>
            </a:r>
            <a:endParaRPr lang="en-US" dirty="0"/>
          </a:p>
        </p:txBody>
      </p:sp>
      <p:pic>
        <p:nvPicPr>
          <p:cNvPr id="33" name="Mail2_Icon">
            <a:extLst>
              <a:ext uri="{FF2B5EF4-FFF2-40B4-BE49-F238E27FC236}">
                <a16:creationId xmlns:a16="http://schemas.microsoft.com/office/drawing/2014/main" id="{C472D0BC-108A-4F2E-DA3B-234AC8600D19}"/>
              </a:ext>
            </a:extLst>
          </p:cNvPr>
          <p:cNvPicPr>
            <a:picLocks noChangeAspect="1"/>
          </p:cNvPicPr>
          <p:nvPr userDrawn="1"/>
        </p:nvPicPr>
        <p:blipFill>
          <a:blip r:embed="rId4">
            <a:biLevel thresh="25000"/>
          </a:blip>
          <a:stretch>
            <a:fillRect/>
          </a:stretch>
        </p:blipFill>
        <p:spPr>
          <a:xfrm>
            <a:off x="6928854" y="5750055"/>
            <a:ext cx="198000" cy="185202"/>
          </a:xfrm>
          <a:prstGeom prst="rect">
            <a:avLst/>
          </a:prstGeom>
        </p:spPr>
      </p:pic>
      <p:sp>
        <p:nvSpPr>
          <p:cNvPr id="34" name="Mail2_Placeholder">
            <a:extLst>
              <a:ext uri="{FF2B5EF4-FFF2-40B4-BE49-F238E27FC236}">
                <a16:creationId xmlns:a16="http://schemas.microsoft.com/office/drawing/2014/main" id="{6A1E2EA4-ADE0-BAC0-462D-537C7FE989F0}"/>
              </a:ext>
            </a:extLst>
          </p:cNvPr>
          <p:cNvSpPr>
            <a:spLocks noGrp="1"/>
          </p:cNvSpPr>
          <p:nvPr>
            <p:ph type="body" sz="quarter" idx="19" hasCustomPrompt="1"/>
          </p:nvPr>
        </p:nvSpPr>
        <p:spPr>
          <a:xfrm>
            <a:off x="7297216" y="5719545"/>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myemail@fka.de</a:t>
            </a:r>
            <a:endParaRPr lang="en-US" dirty="0"/>
          </a:p>
        </p:txBody>
      </p:sp>
      <p:pic>
        <p:nvPicPr>
          <p:cNvPr id="35" name="Lnkd2_Icon">
            <a:extLst>
              <a:ext uri="{FF2B5EF4-FFF2-40B4-BE49-F238E27FC236}">
                <a16:creationId xmlns:a16="http://schemas.microsoft.com/office/drawing/2014/main" id="{46370D36-27B4-1070-28F9-A1B464254C9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928854" y="6043752"/>
            <a:ext cx="198000" cy="198000"/>
          </a:xfrm>
          <a:prstGeom prst="rect">
            <a:avLst/>
          </a:prstGeom>
        </p:spPr>
      </p:pic>
      <p:sp>
        <p:nvSpPr>
          <p:cNvPr id="36" name="Lnkd2_Placeholder">
            <a:extLst>
              <a:ext uri="{FF2B5EF4-FFF2-40B4-BE49-F238E27FC236}">
                <a16:creationId xmlns:a16="http://schemas.microsoft.com/office/drawing/2014/main" id="{00149CBB-6371-8A8D-338F-A372451D9EF0}"/>
              </a:ext>
            </a:extLst>
          </p:cNvPr>
          <p:cNvSpPr>
            <a:spLocks noGrp="1"/>
          </p:cNvSpPr>
          <p:nvPr>
            <p:ph type="body" sz="quarter" idx="20" hasCustomPrompt="1"/>
          </p:nvPr>
        </p:nvSpPr>
        <p:spPr>
          <a:xfrm>
            <a:off x="7297216" y="6019642"/>
            <a:ext cx="3960000" cy="246221"/>
          </a:xfrm>
          <a:prstGeom prst="rect">
            <a:avLst/>
          </a:prstGeom>
        </p:spPr>
        <p:txBody>
          <a:bodyPr wrap="none" lIns="0" tIns="0" rIns="0" bIns="0" anchor="ctr">
            <a:normAutofit/>
          </a:bodyPr>
          <a:lstStyle>
            <a:lvl1pPr marL="0" indent="0">
              <a:lnSpc>
                <a:spcPct val="100000"/>
              </a:lnSpc>
              <a:spcBef>
                <a:spcPts val="0"/>
              </a:spcBef>
              <a:buFont typeface="Arial" panose="020B0604020202020204" pitchFamily="34" charset="0"/>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www.linkedin.com/in/mylink</a:t>
            </a:r>
            <a:endParaRPr lang="en-US" dirty="0"/>
          </a:p>
        </p:txBody>
      </p:sp>
      <p:sp>
        <p:nvSpPr>
          <p:cNvPr id="2" name="Rechteck 1">
            <a:extLst>
              <a:ext uri="{FF2B5EF4-FFF2-40B4-BE49-F238E27FC236}">
                <a16:creationId xmlns:a16="http://schemas.microsoft.com/office/drawing/2014/main" id="{CFF7BFC6-6DC3-2704-1BCC-0D0C22BD5466}"/>
              </a:ext>
            </a:extLst>
          </p:cNvPr>
          <p:cNvSpPr>
            <a:spLocks noGrp="1" noRot="1" noMove="1" noResize="1" noEditPoints="1" noAdjustHandles="1" noChangeArrowheads="1" noChangeShapeType="1"/>
          </p:cNvSpPr>
          <p:nvPr userDrawn="1"/>
        </p:nvSpPr>
        <p:spPr>
          <a:xfrm>
            <a:off x="10928350" y="6299199"/>
            <a:ext cx="668337" cy="164669"/>
          </a:xfrm>
          <a:prstGeom prst="rect">
            <a:avLst/>
          </a:prstGeom>
          <a:solidFill>
            <a:srgbClr val="5F7D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2743118"/>
      </p:ext>
    </p:extLst>
  </p:cSld>
  <p:clrMapOvr>
    <a:masterClrMapping/>
  </p:clrMapOvr>
  <p:extLst>
    <p:ext uri="{DCECCB84-F9BA-43D5-87BE-67443E8EF086}">
      <p15:sldGuideLst xmlns:p15="http://schemas.microsoft.com/office/powerpoint/2012/main">
        <p15:guide id="1" pos="4365"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Dark_Le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89C1EB-3451-6956-D8A2-F54E866D5562}"/>
              </a:ext>
            </a:extLst>
          </p:cNvPr>
          <p:cNvSpPr>
            <a:spLocks noGrp="1"/>
          </p:cNvSpPr>
          <p:nvPr>
            <p:ph type="title" hasCustomPrompt="1"/>
          </p:nvPr>
        </p:nvSpPr>
        <p:spPr/>
        <p:txBody>
          <a:bodyPr/>
          <a:lstStyle>
            <a:lvl1pPr>
              <a:defRPr/>
            </a:lvl1pPr>
          </a:lstStyle>
          <a:p>
            <a:r>
              <a:rPr lang="en-US" noProof="0" dirty="0"/>
              <a:t>Add title</a:t>
            </a:r>
            <a:endParaRPr lang="en-US" dirty="0"/>
          </a:p>
        </p:txBody>
      </p:sp>
    </p:spTree>
    <p:extLst>
      <p:ext uri="{BB962C8B-B14F-4D97-AF65-F5344CB8AC3E}">
        <p14:creationId xmlns:p14="http://schemas.microsoft.com/office/powerpoint/2010/main" val="4133640548"/>
      </p:ext>
    </p:extLst>
  </p:cSld>
  <p:clrMapOvr>
    <a:masterClrMapping/>
  </p:clrMapOvr>
  <p:extLst>
    <p:ext uri="{DCECCB84-F9BA-43D5-87BE-67443E8EF086}">
      <p15:sldGuideLst xmlns:p15="http://schemas.microsoft.com/office/powerpoint/2012/main">
        <p15:guide id="1" pos="3840">
          <p15:clr>
            <a:srgbClr val="A4A3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op_ika_Title_Slide">
    <p:spTree>
      <p:nvGrpSpPr>
        <p:cNvPr id="1" name=""/>
        <p:cNvGrpSpPr/>
        <p:nvPr/>
      </p:nvGrpSpPr>
      <p:grpSpPr>
        <a:xfrm>
          <a:off x="0" y="0"/>
          <a:ext cx="0" cy="0"/>
          <a:chOff x="0" y="0"/>
          <a:chExt cx="0" cy="0"/>
        </a:xfrm>
      </p:grpSpPr>
      <p:sp>
        <p:nvSpPr>
          <p:cNvPr id="2" name="Placeholder_Title"/>
          <p:cNvSpPr>
            <a:spLocks noGrp="1"/>
          </p:cNvSpPr>
          <p:nvPr>
            <p:ph type="ctrTitle" hasCustomPrompt="1"/>
          </p:nvPr>
        </p:nvSpPr>
        <p:spPr>
          <a:xfrm>
            <a:off x="1897200" y="4266000"/>
            <a:ext cx="8395200" cy="565200"/>
          </a:xfrm>
        </p:spPr>
        <p:txBody>
          <a:bodyPr vert="horz" lIns="0" tIns="36000" rIns="0" bIns="36000" rtlCol="0" anchor="b" anchorCtr="0">
            <a:noAutofit/>
          </a:bodyPr>
          <a:lstStyle>
            <a:lvl1pPr>
              <a:defRPr lang="de-DE"/>
            </a:lvl1pPr>
          </a:lstStyle>
          <a:p>
            <a:pPr lvl="0"/>
            <a:r>
              <a:rPr lang="en-US" noProof="0" dirty="0"/>
              <a:t>Add Presentation Title (max. two lines)</a:t>
            </a:r>
            <a:endParaRPr lang="de-DE" dirty="0"/>
          </a:p>
        </p:txBody>
      </p:sp>
      <p:sp>
        <p:nvSpPr>
          <p:cNvPr id="9" name="Placeholder_Authors">
            <a:extLst>
              <a:ext uri="{FF2B5EF4-FFF2-40B4-BE49-F238E27FC236}">
                <a16:creationId xmlns:a16="http://schemas.microsoft.com/office/drawing/2014/main" id="{874386B9-E167-90A0-01C8-5BCD2CC32733}"/>
              </a:ext>
            </a:extLst>
          </p:cNvPr>
          <p:cNvSpPr>
            <a:spLocks noGrp="1"/>
          </p:cNvSpPr>
          <p:nvPr>
            <p:ph type="body" sz="quarter" idx="10" hasCustomPrompt="1"/>
          </p:nvPr>
        </p:nvSpPr>
        <p:spPr>
          <a:xfrm>
            <a:off x="1897200" y="5598319"/>
            <a:ext cx="8395200" cy="667544"/>
          </a:xfrm>
        </p:spPr>
        <p:txBody>
          <a:bodyPr vert="horz" lIns="0" tIns="36000" rIns="0" bIns="36000" rtlCol="0">
            <a:noAutofit/>
          </a:bodyPr>
          <a:lstStyle>
            <a:lvl1pPr>
              <a:defRPr lang="en-US" dirty="0"/>
            </a:lvl1pPr>
          </a:lstStyle>
          <a:p>
            <a:pPr marL="0" marR="0" lvl="0" indent="0" algn="l" defTabSz="914400" rtl="0" eaLnBrk="1" fontAlgn="auto" latinLnBrk="0" hangingPunct="1">
              <a:lnSpc>
                <a:spcPct val="114000"/>
              </a:lnSpc>
              <a:spcBef>
                <a:spcPts val="0"/>
              </a:spcBef>
              <a:spcAft>
                <a:spcPts val="0"/>
              </a:spcAft>
              <a:buClr>
                <a:srgbClr val="ED6C05"/>
              </a:buClr>
              <a:buSzTx/>
              <a:buFont typeface="Arial Black" panose="020B0A04020102020204" pitchFamily="34" charset="0"/>
              <a:buNone/>
              <a:tabLst/>
              <a:defRPr/>
            </a:pPr>
            <a:r>
              <a:rPr lang="en-US" dirty="0"/>
              <a:t>Name Author A (Academic title optional), Name Author B (Academic title optional), …</a:t>
            </a:r>
          </a:p>
          <a:p>
            <a:pPr lvl="0">
              <a:lnSpc>
                <a:spcPct val="114000"/>
              </a:lnSpc>
              <a:spcBef>
                <a:spcPts val="0"/>
              </a:spcBef>
              <a:buClr>
                <a:srgbClr val="ED6C05"/>
              </a:buClr>
            </a:pPr>
            <a:endParaRPr lang="en-US" dirty="0"/>
          </a:p>
        </p:txBody>
      </p:sp>
      <p:sp>
        <p:nvSpPr>
          <p:cNvPr id="10" name="Textfeld 9">
            <a:extLst>
              <a:ext uri="{FF2B5EF4-FFF2-40B4-BE49-F238E27FC236}">
                <a16:creationId xmlns:a16="http://schemas.microsoft.com/office/drawing/2014/main" id="{CD1D7DED-8138-062A-D51B-04F1CA4D6FF5}"/>
              </a:ext>
            </a:extLst>
          </p:cNvPr>
          <p:cNvSpPr txBox="1"/>
          <p:nvPr userDrawn="1"/>
        </p:nvSpPr>
        <p:spPr>
          <a:xfrm>
            <a:off x="1897201" y="4831200"/>
            <a:ext cx="8395199" cy="370800"/>
          </a:xfrm>
          <a:prstGeom prst="rect">
            <a:avLst/>
          </a:prstGeom>
        </p:spPr>
        <p:txBody>
          <a:bodyPr vert="horz" lIns="0" tIns="36000" rIns="0" bIns="36000" rtlCol="0">
            <a:noAutofit/>
          </a:bodyPr>
          <a:lstStyle>
            <a:lvl1pPr indent="0" defTabSz="252000">
              <a:lnSpc>
                <a:spcPct val="100000"/>
              </a:lnSpc>
              <a:spcBef>
                <a:spcPts val="0"/>
              </a:spcBef>
              <a:buClr>
                <a:srgbClr val="ED6C05"/>
              </a:buClr>
              <a:buFont typeface="Arial Black" panose="020B0A04020102020204" pitchFamily="34" charset="0"/>
              <a:buNone/>
              <a:defRPr lang="de-DE" sz="2400" dirty="0" smtClean="0">
                <a:solidFill>
                  <a:schemeClr val="bg1"/>
                </a:solidFill>
                <a:latin typeface="Segoe UI" panose="020B0502040204020203" pitchFamily="34" charset="0"/>
                <a:cs typeface="Segoe UI" panose="020B0502040204020203" pitchFamily="34" charset="0"/>
              </a:defRPr>
            </a:lvl1pPr>
            <a:lvl2pPr indent="0" algn="ctr" defTabSz="180000">
              <a:lnSpc>
                <a:spcPct val="125000"/>
              </a:lnSpc>
              <a:spcBef>
                <a:spcPts val="600"/>
              </a:spcBef>
              <a:buClr>
                <a:schemeClr val="accent2"/>
              </a:buClr>
              <a:buFont typeface="Wingdings" panose="05000000000000000000" pitchFamily="2" charset="2"/>
              <a:buNone/>
              <a:defRPr lang="de-DE" sz="1600" dirty="0" smtClean="0">
                <a:solidFill>
                  <a:schemeClr val="tx1">
                    <a:tint val="75000"/>
                  </a:schemeClr>
                </a:solidFill>
                <a:latin typeface="Segoe UI"/>
                <a:cs typeface="Arial" pitchFamily="34" charset="0"/>
              </a:defRPr>
            </a:lvl2pPr>
            <a:lvl3pPr indent="0" algn="ctr" defTabSz="180000">
              <a:lnSpc>
                <a:spcPct val="125000"/>
              </a:lnSpc>
              <a:spcBef>
                <a:spcPts val="600"/>
              </a:spcBef>
              <a:buClr>
                <a:schemeClr val="accent2"/>
              </a:buClr>
              <a:buFont typeface="Wingdings" panose="05000000000000000000" pitchFamily="2" charset="2"/>
              <a:buNone/>
              <a:defRPr lang="de-DE" sz="1600" dirty="0">
                <a:solidFill>
                  <a:schemeClr val="tx1">
                    <a:tint val="75000"/>
                  </a:schemeClr>
                </a:solidFill>
                <a:latin typeface="Segoe UI"/>
                <a:cs typeface="Arial" pitchFamily="34" charset="0"/>
              </a:defRPr>
            </a:lvl3pPr>
            <a:lvl4pPr indent="0" algn="ctr" defTabSz="180000">
              <a:lnSpc>
                <a:spcPct val="125000"/>
              </a:lnSpc>
              <a:spcBef>
                <a:spcPts val="600"/>
              </a:spcBef>
              <a:buClr>
                <a:schemeClr val="accent2"/>
              </a:buClr>
              <a:buFont typeface="Wingdings" panose="05000000000000000000" pitchFamily="2" charset="2"/>
              <a:buNone/>
              <a:defRPr sz="1600">
                <a:solidFill>
                  <a:schemeClr val="tx1">
                    <a:tint val="75000"/>
                  </a:schemeClr>
                </a:solidFill>
                <a:latin typeface="Segoe UI" panose="020B0502040204020203" pitchFamily="34" charset="0"/>
                <a:cs typeface="Segoe UI" panose="020B0502040204020203" pitchFamily="34" charset="0"/>
              </a:defRPr>
            </a:lvl4pPr>
            <a:lvl5pPr indent="0" algn="ctr" defTabSz="180000">
              <a:lnSpc>
                <a:spcPct val="125000"/>
              </a:lnSpc>
              <a:spcBef>
                <a:spcPts val="600"/>
              </a:spcBef>
              <a:buClr>
                <a:schemeClr val="accent2"/>
              </a:buClr>
              <a:buFont typeface="Wingdings" panose="05000000000000000000" pitchFamily="2" charset="2"/>
              <a:buNone/>
              <a:defRPr sz="1600">
                <a:solidFill>
                  <a:schemeClr val="tx1">
                    <a:tint val="75000"/>
                  </a:schemeClr>
                </a:solidFill>
                <a:latin typeface="Segoe UI" panose="020B0502040204020203" pitchFamily="34" charset="0"/>
                <a:cs typeface="Segoe UI" panose="020B0502040204020203" pitchFamily="34" charset="0"/>
              </a:defRPr>
            </a:lvl5pPr>
            <a:lvl6pPr indent="0" algn="ctr">
              <a:spcBef>
                <a:spcPct val="20000"/>
              </a:spcBef>
              <a:buFont typeface="Arial" pitchFamily="34" charset="0"/>
              <a:buNone/>
              <a:defRPr sz="2000">
                <a:solidFill>
                  <a:schemeClr val="tx1">
                    <a:tint val="75000"/>
                  </a:schemeClr>
                </a:solidFill>
              </a:defRPr>
            </a:lvl6pPr>
            <a:lvl7pPr indent="0" algn="ctr">
              <a:spcBef>
                <a:spcPct val="20000"/>
              </a:spcBef>
              <a:buFont typeface="Arial" pitchFamily="34" charset="0"/>
              <a:buNone/>
              <a:defRPr sz="2000">
                <a:solidFill>
                  <a:schemeClr val="tx1">
                    <a:tint val="75000"/>
                  </a:schemeClr>
                </a:solidFill>
              </a:defRPr>
            </a:lvl7pPr>
            <a:lvl8pPr indent="0" algn="ctr">
              <a:spcBef>
                <a:spcPct val="20000"/>
              </a:spcBef>
              <a:buFont typeface="Arial" pitchFamily="34" charset="0"/>
              <a:buNone/>
              <a:defRPr sz="2000">
                <a:solidFill>
                  <a:schemeClr val="tx1">
                    <a:tint val="75000"/>
                  </a:schemeClr>
                </a:solidFill>
              </a:defRPr>
            </a:lvl8pPr>
            <a:lvl9pPr indent="0" algn="ctr">
              <a:spcBef>
                <a:spcPct val="20000"/>
              </a:spcBef>
              <a:buFont typeface="Arial" pitchFamily="34" charset="0"/>
              <a:buNone/>
              <a:defRPr sz="2000">
                <a:solidFill>
                  <a:schemeClr val="tx1">
                    <a:tint val="75000"/>
                  </a:schemeClr>
                </a:solidFill>
              </a:defRPr>
            </a:lvl9pPr>
          </a:lstStyle>
          <a:p>
            <a:pPr lvl="0"/>
            <a:r>
              <a:rPr lang="en-US" sz="1600" noProof="0" dirty="0"/>
              <a:t>in cooperation with the </a:t>
            </a:r>
            <a:r>
              <a:rPr lang="en-US" sz="1600" dirty="0"/>
              <a:t>Institute for Automotive Engineering (ika) of RWTH Aachen University</a:t>
            </a:r>
            <a:endParaRPr lang="en-US" sz="1600" noProof="0" dirty="0"/>
          </a:p>
        </p:txBody>
      </p:sp>
    </p:spTree>
    <p:extLst>
      <p:ext uri="{BB962C8B-B14F-4D97-AF65-F5344CB8AC3E}">
        <p14:creationId xmlns:p14="http://schemas.microsoft.com/office/powerpoint/2010/main" val="5943817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6488" userDrawn="1">
          <p15:clr>
            <a:srgbClr val="FDE53C"/>
          </p15:clr>
        </p15:guide>
        <p15:guide id="4" orient="horz" pos="3045" userDrawn="1">
          <p15:clr>
            <a:srgbClr val="FDE53C"/>
          </p15:clr>
        </p15:guide>
        <p15:guide id="5" orient="horz" pos="3525" userDrawn="1">
          <p15:clr>
            <a:srgbClr val="FDE53C"/>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op_ika_Thanks_2_Contacts">
    <p:spTree>
      <p:nvGrpSpPr>
        <p:cNvPr id="1" name=""/>
        <p:cNvGrpSpPr/>
        <p:nvPr/>
      </p:nvGrpSpPr>
      <p:grpSpPr>
        <a:xfrm>
          <a:off x="0" y="0"/>
          <a:ext cx="0" cy="0"/>
          <a:chOff x="0" y="0"/>
          <a:chExt cx="0" cy="0"/>
        </a:xfrm>
      </p:grpSpPr>
      <p:sp>
        <p:nvSpPr>
          <p:cNvPr id="12" name="ThankYouBG">
            <a:extLst>
              <a:ext uri="{FF2B5EF4-FFF2-40B4-BE49-F238E27FC236}">
                <a16:creationId xmlns:a16="http://schemas.microsoft.com/office/drawing/2014/main" id="{DD046F6F-784B-FA29-7546-FA346E9F9058}"/>
              </a:ext>
            </a:extLst>
          </p:cNvPr>
          <p:cNvSpPr/>
          <p:nvPr userDrawn="1"/>
        </p:nvSpPr>
        <p:spPr>
          <a:xfrm>
            <a:off x="593725" y="3769553"/>
            <a:ext cx="11002963" cy="2694316"/>
          </a:xfrm>
          <a:prstGeom prst="rect">
            <a:avLst/>
          </a:prstGeom>
          <a:solidFill>
            <a:schemeClr val="bg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22" name="Spacers" hidden="1">
            <a:extLst>
              <a:ext uri="{FF2B5EF4-FFF2-40B4-BE49-F238E27FC236}">
                <a16:creationId xmlns:a16="http://schemas.microsoft.com/office/drawing/2014/main" id="{E2B0016C-A94A-B4C1-86D5-6C4C0980DFC2}"/>
              </a:ext>
            </a:extLst>
          </p:cNvPr>
          <p:cNvGrpSpPr/>
          <p:nvPr userDrawn="1"/>
        </p:nvGrpSpPr>
        <p:grpSpPr>
          <a:xfrm>
            <a:off x="0" y="3769556"/>
            <a:ext cx="12192000" cy="2694310"/>
            <a:chOff x="0" y="3769556"/>
            <a:chExt cx="12192000" cy="2694310"/>
          </a:xfrm>
        </p:grpSpPr>
        <p:sp>
          <p:nvSpPr>
            <p:cNvPr id="20" name="Spacer 0">
              <a:extLst>
                <a:ext uri="{FF2B5EF4-FFF2-40B4-BE49-F238E27FC236}">
                  <a16:creationId xmlns:a16="http://schemas.microsoft.com/office/drawing/2014/main" id="{6516D1A3-48E2-FFF0-9643-327B5ED0FD80}"/>
                </a:ext>
              </a:extLst>
            </p:cNvPr>
            <p:cNvSpPr/>
            <p:nvPr userDrawn="1"/>
          </p:nvSpPr>
          <p:spPr>
            <a:xfrm rot="16200000">
              <a:off x="5997000" y="-222744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pacer 1">
              <a:extLst>
                <a:ext uri="{FF2B5EF4-FFF2-40B4-BE49-F238E27FC236}">
                  <a16:creationId xmlns:a16="http://schemas.microsoft.com/office/drawing/2014/main" id="{52762F7B-0582-19EE-F521-825B9252B797}"/>
                </a:ext>
              </a:extLst>
            </p:cNvPr>
            <p:cNvSpPr/>
            <p:nvPr userDrawn="1"/>
          </p:nvSpPr>
          <p:spPr>
            <a:xfrm rot="16200000">
              <a:off x="5997000" y="-1644717"/>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Spacer 2">
              <a:extLst>
                <a:ext uri="{FF2B5EF4-FFF2-40B4-BE49-F238E27FC236}">
                  <a16:creationId xmlns:a16="http://schemas.microsoft.com/office/drawing/2014/main" id="{021D9931-7797-C83F-75FE-ECE6D1B277C3}"/>
                </a:ext>
              </a:extLst>
            </p:cNvPr>
            <p:cNvSpPr/>
            <p:nvPr userDrawn="1"/>
          </p:nvSpPr>
          <p:spPr>
            <a:xfrm rot="16200000">
              <a:off x="5997000" y="-77555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Spacer 3">
              <a:extLst>
                <a:ext uri="{FF2B5EF4-FFF2-40B4-BE49-F238E27FC236}">
                  <a16:creationId xmlns:a16="http://schemas.microsoft.com/office/drawing/2014/main" id="{5A6AA1A4-7564-6996-313D-B1567EB231EA}"/>
                </a:ext>
              </a:extLst>
            </p:cNvPr>
            <p:cNvSpPr/>
            <p:nvPr userDrawn="1"/>
          </p:nvSpPr>
          <p:spPr>
            <a:xfrm rot="16200000">
              <a:off x="5997000" y="268866"/>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FixText_ThankYou">
            <a:extLst>
              <a:ext uri="{FF2B5EF4-FFF2-40B4-BE49-F238E27FC236}">
                <a16:creationId xmlns:a16="http://schemas.microsoft.com/office/drawing/2014/main" id="{F9ADB8E4-52D7-C6B6-60A8-C6C473519461}"/>
              </a:ext>
            </a:extLst>
          </p:cNvPr>
          <p:cNvSpPr txBox="1">
            <a:spLocks/>
          </p:cNvSpPr>
          <p:nvPr userDrawn="1"/>
        </p:nvSpPr>
        <p:spPr>
          <a:xfrm>
            <a:off x="1898650" y="3967559"/>
            <a:ext cx="7540814" cy="384721"/>
          </a:xfrm>
          <a:prstGeom prst="rect">
            <a:avLst/>
          </a:prstGeom>
        </p:spPr>
        <p:txBody>
          <a:bodyPr wrap="square" lIns="0" tIns="0" rIns="0" bIns="0">
            <a:spAutoFit/>
          </a:bodyPr>
          <a:lstStyle>
            <a:lvl1pPr marL="342900" indent="-342900" algn="l" defTabSz="914400" rtl="0" eaLnBrk="1" latinLnBrk="0" hangingPunct="1">
              <a:lnSpc>
                <a:spcPts val="2400"/>
              </a:lnSpc>
              <a:spcBef>
                <a:spcPts val="500"/>
              </a:spcBef>
              <a:buClr>
                <a:srgbClr val="ED6C05"/>
              </a:buClr>
              <a:buFont typeface="Arial Black" panose="020B0A04020102020204" pitchFamily="34" charset="0"/>
              <a:buChar char="»"/>
              <a:defRPr sz="1600" kern="1200">
                <a:solidFill>
                  <a:schemeClr val="tx1"/>
                </a:solidFill>
                <a:latin typeface="+mn-lt"/>
                <a:ea typeface="+mn-ea"/>
                <a:cs typeface="Arial" pitchFamily="34" charset="0"/>
              </a:defRPr>
            </a:lvl1pPr>
            <a:lvl2pPr marL="742950" indent="-285750" algn="l" defTabSz="914400" rtl="0" eaLnBrk="1" latinLnBrk="0" hangingPunct="1">
              <a:lnSpc>
                <a:spcPts val="2400"/>
              </a:lnSpc>
              <a:spcBef>
                <a:spcPts val="500"/>
              </a:spcBef>
              <a:buFont typeface="Arial" pitchFamily="34" charset="0"/>
              <a:buChar char="–"/>
              <a:defRPr sz="1600" kern="1200">
                <a:solidFill>
                  <a:schemeClr val="tx1"/>
                </a:solidFill>
                <a:latin typeface="+mn-lt"/>
                <a:ea typeface="+mn-ea"/>
                <a:cs typeface="Arial" pitchFamily="34" charset="0"/>
              </a:defRPr>
            </a:lvl2pPr>
            <a:lvl3pPr marL="1143000" indent="-228600" algn="l" defTabSz="914400" rtl="0" eaLnBrk="1" latinLnBrk="0" hangingPunct="1">
              <a:lnSpc>
                <a:spcPts val="2400"/>
              </a:lnSpc>
              <a:spcBef>
                <a:spcPts val="500"/>
              </a:spcBef>
              <a:buFont typeface="Symbol" panose="05050102010706020507" pitchFamily="18" charset="2"/>
              <a:buChar char="-"/>
              <a:defRPr sz="1600" kern="1200">
                <a:solidFill>
                  <a:schemeClr val="tx1"/>
                </a:solidFill>
                <a:latin typeface="+mn-lt"/>
                <a:ea typeface="+mn-ea"/>
                <a:cs typeface="Arial" pitchFamily="34" charset="0"/>
              </a:defRPr>
            </a:lvl3pPr>
            <a:lvl4pPr marL="1600200" indent="-228600" algn="l" defTabSz="914400" rtl="0" eaLnBrk="1" latinLnBrk="0" hangingPunct="1">
              <a:lnSpc>
                <a:spcPts val="2400"/>
              </a:lnSpc>
              <a:spcBef>
                <a:spcPts val="500"/>
              </a:spcBef>
              <a:buFont typeface="Arial" pitchFamily="34" charset="0"/>
              <a:buChar char="–"/>
              <a:defRPr sz="1600" kern="1200">
                <a:solidFill>
                  <a:schemeClr val="tx1"/>
                </a:solidFill>
                <a:latin typeface="+mn-lt"/>
                <a:ea typeface="+mn-ea"/>
                <a:cs typeface="Arial" pitchFamily="34" charset="0"/>
              </a:defRPr>
            </a:lvl4pPr>
            <a:lvl5pPr marL="2057400" indent="-228600" algn="l" defTabSz="914400" rtl="0" eaLnBrk="1" latinLnBrk="0" hangingPunct="1">
              <a:lnSpc>
                <a:spcPts val="2400"/>
              </a:lnSpc>
              <a:spcBef>
                <a:spcPts val="500"/>
              </a:spcBef>
              <a:buFont typeface="Symbol" panose="05050102010706020507" pitchFamily="18" charset="2"/>
              <a:buChar char="-"/>
              <a:defRPr sz="16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ED6C05"/>
              </a:buClr>
              <a:buSzTx/>
              <a:buFont typeface="Arial Black" panose="020B0A04020102020204" pitchFamily="34" charset="0"/>
              <a:buNone/>
              <a:tabLst/>
              <a:defRPr/>
            </a:pPr>
            <a:r>
              <a:rPr kumimoji="0" lang="en-US" sz="25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Thank you for your attention!</a:t>
            </a:r>
          </a:p>
        </p:txBody>
      </p:sp>
      <p:pic>
        <p:nvPicPr>
          <p:cNvPr id="8" name="Author1_Icon">
            <a:extLst>
              <a:ext uri="{FF2B5EF4-FFF2-40B4-BE49-F238E27FC236}">
                <a16:creationId xmlns:a16="http://schemas.microsoft.com/office/drawing/2014/main" id="{A208B7B1-7ACA-CE72-90F9-0525E8F51F79}"/>
              </a:ext>
            </a:extLst>
          </p:cNvPr>
          <p:cNvPicPr>
            <a:picLocks noChangeAspect="1"/>
          </p:cNvPicPr>
          <p:nvPr userDrawn="1"/>
        </p:nvPicPr>
        <p:blipFill>
          <a:blip r:embed="rId2">
            <a:biLevel thresh="25000"/>
          </a:blip>
          <a:stretch>
            <a:fillRect/>
          </a:stretch>
        </p:blipFill>
        <p:spPr>
          <a:xfrm>
            <a:off x="1898403" y="4638713"/>
            <a:ext cx="198000" cy="231440"/>
          </a:xfrm>
          <a:prstGeom prst="rect">
            <a:avLst/>
          </a:prstGeom>
        </p:spPr>
      </p:pic>
      <p:sp>
        <p:nvSpPr>
          <p:cNvPr id="13" name="Author1_Placeholder">
            <a:extLst>
              <a:ext uri="{FF2B5EF4-FFF2-40B4-BE49-F238E27FC236}">
                <a16:creationId xmlns:a16="http://schemas.microsoft.com/office/drawing/2014/main" id="{4AD10AFA-505A-F96F-D14F-CC179E7C7778}"/>
              </a:ext>
            </a:extLst>
          </p:cNvPr>
          <p:cNvSpPr>
            <a:spLocks noGrp="1"/>
          </p:cNvSpPr>
          <p:nvPr>
            <p:ph type="title" hasCustomPrompt="1"/>
          </p:nvPr>
        </p:nvSpPr>
        <p:spPr>
          <a:xfrm>
            <a:off x="2262980" y="4554150"/>
            <a:ext cx="3960000" cy="421072"/>
          </a:xfrm>
          <a:prstGeom prst="rect">
            <a:avLst/>
          </a:prstGeom>
        </p:spPr>
        <p:txBody>
          <a:bodyPr vert="horz" wrap="none" lIns="0" tIns="0" rIns="0" bIns="36000">
            <a:normAutofit/>
          </a:bodyPr>
          <a:lstStyle>
            <a:lvl1pPr>
              <a:defRPr lang="en-US" sz="2000" dirty="0" smtClean="0">
                <a:solidFill>
                  <a:schemeClr val="bg1"/>
                </a:solidFill>
                <a:ea typeface="+mn-ea"/>
              </a:defRPr>
            </a:lvl1pPr>
          </a:lstStyle>
          <a:p>
            <a:pPr marL="0" lvl="0" indent="0">
              <a:lnSpc>
                <a:spcPct val="100000"/>
              </a:lnSpc>
              <a:spcBef>
                <a:spcPts val="0"/>
              </a:spcBef>
              <a:buClr>
                <a:srgbClr val="ED6C05"/>
              </a:buClr>
              <a:buFont typeface="Arial Black" panose="020B0A04020102020204" pitchFamily="34" charset="0"/>
            </a:pPr>
            <a:r>
              <a:rPr lang="de-DE" dirty="0"/>
              <a:t>Title, First &amp; Last Name, Title</a:t>
            </a:r>
            <a:endParaRPr lang="en-US" dirty="0"/>
          </a:p>
        </p:txBody>
      </p:sp>
      <p:sp>
        <p:nvSpPr>
          <p:cNvPr id="14" name="Author1_PositionPlaceholder">
            <a:extLst>
              <a:ext uri="{FF2B5EF4-FFF2-40B4-BE49-F238E27FC236}">
                <a16:creationId xmlns:a16="http://schemas.microsoft.com/office/drawing/2014/main" id="{1B47D6AF-8D28-D76D-F66F-9359CB924F37}"/>
              </a:ext>
            </a:extLst>
          </p:cNvPr>
          <p:cNvSpPr>
            <a:spLocks noGrp="1"/>
          </p:cNvSpPr>
          <p:nvPr>
            <p:ph type="body" sz="quarter" idx="12" hasCustomPrompt="1"/>
          </p:nvPr>
        </p:nvSpPr>
        <p:spPr>
          <a:xfrm>
            <a:off x="2262980" y="4975222"/>
            <a:ext cx="3960000" cy="215444"/>
          </a:xfrm>
          <a:prstGeom prst="rect">
            <a:avLst/>
          </a:prstGeom>
        </p:spPr>
        <p:txBody>
          <a:bodyPr wrap="none" lIns="0" tIns="0" rIns="0" bIns="0">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Position</a:t>
            </a:r>
            <a:endParaRPr lang="en-US" dirty="0"/>
          </a:p>
        </p:txBody>
      </p:sp>
      <p:pic>
        <p:nvPicPr>
          <p:cNvPr id="9" name="Talk1_Icon">
            <a:extLst>
              <a:ext uri="{FF2B5EF4-FFF2-40B4-BE49-F238E27FC236}">
                <a16:creationId xmlns:a16="http://schemas.microsoft.com/office/drawing/2014/main" id="{B8BEDABF-E244-B0BF-4232-CAEC47D6D210}"/>
              </a:ext>
            </a:extLst>
          </p:cNvPr>
          <p:cNvPicPr>
            <a:picLocks noChangeAspect="1"/>
          </p:cNvPicPr>
          <p:nvPr userDrawn="1"/>
        </p:nvPicPr>
        <p:blipFill>
          <a:blip r:embed="rId3">
            <a:biLevel thresh="25000"/>
          </a:blip>
          <a:stretch>
            <a:fillRect/>
          </a:stretch>
        </p:blipFill>
        <p:spPr>
          <a:xfrm>
            <a:off x="1898403" y="5444307"/>
            <a:ext cx="198000" cy="196506"/>
          </a:xfrm>
          <a:prstGeom prst="rect">
            <a:avLst/>
          </a:prstGeom>
        </p:spPr>
      </p:pic>
      <p:sp>
        <p:nvSpPr>
          <p:cNvPr id="15" name="Talk1_Placeholder">
            <a:extLst>
              <a:ext uri="{FF2B5EF4-FFF2-40B4-BE49-F238E27FC236}">
                <a16:creationId xmlns:a16="http://schemas.microsoft.com/office/drawing/2014/main" id="{716F96CA-3FEB-8348-745E-24DE23AE72DE}"/>
              </a:ext>
            </a:extLst>
          </p:cNvPr>
          <p:cNvSpPr>
            <a:spLocks noGrp="1"/>
          </p:cNvSpPr>
          <p:nvPr>
            <p:ph type="body" sz="quarter" idx="13" hasCustomPrompt="1"/>
          </p:nvPr>
        </p:nvSpPr>
        <p:spPr>
          <a:xfrm>
            <a:off x="2262980" y="5419449"/>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+49 241 8861 xxx</a:t>
            </a:r>
            <a:endParaRPr lang="en-US" dirty="0"/>
          </a:p>
        </p:txBody>
      </p:sp>
      <p:pic>
        <p:nvPicPr>
          <p:cNvPr id="10" name="Mail1_Icon">
            <a:extLst>
              <a:ext uri="{FF2B5EF4-FFF2-40B4-BE49-F238E27FC236}">
                <a16:creationId xmlns:a16="http://schemas.microsoft.com/office/drawing/2014/main" id="{1271DA4E-48C2-476F-B02C-3CD353FF2139}"/>
              </a:ext>
            </a:extLst>
          </p:cNvPr>
          <p:cNvPicPr>
            <a:picLocks noChangeAspect="1"/>
          </p:cNvPicPr>
          <p:nvPr userDrawn="1"/>
        </p:nvPicPr>
        <p:blipFill>
          <a:blip r:embed="rId4">
            <a:biLevel thresh="25000"/>
          </a:blip>
          <a:stretch>
            <a:fillRect/>
          </a:stretch>
        </p:blipFill>
        <p:spPr>
          <a:xfrm>
            <a:off x="1898403" y="5750055"/>
            <a:ext cx="198000" cy="185202"/>
          </a:xfrm>
          <a:prstGeom prst="rect">
            <a:avLst/>
          </a:prstGeom>
        </p:spPr>
      </p:pic>
      <p:sp>
        <p:nvSpPr>
          <p:cNvPr id="16" name="Mail1_Placeholder">
            <a:extLst>
              <a:ext uri="{FF2B5EF4-FFF2-40B4-BE49-F238E27FC236}">
                <a16:creationId xmlns:a16="http://schemas.microsoft.com/office/drawing/2014/main" id="{9A47A482-DAC2-6C7D-185F-8C89D10603E7}"/>
              </a:ext>
            </a:extLst>
          </p:cNvPr>
          <p:cNvSpPr>
            <a:spLocks noGrp="1"/>
          </p:cNvSpPr>
          <p:nvPr>
            <p:ph type="body" sz="quarter" idx="14" hasCustomPrompt="1"/>
          </p:nvPr>
        </p:nvSpPr>
        <p:spPr>
          <a:xfrm>
            <a:off x="2262980" y="5719545"/>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myemail@fka.de</a:t>
            </a:r>
          </a:p>
        </p:txBody>
      </p:sp>
      <p:pic>
        <p:nvPicPr>
          <p:cNvPr id="11" name="Lnkd1_Icon">
            <a:extLst>
              <a:ext uri="{FF2B5EF4-FFF2-40B4-BE49-F238E27FC236}">
                <a16:creationId xmlns:a16="http://schemas.microsoft.com/office/drawing/2014/main" id="{08F208C5-12C0-FF14-E77F-9AEB900299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898403" y="6043752"/>
            <a:ext cx="198000" cy="198000"/>
          </a:xfrm>
          <a:prstGeom prst="rect">
            <a:avLst/>
          </a:prstGeom>
        </p:spPr>
      </p:pic>
      <p:sp>
        <p:nvSpPr>
          <p:cNvPr id="17" name="Lnkd1_Placeholder">
            <a:extLst>
              <a:ext uri="{FF2B5EF4-FFF2-40B4-BE49-F238E27FC236}">
                <a16:creationId xmlns:a16="http://schemas.microsoft.com/office/drawing/2014/main" id="{DC342063-2F05-22EB-0FA6-F152E57D1E94}"/>
              </a:ext>
            </a:extLst>
          </p:cNvPr>
          <p:cNvSpPr>
            <a:spLocks noGrp="1"/>
          </p:cNvSpPr>
          <p:nvPr>
            <p:ph type="body" sz="quarter" idx="15" hasCustomPrompt="1"/>
          </p:nvPr>
        </p:nvSpPr>
        <p:spPr>
          <a:xfrm>
            <a:off x="2262980" y="6019642"/>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www.linkedin.com/in/mylink</a:t>
            </a:r>
            <a:endParaRPr lang="en-US" dirty="0"/>
          </a:p>
        </p:txBody>
      </p:sp>
      <p:pic>
        <p:nvPicPr>
          <p:cNvPr id="28" name="Author2_Icon">
            <a:extLst>
              <a:ext uri="{FF2B5EF4-FFF2-40B4-BE49-F238E27FC236}">
                <a16:creationId xmlns:a16="http://schemas.microsoft.com/office/drawing/2014/main" id="{6304CE46-CAE2-BF98-1D3A-7366822ACE38}"/>
              </a:ext>
            </a:extLst>
          </p:cNvPr>
          <p:cNvPicPr>
            <a:picLocks noChangeAspect="1"/>
          </p:cNvPicPr>
          <p:nvPr userDrawn="1"/>
        </p:nvPicPr>
        <p:blipFill>
          <a:blip r:embed="rId2">
            <a:biLevel thresh="25000"/>
          </a:blip>
          <a:stretch>
            <a:fillRect/>
          </a:stretch>
        </p:blipFill>
        <p:spPr>
          <a:xfrm>
            <a:off x="6928854" y="4638713"/>
            <a:ext cx="198000" cy="231440"/>
          </a:xfrm>
          <a:prstGeom prst="rect">
            <a:avLst/>
          </a:prstGeom>
        </p:spPr>
      </p:pic>
      <p:sp>
        <p:nvSpPr>
          <p:cNvPr id="29" name="Author2_Placeholder">
            <a:extLst>
              <a:ext uri="{FF2B5EF4-FFF2-40B4-BE49-F238E27FC236}">
                <a16:creationId xmlns:a16="http://schemas.microsoft.com/office/drawing/2014/main" id="{4B50B4C8-AD09-5D5C-1D4A-414B13CFC6D8}"/>
              </a:ext>
            </a:extLst>
          </p:cNvPr>
          <p:cNvSpPr>
            <a:spLocks noGrp="1"/>
          </p:cNvSpPr>
          <p:nvPr>
            <p:ph type="body" sz="quarter" idx="16" hasCustomPrompt="1"/>
          </p:nvPr>
        </p:nvSpPr>
        <p:spPr>
          <a:xfrm>
            <a:off x="7297216" y="4554150"/>
            <a:ext cx="3960000" cy="421072"/>
          </a:xfrm>
          <a:prstGeom prst="rect">
            <a:avLst/>
          </a:prstGeom>
        </p:spPr>
        <p:txBody>
          <a:bodyPr wrap="none" lIns="0" tIns="0" rIns="0" bIns="0" anchor="ctr" anchorCtr="0">
            <a:normAutofit/>
          </a:bodyPr>
          <a:lstStyle>
            <a:lvl1pPr marL="0" indent="0">
              <a:lnSpc>
                <a:spcPct val="100000"/>
              </a:lnSpc>
              <a:spcBef>
                <a:spcPts val="0"/>
              </a:spcBef>
              <a:buNone/>
              <a:defRPr sz="2000">
                <a:solidFill>
                  <a:schemeClr val="bg1"/>
                </a:solidFill>
                <a:latin typeface="Segoe UI Semibold" panose="020B0702040204020203" pitchFamily="34" charset="0"/>
                <a:cs typeface="Segoe UI Semibold" panose="020B0702040204020203" pitchFamily="34" charset="0"/>
              </a:defRPr>
            </a:lvl1pPr>
          </a:lstStyle>
          <a:p>
            <a:pPr lvl="0"/>
            <a:r>
              <a:rPr lang="en-US" dirty="0"/>
              <a:t>Title, First &amp; Last Name, Title</a:t>
            </a:r>
          </a:p>
        </p:txBody>
      </p:sp>
      <p:sp>
        <p:nvSpPr>
          <p:cNvPr id="30" name="Author2_PositionPlaceholder">
            <a:extLst>
              <a:ext uri="{FF2B5EF4-FFF2-40B4-BE49-F238E27FC236}">
                <a16:creationId xmlns:a16="http://schemas.microsoft.com/office/drawing/2014/main" id="{08E92825-D2C2-4277-2458-C0709720076B}"/>
              </a:ext>
            </a:extLst>
          </p:cNvPr>
          <p:cNvSpPr>
            <a:spLocks noGrp="1"/>
          </p:cNvSpPr>
          <p:nvPr>
            <p:ph type="body" sz="quarter" idx="17" hasCustomPrompt="1"/>
          </p:nvPr>
        </p:nvSpPr>
        <p:spPr>
          <a:xfrm>
            <a:off x="7297217" y="4959834"/>
            <a:ext cx="3960000" cy="246221"/>
          </a:xfrm>
          <a:prstGeom prst="rect">
            <a:avLst/>
          </a:prstGeom>
        </p:spPr>
        <p:txBody>
          <a:bodyPr wrap="none" lIns="0" tIns="0" rIns="0" bIns="0" anchor="t">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Position</a:t>
            </a:r>
            <a:endParaRPr lang="en-US" dirty="0"/>
          </a:p>
        </p:txBody>
      </p:sp>
      <p:pic>
        <p:nvPicPr>
          <p:cNvPr id="31" name="Talk2_Icon">
            <a:extLst>
              <a:ext uri="{FF2B5EF4-FFF2-40B4-BE49-F238E27FC236}">
                <a16:creationId xmlns:a16="http://schemas.microsoft.com/office/drawing/2014/main" id="{1A793362-730E-ECBF-2061-F69F820B1924}"/>
              </a:ext>
            </a:extLst>
          </p:cNvPr>
          <p:cNvPicPr>
            <a:picLocks noChangeAspect="1"/>
          </p:cNvPicPr>
          <p:nvPr userDrawn="1"/>
        </p:nvPicPr>
        <p:blipFill>
          <a:blip r:embed="rId3">
            <a:biLevel thresh="25000"/>
          </a:blip>
          <a:stretch>
            <a:fillRect/>
          </a:stretch>
        </p:blipFill>
        <p:spPr>
          <a:xfrm>
            <a:off x="6928854" y="5444307"/>
            <a:ext cx="198000" cy="196506"/>
          </a:xfrm>
          <a:prstGeom prst="rect">
            <a:avLst/>
          </a:prstGeom>
        </p:spPr>
      </p:pic>
      <p:sp>
        <p:nvSpPr>
          <p:cNvPr id="32" name="Talk2_Placeholder">
            <a:extLst>
              <a:ext uri="{FF2B5EF4-FFF2-40B4-BE49-F238E27FC236}">
                <a16:creationId xmlns:a16="http://schemas.microsoft.com/office/drawing/2014/main" id="{4698A950-E8F0-9D51-E84C-77DCA9562628}"/>
              </a:ext>
            </a:extLst>
          </p:cNvPr>
          <p:cNvSpPr>
            <a:spLocks noGrp="1"/>
          </p:cNvSpPr>
          <p:nvPr>
            <p:ph type="body" sz="quarter" idx="18" hasCustomPrompt="1"/>
          </p:nvPr>
        </p:nvSpPr>
        <p:spPr>
          <a:xfrm>
            <a:off x="7297216" y="5419449"/>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+49 241 80 </a:t>
            </a:r>
            <a:r>
              <a:rPr lang="de-DE" dirty="0" err="1"/>
              <a:t>xxxxx</a:t>
            </a:r>
            <a:endParaRPr lang="en-US" dirty="0"/>
          </a:p>
        </p:txBody>
      </p:sp>
      <p:pic>
        <p:nvPicPr>
          <p:cNvPr id="33" name="Mail2_Icon">
            <a:extLst>
              <a:ext uri="{FF2B5EF4-FFF2-40B4-BE49-F238E27FC236}">
                <a16:creationId xmlns:a16="http://schemas.microsoft.com/office/drawing/2014/main" id="{C472D0BC-108A-4F2E-DA3B-234AC8600D19}"/>
              </a:ext>
            </a:extLst>
          </p:cNvPr>
          <p:cNvPicPr>
            <a:picLocks noChangeAspect="1"/>
          </p:cNvPicPr>
          <p:nvPr userDrawn="1"/>
        </p:nvPicPr>
        <p:blipFill>
          <a:blip r:embed="rId4">
            <a:biLevel thresh="25000"/>
          </a:blip>
          <a:stretch>
            <a:fillRect/>
          </a:stretch>
        </p:blipFill>
        <p:spPr>
          <a:xfrm>
            <a:off x="6928854" y="5750055"/>
            <a:ext cx="198000" cy="185202"/>
          </a:xfrm>
          <a:prstGeom prst="rect">
            <a:avLst/>
          </a:prstGeom>
        </p:spPr>
      </p:pic>
      <p:sp>
        <p:nvSpPr>
          <p:cNvPr id="34" name="Mail2_Placeholder">
            <a:extLst>
              <a:ext uri="{FF2B5EF4-FFF2-40B4-BE49-F238E27FC236}">
                <a16:creationId xmlns:a16="http://schemas.microsoft.com/office/drawing/2014/main" id="{6A1E2EA4-ADE0-BAC0-462D-537C7FE989F0}"/>
              </a:ext>
            </a:extLst>
          </p:cNvPr>
          <p:cNvSpPr>
            <a:spLocks noGrp="1"/>
          </p:cNvSpPr>
          <p:nvPr>
            <p:ph type="body" sz="quarter" idx="19" hasCustomPrompt="1"/>
          </p:nvPr>
        </p:nvSpPr>
        <p:spPr>
          <a:xfrm>
            <a:off x="7297216" y="5719545"/>
            <a:ext cx="3960000" cy="246221"/>
          </a:xfrm>
          <a:prstGeom prst="rect">
            <a:avLst/>
          </a:prstGeom>
        </p:spPr>
        <p:txBody>
          <a:bodyPr wrap="none" lIns="0" tIns="0" rIns="0" bIns="0" anchor="ctr">
            <a:normAutofit/>
          </a:bodyPr>
          <a:lstStyle>
            <a:lvl1pPr marL="0" indent="0">
              <a:lnSpc>
                <a:spcPct val="100000"/>
              </a:lnSpc>
              <a:spcBef>
                <a:spcPts val="0"/>
              </a:spcBef>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myemail@ika.rwth-aachen.de</a:t>
            </a:r>
            <a:endParaRPr lang="en-US" dirty="0"/>
          </a:p>
        </p:txBody>
      </p:sp>
      <p:pic>
        <p:nvPicPr>
          <p:cNvPr id="35" name="Lnkd2_Icon">
            <a:extLst>
              <a:ext uri="{FF2B5EF4-FFF2-40B4-BE49-F238E27FC236}">
                <a16:creationId xmlns:a16="http://schemas.microsoft.com/office/drawing/2014/main" id="{46370D36-27B4-1070-28F9-A1B464254C9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928854" y="6043752"/>
            <a:ext cx="198000" cy="198000"/>
          </a:xfrm>
          <a:prstGeom prst="rect">
            <a:avLst/>
          </a:prstGeom>
        </p:spPr>
      </p:pic>
      <p:sp>
        <p:nvSpPr>
          <p:cNvPr id="36" name="Lnkd2_Placeholder">
            <a:extLst>
              <a:ext uri="{FF2B5EF4-FFF2-40B4-BE49-F238E27FC236}">
                <a16:creationId xmlns:a16="http://schemas.microsoft.com/office/drawing/2014/main" id="{00149CBB-6371-8A8D-338F-A372451D9EF0}"/>
              </a:ext>
            </a:extLst>
          </p:cNvPr>
          <p:cNvSpPr>
            <a:spLocks noGrp="1"/>
          </p:cNvSpPr>
          <p:nvPr>
            <p:ph type="body" sz="quarter" idx="20" hasCustomPrompt="1"/>
          </p:nvPr>
        </p:nvSpPr>
        <p:spPr>
          <a:xfrm>
            <a:off x="7297216" y="6019642"/>
            <a:ext cx="3960000" cy="246221"/>
          </a:xfrm>
          <a:prstGeom prst="rect">
            <a:avLst/>
          </a:prstGeom>
        </p:spPr>
        <p:txBody>
          <a:bodyPr wrap="none" lIns="0" tIns="0" rIns="0" bIns="0" anchor="ctr">
            <a:normAutofit/>
          </a:bodyPr>
          <a:lstStyle>
            <a:lvl1pPr marL="0" indent="0">
              <a:lnSpc>
                <a:spcPct val="100000"/>
              </a:lnSpc>
              <a:spcBef>
                <a:spcPts val="0"/>
              </a:spcBef>
              <a:buFont typeface="Arial" panose="020B0604020202020204" pitchFamily="34" charset="0"/>
              <a:buNone/>
              <a:defRPr sz="1400">
                <a:solidFill>
                  <a:schemeClr val="bg1"/>
                </a:solidFill>
                <a:latin typeface="Segoe UI Light" panose="020B0502040204020203" pitchFamily="34" charset="0"/>
                <a:cs typeface="Segoe UI Light" panose="020B0502040204020203" pitchFamily="34" charset="0"/>
              </a:defRPr>
            </a:lvl1pPr>
          </a:lstStyle>
          <a:p>
            <a:pPr lvl="0"/>
            <a:r>
              <a:rPr lang="de-DE" dirty="0"/>
              <a:t>www.linkedin.com/in/mylink</a:t>
            </a:r>
            <a:endParaRPr lang="en-US" dirty="0"/>
          </a:p>
        </p:txBody>
      </p:sp>
      <p:sp>
        <p:nvSpPr>
          <p:cNvPr id="2" name="Rechteck 1">
            <a:extLst>
              <a:ext uri="{FF2B5EF4-FFF2-40B4-BE49-F238E27FC236}">
                <a16:creationId xmlns:a16="http://schemas.microsoft.com/office/drawing/2014/main" id="{CFF7BFC6-6DC3-2704-1BCC-0D0C22BD5466}"/>
              </a:ext>
            </a:extLst>
          </p:cNvPr>
          <p:cNvSpPr>
            <a:spLocks noGrp="1" noRot="1" noMove="1" noResize="1" noEditPoints="1" noAdjustHandles="1" noChangeArrowheads="1" noChangeShapeType="1"/>
          </p:cNvSpPr>
          <p:nvPr userDrawn="1"/>
        </p:nvSpPr>
        <p:spPr>
          <a:xfrm>
            <a:off x="10928350" y="6299199"/>
            <a:ext cx="668337" cy="164669"/>
          </a:xfrm>
          <a:prstGeom prst="rect">
            <a:avLst/>
          </a:prstGeom>
          <a:solidFill>
            <a:srgbClr val="5F7D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feld 2">
            <a:extLst>
              <a:ext uri="{FF2B5EF4-FFF2-40B4-BE49-F238E27FC236}">
                <a16:creationId xmlns:a16="http://schemas.microsoft.com/office/drawing/2014/main" id="{3D914373-BC0E-F58E-41D3-787238E6549B}"/>
              </a:ext>
            </a:extLst>
          </p:cNvPr>
          <p:cNvSpPr txBox="1"/>
          <p:nvPr userDrawn="1"/>
        </p:nvSpPr>
        <p:spPr>
          <a:xfrm>
            <a:off x="7297216" y="3967559"/>
            <a:ext cx="3960000" cy="503590"/>
          </a:xfrm>
          <a:prstGeom prst="rect">
            <a:avLst/>
          </a:prstGeom>
          <a:noFill/>
        </p:spPr>
        <p:txBody>
          <a:bodyPr wrap="square" lIns="0" tIns="36000" rIns="0" bIns="36000" rtlCol="0" anchor="b" anchorCtr="0">
            <a:spAutoFit/>
          </a:bodyPr>
          <a:lstStyle/>
          <a:p>
            <a:pPr algn="l"/>
            <a:r>
              <a:rPr lang="en-US" sz="1400" spc="0" baseline="0" noProof="0" dirty="0">
                <a:solidFill>
                  <a:schemeClr val="bg1"/>
                </a:solidFill>
                <a:latin typeface="+mj-lt"/>
                <a:cs typeface="Arial" panose="020B0604020202020204" pitchFamily="34" charset="0"/>
              </a:rPr>
              <a:t>in cooperation with the Institute for Automotive Engineering (ika) RWTH Aachen University</a:t>
            </a:r>
          </a:p>
        </p:txBody>
      </p:sp>
    </p:spTree>
    <p:extLst>
      <p:ext uri="{BB962C8B-B14F-4D97-AF65-F5344CB8AC3E}">
        <p14:creationId xmlns:p14="http://schemas.microsoft.com/office/powerpoint/2010/main" val="1286279671"/>
      </p:ext>
    </p:extLst>
  </p:cSld>
  <p:clrMapOvr>
    <a:masterClrMapping/>
  </p:clrMapOvr>
  <p:extLst>
    <p:ext uri="{DCECCB84-F9BA-43D5-87BE-67443E8EF086}">
      <p15:sldGuideLst xmlns:p15="http://schemas.microsoft.com/office/powerpoint/2012/main">
        <p15:guide id="1" pos="4365"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0pt_Title_1colour_2.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p:txBody>
          <a:bodyPr/>
          <a:lstStyle/>
          <a:p>
            <a:r>
              <a:rPr lang="en-US" noProof="0" dirty="0"/>
              <a:t>Title of agenda/content point</a:t>
            </a:r>
            <a:endParaRPr lang="en-US" dirty="0"/>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594000" y="1189037"/>
            <a:ext cx="5401988" cy="52736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3" name="Inhaltsplatzhalter 2">
            <a:extLst>
              <a:ext uri="{FF2B5EF4-FFF2-40B4-BE49-F238E27FC236}">
                <a16:creationId xmlns:a16="http://schemas.microsoft.com/office/drawing/2014/main" id="{51CDBAF9-0A18-9ED5-C3C0-CD1349CE1A7F}"/>
              </a:ext>
            </a:extLst>
          </p:cNvPr>
          <p:cNvSpPr>
            <a:spLocks noGrp="1"/>
          </p:cNvSpPr>
          <p:nvPr>
            <p:ph sz="quarter" idx="11"/>
          </p:nvPr>
        </p:nvSpPr>
        <p:spPr>
          <a:xfrm>
            <a:off x="6200209" y="1189037"/>
            <a:ext cx="5401988" cy="52736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extLst>
      <p:ext uri="{BB962C8B-B14F-4D97-AF65-F5344CB8AC3E}">
        <p14:creationId xmlns:p14="http://schemas.microsoft.com/office/powerpoint/2010/main" val="161805171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903" userDrawn="1">
          <p15:clr>
            <a:srgbClr val="FBAE40"/>
          </p15:clr>
        </p15:guide>
        <p15:guide id="3" pos="377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0pt_Title_2colours_Le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89C1EB-3451-6956-D8A2-F54E866D5562}"/>
              </a:ext>
            </a:extLst>
          </p:cNvPr>
          <p:cNvSpPr>
            <a:spLocks noGrp="1"/>
          </p:cNvSpPr>
          <p:nvPr>
            <p:ph type="title" hasCustomPrompt="1"/>
          </p:nvPr>
        </p:nvSpPr>
        <p:spPr>
          <a:xfrm>
            <a:off x="594000" y="198000"/>
            <a:ext cx="9241200" cy="396000"/>
          </a:xfrm>
        </p:spPr>
        <p:txBody>
          <a:bodyPr>
            <a:normAutofit/>
          </a:bodyPr>
          <a:lstStyle/>
          <a:p>
            <a:r>
              <a:rPr lang="en-US" noProof="0" dirty="0"/>
              <a:t>Title of agenda/content point</a:t>
            </a:r>
            <a:endParaRPr lang="en-US" dirty="0"/>
          </a:p>
        </p:txBody>
      </p:sp>
      <p:sp>
        <p:nvSpPr>
          <p:cNvPr id="11" name="Subtitel 1">
            <a:extLst>
              <a:ext uri="{FF2B5EF4-FFF2-40B4-BE49-F238E27FC236}">
                <a16:creationId xmlns:a16="http://schemas.microsoft.com/office/drawing/2014/main" id="{3BF75E0E-30E9-D77C-138B-C819BC78D5D3}"/>
              </a:ext>
            </a:extLst>
          </p:cNvPr>
          <p:cNvSpPr>
            <a:spLocks noGrp="1"/>
          </p:cNvSpPr>
          <p:nvPr>
            <p:ph type="body" sz="quarter" idx="19" hasCustomPrompt="1"/>
          </p:nvPr>
        </p:nvSpPr>
        <p:spPr>
          <a:xfrm>
            <a:off x="594000" y="594000"/>
            <a:ext cx="9241200" cy="396000"/>
          </a:xfrm>
        </p:spPr>
        <p:txBody>
          <a:bodyPr wrap="none" anchor="ctr" anchorCtr="0">
            <a:normAutofit/>
          </a:bodyPr>
          <a:lstStyle>
            <a:lvl1pPr marL="0" indent="0" algn="l" rtl="0">
              <a:lnSpc>
                <a:spcPct val="100000"/>
              </a:lnSpc>
              <a:spcBef>
                <a:spcPts val="0"/>
              </a:spcBef>
              <a:buNone/>
              <a:defRPr sz="2500">
                <a:solidFill>
                  <a:schemeClr val="accent2"/>
                </a:solidFill>
                <a:latin typeface="Segoe UI Semibold" panose="020B0702040204020203" pitchFamily="34" charset="0"/>
                <a:cs typeface="Segoe UI Semibold" panose="020B0702040204020203" pitchFamily="34" charset="0"/>
              </a:defRPr>
            </a:lvl1pPr>
          </a:lstStyle>
          <a:p>
            <a:pPr lvl="0"/>
            <a:r>
              <a:rPr lang="en-US" noProof="0" dirty="0"/>
              <a:t>Content of current slide</a:t>
            </a:r>
          </a:p>
        </p:txBody>
      </p:sp>
    </p:spTree>
    <p:extLst>
      <p:ext uri="{BB962C8B-B14F-4D97-AF65-F5344CB8AC3E}">
        <p14:creationId xmlns:p14="http://schemas.microsoft.com/office/powerpoint/2010/main" val="4014334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0pt_Title_2colours_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89C1EB-3451-6956-D8A2-F54E866D5562}"/>
              </a:ext>
            </a:extLst>
          </p:cNvPr>
          <p:cNvSpPr>
            <a:spLocks noGrp="1"/>
          </p:cNvSpPr>
          <p:nvPr>
            <p:ph type="title" hasCustomPrompt="1"/>
          </p:nvPr>
        </p:nvSpPr>
        <p:spPr>
          <a:xfrm>
            <a:off x="594000" y="198000"/>
            <a:ext cx="9241200" cy="396000"/>
          </a:xfrm>
        </p:spPr>
        <p:txBody>
          <a:bodyPr>
            <a:normAutofit/>
          </a:bodyPr>
          <a:lstStyle/>
          <a:p>
            <a:r>
              <a:rPr lang="en-US" noProof="0" dirty="0"/>
              <a:t>Title of agenda/content point</a:t>
            </a:r>
            <a:endParaRPr lang="en-US" dirty="0"/>
          </a:p>
        </p:txBody>
      </p:sp>
      <p:sp>
        <p:nvSpPr>
          <p:cNvPr id="11" name="Subtitel 1">
            <a:extLst>
              <a:ext uri="{FF2B5EF4-FFF2-40B4-BE49-F238E27FC236}">
                <a16:creationId xmlns:a16="http://schemas.microsoft.com/office/drawing/2014/main" id="{3BF75E0E-30E9-D77C-138B-C819BC78D5D3}"/>
              </a:ext>
            </a:extLst>
          </p:cNvPr>
          <p:cNvSpPr>
            <a:spLocks noGrp="1"/>
          </p:cNvSpPr>
          <p:nvPr>
            <p:ph type="body" sz="quarter" idx="19" hasCustomPrompt="1"/>
          </p:nvPr>
        </p:nvSpPr>
        <p:spPr>
          <a:xfrm>
            <a:off x="594000" y="594000"/>
            <a:ext cx="9241200" cy="396000"/>
          </a:xfrm>
        </p:spPr>
        <p:txBody>
          <a:bodyPr wrap="none" anchor="ctr" anchorCtr="0">
            <a:normAutofit/>
          </a:bodyPr>
          <a:lstStyle>
            <a:lvl1pPr marL="0" indent="0" algn="l" rtl="0">
              <a:lnSpc>
                <a:spcPct val="100000"/>
              </a:lnSpc>
              <a:spcBef>
                <a:spcPts val="0"/>
              </a:spcBef>
              <a:buNone/>
              <a:defRPr sz="2500">
                <a:solidFill>
                  <a:schemeClr val="accent2"/>
                </a:solidFill>
                <a:latin typeface="Segoe UI Semibold" panose="020B0702040204020203" pitchFamily="34" charset="0"/>
                <a:cs typeface="Segoe UI Semibold" panose="020B0702040204020203" pitchFamily="34" charset="0"/>
              </a:defRPr>
            </a:lvl1pPr>
          </a:lstStyle>
          <a:p>
            <a:pPr lvl="0"/>
            <a:r>
              <a:rPr lang="en-US" noProof="0" dirty="0"/>
              <a:t>Content of current slide</a:t>
            </a:r>
          </a:p>
        </p:txBody>
      </p:sp>
      <p:sp>
        <p:nvSpPr>
          <p:cNvPr id="3" name="Inhaltsplatzhalter 1">
            <a:extLst>
              <a:ext uri="{FF2B5EF4-FFF2-40B4-BE49-F238E27FC236}">
                <a16:creationId xmlns:a16="http://schemas.microsoft.com/office/drawing/2014/main" id="{3CF5491C-7E5F-8D13-8D19-474B9BC3A692}"/>
              </a:ext>
            </a:extLst>
          </p:cNvPr>
          <p:cNvSpPr>
            <a:spLocks noGrp="1"/>
          </p:cNvSpPr>
          <p:nvPr>
            <p:ph sz="quarter" idx="10"/>
          </p:nvPr>
        </p:nvSpPr>
        <p:spPr>
          <a:xfrm>
            <a:off x="594000" y="1189037"/>
            <a:ext cx="11007450" cy="52736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extLst>
      <p:ext uri="{BB962C8B-B14F-4D97-AF65-F5344CB8AC3E}">
        <p14:creationId xmlns:p14="http://schemas.microsoft.com/office/powerpoint/2010/main" val="253815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0pt_Title_2colours_2.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a:xfrm>
            <a:off x="594000" y="198000"/>
            <a:ext cx="9241200" cy="396000"/>
          </a:xfrm>
        </p:spPr>
        <p:txBody>
          <a:bodyPr>
            <a:normAutofit/>
          </a:bodyPr>
          <a:lstStyle/>
          <a:p>
            <a:r>
              <a:rPr lang="en-US" noProof="0" dirty="0"/>
              <a:t>Title of agenda/content point</a:t>
            </a:r>
            <a:endParaRPr lang="en-US" dirty="0"/>
          </a:p>
        </p:txBody>
      </p:sp>
      <p:sp>
        <p:nvSpPr>
          <p:cNvPr id="4" name="Subtitel 1">
            <a:extLst>
              <a:ext uri="{FF2B5EF4-FFF2-40B4-BE49-F238E27FC236}">
                <a16:creationId xmlns:a16="http://schemas.microsoft.com/office/drawing/2014/main" id="{B91909E0-72FC-BB67-F94C-78FE1B619EE5}"/>
              </a:ext>
            </a:extLst>
          </p:cNvPr>
          <p:cNvSpPr>
            <a:spLocks noGrp="1"/>
          </p:cNvSpPr>
          <p:nvPr>
            <p:ph type="body" sz="quarter" idx="19" hasCustomPrompt="1"/>
          </p:nvPr>
        </p:nvSpPr>
        <p:spPr>
          <a:xfrm>
            <a:off x="594000" y="594000"/>
            <a:ext cx="9241200" cy="396000"/>
          </a:xfrm>
        </p:spPr>
        <p:txBody>
          <a:bodyPr wrap="none" anchor="ctr" anchorCtr="0">
            <a:normAutofit/>
          </a:bodyPr>
          <a:lstStyle>
            <a:lvl1pPr marL="0" indent="0" algn="l" rtl="0">
              <a:lnSpc>
                <a:spcPct val="100000"/>
              </a:lnSpc>
              <a:spcBef>
                <a:spcPts val="0"/>
              </a:spcBef>
              <a:buNone/>
              <a:defRPr sz="2500">
                <a:solidFill>
                  <a:schemeClr val="accent2"/>
                </a:solidFill>
                <a:latin typeface="Segoe UI Semibold" panose="020B0702040204020203" pitchFamily="34" charset="0"/>
                <a:cs typeface="Segoe UI Semibold" panose="020B0702040204020203" pitchFamily="34" charset="0"/>
              </a:defRPr>
            </a:lvl1pPr>
          </a:lstStyle>
          <a:p>
            <a:pPr lvl="0"/>
            <a:r>
              <a:rPr lang="en-US" noProof="0" dirty="0"/>
              <a:t>Content of current slide</a:t>
            </a:r>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594000" y="1189037"/>
            <a:ext cx="5401988" cy="52736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3" name="Inhaltsplatzhalter 2">
            <a:extLst>
              <a:ext uri="{FF2B5EF4-FFF2-40B4-BE49-F238E27FC236}">
                <a16:creationId xmlns:a16="http://schemas.microsoft.com/office/drawing/2014/main" id="{51CDBAF9-0A18-9ED5-C3C0-CD1349CE1A7F}"/>
              </a:ext>
            </a:extLst>
          </p:cNvPr>
          <p:cNvSpPr>
            <a:spLocks noGrp="1"/>
          </p:cNvSpPr>
          <p:nvPr>
            <p:ph sz="quarter" idx="11"/>
          </p:nvPr>
        </p:nvSpPr>
        <p:spPr>
          <a:xfrm>
            <a:off x="6200209" y="1189037"/>
            <a:ext cx="5401988" cy="52736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extLst>
      <p:ext uri="{BB962C8B-B14F-4D97-AF65-F5344CB8AC3E}">
        <p14:creationId xmlns:p14="http://schemas.microsoft.com/office/powerpoint/2010/main" val="34621914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903" userDrawn="1">
          <p15:clr>
            <a:srgbClr val="FBAE40"/>
          </p15:clr>
        </p15:guide>
        <p15:guide id="3" pos="3779"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0pt_Project_Example">
    <p:spTree>
      <p:nvGrpSpPr>
        <p:cNvPr id="1" name=""/>
        <p:cNvGrpSpPr/>
        <p:nvPr/>
      </p:nvGrpSpPr>
      <p:grpSpPr>
        <a:xfrm>
          <a:off x="0" y="0"/>
          <a:ext cx="0" cy="0"/>
          <a:chOff x="0" y="0"/>
          <a:chExt cx="0" cy="0"/>
        </a:xfrm>
      </p:grpSpPr>
      <p:sp>
        <p:nvSpPr>
          <p:cNvPr id="13" name="Spacer" hidden="1">
            <a:extLst>
              <a:ext uri="{FF2B5EF4-FFF2-40B4-BE49-F238E27FC236}">
                <a16:creationId xmlns:a16="http://schemas.microsoft.com/office/drawing/2014/main" id="{C892F27F-8A8E-DCCB-A9FC-36DC095BAF8B}"/>
              </a:ext>
            </a:extLst>
          </p:cNvPr>
          <p:cNvSpPr>
            <a:spLocks noGrp="1" noRot="1" noMove="1" noResize="1" noEditPoints="1" noAdjustHandles="1" noChangeArrowheads="1" noChangeShapeType="1"/>
          </p:cNvSpPr>
          <p:nvPr userDrawn="1"/>
        </p:nvSpPr>
        <p:spPr>
          <a:xfrm rot="16200000">
            <a:off x="1796400" y="1353184"/>
            <a:ext cx="198000" cy="2602800"/>
          </a:xfrm>
          <a:prstGeom prst="rect">
            <a:avLst/>
          </a:prstGeom>
          <a:solidFill>
            <a:schemeClr val="accent5">
              <a:lumMod val="60000"/>
              <a:lumOff val="40000"/>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a:xfrm>
            <a:off x="594000" y="198000"/>
            <a:ext cx="9241200" cy="396000"/>
          </a:xfrm>
        </p:spPr>
        <p:txBody>
          <a:bodyPr>
            <a:normAutofit/>
          </a:bodyPr>
          <a:lstStyle/>
          <a:p>
            <a:r>
              <a:rPr lang="en-GB" noProof="0" dirty="0"/>
              <a:t>We drive (or Reference project)</a:t>
            </a:r>
            <a:endParaRPr lang="en-US" dirty="0"/>
          </a:p>
        </p:txBody>
      </p:sp>
      <p:sp>
        <p:nvSpPr>
          <p:cNvPr id="4" name="Subtitel 1">
            <a:extLst>
              <a:ext uri="{FF2B5EF4-FFF2-40B4-BE49-F238E27FC236}">
                <a16:creationId xmlns:a16="http://schemas.microsoft.com/office/drawing/2014/main" id="{B91909E0-72FC-BB67-F94C-78FE1B619EE5}"/>
              </a:ext>
            </a:extLst>
          </p:cNvPr>
          <p:cNvSpPr>
            <a:spLocks noGrp="1"/>
          </p:cNvSpPr>
          <p:nvPr>
            <p:ph type="body" sz="quarter" idx="19" hasCustomPrompt="1"/>
          </p:nvPr>
        </p:nvSpPr>
        <p:spPr>
          <a:xfrm>
            <a:off x="594000" y="594000"/>
            <a:ext cx="9241200" cy="396000"/>
          </a:xfrm>
        </p:spPr>
        <p:txBody>
          <a:bodyPr wrap="none" anchor="ctr" anchorCtr="0">
            <a:normAutofit/>
          </a:bodyPr>
          <a:lstStyle>
            <a:lvl1pPr marL="0" indent="0" algn="l" rtl="0">
              <a:lnSpc>
                <a:spcPct val="100000"/>
              </a:lnSpc>
              <a:spcBef>
                <a:spcPts val="0"/>
              </a:spcBef>
              <a:buNone/>
              <a:defRPr sz="2500">
                <a:solidFill>
                  <a:schemeClr val="accent2"/>
                </a:solidFill>
                <a:latin typeface="Segoe UI Semibold" panose="020B0702040204020203" pitchFamily="34" charset="0"/>
                <a:cs typeface="Segoe UI Semibold" panose="020B0702040204020203" pitchFamily="34" charset="0"/>
              </a:defRPr>
            </a:lvl1pPr>
          </a:lstStyle>
          <a:p>
            <a:pPr lvl="0"/>
            <a:r>
              <a:rPr lang="en-US" noProof="0" dirty="0"/>
              <a:t>Insert name of reference project</a:t>
            </a:r>
          </a:p>
        </p:txBody>
      </p:sp>
      <p:sp>
        <p:nvSpPr>
          <p:cNvPr id="8" name="CUSTOMER">
            <a:extLst>
              <a:ext uri="{FF2B5EF4-FFF2-40B4-BE49-F238E27FC236}">
                <a16:creationId xmlns:a16="http://schemas.microsoft.com/office/drawing/2014/main" id="{DFB015BC-4D34-6DBB-C422-94BA3DADAC0D}"/>
              </a:ext>
            </a:extLst>
          </p:cNvPr>
          <p:cNvSpPr txBox="1"/>
          <p:nvPr userDrawn="1"/>
        </p:nvSpPr>
        <p:spPr>
          <a:xfrm>
            <a:off x="594000" y="1188000"/>
            <a:ext cx="2602800" cy="453183"/>
          </a:xfrm>
          <a:prstGeom prst="rect">
            <a:avLst/>
          </a:prstGeom>
          <a:solidFill>
            <a:schemeClr val="accent1">
              <a:lumMod val="20000"/>
              <a:lumOff val="80000"/>
            </a:schemeClr>
          </a:solidFill>
        </p:spPr>
        <p:txBody>
          <a:bodyPr wrap="square" tIns="72000" bIns="7200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GB" sz="2000" b="0" i="0" u="none" strike="noStrike" kern="1200" cap="none" spc="30" normalizeH="0" baseline="0" noProof="0" dirty="0">
                <a:ln w="6350">
                  <a:noFill/>
                  <a:miter lim="800000"/>
                </a:ln>
                <a:solidFill>
                  <a:schemeClr val="tx1"/>
                </a:solidFill>
                <a:effectLst/>
                <a:uLnTx/>
                <a:uFillTx/>
                <a:latin typeface="+mn-lt"/>
                <a:ea typeface="+mn-ea"/>
                <a:cs typeface="Segoe UI" panose="020B0502040204020203" pitchFamily="34" charset="0"/>
              </a:rPr>
              <a:t>CUSTOMER</a:t>
            </a:r>
          </a:p>
        </p:txBody>
      </p:sp>
      <p:sp>
        <p:nvSpPr>
          <p:cNvPr id="9" name="INITIAL SITUATION">
            <a:extLst>
              <a:ext uri="{FF2B5EF4-FFF2-40B4-BE49-F238E27FC236}">
                <a16:creationId xmlns:a16="http://schemas.microsoft.com/office/drawing/2014/main" id="{9E746FB4-5961-C609-311C-5C78F09E043A}"/>
              </a:ext>
            </a:extLst>
          </p:cNvPr>
          <p:cNvSpPr txBox="1"/>
          <p:nvPr userDrawn="1"/>
        </p:nvSpPr>
        <p:spPr>
          <a:xfrm>
            <a:off x="3395700" y="1188000"/>
            <a:ext cx="3536119" cy="453183"/>
          </a:xfrm>
          <a:prstGeom prst="rect">
            <a:avLst/>
          </a:prstGeom>
          <a:solidFill>
            <a:schemeClr val="accent1">
              <a:lumMod val="20000"/>
              <a:lumOff val="80000"/>
            </a:schemeClr>
          </a:solidFill>
        </p:spPr>
        <p:txBody>
          <a:bodyPr wrap="square" tIns="72000" bIns="7200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30" normalizeH="0" baseline="0" noProof="0" dirty="0">
                <a:ln>
                  <a:noFill/>
                </a:ln>
                <a:solidFill>
                  <a:schemeClr val="tx1"/>
                </a:solidFill>
                <a:effectLst/>
                <a:uLnTx/>
                <a:uFillTx/>
                <a:latin typeface="+mn-lt"/>
                <a:ea typeface="+mn-ea"/>
                <a:cs typeface="Segoe UI" panose="020B0502040204020203" pitchFamily="34" charset="0"/>
              </a:rPr>
              <a:t>INITIAL SITUATION</a:t>
            </a:r>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3395700" y="1641183"/>
            <a:ext cx="3536119" cy="3441600"/>
          </a:xfrm>
          <a:solidFill>
            <a:schemeClr val="bg1">
              <a:lumMod val="95000"/>
            </a:schemeClr>
          </a:solidFill>
        </p:spPr>
        <p:txBody>
          <a:bodyPr vert="horz" lIns="144000" tIns="108000" rIns="144000" bIns="108000" rtlCol="0">
            <a:normAutofit/>
          </a:bodyPr>
          <a:lstStyle>
            <a:lvl1pPr>
              <a:defRPr lang="de-DE" dirty="0"/>
            </a:lvl1pPr>
            <a:lvl2pPr>
              <a:defRPr lang="de-DE" dirty="0"/>
            </a:lvl2pPr>
            <a:lvl3pPr>
              <a:defRPr lang="de-DE" dirty="0"/>
            </a:lvl3pPr>
            <a:lvl4pPr>
              <a:defRPr lang="de-DE" dirty="0"/>
            </a:lvl4pPr>
            <a:lvl5pPr>
              <a:defRPr lang="en-US" dirty="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APPROACH/METHOD">
            <a:extLst>
              <a:ext uri="{FF2B5EF4-FFF2-40B4-BE49-F238E27FC236}">
                <a16:creationId xmlns:a16="http://schemas.microsoft.com/office/drawing/2014/main" id="{50304FDD-4EED-BFA7-815D-3C8C18DA3BA9}"/>
              </a:ext>
            </a:extLst>
          </p:cNvPr>
          <p:cNvSpPr txBox="1"/>
          <p:nvPr userDrawn="1"/>
        </p:nvSpPr>
        <p:spPr>
          <a:xfrm>
            <a:off x="7129462" y="1188000"/>
            <a:ext cx="4468019" cy="453183"/>
          </a:xfrm>
          <a:prstGeom prst="rect">
            <a:avLst/>
          </a:prstGeom>
          <a:solidFill>
            <a:schemeClr val="accent1">
              <a:lumMod val="20000"/>
              <a:lumOff val="80000"/>
            </a:schemeClr>
          </a:solidFill>
        </p:spPr>
        <p:txBody>
          <a:bodyPr wrap="square" tIns="72000" bIns="7200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30" normalizeH="0" baseline="0" noProof="0" dirty="0">
                <a:ln>
                  <a:noFill/>
                </a:ln>
                <a:solidFill>
                  <a:schemeClr val="tx1"/>
                </a:solidFill>
                <a:effectLst/>
                <a:uLnTx/>
                <a:uFillTx/>
                <a:latin typeface="+mn-lt"/>
                <a:ea typeface="+mn-ea"/>
                <a:cs typeface="Segoe UI" panose="020B0502040204020203" pitchFamily="34" charset="0"/>
              </a:rPr>
              <a:t>APPROACH/METHOD</a:t>
            </a:r>
          </a:p>
        </p:txBody>
      </p:sp>
      <p:sp>
        <p:nvSpPr>
          <p:cNvPr id="3" name="Inhaltsplatzhalter 2">
            <a:extLst>
              <a:ext uri="{FF2B5EF4-FFF2-40B4-BE49-F238E27FC236}">
                <a16:creationId xmlns:a16="http://schemas.microsoft.com/office/drawing/2014/main" id="{51CDBAF9-0A18-9ED5-C3C0-CD1349CE1A7F}"/>
              </a:ext>
            </a:extLst>
          </p:cNvPr>
          <p:cNvSpPr>
            <a:spLocks noGrp="1"/>
          </p:cNvSpPr>
          <p:nvPr>
            <p:ph sz="quarter" idx="11"/>
          </p:nvPr>
        </p:nvSpPr>
        <p:spPr>
          <a:xfrm>
            <a:off x="7129461" y="1641183"/>
            <a:ext cx="4472736" cy="3441600"/>
          </a:xfrm>
          <a:solidFill>
            <a:schemeClr val="bg1">
              <a:lumMod val="95000"/>
            </a:schemeClr>
          </a:solidFill>
        </p:spPr>
        <p:txBody>
          <a:bodyPr vert="horz" lIns="144000" tIns="108000" rIns="144000" bIns="108000" rtlCol="0">
            <a:normAutofit/>
          </a:bodyPr>
          <a:lstStyle>
            <a:lvl1pPr>
              <a:defRPr lang="de-DE" dirty="0"/>
            </a:lvl1pPr>
            <a:lvl2pPr>
              <a:defRPr lang="de-DE" dirty="0"/>
            </a:lvl2pPr>
            <a:lvl3pPr>
              <a:defRPr lang="de-DE" dirty="0"/>
            </a:lvl3pPr>
            <a:lvl4pPr>
              <a:defRPr lang="de-DE" dirty="0"/>
            </a:lvl4pPr>
            <a:lvl5pPr>
              <a:defRPr lang="en-US" dirty="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12" name="Bildplatzhalter 1">
            <a:extLst>
              <a:ext uri="{FF2B5EF4-FFF2-40B4-BE49-F238E27FC236}">
                <a16:creationId xmlns:a16="http://schemas.microsoft.com/office/drawing/2014/main" id="{1A5CA504-AB3D-24D3-820F-AB6B81BEAB69}"/>
              </a:ext>
            </a:extLst>
          </p:cNvPr>
          <p:cNvSpPr>
            <a:spLocks noGrp="1"/>
          </p:cNvSpPr>
          <p:nvPr>
            <p:ph sz="quarter" idx="17" hasCustomPrompt="1"/>
          </p:nvPr>
        </p:nvSpPr>
        <p:spPr>
          <a:xfrm>
            <a:off x="594000" y="2753584"/>
            <a:ext cx="2602800" cy="2329199"/>
          </a:xfrm>
        </p:spPr>
        <p:txBody>
          <a:bodyPr tIns="180000"/>
          <a:lstStyle>
            <a:lvl1pPr marL="0" indent="0" algn="ctr" rtl="0">
              <a:buNone/>
              <a:defRPr i="1">
                <a:solidFill>
                  <a:schemeClr val="bg2"/>
                </a:solidFill>
              </a:defRPr>
            </a:lvl1pPr>
          </a:lstStyle>
          <a:p>
            <a:pPr lvl="0"/>
            <a:r>
              <a:rPr lang="en-GB" noProof="0" dirty="0"/>
              <a:t>Insert representative picture</a:t>
            </a:r>
          </a:p>
        </p:txBody>
      </p:sp>
      <p:sp>
        <p:nvSpPr>
          <p:cNvPr id="14" name="Rechteck 13">
            <a:extLst>
              <a:ext uri="{FF2B5EF4-FFF2-40B4-BE49-F238E27FC236}">
                <a16:creationId xmlns:a16="http://schemas.microsoft.com/office/drawing/2014/main" id="{3235BF26-CE76-4874-F267-D69227E7CABC}"/>
              </a:ext>
            </a:extLst>
          </p:cNvPr>
          <p:cNvSpPr/>
          <p:nvPr userDrawn="1"/>
        </p:nvSpPr>
        <p:spPr>
          <a:xfrm>
            <a:off x="0" y="5079790"/>
            <a:ext cx="12191999" cy="1386000"/>
          </a:xfrm>
          <a:prstGeom prst="rect">
            <a:avLst/>
          </a:prstGeom>
          <a:solidFill>
            <a:schemeClr val="accent1">
              <a:lumMod val="20000"/>
              <a:lumOff val="80000"/>
            </a:schemeClr>
          </a:solidFill>
          <a:ln w="19050" cap="flat" cmpd="sng" algn="ctr">
            <a:noFill/>
            <a:prstDash val="solid"/>
            <a:miter lim="800000"/>
          </a:ln>
          <a:effectLst/>
        </p:spPr>
        <p:txBody>
          <a:bodyPr lIns="90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Aptos" panose="02110004020202020204"/>
              <a:ea typeface="+mn-ea"/>
              <a:cs typeface="Segoe UI" panose="020B0502040204020203" pitchFamily="34" charset="0"/>
            </a:endParaRPr>
          </a:p>
        </p:txBody>
      </p:sp>
      <p:sp>
        <p:nvSpPr>
          <p:cNvPr id="15" name="CUSTOMER VALUE">
            <a:extLst>
              <a:ext uri="{FF2B5EF4-FFF2-40B4-BE49-F238E27FC236}">
                <a16:creationId xmlns:a16="http://schemas.microsoft.com/office/drawing/2014/main" id="{9E5D0598-2D40-2E33-BFE3-CBD1F3B95420}"/>
              </a:ext>
            </a:extLst>
          </p:cNvPr>
          <p:cNvSpPr txBox="1"/>
          <p:nvPr userDrawn="1"/>
        </p:nvSpPr>
        <p:spPr>
          <a:xfrm>
            <a:off x="594000" y="5278460"/>
            <a:ext cx="1345240" cy="988659"/>
          </a:xfrm>
          <a:prstGeom prst="rect">
            <a:avLst/>
          </a:prstGeom>
          <a:noFill/>
        </p:spPr>
        <p:txBody>
          <a:bodyPr wrap="none" lIns="0" tIns="0" rIns="0" bIns="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30" normalizeH="0" baseline="0" noProof="0" dirty="0">
                <a:ln>
                  <a:noFill/>
                </a:ln>
                <a:solidFill>
                  <a:schemeClr val="tx1"/>
                </a:solidFill>
                <a:effectLst/>
                <a:uLnTx/>
                <a:uFillTx/>
                <a:cs typeface="Segoe UI" panose="020B0502040204020203" pitchFamily="34" charset="0"/>
              </a:rPr>
              <a:t>CUSTOMER</a:t>
            </a:r>
            <a:br>
              <a:rPr kumimoji="0" lang="en-GB" sz="2000" b="0" i="0" u="none" strike="noStrike" kern="0" cap="none" spc="30" normalizeH="0" baseline="0" noProof="0" dirty="0">
                <a:ln>
                  <a:noFill/>
                </a:ln>
                <a:solidFill>
                  <a:schemeClr val="tx1"/>
                </a:solidFill>
                <a:effectLst/>
                <a:uLnTx/>
                <a:uFillTx/>
                <a:cs typeface="Segoe UI" panose="020B0502040204020203" pitchFamily="34" charset="0"/>
              </a:rPr>
            </a:br>
            <a:r>
              <a:rPr kumimoji="0" lang="en-GB" sz="2000" b="0" i="0" u="none" strike="noStrike" kern="0" cap="none" spc="30" normalizeH="0" baseline="0" noProof="0" dirty="0">
                <a:ln>
                  <a:noFill/>
                </a:ln>
                <a:solidFill>
                  <a:schemeClr val="tx1"/>
                </a:solidFill>
                <a:effectLst/>
                <a:uLnTx/>
                <a:uFillTx/>
                <a:cs typeface="Segoe UI" panose="020B0502040204020203" pitchFamily="34" charset="0"/>
              </a:rPr>
              <a:t>ADDED</a:t>
            </a:r>
            <a:br>
              <a:rPr kumimoji="0" lang="en-GB" sz="2000" b="0" i="0" u="none" strike="noStrike" kern="0" cap="none" spc="30" normalizeH="0" baseline="0" noProof="0" dirty="0">
                <a:ln>
                  <a:noFill/>
                </a:ln>
                <a:solidFill>
                  <a:schemeClr val="tx1"/>
                </a:solidFill>
                <a:effectLst/>
                <a:uLnTx/>
                <a:uFillTx/>
                <a:cs typeface="Segoe UI" panose="020B0502040204020203" pitchFamily="34" charset="0"/>
              </a:rPr>
            </a:br>
            <a:r>
              <a:rPr kumimoji="0" lang="en-GB" sz="2000" b="0" i="0" u="none" strike="noStrike" kern="0" cap="none" spc="30" normalizeH="0" baseline="0" noProof="0" dirty="0">
                <a:ln>
                  <a:noFill/>
                </a:ln>
                <a:solidFill>
                  <a:schemeClr val="tx1"/>
                </a:solidFill>
                <a:effectLst/>
                <a:uLnTx/>
                <a:uFillTx/>
                <a:cs typeface="Segoe UI" panose="020B0502040204020203" pitchFamily="34" charset="0"/>
              </a:rPr>
              <a:t>VALUE</a:t>
            </a:r>
          </a:p>
        </p:txBody>
      </p:sp>
      <p:cxnSp>
        <p:nvCxnSpPr>
          <p:cNvPr id="16" name="Gerader Verbinder 15">
            <a:extLst>
              <a:ext uri="{FF2B5EF4-FFF2-40B4-BE49-F238E27FC236}">
                <a16:creationId xmlns:a16="http://schemas.microsoft.com/office/drawing/2014/main" id="{24B7E4D2-A9CB-AA7B-C801-CD7FEDF8537D}"/>
              </a:ext>
            </a:extLst>
          </p:cNvPr>
          <p:cNvCxnSpPr/>
          <p:nvPr userDrawn="1"/>
        </p:nvCxnSpPr>
        <p:spPr>
          <a:xfrm>
            <a:off x="2259013" y="5278790"/>
            <a:ext cx="0" cy="988659"/>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Inhaltsplatzhalter 4">
            <a:extLst>
              <a:ext uri="{FF2B5EF4-FFF2-40B4-BE49-F238E27FC236}">
                <a16:creationId xmlns:a16="http://schemas.microsoft.com/office/drawing/2014/main" id="{C95744BE-1F34-66AA-500C-51A808CB6D67}"/>
              </a:ext>
            </a:extLst>
          </p:cNvPr>
          <p:cNvSpPr>
            <a:spLocks noGrp="1"/>
          </p:cNvSpPr>
          <p:nvPr>
            <p:ph sz="quarter" idx="21"/>
          </p:nvPr>
        </p:nvSpPr>
        <p:spPr>
          <a:xfrm>
            <a:off x="2459038" y="5278790"/>
            <a:ext cx="4472779" cy="1152173"/>
          </a:xfrm>
        </p:spPr>
        <p:txBody>
          <a:bodyPr/>
          <a:lstStyle/>
          <a:p>
            <a:pPr lvl="0"/>
            <a:r>
              <a:rPr lang="de-DE"/>
              <a:t>Mastertextformat bearbeiten</a:t>
            </a:r>
          </a:p>
          <a:p>
            <a:pPr lvl="1"/>
            <a:r>
              <a:rPr lang="de-DE"/>
              <a:t>Zweite Ebene</a:t>
            </a:r>
          </a:p>
        </p:txBody>
      </p:sp>
      <p:sp>
        <p:nvSpPr>
          <p:cNvPr id="18" name="Inhaltsplatzhalter 5">
            <a:extLst>
              <a:ext uri="{FF2B5EF4-FFF2-40B4-BE49-F238E27FC236}">
                <a16:creationId xmlns:a16="http://schemas.microsoft.com/office/drawing/2014/main" id="{71EDA26C-82AF-8CEB-3AB4-956894F0ABC2}"/>
              </a:ext>
            </a:extLst>
          </p:cNvPr>
          <p:cNvSpPr>
            <a:spLocks noGrp="1"/>
          </p:cNvSpPr>
          <p:nvPr>
            <p:ph sz="quarter" idx="22"/>
          </p:nvPr>
        </p:nvSpPr>
        <p:spPr>
          <a:xfrm>
            <a:off x="7129461" y="5278790"/>
            <a:ext cx="4467227" cy="1152173"/>
          </a:xfrm>
        </p:spPr>
        <p:txBody>
          <a:bodyPr/>
          <a:lstStyle/>
          <a:p>
            <a:pPr lvl="0"/>
            <a:r>
              <a:rPr lang="de-DE"/>
              <a:t>Mastertextformat bearbeiten</a:t>
            </a:r>
          </a:p>
          <a:p>
            <a:pPr lvl="1"/>
            <a:r>
              <a:rPr lang="de-DE"/>
              <a:t>Zweite Ebene</a:t>
            </a:r>
          </a:p>
        </p:txBody>
      </p:sp>
      <p:sp>
        <p:nvSpPr>
          <p:cNvPr id="21" name="Inhaltsplatzhalter 20">
            <a:extLst>
              <a:ext uri="{FF2B5EF4-FFF2-40B4-BE49-F238E27FC236}">
                <a16:creationId xmlns:a16="http://schemas.microsoft.com/office/drawing/2014/main" id="{15B6AFF8-746C-9649-77D3-4EBC79F3D065}"/>
              </a:ext>
            </a:extLst>
          </p:cNvPr>
          <p:cNvSpPr>
            <a:spLocks noGrp="1"/>
          </p:cNvSpPr>
          <p:nvPr>
            <p:ph sz="quarter" idx="23" hasCustomPrompt="1"/>
          </p:nvPr>
        </p:nvSpPr>
        <p:spPr>
          <a:xfrm>
            <a:off x="593999" y="1641183"/>
            <a:ext cx="2602800" cy="913730"/>
          </a:xfrm>
          <a:solidFill>
            <a:schemeClr val="bg1">
              <a:lumMod val="95000"/>
            </a:schemeClr>
          </a:solidFill>
        </p:spPr>
        <p:txBody>
          <a:bodyPr lIns="144000" tIns="108000" rIns="144000" bIns="108000">
            <a:noAutofit/>
          </a:bodyPr>
          <a:lstStyle>
            <a:lvl1pPr marL="0" indent="0">
              <a:lnSpc>
                <a:spcPct val="114000"/>
              </a:lnSpc>
              <a:spcBef>
                <a:spcPts val="0"/>
              </a:spcBef>
              <a:buNone/>
              <a:defRPr/>
            </a:lvl1pPr>
          </a:lstStyle>
          <a:p>
            <a:pPr marL="0" marR="0" lvl="0" indent="0" algn="l" defTabSz="914400" rtl="0" eaLnBrk="1" fontAlgn="auto" latinLnBrk="0" hangingPunct="1">
              <a:lnSpc>
                <a:spcPct val="114000"/>
              </a:lnSpc>
              <a:spcBef>
                <a:spcPts val="0"/>
              </a:spcBef>
              <a:spcAft>
                <a:spcPts val="0"/>
              </a:spcAft>
              <a:buClr>
                <a:srgbClr val="ED6C05"/>
              </a:buClr>
              <a:buSzTx/>
              <a:buFont typeface="Arial Black" panose="020B0A04020102020204" pitchFamily="34" charset="0"/>
              <a:buNone/>
              <a:tabLst/>
              <a:defRPr/>
            </a:pPr>
            <a:r>
              <a:rPr lang="en-GB" noProof="0" dirty="0"/>
              <a:t>Describe customer generically (name only if authorised</a:t>
            </a:r>
            <a:r>
              <a:rPr kumimoji="0" lang="en-GB" sz="1600" b="0" i="0" u="none" strike="noStrike" kern="1200" cap="none" spc="0" normalizeH="0" baseline="0" noProof="0" dirty="0">
                <a:ln>
                  <a:noFill/>
                </a:ln>
                <a:solidFill>
                  <a:prstClr val="black">
                    <a:lumMod val="75000"/>
                    <a:lumOff val="25000"/>
                  </a:prstClr>
                </a:solidFill>
                <a:effectLst/>
                <a:uLnTx/>
                <a:uFillTx/>
                <a:latin typeface="Segoe UI" panose="020B0502040204020203" pitchFamily="34" charset="0"/>
                <a:ea typeface="+mn-ea"/>
                <a:cs typeface="Segoe UI" panose="020B0502040204020203" pitchFamily="34" charset="0"/>
              </a:rPr>
              <a:t>)</a:t>
            </a:r>
          </a:p>
        </p:txBody>
      </p:sp>
    </p:spTree>
    <p:extLst>
      <p:ext uri="{BB962C8B-B14F-4D97-AF65-F5344CB8AC3E}">
        <p14:creationId xmlns:p14="http://schemas.microsoft.com/office/powerpoint/2010/main" val="15449540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902" userDrawn="1">
          <p15:clr>
            <a:srgbClr val="FBAE40"/>
          </p15:clr>
        </p15:guide>
        <p15:guide id="3" pos="377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6pt_Title_1colour_Le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89C1EB-3451-6956-D8A2-F54E866D5562}"/>
              </a:ext>
            </a:extLst>
          </p:cNvPr>
          <p:cNvSpPr>
            <a:spLocks noGrp="1"/>
          </p:cNvSpPr>
          <p:nvPr>
            <p:ph type="title" hasCustomPrompt="1"/>
          </p:nvPr>
        </p:nvSpPr>
        <p:spPr/>
        <p:txBody>
          <a:bodyPr/>
          <a:lstStyle/>
          <a:p>
            <a:r>
              <a:rPr lang="en-US" noProof="0" dirty="0"/>
              <a:t>Title of agenda/content point</a:t>
            </a:r>
            <a:endParaRPr lang="en-US" dirty="0"/>
          </a:p>
        </p:txBody>
      </p:sp>
    </p:spTree>
    <p:extLst>
      <p:ext uri="{BB962C8B-B14F-4D97-AF65-F5344CB8AC3E}">
        <p14:creationId xmlns:p14="http://schemas.microsoft.com/office/powerpoint/2010/main" val="2016450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6pt_Title_1colour_Bod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083AAE-EF0B-C754-3E8C-136A861E6D98}"/>
              </a:ext>
            </a:extLst>
          </p:cNvPr>
          <p:cNvSpPr>
            <a:spLocks noGrp="1"/>
          </p:cNvSpPr>
          <p:nvPr>
            <p:ph type="title" hasCustomPrompt="1"/>
          </p:nvPr>
        </p:nvSpPr>
        <p:spPr/>
        <p:txBody>
          <a:bodyPr/>
          <a:lstStyle/>
          <a:p>
            <a:r>
              <a:rPr lang="en-US" noProof="0" dirty="0"/>
              <a:t>Title of agenda/content point</a:t>
            </a:r>
            <a:endParaRPr lang="en-US" dirty="0"/>
          </a:p>
        </p:txBody>
      </p:sp>
      <p:sp>
        <p:nvSpPr>
          <p:cNvPr id="5" name="Inhaltsplatzhalter 1">
            <a:extLst>
              <a:ext uri="{FF2B5EF4-FFF2-40B4-BE49-F238E27FC236}">
                <a16:creationId xmlns:a16="http://schemas.microsoft.com/office/drawing/2014/main" id="{94CE9A58-87B8-3E68-6D22-348FE8C27B1F}"/>
              </a:ext>
            </a:extLst>
          </p:cNvPr>
          <p:cNvSpPr>
            <a:spLocks noGrp="1"/>
          </p:cNvSpPr>
          <p:nvPr>
            <p:ph sz="quarter" idx="10"/>
          </p:nvPr>
        </p:nvSpPr>
        <p:spPr>
          <a:xfrm>
            <a:off x="594000" y="1189037"/>
            <a:ext cx="11007450" cy="527367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1270680694"/>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3.sv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13" Type="http://schemas.openxmlformats.org/officeDocument/2006/relationships/image" Target="../media/image3.sv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image" Target="../media/image2.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1.emf"/><Relationship Id="rId5" Type="http://schemas.openxmlformats.org/officeDocument/2006/relationships/slideLayout" Target="../slideLayouts/slideLayout12.xml"/><Relationship Id="rId10" Type="http://schemas.openxmlformats.org/officeDocument/2006/relationships/oleObject" Target="../embeddings/oleObject2.bin"/><Relationship Id="rId4" Type="http://schemas.openxmlformats.org/officeDocument/2006/relationships/slideLayout" Target="../slideLayouts/slideLayout11.xml"/><Relationship Id="rId9" Type="http://schemas.openxmlformats.org/officeDocument/2006/relationships/tags" Target="../tags/tag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13" Type="http://schemas.openxmlformats.org/officeDocument/2006/relationships/image" Target="../media/image5.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image" Target="../media/image1.emf"/><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oleObject" Target="../embeddings/oleObject3.bin"/><Relationship Id="rId5" Type="http://schemas.openxmlformats.org/officeDocument/2006/relationships/slideLayout" Target="../slideLayouts/slideLayout19.xml"/><Relationship Id="rId10" Type="http://schemas.openxmlformats.org/officeDocument/2006/relationships/image" Target="../media/image4.png"/><Relationship Id="rId4" Type="http://schemas.openxmlformats.org/officeDocument/2006/relationships/slideLayout" Target="../slideLayouts/slideLayout18.xml"/><Relationship Id="rId9" Type="http://schemas.openxmlformats.org/officeDocument/2006/relationships/tags" Target="../tags/tag3.xml"/><Relationship Id="rId14" Type="http://schemas.openxmlformats.org/officeDocument/2006/relationships/image" Target="../media/image6.svg"/></Relationships>
</file>

<file path=ppt/slideMasters/_rels/slideMaster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slideLayout" Target="../slideLayouts/slideLayout24.xml"/><Relationship Id="rId7" Type="http://schemas.openxmlformats.org/officeDocument/2006/relationships/tags" Target="../tags/tag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theme" Target="../theme/theme4.xml"/><Relationship Id="rId11" Type="http://schemas.openxmlformats.org/officeDocument/2006/relationships/image" Target="../media/image12.jpeg"/><Relationship Id="rId5" Type="http://schemas.openxmlformats.org/officeDocument/2006/relationships/slideLayout" Target="../slideLayouts/slideLayout26.xml"/><Relationship Id="rId10" Type="http://schemas.openxmlformats.org/officeDocument/2006/relationships/image" Target="../media/image11.png"/><Relationship Id="rId4" Type="http://schemas.openxmlformats.org/officeDocument/2006/relationships/slideLayout" Target="../slideLayouts/slideLayout25.xml"/><Relationship Id="rId9" Type="http://schemas.openxmlformats.org/officeDocument/2006/relationships/image" Target="../media/image1.emf"/></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theme" Target="../theme/theme5.xml"/><Relationship Id="rId7" Type="http://schemas.openxmlformats.org/officeDocument/2006/relationships/image" Target="../media/image11.pn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tags" Target="../tags/tag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0B12EB50-C1B1-67CA-E63F-F08721568440}"/>
              </a:ext>
            </a:extLst>
          </p:cNvPr>
          <p:cNvGraphicFramePr>
            <a:graphicFrameLocks noChangeAspect="1"/>
          </p:cNvGraphicFramePr>
          <p:nvPr userDrawn="1">
            <p:custDataLst>
              <p:tags r:id="rId9"/>
            </p:custDataLst>
            <p:extLst>
              <p:ext uri="{D42A27DB-BD31-4B8C-83A1-F6EECF244321}">
                <p14:modId xmlns:p14="http://schemas.microsoft.com/office/powerpoint/2010/main" val="298882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0" imgW="409" imgH="409" progId="TCLayout.ActiveDocument.1">
                  <p:embed/>
                </p:oleObj>
              </mc:Choice>
              <mc:Fallback>
                <p:oleObj name="think-cell Folie" r:id="rId10" imgW="409" imgH="409" progId="TCLayout.ActiveDocument.1">
                  <p:embed/>
                  <p:pic>
                    <p:nvPicPr>
                      <p:cNvPr id="0" name=""/>
                      <p:cNvPicPr/>
                      <p:nvPr/>
                    </p:nvPicPr>
                    <p:blipFill>
                      <a:blip r:embed="rId11"/>
                      <a:stretch>
                        <a:fillRect/>
                      </a:stretch>
                    </p:blipFill>
                    <p:spPr>
                      <a:xfrm>
                        <a:off x="1588" y="1588"/>
                        <a:ext cx="1588" cy="1588"/>
                      </a:xfrm>
                      <a:prstGeom prst="rect">
                        <a:avLst/>
                      </a:prstGeom>
                    </p:spPr>
                  </p:pic>
                </p:oleObj>
              </mc:Fallback>
            </mc:AlternateContent>
          </a:graphicData>
        </a:graphic>
      </p:graphicFrame>
      <p:grpSp>
        <p:nvGrpSpPr>
          <p:cNvPr id="7" name="Layout Grid" hidden="1">
            <a:extLst>
              <a:ext uri="{FF2B5EF4-FFF2-40B4-BE49-F238E27FC236}">
                <a16:creationId xmlns:a16="http://schemas.microsoft.com/office/drawing/2014/main" id="{9EC898CF-3A0C-9D78-0727-403CD56D24D3}"/>
              </a:ext>
            </a:extLst>
          </p:cNvPr>
          <p:cNvGrpSpPr>
            <a:grpSpLocks noGrp="1" noUngrp="1" noRot="1" noMove="1" noResize="1"/>
          </p:cNvGrpSpPr>
          <p:nvPr userDrawn="1"/>
        </p:nvGrpSpPr>
        <p:grpSpPr>
          <a:xfrm>
            <a:off x="0" y="0"/>
            <a:ext cx="12192002" cy="6858000"/>
            <a:chOff x="-1" y="0"/>
            <a:chExt cx="12192002" cy="6858000"/>
          </a:xfrm>
        </p:grpSpPr>
        <p:sp>
          <p:nvSpPr>
            <p:cNvPr id="8" name="Margin_Left">
              <a:extLst>
                <a:ext uri="{FF2B5EF4-FFF2-40B4-BE49-F238E27FC236}">
                  <a16:creationId xmlns:a16="http://schemas.microsoft.com/office/drawing/2014/main" id="{F14B1979-2EEF-6997-5777-36B21A7D746C}"/>
                </a:ext>
              </a:extLst>
            </p:cNvPr>
            <p:cNvSpPr>
              <a:spLocks noGrp="1" noRot="1" noMove="1" noResize="1" noEditPoints="1" noAdjustHandles="1" noChangeArrowheads="1" noChangeShapeType="1"/>
            </p:cNvSpPr>
            <p:nvPr/>
          </p:nvSpPr>
          <p:spPr>
            <a:xfrm>
              <a:off x="0" y="0"/>
              <a:ext cx="594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9" name="Margin_Right">
              <a:extLst>
                <a:ext uri="{FF2B5EF4-FFF2-40B4-BE49-F238E27FC236}">
                  <a16:creationId xmlns:a16="http://schemas.microsoft.com/office/drawing/2014/main" id="{EEBD1C84-26A5-49BC-FAD9-91B076FF2BD4}"/>
                </a:ext>
              </a:extLst>
            </p:cNvPr>
            <p:cNvSpPr>
              <a:spLocks noGrp="1" noRot="1" noMove="1" noResize="1" noEditPoints="1" noAdjustHandles="1" noChangeArrowheads="1" noChangeShapeType="1"/>
            </p:cNvSpPr>
            <p:nvPr/>
          </p:nvSpPr>
          <p:spPr>
            <a:xfrm>
              <a:off x="11598000" y="0"/>
              <a:ext cx="593999"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0" name="Margin_Top">
              <a:extLst>
                <a:ext uri="{FF2B5EF4-FFF2-40B4-BE49-F238E27FC236}">
                  <a16:creationId xmlns:a16="http://schemas.microsoft.com/office/drawing/2014/main" id="{4A590C54-BE95-6435-4B0E-4F170A5C0470}"/>
                </a:ext>
              </a:extLst>
            </p:cNvPr>
            <p:cNvSpPr>
              <a:spLocks noGrp="1" noRot="1" noMove="1" noResize="1" noEditPoints="1" noAdjustHandles="1" noChangeArrowheads="1" noChangeShapeType="1"/>
            </p:cNvSpPr>
            <p:nvPr/>
          </p:nvSpPr>
          <p:spPr>
            <a:xfrm rot="16200000">
              <a:off x="5997001" y="-5996997"/>
              <a:ext cx="198000" cy="12192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1" name="Margin_Bottom">
              <a:extLst>
                <a:ext uri="{FF2B5EF4-FFF2-40B4-BE49-F238E27FC236}">
                  <a16:creationId xmlns:a16="http://schemas.microsoft.com/office/drawing/2014/main" id="{A8BFAEF7-D05F-B5D7-2D86-FD6944373F60}"/>
                </a:ext>
              </a:extLst>
            </p:cNvPr>
            <p:cNvSpPr>
              <a:spLocks noGrp="1" noRot="1" noMove="1" noResize="1" noEditPoints="1" noAdjustHandles="1" noChangeArrowheads="1" noChangeShapeType="1"/>
            </p:cNvSpPr>
            <p:nvPr/>
          </p:nvSpPr>
          <p:spPr>
            <a:xfrm rot="16200000">
              <a:off x="5898000" y="563998"/>
              <a:ext cx="396000" cy="12192000"/>
            </a:xfrm>
            <a:prstGeom prst="rect">
              <a:avLst/>
            </a:prstGeom>
            <a:solidFill>
              <a:srgbClr val="FF00FF">
                <a:alpha val="25882"/>
              </a:srgbClr>
            </a:solidFill>
            <a:ln w="31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2" name="Main_Title_Sizing">
              <a:extLst>
                <a:ext uri="{FF2B5EF4-FFF2-40B4-BE49-F238E27FC236}">
                  <a16:creationId xmlns:a16="http://schemas.microsoft.com/office/drawing/2014/main" id="{85A0DDAE-642F-4451-5A26-246FEF2FF640}"/>
                </a:ext>
              </a:extLst>
            </p:cNvPr>
            <p:cNvSpPr>
              <a:spLocks noGrp="1" noRot="1" noMove="1" noResize="1" noEditPoints="1" noAdjustHandles="1" noChangeArrowheads="1" noChangeShapeType="1"/>
            </p:cNvSpPr>
            <p:nvPr/>
          </p:nvSpPr>
          <p:spPr>
            <a:xfrm rot="16200000">
              <a:off x="5700001" y="-5501990"/>
              <a:ext cx="792000" cy="12192000"/>
            </a:xfrm>
            <a:prstGeom prst="rect">
              <a:avLst/>
            </a:prstGeom>
            <a:solidFill>
              <a:srgbClr val="FF00FF">
                <a:alpha val="6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3" name="Title_Content_Spacer">
              <a:extLst>
                <a:ext uri="{FF2B5EF4-FFF2-40B4-BE49-F238E27FC236}">
                  <a16:creationId xmlns:a16="http://schemas.microsoft.com/office/drawing/2014/main" id="{5787EBF9-0BB8-07BC-5905-32BA8ED3187E}"/>
                </a:ext>
              </a:extLst>
            </p:cNvPr>
            <p:cNvSpPr>
              <a:spLocks noGrp="1" noRot="1" noMove="1" noResize="1" noEditPoints="1" noAdjustHandles="1" noChangeArrowheads="1" noChangeShapeType="1"/>
            </p:cNvSpPr>
            <p:nvPr/>
          </p:nvSpPr>
          <p:spPr>
            <a:xfrm rot="16200000">
              <a:off x="5997001" y="-5006985"/>
              <a:ext cx="198000" cy="12192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4" name="Spacer 1">
              <a:extLst>
                <a:ext uri="{FF2B5EF4-FFF2-40B4-BE49-F238E27FC236}">
                  <a16:creationId xmlns:a16="http://schemas.microsoft.com/office/drawing/2014/main" id="{90C09F87-F773-AC08-BC30-BF1E238A8B38}"/>
                </a:ext>
              </a:extLst>
            </p:cNvPr>
            <p:cNvSpPr>
              <a:spLocks noGrp="1" noRot="1" noMove="1" noResize="1" noEditPoints="1" noAdjustHandles="1" noChangeArrowheads="1" noChangeShapeType="1"/>
            </p:cNvSpPr>
            <p:nvPr/>
          </p:nvSpPr>
          <p:spPr>
            <a:xfrm>
              <a:off x="1329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5" name="Spacer 2">
              <a:extLst>
                <a:ext uri="{FF2B5EF4-FFF2-40B4-BE49-F238E27FC236}">
                  <a16:creationId xmlns:a16="http://schemas.microsoft.com/office/drawing/2014/main" id="{C14CE9BA-3D7B-731D-BF9D-89634CA7D687}"/>
                </a:ext>
              </a:extLst>
            </p:cNvPr>
            <p:cNvSpPr>
              <a:spLocks noGrp="1" noRot="1" noMove="1" noResize="1" noEditPoints="1" noAdjustHandles="1" noChangeArrowheads="1" noChangeShapeType="1"/>
            </p:cNvSpPr>
            <p:nvPr/>
          </p:nvSpPr>
          <p:spPr>
            <a:xfrm>
              <a:off x="2263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6" name="Spacer 3">
              <a:extLst>
                <a:ext uri="{FF2B5EF4-FFF2-40B4-BE49-F238E27FC236}">
                  <a16:creationId xmlns:a16="http://schemas.microsoft.com/office/drawing/2014/main" id="{84292610-9368-D20A-987C-BCC73C154B30}"/>
                </a:ext>
              </a:extLst>
            </p:cNvPr>
            <p:cNvSpPr>
              <a:spLocks noGrp="1" noRot="1" noMove="1" noResize="1" noEditPoints="1" noAdjustHandles="1" noChangeArrowheads="1" noChangeShapeType="1"/>
            </p:cNvSpPr>
            <p:nvPr/>
          </p:nvSpPr>
          <p:spPr>
            <a:xfrm>
              <a:off x="3196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7" name="Spacer 4">
              <a:extLst>
                <a:ext uri="{FF2B5EF4-FFF2-40B4-BE49-F238E27FC236}">
                  <a16:creationId xmlns:a16="http://schemas.microsoft.com/office/drawing/2014/main" id="{491D6CCC-6C04-BF9C-B500-77D88E4C3C79}"/>
                </a:ext>
              </a:extLst>
            </p:cNvPr>
            <p:cNvSpPr>
              <a:spLocks noGrp="1" noRot="1" noMove="1" noResize="1" noEditPoints="1" noAdjustHandles="1" noChangeArrowheads="1" noChangeShapeType="1"/>
            </p:cNvSpPr>
            <p:nvPr/>
          </p:nvSpPr>
          <p:spPr>
            <a:xfrm>
              <a:off x="4130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8" name="Spacer 5">
              <a:extLst>
                <a:ext uri="{FF2B5EF4-FFF2-40B4-BE49-F238E27FC236}">
                  <a16:creationId xmlns:a16="http://schemas.microsoft.com/office/drawing/2014/main" id="{934028BA-4D13-2732-6A0F-AD2AA1834636}"/>
                </a:ext>
              </a:extLst>
            </p:cNvPr>
            <p:cNvSpPr>
              <a:spLocks noGrp="1" noRot="1" noMove="1" noResize="1" noEditPoints="1" noAdjustHandles="1" noChangeArrowheads="1" noChangeShapeType="1"/>
            </p:cNvSpPr>
            <p:nvPr/>
          </p:nvSpPr>
          <p:spPr>
            <a:xfrm>
              <a:off x="5063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9" name="Spacer 6">
              <a:extLst>
                <a:ext uri="{FF2B5EF4-FFF2-40B4-BE49-F238E27FC236}">
                  <a16:creationId xmlns:a16="http://schemas.microsoft.com/office/drawing/2014/main" id="{7322BF16-C103-4C53-FF08-87B9DE7810CA}"/>
                </a:ext>
              </a:extLst>
            </p:cNvPr>
            <p:cNvSpPr>
              <a:spLocks noGrp="1" noRot="1" noMove="1" noResize="1" noEditPoints="1" noAdjustHandles="1" noChangeArrowheads="1" noChangeShapeType="1"/>
            </p:cNvSpPr>
            <p:nvPr/>
          </p:nvSpPr>
          <p:spPr>
            <a:xfrm>
              <a:off x="5997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0" name="Spacer 7">
              <a:extLst>
                <a:ext uri="{FF2B5EF4-FFF2-40B4-BE49-F238E27FC236}">
                  <a16:creationId xmlns:a16="http://schemas.microsoft.com/office/drawing/2014/main" id="{D12E0B65-7E86-1DB6-CA6C-723C39F72ACC}"/>
                </a:ext>
              </a:extLst>
            </p:cNvPr>
            <p:cNvSpPr>
              <a:spLocks noGrp="1" noRot="1" noMove="1" noResize="1" noEditPoints="1" noAdjustHandles="1" noChangeArrowheads="1" noChangeShapeType="1"/>
            </p:cNvSpPr>
            <p:nvPr/>
          </p:nvSpPr>
          <p:spPr>
            <a:xfrm>
              <a:off x="6930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1" name="Spacer 8">
              <a:extLst>
                <a:ext uri="{FF2B5EF4-FFF2-40B4-BE49-F238E27FC236}">
                  <a16:creationId xmlns:a16="http://schemas.microsoft.com/office/drawing/2014/main" id="{FAEED32B-9DBE-2514-0AA3-9F77D114DC04}"/>
                </a:ext>
              </a:extLst>
            </p:cNvPr>
            <p:cNvSpPr>
              <a:spLocks noGrp="1" noRot="1" noMove="1" noResize="1" noEditPoints="1" noAdjustHandles="1" noChangeArrowheads="1" noChangeShapeType="1"/>
            </p:cNvSpPr>
            <p:nvPr/>
          </p:nvSpPr>
          <p:spPr>
            <a:xfrm>
              <a:off x="7864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2" name="Spacer 9">
              <a:extLst>
                <a:ext uri="{FF2B5EF4-FFF2-40B4-BE49-F238E27FC236}">
                  <a16:creationId xmlns:a16="http://schemas.microsoft.com/office/drawing/2014/main" id="{F3D21BE1-51F1-F263-8D33-1E10072AD511}"/>
                </a:ext>
              </a:extLst>
            </p:cNvPr>
            <p:cNvSpPr>
              <a:spLocks noGrp="1" noRot="1" noMove="1" noResize="1" noEditPoints="1" noAdjustHandles="1" noChangeArrowheads="1" noChangeShapeType="1"/>
            </p:cNvSpPr>
            <p:nvPr/>
          </p:nvSpPr>
          <p:spPr>
            <a:xfrm>
              <a:off x="8797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3" name="Spacer 10">
              <a:extLst>
                <a:ext uri="{FF2B5EF4-FFF2-40B4-BE49-F238E27FC236}">
                  <a16:creationId xmlns:a16="http://schemas.microsoft.com/office/drawing/2014/main" id="{DCAB869B-E38B-B9C7-10D4-8454B31E9E5B}"/>
                </a:ext>
              </a:extLst>
            </p:cNvPr>
            <p:cNvSpPr>
              <a:spLocks noGrp="1" noRot="1" noMove="1" noResize="1" noEditPoints="1" noAdjustHandles="1" noChangeArrowheads="1" noChangeShapeType="1"/>
            </p:cNvSpPr>
            <p:nvPr/>
          </p:nvSpPr>
          <p:spPr>
            <a:xfrm>
              <a:off x="9731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4" name="Spacer 11">
              <a:extLst>
                <a:ext uri="{FF2B5EF4-FFF2-40B4-BE49-F238E27FC236}">
                  <a16:creationId xmlns:a16="http://schemas.microsoft.com/office/drawing/2014/main" id="{88528F97-5FA8-BB4B-F18D-C01E9169403E}"/>
                </a:ext>
              </a:extLst>
            </p:cNvPr>
            <p:cNvSpPr>
              <a:spLocks noGrp="1" noRot="1" noMove="1" noResize="1" noEditPoints="1" noAdjustHandles="1" noChangeArrowheads="1" noChangeShapeType="1"/>
            </p:cNvSpPr>
            <p:nvPr/>
          </p:nvSpPr>
          <p:spPr>
            <a:xfrm>
              <a:off x="10664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5" name="streets_width">
              <a:extLst>
                <a:ext uri="{FF2B5EF4-FFF2-40B4-BE49-F238E27FC236}">
                  <a16:creationId xmlns:a16="http://schemas.microsoft.com/office/drawing/2014/main" id="{043419CE-B90F-0DF3-FEA9-F1284DFA1AC7}"/>
                </a:ext>
              </a:extLst>
            </p:cNvPr>
            <p:cNvSpPr>
              <a:spLocks noGrp="1" noRot="1" noMove="1" noResize="1" noEditPoints="1" noAdjustHandles="1" noChangeArrowheads="1" noChangeShapeType="1"/>
            </p:cNvSpPr>
            <p:nvPr/>
          </p:nvSpPr>
          <p:spPr>
            <a:xfrm rot="16200000">
              <a:off x="11089038" y="480802"/>
              <a:ext cx="84428" cy="931772"/>
            </a:xfrm>
            <a:prstGeom prst="rect">
              <a:avLst/>
            </a:prstGeom>
            <a:solidFill>
              <a:schemeClr val="accent4">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pPr algn="ctr" rtl="0"/>
              <a:endParaRPr lang="en-US" sz="800" noProof="0" dirty="0">
                <a:solidFill>
                  <a:schemeClr val="accent4"/>
                </a:solidFill>
              </a:endParaRPr>
            </a:p>
          </p:txBody>
        </p:sp>
        <p:sp>
          <p:nvSpPr>
            <p:cNvPr id="26" name="Logo_spacing_f">
              <a:extLst>
                <a:ext uri="{FF2B5EF4-FFF2-40B4-BE49-F238E27FC236}">
                  <a16:creationId xmlns:a16="http://schemas.microsoft.com/office/drawing/2014/main" id="{7E264D94-2E6A-8C1A-FAE9-D6D6897F5A40}"/>
                </a:ext>
              </a:extLst>
            </p:cNvPr>
            <p:cNvSpPr>
              <a:spLocks noGrp="1" noRot="1" noMove="1" noResize="1" noEditPoints="1" noAdjustHandles="1" noChangeArrowheads="1" noChangeShapeType="1"/>
            </p:cNvSpPr>
            <p:nvPr/>
          </p:nvSpPr>
          <p:spPr>
            <a:xfrm>
              <a:off x="10120312" y="496008"/>
              <a:ext cx="72349" cy="247650"/>
            </a:xfrm>
            <a:prstGeom prst="rect">
              <a:avLst/>
            </a:prstGeom>
            <a:solidFill>
              <a:schemeClr val="accent4">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US" sz="800" noProof="0" dirty="0">
                  <a:solidFill>
                    <a:schemeClr val="accent4"/>
                  </a:solidFill>
                </a:rPr>
                <a:t>x</a:t>
              </a:r>
            </a:p>
          </p:txBody>
        </p:sp>
        <p:sp>
          <p:nvSpPr>
            <p:cNvPr id="27" name="Logo_spacing_zone">
              <a:extLst>
                <a:ext uri="{FF2B5EF4-FFF2-40B4-BE49-F238E27FC236}">
                  <a16:creationId xmlns:a16="http://schemas.microsoft.com/office/drawing/2014/main" id="{B3975653-DEB4-5387-868B-F1E5B4F5FE9D}"/>
                </a:ext>
              </a:extLst>
            </p:cNvPr>
            <p:cNvSpPr>
              <a:spLocks noGrp="1" noRot="1" noMove="1" noResize="1" noEditPoints="1" noAdjustHandles="1" noChangeArrowheads="1" noChangeShapeType="1"/>
            </p:cNvSpPr>
            <p:nvPr/>
          </p:nvSpPr>
          <p:spPr>
            <a:xfrm>
              <a:off x="9835172" y="425952"/>
              <a:ext cx="247650" cy="72349"/>
            </a:xfrm>
            <a:prstGeom prst="rect">
              <a:avLst/>
            </a:prstGeom>
            <a:solidFill>
              <a:schemeClr val="accent4">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lnSpc>
                  <a:spcPct val="80000"/>
                </a:lnSpc>
              </a:pPr>
              <a:r>
                <a:rPr lang="en-US" sz="800" noProof="0" dirty="0">
                  <a:solidFill>
                    <a:schemeClr val="accent4"/>
                  </a:solidFill>
                </a:rPr>
                <a:t>x</a:t>
              </a:r>
            </a:p>
          </p:txBody>
        </p:sp>
        <p:sp>
          <p:nvSpPr>
            <p:cNvPr id="28" name="Titel 1 Border">
              <a:extLst>
                <a:ext uri="{FF2B5EF4-FFF2-40B4-BE49-F238E27FC236}">
                  <a16:creationId xmlns:a16="http://schemas.microsoft.com/office/drawing/2014/main" id="{9057A725-A8D0-FEC0-2176-0F8895532CAD}"/>
                </a:ext>
              </a:extLst>
            </p:cNvPr>
            <p:cNvSpPr txBox="1">
              <a:spLocks noGrp="1" noRot="1" noMove="1" noResize="1" noEditPoints="1" noAdjustHandles="1" noChangeArrowheads="1" noChangeShapeType="1"/>
            </p:cNvSpPr>
            <p:nvPr/>
          </p:nvSpPr>
          <p:spPr>
            <a:xfrm>
              <a:off x="594002" y="198006"/>
              <a:ext cx="9239444" cy="792000"/>
            </a:xfrm>
            <a:prstGeom prst="rect">
              <a:avLst/>
            </a:prstGeom>
            <a:ln>
              <a:solidFill>
                <a:schemeClr val="accent4"/>
              </a:solidFill>
            </a:ln>
          </p:spPr>
          <p:txBody>
            <a:bodyPr vert="horz" lIns="0" tIns="0" rIns="0" bIns="0" rtlCol="0" anchor="b">
              <a:noAutofit/>
            </a:bodyPr>
            <a:lstStyle>
              <a:lvl1pPr algn="l" defTabSz="914400" rtl="0" eaLnBrk="1" latinLnBrk="0" hangingPunct="1">
                <a:spcBef>
                  <a:spcPct val="0"/>
                </a:spcBef>
                <a:buNone/>
                <a:defRPr sz="2200" kern="1200">
                  <a:solidFill>
                    <a:schemeClr val="accent1"/>
                  </a:solidFill>
                  <a:latin typeface="Segoe UI Semibold" panose="020B0702040204020203" pitchFamily="34" charset="0"/>
                  <a:ea typeface="+mj-ea"/>
                  <a:cs typeface="Segoe UI Semibold" panose="020B0702040204020203" pitchFamily="34" charset="0"/>
                </a:defRPr>
              </a:lvl1pPr>
            </a:lstStyle>
            <a:p>
              <a:pPr rtl="0">
                <a:lnSpc>
                  <a:spcPct val="114000"/>
                </a:lnSpc>
              </a:pPr>
              <a:endParaRPr lang="en-US" sz="2500" noProof="0" dirty="0">
                <a:latin typeface="Segoe UI Light" panose="020B0502040204020203" pitchFamily="34" charset="0"/>
                <a:cs typeface="Segoe UI Light" panose="020B0502040204020203" pitchFamily="34" charset="0"/>
              </a:endParaRPr>
            </a:p>
          </p:txBody>
        </p:sp>
        <p:sp>
          <p:nvSpPr>
            <p:cNvPr id="29" name="Rechteck 28">
              <a:extLst>
                <a:ext uri="{FF2B5EF4-FFF2-40B4-BE49-F238E27FC236}">
                  <a16:creationId xmlns:a16="http://schemas.microsoft.com/office/drawing/2014/main" id="{66D8FA60-1C92-A68A-41AB-DEDAB4EA3B70}"/>
                </a:ext>
              </a:extLst>
            </p:cNvPr>
            <p:cNvSpPr>
              <a:spLocks noGrp="1" noRot="1" noMove="1" noResize="1" noEditPoints="1" noAdjustHandles="1" noChangeArrowheads="1" noChangeShapeType="1"/>
            </p:cNvSpPr>
            <p:nvPr/>
          </p:nvSpPr>
          <p:spPr>
            <a:xfrm rot="16200000">
              <a:off x="6041230" y="619200"/>
              <a:ext cx="109538" cy="12192000"/>
            </a:xfrm>
            <a:prstGeom prst="rect">
              <a:avLst/>
            </a:prstGeom>
            <a:solidFill>
              <a:srgbClr val="00FFFF">
                <a:alpha val="25882"/>
              </a:srgbClr>
            </a:solidFill>
            <a:ln w="3175">
              <a:solidFill>
                <a:srgbClr val="00FFFF"/>
              </a:solid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pPr rtl="0"/>
              <a:r>
                <a:rPr lang="en-US" sz="900" noProof="0" dirty="0">
                  <a:solidFill>
                    <a:srgbClr val="0099CC"/>
                  </a:solidFill>
                </a:rPr>
                <a:t>16pt_Height</a:t>
              </a:r>
            </a:p>
          </p:txBody>
        </p:sp>
        <p:sp>
          <p:nvSpPr>
            <p:cNvPr id="30" name="Rechteck 29">
              <a:extLst>
                <a:ext uri="{FF2B5EF4-FFF2-40B4-BE49-F238E27FC236}">
                  <a16:creationId xmlns:a16="http://schemas.microsoft.com/office/drawing/2014/main" id="{C37BC765-E38E-706E-2CD7-57F42F15082C}"/>
                </a:ext>
              </a:extLst>
            </p:cNvPr>
            <p:cNvSpPr>
              <a:spLocks noGrp="1" noRot="1" noMove="1" noResize="1" noEditPoints="1" noAdjustHandles="1" noChangeArrowheads="1" noChangeShapeType="1"/>
            </p:cNvSpPr>
            <p:nvPr/>
          </p:nvSpPr>
          <p:spPr>
            <a:xfrm rot="16200000">
              <a:off x="6041230" y="226800"/>
              <a:ext cx="109538" cy="12192000"/>
            </a:xfrm>
            <a:prstGeom prst="rect">
              <a:avLst/>
            </a:prstGeom>
            <a:solidFill>
              <a:srgbClr val="00FFFF">
                <a:alpha val="25882"/>
              </a:srgbClr>
            </a:solidFill>
            <a:ln w="3175">
              <a:solidFill>
                <a:srgbClr val="00FFFF"/>
              </a:solid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pPr rtl="0"/>
              <a:r>
                <a:rPr lang="en-US" sz="900" noProof="0" dirty="0">
                  <a:solidFill>
                    <a:srgbClr val="0099CC"/>
                  </a:solidFill>
                </a:rPr>
                <a:t>16pt_Height_Textkörper</a:t>
              </a:r>
            </a:p>
          </p:txBody>
        </p:sp>
      </p:grpSp>
      <p:grpSp>
        <p:nvGrpSpPr>
          <p:cNvPr id="31" name="Bullet_Spacers_20pt" hidden="1">
            <a:extLst>
              <a:ext uri="{FF2B5EF4-FFF2-40B4-BE49-F238E27FC236}">
                <a16:creationId xmlns:a16="http://schemas.microsoft.com/office/drawing/2014/main" id="{53BECDCA-8775-E3F9-592A-1392C3FAEDC8}"/>
              </a:ext>
            </a:extLst>
          </p:cNvPr>
          <p:cNvGrpSpPr>
            <a:grpSpLocks noGrp="1" noUngrp="1" noRot="1" noMove="1" noResize="1"/>
          </p:cNvGrpSpPr>
          <p:nvPr userDrawn="1"/>
        </p:nvGrpSpPr>
        <p:grpSpPr>
          <a:xfrm>
            <a:off x="594000" y="1188000"/>
            <a:ext cx="1572296" cy="3213107"/>
            <a:chOff x="594000" y="1164680"/>
            <a:chExt cx="1572296" cy="2357483"/>
          </a:xfrm>
        </p:grpSpPr>
        <p:sp>
          <p:nvSpPr>
            <p:cNvPr id="32" name="Rechteck 31">
              <a:extLst>
                <a:ext uri="{FF2B5EF4-FFF2-40B4-BE49-F238E27FC236}">
                  <a16:creationId xmlns:a16="http://schemas.microsoft.com/office/drawing/2014/main" id="{38B44F55-2BA7-7B6E-5EC9-1D8AB9430873}"/>
                </a:ext>
              </a:extLst>
            </p:cNvPr>
            <p:cNvSpPr>
              <a:spLocks noGrp="1" noRot="1" noMove="1" noResize="1" noEditPoints="1" noAdjustHandles="1" noChangeArrowheads="1" noChangeShapeType="1"/>
            </p:cNvSpPr>
            <p:nvPr userDrawn="1"/>
          </p:nvSpPr>
          <p:spPr>
            <a:xfrm>
              <a:off x="594000" y="1164680"/>
              <a:ext cx="216000" cy="385009"/>
            </a:xfrm>
            <a:prstGeom prst="rect">
              <a:avLst/>
            </a:prstGeom>
            <a:solidFill>
              <a:schemeClr val="accent1">
                <a:alpha val="71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t" anchorCtr="0"/>
            <a:lstStyle/>
            <a:p>
              <a:pPr algn="l"/>
              <a:r>
                <a:rPr lang="en-US" sz="600" i="1" dirty="0">
                  <a:solidFill>
                    <a:schemeClr val="accent1">
                      <a:lumMod val="75000"/>
                    </a:schemeClr>
                  </a:solidFill>
                </a:rPr>
                <a:t>Bullet point spacers calculated for font size 25 pt</a:t>
              </a:r>
            </a:p>
          </p:txBody>
        </p:sp>
        <p:sp>
          <p:nvSpPr>
            <p:cNvPr id="33" name="Rechteck 32">
              <a:extLst>
                <a:ext uri="{FF2B5EF4-FFF2-40B4-BE49-F238E27FC236}">
                  <a16:creationId xmlns:a16="http://schemas.microsoft.com/office/drawing/2014/main" id="{41E2158F-A159-B740-1F78-27F0BCFF6622}"/>
                </a:ext>
              </a:extLst>
            </p:cNvPr>
            <p:cNvSpPr>
              <a:spLocks noGrp="1" noRot="1" noMove="1" noResize="1" noEditPoints="1" noAdjustHandles="1" noChangeArrowheads="1" noChangeShapeType="1"/>
            </p:cNvSpPr>
            <p:nvPr userDrawn="1"/>
          </p:nvSpPr>
          <p:spPr>
            <a:xfrm>
              <a:off x="810000" y="1319977"/>
              <a:ext cx="216000" cy="385009"/>
            </a:xfrm>
            <a:prstGeom prst="rect">
              <a:avLst/>
            </a:prstGeom>
            <a:solidFill>
              <a:schemeClr val="accent1">
                <a:alpha val="71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hteck 33">
              <a:extLst>
                <a:ext uri="{FF2B5EF4-FFF2-40B4-BE49-F238E27FC236}">
                  <a16:creationId xmlns:a16="http://schemas.microsoft.com/office/drawing/2014/main" id="{32A461E6-9816-2C48-B837-E37B948AAD5C}"/>
                </a:ext>
              </a:extLst>
            </p:cNvPr>
            <p:cNvSpPr>
              <a:spLocks noGrp="1" noRot="1" noMove="1" noResize="1" noEditPoints="1" noAdjustHandles="1" noChangeArrowheads="1" noChangeShapeType="1"/>
            </p:cNvSpPr>
            <p:nvPr userDrawn="1"/>
          </p:nvSpPr>
          <p:spPr>
            <a:xfrm>
              <a:off x="1026000" y="1679087"/>
              <a:ext cx="142537"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hteck 34">
              <a:extLst>
                <a:ext uri="{FF2B5EF4-FFF2-40B4-BE49-F238E27FC236}">
                  <a16:creationId xmlns:a16="http://schemas.microsoft.com/office/drawing/2014/main" id="{28E277ED-AAA4-655F-93AE-D1DDC62775FB}"/>
                </a:ext>
              </a:extLst>
            </p:cNvPr>
            <p:cNvSpPr>
              <a:spLocks noGrp="1" noRot="1" noMove="1" noResize="1" noEditPoints="1" noAdjustHandles="1" noChangeArrowheads="1" noChangeShapeType="1"/>
            </p:cNvSpPr>
            <p:nvPr userDrawn="1"/>
          </p:nvSpPr>
          <p:spPr>
            <a:xfrm>
              <a:off x="1168537" y="1843934"/>
              <a:ext cx="142537"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hteck 35">
              <a:extLst>
                <a:ext uri="{FF2B5EF4-FFF2-40B4-BE49-F238E27FC236}">
                  <a16:creationId xmlns:a16="http://schemas.microsoft.com/office/drawing/2014/main" id="{4E67ABC8-C46C-80DD-4C58-B58808E7FFDE}"/>
                </a:ext>
              </a:extLst>
            </p:cNvPr>
            <p:cNvSpPr>
              <a:spLocks noGrp="1" noRot="1" noMove="1" noResize="1" noEditPoints="1" noAdjustHandles="1" noChangeArrowheads="1" noChangeShapeType="1"/>
            </p:cNvSpPr>
            <p:nvPr userDrawn="1"/>
          </p:nvSpPr>
          <p:spPr>
            <a:xfrm>
              <a:off x="1311074" y="2008780"/>
              <a:ext cx="142537"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hteck 36">
              <a:extLst>
                <a:ext uri="{FF2B5EF4-FFF2-40B4-BE49-F238E27FC236}">
                  <a16:creationId xmlns:a16="http://schemas.microsoft.com/office/drawing/2014/main" id="{A180DAFB-952D-0917-B7EE-3207EA1C3AAE}"/>
                </a:ext>
              </a:extLst>
            </p:cNvPr>
            <p:cNvSpPr>
              <a:spLocks noGrp="1" noRot="1" noMove="1" noResize="1" noEditPoints="1" noAdjustHandles="1" noChangeArrowheads="1" noChangeShapeType="1"/>
            </p:cNvSpPr>
            <p:nvPr userDrawn="1"/>
          </p:nvSpPr>
          <p:spPr>
            <a:xfrm>
              <a:off x="1453611" y="2173627"/>
              <a:ext cx="142537"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hteck 37">
              <a:extLst>
                <a:ext uri="{FF2B5EF4-FFF2-40B4-BE49-F238E27FC236}">
                  <a16:creationId xmlns:a16="http://schemas.microsoft.com/office/drawing/2014/main" id="{0F107501-9380-2924-A177-AB24CD8E0DF6}"/>
                </a:ext>
              </a:extLst>
            </p:cNvPr>
            <p:cNvSpPr>
              <a:spLocks noGrp="1" noRot="1" noMove="1" noResize="1" noEditPoints="1" noAdjustHandles="1" noChangeArrowheads="1" noChangeShapeType="1"/>
            </p:cNvSpPr>
            <p:nvPr userDrawn="1"/>
          </p:nvSpPr>
          <p:spPr>
            <a:xfrm>
              <a:off x="1596148" y="2338474"/>
              <a:ext cx="142537" cy="602529"/>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hteck 38">
              <a:extLst>
                <a:ext uri="{FF2B5EF4-FFF2-40B4-BE49-F238E27FC236}">
                  <a16:creationId xmlns:a16="http://schemas.microsoft.com/office/drawing/2014/main" id="{F158F3E9-8B2A-97E2-CA43-55D2B3BC1B77}"/>
                </a:ext>
              </a:extLst>
            </p:cNvPr>
            <p:cNvSpPr>
              <a:spLocks noGrp="1" noRot="1" noMove="1" noResize="1" noEditPoints="1" noAdjustHandles="1" noChangeArrowheads="1" noChangeShapeType="1"/>
            </p:cNvSpPr>
            <p:nvPr userDrawn="1"/>
          </p:nvSpPr>
          <p:spPr>
            <a:xfrm>
              <a:off x="1738685" y="2503320"/>
              <a:ext cx="142537" cy="602529"/>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hteck 39">
              <a:extLst>
                <a:ext uri="{FF2B5EF4-FFF2-40B4-BE49-F238E27FC236}">
                  <a16:creationId xmlns:a16="http://schemas.microsoft.com/office/drawing/2014/main" id="{A303A7ED-B739-C26D-B5F2-B8F8E3B1E2E8}"/>
                </a:ext>
              </a:extLst>
            </p:cNvPr>
            <p:cNvSpPr>
              <a:spLocks noGrp="1" noRot="1" noMove="1" noResize="1" noEditPoints="1" noAdjustHandles="1" noChangeArrowheads="1" noChangeShapeType="1"/>
            </p:cNvSpPr>
            <p:nvPr userDrawn="1"/>
          </p:nvSpPr>
          <p:spPr>
            <a:xfrm>
              <a:off x="1881222" y="2658089"/>
              <a:ext cx="142537" cy="69922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hteck 40">
              <a:extLst>
                <a:ext uri="{FF2B5EF4-FFF2-40B4-BE49-F238E27FC236}">
                  <a16:creationId xmlns:a16="http://schemas.microsoft.com/office/drawing/2014/main" id="{E5536C27-5402-6F3A-5198-C04C5D6D4BD6}"/>
                </a:ext>
              </a:extLst>
            </p:cNvPr>
            <p:cNvSpPr>
              <a:spLocks noGrp="1" noRot="1" noMove="1" noResize="1" noEditPoints="1" noAdjustHandles="1" noChangeArrowheads="1" noChangeShapeType="1"/>
            </p:cNvSpPr>
            <p:nvPr userDrawn="1"/>
          </p:nvSpPr>
          <p:spPr>
            <a:xfrm>
              <a:off x="2023759" y="2822935"/>
              <a:ext cx="142537" cy="69922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Skirt_Orange">
            <a:extLst>
              <a:ext uri="{FF2B5EF4-FFF2-40B4-BE49-F238E27FC236}">
                <a16:creationId xmlns:a16="http://schemas.microsoft.com/office/drawing/2014/main" id="{1CFCB3A8-46B4-B531-CA13-3531B200A659}"/>
              </a:ext>
            </a:extLst>
          </p:cNvPr>
          <p:cNvSpPr>
            <a:spLocks noGrp="1" noRot="1" noMove="1" noResize="1" noEditPoints="1" noAdjustHandles="1" noChangeArrowheads="1" noChangeShapeType="1"/>
          </p:cNvSpPr>
          <p:nvPr userDrawn="1"/>
        </p:nvSpPr>
        <p:spPr>
          <a:xfrm>
            <a:off x="0" y="6811823"/>
            <a:ext cx="5831681" cy="469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43" name="Skirt_blue">
            <a:extLst>
              <a:ext uri="{FF2B5EF4-FFF2-40B4-BE49-F238E27FC236}">
                <a16:creationId xmlns:a16="http://schemas.microsoft.com/office/drawing/2014/main" id="{C59F8F6B-0482-3D7C-8612-0B7816A55BFB}"/>
              </a:ext>
            </a:extLst>
          </p:cNvPr>
          <p:cNvSpPr>
            <a:spLocks noGrp="1" noRot="1" noMove="1" noResize="1" noEditPoints="1" noAdjustHandles="1" noChangeArrowheads="1" noChangeShapeType="1"/>
          </p:cNvSpPr>
          <p:nvPr userDrawn="1"/>
        </p:nvSpPr>
        <p:spPr>
          <a:xfrm>
            <a:off x="5750721" y="6811823"/>
            <a:ext cx="6441280" cy="46950"/>
          </a:xfrm>
          <a:custGeom>
            <a:avLst/>
            <a:gdLst>
              <a:gd name="connsiteX0" fmla="*/ 0 w 6519862"/>
              <a:gd name="connsiteY0" fmla="*/ 0 h 45719"/>
              <a:gd name="connsiteX1" fmla="*/ 6519862 w 6519862"/>
              <a:gd name="connsiteY1" fmla="*/ 0 h 45719"/>
              <a:gd name="connsiteX2" fmla="*/ 6519862 w 6519862"/>
              <a:gd name="connsiteY2" fmla="*/ 45719 h 45719"/>
              <a:gd name="connsiteX3" fmla="*/ 0 w 6519862"/>
              <a:gd name="connsiteY3" fmla="*/ 45719 h 45719"/>
              <a:gd name="connsiteX4" fmla="*/ 0 w 6519862"/>
              <a:gd name="connsiteY4" fmla="*/ 0 h 45719"/>
              <a:gd name="connsiteX0" fmla="*/ 23812 w 6543674"/>
              <a:gd name="connsiteY0" fmla="*/ 0 h 45719"/>
              <a:gd name="connsiteX1" fmla="*/ 6543674 w 6543674"/>
              <a:gd name="connsiteY1" fmla="*/ 0 h 45719"/>
              <a:gd name="connsiteX2" fmla="*/ 6543674 w 6543674"/>
              <a:gd name="connsiteY2" fmla="*/ 45719 h 45719"/>
              <a:gd name="connsiteX3" fmla="*/ 0 w 6543674"/>
              <a:gd name="connsiteY3" fmla="*/ 45719 h 45719"/>
              <a:gd name="connsiteX4" fmla="*/ 23812 w 6543674"/>
              <a:gd name="connsiteY4" fmla="*/ 0 h 45719"/>
              <a:gd name="connsiteX0" fmla="*/ 30955 w 6550817"/>
              <a:gd name="connsiteY0" fmla="*/ 0 h 45719"/>
              <a:gd name="connsiteX1" fmla="*/ 6550817 w 6550817"/>
              <a:gd name="connsiteY1" fmla="*/ 0 h 45719"/>
              <a:gd name="connsiteX2" fmla="*/ 6550817 w 6550817"/>
              <a:gd name="connsiteY2" fmla="*/ 45719 h 45719"/>
              <a:gd name="connsiteX3" fmla="*/ 0 w 6550817"/>
              <a:gd name="connsiteY3" fmla="*/ 45719 h 45719"/>
              <a:gd name="connsiteX4" fmla="*/ 30955 w 6550817"/>
              <a:gd name="connsiteY4" fmla="*/ 0 h 45719"/>
              <a:gd name="connsiteX0" fmla="*/ 38099 w 6557961"/>
              <a:gd name="connsiteY0" fmla="*/ 0 h 45719"/>
              <a:gd name="connsiteX1" fmla="*/ 6557961 w 6557961"/>
              <a:gd name="connsiteY1" fmla="*/ 0 h 45719"/>
              <a:gd name="connsiteX2" fmla="*/ 6557961 w 6557961"/>
              <a:gd name="connsiteY2" fmla="*/ 45719 h 45719"/>
              <a:gd name="connsiteX3" fmla="*/ 0 w 6557961"/>
              <a:gd name="connsiteY3" fmla="*/ 45719 h 45719"/>
              <a:gd name="connsiteX4" fmla="*/ 38099 w 6557961"/>
              <a:gd name="connsiteY4" fmla="*/ 0 h 45719"/>
              <a:gd name="connsiteX0" fmla="*/ 28574 w 6548436"/>
              <a:gd name="connsiteY0" fmla="*/ 0 h 45719"/>
              <a:gd name="connsiteX1" fmla="*/ 6548436 w 6548436"/>
              <a:gd name="connsiteY1" fmla="*/ 0 h 45719"/>
              <a:gd name="connsiteX2" fmla="*/ 6548436 w 6548436"/>
              <a:gd name="connsiteY2" fmla="*/ 45719 h 45719"/>
              <a:gd name="connsiteX3" fmla="*/ 0 w 6548436"/>
              <a:gd name="connsiteY3" fmla="*/ 45719 h 45719"/>
              <a:gd name="connsiteX4" fmla="*/ 28574 w 6548436"/>
              <a:gd name="connsiteY4" fmla="*/ 0 h 45719"/>
              <a:gd name="connsiteX0" fmla="*/ 35717 w 6555579"/>
              <a:gd name="connsiteY0" fmla="*/ 0 h 45719"/>
              <a:gd name="connsiteX1" fmla="*/ 6555579 w 6555579"/>
              <a:gd name="connsiteY1" fmla="*/ 0 h 45719"/>
              <a:gd name="connsiteX2" fmla="*/ 6555579 w 6555579"/>
              <a:gd name="connsiteY2" fmla="*/ 45719 h 45719"/>
              <a:gd name="connsiteX3" fmla="*/ 0 w 6555579"/>
              <a:gd name="connsiteY3" fmla="*/ 45719 h 45719"/>
              <a:gd name="connsiteX4" fmla="*/ 35717 w 6555579"/>
              <a:gd name="connsiteY4" fmla="*/ 0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5579" h="45719">
                <a:moveTo>
                  <a:pt x="35717" y="0"/>
                </a:moveTo>
                <a:lnTo>
                  <a:pt x="6555579" y="0"/>
                </a:lnTo>
                <a:lnTo>
                  <a:pt x="6555579" y="45719"/>
                </a:lnTo>
                <a:lnTo>
                  <a:pt x="0" y="45719"/>
                </a:lnTo>
                <a:lnTo>
                  <a:pt x="35717"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noProof="0" dirty="0"/>
          </a:p>
        </p:txBody>
      </p:sp>
      <p:pic>
        <p:nvPicPr>
          <p:cNvPr id="44" name="Claim_blue_50percent">
            <a:extLst>
              <a:ext uri="{FF2B5EF4-FFF2-40B4-BE49-F238E27FC236}">
                <a16:creationId xmlns:a16="http://schemas.microsoft.com/office/drawing/2014/main" id="{011779D9-DCF9-44BA-7F5B-31E0C83880A6}"/>
              </a:ext>
            </a:extLst>
          </p:cNvPr>
          <p:cNvPicPr>
            <a:picLocks noGrp="1" noRot="1" noMove="1" noResize="1" noEditPoints="1" noAdjustHandles="1" noChangeArrowheads="1" noChangeShapeType="1" noCrop="1"/>
          </p:cNvPicPr>
          <p:nvPr userDrawn="1"/>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4685246" y="6666019"/>
            <a:ext cx="2683294" cy="105041"/>
          </a:xfrm>
          <a:prstGeom prst="rect">
            <a:avLst/>
          </a:prstGeom>
        </p:spPr>
      </p:pic>
      <p:sp>
        <p:nvSpPr>
          <p:cNvPr id="58" name="fka_NullerNr_ProjNr">
            <a:extLst>
              <a:ext uri="{FF2B5EF4-FFF2-40B4-BE49-F238E27FC236}">
                <a16:creationId xmlns:a16="http://schemas.microsoft.com/office/drawing/2014/main" id="{23961DD2-297B-BAE7-88B0-8569ED67F1D1}"/>
              </a:ext>
            </a:extLst>
          </p:cNvPr>
          <p:cNvSpPr txBox="1">
            <a:spLocks/>
          </p:cNvSpPr>
          <p:nvPr userDrawn="1"/>
        </p:nvSpPr>
        <p:spPr>
          <a:xfrm>
            <a:off x="594000" y="6642000"/>
            <a:ext cx="1274387" cy="138499"/>
          </a:xfrm>
          <a:prstGeom prst="rect">
            <a:avLst/>
          </a:prstGeom>
        </p:spPr>
        <p:txBody>
          <a:bodyPr vert="horz" wrap="none" lIns="0" tIns="0" rIns="0" bIns="0" rtlCol="0" anchor="ctr">
            <a:spAutoFit/>
          </a:bodyPr>
          <a:lstStyle>
            <a:defPPr>
              <a:defRPr lang="de-DE"/>
            </a:defPPr>
            <a:lvl1pPr marL="0" algn="ctr" defTabSz="914400" rtl="0" eaLnBrk="1" latinLnBrk="0" hangingPunct="1">
              <a:defRPr sz="900" kern="1200">
                <a:solidFill>
                  <a:schemeClr val="accent1">
                    <a:alpha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srgbClr val="ADBFC8"/>
                </a:solidFill>
                <a:effectLst/>
                <a:uLnTx/>
                <a:uFillTx/>
                <a:latin typeface="Segoe UI"/>
                <a:ea typeface="+mn-ea"/>
                <a:cs typeface="+mn-cs"/>
              </a:rPr>
              <a:t>24xxx0000 // </a:t>
            </a:r>
            <a:r>
              <a:rPr kumimoji="0" lang="de-DE" sz="900" b="0" i="0" u="none" strike="noStrike" kern="1200" cap="none" spc="0" normalizeH="0" baseline="0" noProof="0" dirty="0" err="1">
                <a:ln>
                  <a:noFill/>
                </a:ln>
                <a:solidFill>
                  <a:srgbClr val="ADBFC8"/>
                </a:solidFill>
                <a:effectLst/>
                <a:uLnTx/>
                <a:uFillTx/>
                <a:latin typeface="Segoe UI"/>
                <a:ea typeface="+mn-ea"/>
                <a:cs typeface="+mn-cs"/>
              </a:rPr>
              <a:t>pNNNNNN</a:t>
            </a:r>
            <a:endParaRPr kumimoji="0" lang="de-DE" sz="900" b="0" i="0" u="none" strike="noStrike" kern="1200" cap="none" spc="0" normalizeH="0" baseline="0" noProof="0" dirty="0">
              <a:ln>
                <a:noFill/>
              </a:ln>
              <a:solidFill>
                <a:srgbClr val="ADBFC8"/>
              </a:solidFill>
              <a:effectLst/>
              <a:uLnTx/>
              <a:uFillTx/>
              <a:latin typeface="Segoe UI"/>
              <a:ea typeface="+mn-ea"/>
              <a:cs typeface="+mn-cs"/>
            </a:endParaRPr>
          </a:p>
        </p:txBody>
      </p:sp>
      <p:sp>
        <p:nvSpPr>
          <p:cNvPr id="4" name="fka_Date">
            <a:extLst>
              <a:ext uri="{FF2B5EF4-FFF2-40B4-BE49-F238E27FC236}">
                <a16:creationId xmlns:a16="http://schemas.microsoft.com/office/drawing/2014/main" id="{6DF2A35D-7421-78D4-9EE0-ABE1E3F9F05E}"/>
              </a:ext>
            </a:extLst>
          </p:cNvPr>
          <p:cNvSpPr txBox="1">
            <a:spLocks/>
          </p:cNvSpPr>
          <p:nvPr userDrawn="1"/>
        </p:nvSpPr>
        <p:spPr>
          <a:xfrm>
            <a:off x="10771200" y="6642001"/>
            <a:ext cx="705321" cy="138499"/>
          </a:xfrm>
          <a:prstGeom prst="rect">
            <a:avLst/>
          </a:prstGeom>
          <a:noFill/>
        </p:spPr>
        <p:txBody>
          <a:bodyPr vert="horz" wrap="none" lIns="0" tIns="0" rIns="0" bIns="0" anchor="ctr" anchorCtr="0">
            <a:spAutoFit/>
          </a:bodyPr>
          <a:lstStyle>
            <a:defPPr>
              <a:defRPr lang="de-DE"/>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solidFill>
                  <a:schemeClr val="accent1">
                    <a:alpha val="50000"/>
                  </a:schemeClr>
                </a:solidFill>
                <a:cs typeface="Segoe UI Light" panose="020B0502040204020203" pitchFamily="34" charset="0"/>
              </a:rPr>
              <a:t>02.12.2025 </a:t>
            </a:r>
            <a:r>
              <a:rPr lang="de-DE">
                <a:solidFill>
                  <a:srgbClr val="E57200">
                    <a:alpha val="50000"/>
                  </a:srgbClr>
                </a:solidFill>
                <a:cs typeface="Segoe UI Light" panose="020B0502040204020203" pitchFamily="34" charset="0"/>
              </a:rPr>
              <a:t>//</a:t>
            </a:r>
            <a:r>
              <a:rPr lang="de-DE">
                <a:solidFill>
                  <a:schemeClr val="accent1">
                    <a:alpha val="50000"/>
                  </a:schemeClr>
                </a:solidFill>
                <a:cs typeface="Segoe UI Light" panose="020B0502040204020203" pitchFamily="34" charset="0"/>
              </a:rPr>
              <a:t> </a:t>
            </a:r>
            <a:endParaRPr lang="en-US" dirty="0">
              <a:solidFill>
                <a:schemeClr val="accent2"/>
              </a:solidFill>
              <a:cs typeface="Segoe UI Light" panose="020B0502040204020203" pitchFamily="34" charset="0"/>
            </a:endParaRPr>
          </a:p>
        </p:txBody>
      </p:sp>
      <p:sp>
        <p:nvSpPr>
          <p:cNvPr id="60" name="fka_SlideNr">
            <a:extLst>
              <a:ext uri="{FF2B5EF4-FFF2-40B4-BE49-F238E27FC236}">
                <a16:creationId xmlns:a16="http://schemas.microsoft.com/office/drawing/2014/main" id="{E9A49E2C-73FF-A86F-0B36-DCB3C98A6736}"/>
              </a:ext>
            </a:extLst>
          </p:cNvPr>
          <p:cNvSpPr txBox="1">
            <a:spLocks/>
          </p:cNvSpPr>
          <p:nvPr userDrawn="1"/>
        </p:nvSpPr>
        <p:spPr>
          <a:xfrm>
            <a:off x="11376348" y="6642000"/>
            <a:ext cx="226023" cy="138499"/>
          </a:xfrm>
          <a:prstGeom prst="rect">
            <a:avLst/>
          </a:prstGeom>
          <a:noFill/>
        </p:spPr>
        <p:txBody>
          <a:bodyPr vert="horz" wrap="none" lIns="0" tIns="0" rIns="0" bIns="0" anchor="ctr" anchorCtr="0">
            <a:spAutoFit/>
          </a:bodyPr>
          <a:lstStyle>
            <a:defPPr>
              <a:defRPr lang="de-DE"/>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8136A60-9018-4324-A70C-FC26AE65B743}" type="slidenum">
              <a:rPr lang="en-US" smtClean="0">
                <a:solidFill>
                  <a:schemeClr val="accent2"/>
                </a:solidFill>
                <a:cs typeface="Segoe UI Light" panose="020B0502040204020203" pitchFamily="34" charset="0"/>
              </a:rPr>
              <a:t>‹#›</a:t>
            </a:fld>
            <a:endParaRPr lang="en-US" dirty="0">
              <a:solidFill>
                <a:schemeClr val="accent2"/>
              </a:solidFill>
              <a:cs typeface="Segoe UI Light" panose="020B0502040204020203" pitchFamily="34" charset="0"/>
            </a:endParaRPr>
          </a:p>
        </p:txBody>
      </p:sp>
      <p:sp>
        <p:nvSpPr>
          <p:cNvPr id="2" name="Placeholder_Main Title"/>
          <p:cNvSpPr>
            <a:spLocks noGrp="1"/>
          </p:cNvSpPr>
          <p:nvPr>
            <p:ph type="title"/>
          </p:nvPr>
        </p:nvSpPr>
        <p:spPr>
          <a:xfrm>
            <a:off x="594000" y="198000"/>
            <a:ext cx="9241200" cy="792000"/>
          </a:xfrm>
          <a:prstGeom prst="rect">
            <a:avLst/>
          </a:prstGeom>
        </p:spPr>
        <p:txBody>
          <a:bodyPr vert="horz" lIns="0" tIns="0" rIns="0" bIns="0" rtlCol="0" anchor="ctr">
            <a:noAutofit/>
          </a:bodyPr>
          <a:lstStyle/>
          <a:p>
            <a:r>
              <a:rPr lang="de-DE" dirty="0"/>
              <a:t>Add title</a:t>
            </a:r>
          </a:p>
        </p:txBody>
      </p:sp>
      <p:sp>
        <p:nvSpPr>
          <p:cNvPr id="3" name="Placeholder_Content"/>
          <p:cNvSpPr>
            <a:spLocks noGrp="1"/>
          </p:cNvSpPr>
          <p:nvPr>
            <p:ph type="body" idx="1"/>
          </p:nvPr>
        </p:nvSpPr>
        <p:spPr>
          <a:xfrm>
            <a:off x="594000" y="1188000"/>
            <a:ext cx="11005200" cy="5274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2576664539"/>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Lst>
  <p:txStyles>
    <p:titleStyle>
      <a:lvl1pPr algn="l" defTabSz="914400" rtl="0" eaLnBrk="1" latinLnBrk="0" hangingPunct="1">
        <a:spcBef>
          <a:spcPct val="0"/>
        </a:spcBef>
        <a:buNone/>
        <a:defRPr sz="2500" kern="1200">
          <a:solidFill>
            <a:schemeClr val="accent1"/>
          </a:solidFill>
          <a:latin typeface="+mj-lt"/>
          <a:ea typeface="+mj-ea"/>
          <a:cs typeface="Arial" pitchFamily="34" charset="0"/>
        </a:defRPr>
      </a:lvl1pPr>
    </p:titleStyle>
    <p:bodyStyle>
      <a:lvl1pPr marL="432000" indent="-432000" algn="l" defTabSz="432000" rtl="0" eaLnBrk="1" latinLnBrk="0" hangingPunct="1">
        <a:lnSpc>
          <a:spcPct val="125000"/>
        </a:lnSpc>
        <a:spcBef>
          <a:spcPts val="1200"/>
        </a:spcBef>
        <a:buClr>
          <a:schemeClr val="accent2"/>
        </a:buClr>
        <a:buFont typeface="Arial Black" panose="020B0A04020102020204" pitchFamily="34" charset="0"/>
        <a:buChar char="»"/>
        <a:defRPr sz="2000" kern="1200">
          <a:solidFill>
            <a:schemeClr val="tx1"/>
          </a:solidFill>
          <a:latin typeface="+mn-lt"/>
          <a:ea typeface="+mn-ea"/>
          <a:cs typeface="Arial" pitchFamily="34" charset="0"/>
        </a:defRPr>
      </a:lvl1pPr>
      <a:lvl2pPr marL="720000" indent="-288000" algn="l" defTabSz="288000" rtl="0" eaLnBrk="1" latinLnBrk="0" hangingPunct="1">
        <a:lnSpc>
          <a:spcPct val="125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2pPr>
      <a:lvl3pPr marL="1008000" indent="-288000" algn="l" defTabSz="288000" rtl="0" eaLnBrk="1" latinLnBrk="0" hangingPunct="1">
        <a:lnSpc>
          <a:spcPct val="125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3pPr>
      <a:lvl4pPr marL="1296000" indent="-288000" algn="l" defTabSz="288000" rtl="0" eaLnBrk="1" latinLnBrk="0" hangingPunct="1">
        <a:lnSpc>
          <a:spcPct val="125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4pPr>
      <a:lvl5pPr marL="1584000" indent="-288000" algn="l" defTabSz="288000" rtl="0" eaLnBrk="1" latinLnBrk="0" hangingPunct="1">
        <a:lnSpc>
          <a:spcPct val="125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orient="horz" pos="2409" userDrawn="1">
          <p15:clr>
            <a:srgbClr val="F26B43"/>
          </p15:clr>
        </p15:guide>
        <p15:guide id="4" orient="horz" pos="749" userDrawn="1">
          <p15:clr>
            <a:srgbClr val="F26B43"/>
          </p15:clr>
        </p15:guide>
        <p15:guide id="5" orient="horz" pos="4071" userDrawn="1">
          <p15:clr>
            <a:srgbClr val="F26B43"/>
          </p15:clr>
        </p15:guide>
        <p15:guide id="6" pos="374" userDrawn="1">
          <p15:clr>
            <a:srgbClr val="F26B43"/>
          </p15:clr>
        </p15:guide>
        <p15:guide id="7" pos="730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3" name="think-cell data - do not delete" hidden="1">
            <a:extLst>
              <a:ext uri="{FF2B5EF4-FFF2-40B4-BE49-F238E27FC236}">
                <a16:creationId xmlns:a16="http://schemas.microsoft.com/office/drawing/2014/main" id="{77CCBB98-6C13-7D26-2D82-80B245181496}"/>
              </a:ext>
            </a:extLst>
          </p:cNvPr>
          <p:cNvGraphicFramePr>
            <a:graphicFrameLocks noChangeAspect="1"/>
          </p:cNvGraphicFramePr>
          <p:nvPr userDrawn="1">
            <p:custDataLst>
              <p:tags r:id="rId9"/>
            </p:custDataLst>
            <p:extLst>
              <p:ext uri="{D42A27DB-BD31-4B8C-83A1-F6EECF244321}">
                <p14:modId xmlns:p14="http://schemas.microsoft.com/office/powerpoint/2010/main" val="35857637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0" imgW="409" imgH="409" progId="TCLayout.ActiveDocument.1">
                  <p:embed/>
                </p:oleObj>
              </mc:Choice>
              <mc:Fallback>
                <p:oleObj name="think-cell Folie" r:id="rId10" imgW="409" imgH="409" progId="TCLayout.ActiveDocument.1">
                  <p:embed/>
                  <p:pic>
                    <p:nvPicPr>
                      <p:cNvPr id="0" name=""/>
                      <p:cNvPicPr/>
                      <p:nvPr/>
                    </p:nvPicPr>
                    <p:blipFill>
                      <a:blip r:embed="rId11"/>
                      <a:stretch>
                        <a:fillRect/>
                      </a:stretch>
                    </p:blipFill>
                    <p:spPr>
                      <a:xfrm>
                        <a:off x="1588" y="1588"/>
                        <a:ext cx="1588" cy="1588"/>
                      </a:xfrm>
                      <a:prstGeom prst="rect">
                        <a:avLst/>
                      </a:prstGeom>
                    </p:spPr>
                  </p:pic>
                </p:oleObj>
              </mc:Fallback>
            </mc:AlternateContent>
          </a:graphicData>
        </a:graphic>
      </p:graphicFrame>
      <p:grpSp>
        <p:nvGrpSpPr>
          <p:cNvPr id="7" name="Layout Grid" hidden="1">
            <a:extLst>
              <a:ext uri="{FF2B5EF4-FFF2-40B4-BE49-F238E27FC236}">
                <a16:creationId xmlns:a16="http://schemas.microsoft.com/office/drawing/2014/main" id="{9EC898CF-3A0C-9D78-0727-403CD56D24D3}"/>
              </a:ext>
            </a:extLst>
          </p:cNvPr>
          <p:cNvGrpSpPr>
            <a:grpSpLocks noGrp="1" noUngrp="1" noRot="1" noMove="1" noResize="1"/>
          </p:cNvGrpSpPr>
          <p:nvPr userDrawn="1"/>
        </p:nvGrpSpPr>
        <p:grpSpPr>
          <a:xfrm>
            <a:off x="0" y="0"/>
            <a:ext cx="12192002" cy="6858000"/>
            <a:chOff x="-1" y="0"/>
            <a:chExt cx="12192002" cy="6858000"/>
          </a:xfrm>
        </p:grpSpPr>
        <p:sp>
          <p:nvSpPr>
            <p:cNvPr id="8" name="Margin_Left">
              <a:extLst>
                <a:ext uri="{FF2B5EF4-FFF2-40B4-BE49-F238E27FC236}">
                  <a16:creationId xmlns:a16="http://schemas.microsoft.com/office/drawing/2014/main" id="{F14B1979-2EEF-6997-5777-36B21A7D746C}"/>
                </a:ext>
              </a:extLst>
            </p:cNvPr>
            <p:cNvSpPr>
              <a:spLocks noGrp="1" noRot="1" noMove="1" noResize="1" noEditPoints="1" noAdjustHandles="1" noChangeArrowheads="1" noChangeShapeType="1"/>
            </p:cNvSpPr>
            <p:nvPr/>
          </p:nvSpPr>
          <p:spPr>
            <a:xfrm>
              <a:off x="0" y="0"/>
              <a:ext cx="594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9" name="Margin_Right">
              <a:extLst>
                <a:ext uri="{FF2B5EF4-FFF2-40B4-BE49-F238E27FC236}">
                  <a16:creationId xmlns:a16="http://schemas.microsoft.com/office/drawing/2014/main" id="{EEBD1C84-26A5-49BC-FAD9-91B076FF2BD4}"/>
                </a:ext>
              </a:extLst>
            </p:cNvPr>
            <p:cNvSpPr>
              <a:spLocks noGrp="1" noRot="1" noMove="1" noResize="1" noEditPoints="1" noAdjustHandles="1" noChangeArrowheads="1" noChangeShapeType="1"/>
            </p:cNvSpPr>
            <p:nvPr/>
          </p:nvSpPr>
          <p:spPr>
            <a:xfrm>
              <a:off x="11598000" y="0"/>
              <a:ext cx="593999"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0" name="Margin_Top">
              <a:extLst>
                <a:ext uri="{FF2B5EF4-FFF2-40B4-BE49-F238E27FC236}">
                  <a16:creationId xmlns:a16="http://schemas.microsoft.com/office/drawing/2014/main" id="{4A590C54-BE95-6435-4B0E-4F170A5C0470}"/>
                </a:ext>
              </a:extLst>
            </p:cNvPr>
            <p:cNvSpPr>
              <a:spLocks noGrp="1" noRot="1" noMove="1" noResize="1" noEditPoints="1" noAdjustHandles="1" noChangeArrowheads="1" noChangeShapeType="1"/>
            </p:cNvSpPr>
            <p:nvPr/>
          </p:nvSpPr>
          <p:spPr>
            <a:xfrm rot="16200000">
              <a:off x="5997001" y="-5996997"/>
              <a:ext cx="198000" cy="12192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1" name="Margin_Bottom">
              <a:extLst>
                <a:ext uri="{FF2B5EF4-FFF2-40B4-BE49-F238E27FC236}">
                  <a16:creationId xmlns:a16="http://schemas.microsoft.com/office/drawing/2014/main" id="{A8BFAEF7-D05F-B5D7-2D86-FD6944373F60}"/>
                </a:ext>
              </a:extLst>
            </p:cNvPr>
            <p:cNvSpPr>
              <a:spLocks noGrp="1" noRot="1" noMove="1" noResize="1" noEditPoints="1" noAdjustHandles="1" noChangeArrowheads="1" noChangeShapeType="1"/>
            </p:cNvSpPr>
            <p:nvPr/>
          </p:nvSpPr>
          <p:spPr>
            <a:xfrm rot="16200000">
              <a:off x="5898000" y="563998"/>
              <a:ext cx="396000" cy="12192000"/>
            </a:xfrm>
            <a:prstGeom prst="rect">
              <a:avLst/>
            </a:prstGeom>
            <a:solidFill>
              <a:srgbClr val="FF00FF">
                <a:alpha val="25882"/>
              </a:srgbClr>
            </a:solidFill>
            <a:ln w="31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2" name="Main_Title_Sizing">
              <a:extLst>
                <a:ext uri="{FF2B5EF4-FFF2-40B4-BE49-F238E27FC236}">
                  <a16:creationId xmlns:a16="http://schemas.microsoft.com/office/drawing/2014/main" id="{85A0DDAE-642F-4451-5A26-246FEF2FF640}"/>
                </a:ext>
              </a:extLst>
            </p:cNvPr>
            <p:cNvSpPr>
              <a:spLocks noGrp="1" noRot="1" noMove="1" noResize="1" noEditPoints="1" noAdjustHandles="1" noChangeArrowheads="1" noChangeShapeType="1"/>
            </p:cNvSpPr>
            <p:nvPr/>
          </p:nvSpPr>
          <p:spPr>
            <a:xfrm rot="16200000">
              <a:off x="5700001" y="-5501990"/>
              <a:ext cx="792000" cy="12192000"/>
            </a:xfrm>
            <a:prstGeom prst="rect">
              <a:avLst/>
            </a:prstGeom>
            <a:solidFill>
              <a:srgbClr val="FF00FF">
                <a:alpha val="6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3" name="Title_Content_Spacer">
              <a:extLst>
                <a:ext uri="{FF2B5EF4-FFF2-40B4-BE49-F238E27FC236}">
                  <a16:creationId xmlns:a16="http://schemas.microsoft.com/office/drawing/2014/main" id="{5787EBF9-0BB8-07BC-5905-32BA8ED3187E}"/>
                </a:ext>
              </a:extLst>
            </p:cNvPr>
            <p:cNvSpPr>
              <a:spLocks noGrp="1" noRot="1" noMove="1" noResize="1" noEditPoints="1" noAdjustHandles="1" noChangeArrowheads="1" noChangeShapeType="1"/>
            </p:cNvSpPr>
            <p:nvPr/>
          </p:nvSpPr>
          <p:spPr>
            <a:xfrm rot="16200000">
              <a:off x="5997001" y="-5006985"/>
              <a:ext cx="198000" cy="12192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4" name="Spacer 1">
              <a:extLst>
                <a:ext uri="{FF2B5EF4-FFF2-40B4-BE49-F238E27FC236}">
                  <a16:creationId xmlns:a16="http://schemas.microsoft.com/office/drawing/2014/main" id="{90C09F87-F773-AC08-BC30-BF1E238A8B38}"/>
                </a:ext>
              </a:extLst>
            </p:cNvPr>
            <p:cNvSpPr>
              <a:spLocks noGrp="1" noRot="1" noMove="1" noResize="1" noEditPoints="1" noAdjustHandles="1" noChangeArrowheads="1" noChangeShapeType="1"/>
            </p:cNvSpPr>
            <p:nvPr/>
          </p:nvSpPr>
          <p:spPr>
            <a:xfrm>
              <a:off x="1329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5" name="Spacer 2">
              <a:extLst>
                <a:ext uri="{FF2B5EF4-FFF2-40B4-BE49-F238E27FC236}">
                  <a16:creationId xmlns:a16="http://schemas.microsoft.com/office/drawing/2014/main" id="{C14CE9BA-3D7B-731D-BF9D-89634CA7D687}"/>
                </a:ext>
              </a:extLst>
            </p:cNvPr>
            <p:cNvSpPr>
              <a:spLocks noGrp="1" noRot="1" noMove="1" noResize="1" noEditPoints="1" noAdjustHandles="1" noChangeArrowheads="1" noChangeShapeType="1"/>
            </p:cNvSpPr>
            <p:nvPr/>
          </p:nvSpPr>
          <p:spPr>
            <a:xfrm>
              <a:off x="2263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6" name="Spacer 3">
              <a:extLst>
                <a:ext uri="{FF2B5EF4-FFF2-40B4-BE49-F238E27FC236}">
                  <a16:creationId xmlns:a16="http://schemas.microsoft.com/office/drawing/2014/main" id="{84292610-9368-D20A-987C-BCC73C154B30}"/>
                </a:ext>
              </a:extLst>
            </p:cNvPr>
            <p:cNvSpPr>
              <a:spLocks noGrp="1" noRot="1" noMove="1" noResize="1" noEditPoints="1" noAdjustHandles="1" noChangeArrowheads="1" noChangeShapeType="1"/>
            </p:cNvSpPr>
            <p:nvPr/>
          </p:nvSpPr>
          <p:spPr>
            <a:xfrm>
              <a:off x="3196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7" name="Spacer 4">
              <a:extLst>
                <a:ext uri="{FF2B5EF4-FFF2-40B4-BE49-F238E27FC236}">
                  <a16:creationId xmlns:a16="http://schemas.microsoft.com/office/drawing/2014/main" id="{491D6CCC-6C04-BF9C-B500-77D88E4C3C79}"/>
                </a:ext>
              </a:extLst>
            </p:cNvPr>
            <p:cNvSpPr>
              <a:spLocks noGrp="1" noRot="1" noMove="1" noResize="1" noEditPoints="1" noAdjustHandles="1" noChangeArrowheads="1" noChangeShapeType="1"/>
            </p:cNvSpPr>
            <p:nvPr/>
          </p:nvSpPr>
          <p:spPr>
            <a:xfrm>
              <a:off x="4130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8" name="Spacer 5">
              <a:extLst>
                <a:ext uri="{FF2B5EF4-FFF2-40B4-BE49-F238E27FC236}">
                  <a16:creationId xmlns:a16="http://schemas.microsoft.com/office/drawing/2014/main" id="{934028BA-4D13-2732-6A0F-AD2AA1834636}"/>
                </a:ext>
              </a:extLst>
            </p:cNvPr>
            <p:cNvSpPr>
              <a:spLocks noGrp="1" noRot="1" noMove="1" noResize="1" noEditPoints="1" noAdjustHandles="1" noChangeArrowheads="1" noChangeShapeType="1"/>
            </p:cNvSpPr>
            <p:nvPr/>
          </p:nvSpPr>
          <p:spPr>
            <a:xfrm>
              <a:off x="5063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9" name="Spacer 6">
              <a:extLst>
                <a:ext uri="{FF2B5EF4-FFF2-40B4-BE49-F238E27FC236}">
                  <a16:creationId xmlns:a16="http://schemas.microsoft.com/office/drawing/2014/main" id="{7322BF16-C103-4C53-FF08-87B9DE7810CA}"/>
                </a:ext>
              </a:extLst>
            </p:cNvPr>
            <p:cNvSpPr>
              <a:spLocks noGrp="1" noRot="1" noMove="1" noResize="1" noEditPoints="1" noAdjustHandles="1" noChangeArrowheads="1" noChangeShapeType="1"/>
            </p:cNvSpPr>
            <p:nvPr/>
          </p:nvSpPr>
          <p:spPr>
            <a:xfrm>
              <a:off x="5997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0" name="Spacer 7">
              <a:extLst>
                <a:ext uri="{FF2B5EF4-FFF2-40B4-BE49-F238E27FC236}">
                  <a16:creationId xmlns:a16="http://schemas.microsoft.com/office/drawing/2014/main" id="{D12E0B65-7E86-1DB6-CA6C-723C39F72ACC}"/>
                </a:ext>
              </a:extLst>
            </p:cNvPr>
            <p:cNvSpPr>
              <a:spLocks noGrp="1" noRot="1" noMove="1" noResize="1" noEditPoints="1" noAdjustHandles="1" noChangeArrowheads="1" noChangeShapeType="1"/>
            </p:cNvSpPr>
            <p:nvPr/>
          </p:nvSpPr>
          <p:spPr>
            <a:xfrm>
              <a:off x="6930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1" name="Spacer 8">
              <a:extLst>
                <a:ext uri="{FF2B5EF4-FFF2-40B4-BE49-F238E27FC236}">
                  <a16:creationId xmlns:a16="http://schemas.microsoft.com/office/drawing/2014/main" id="{FAEED32B-9DBE-2514-0AA3-9F77D114DC04}"/>
                </a:ext>
              </a:extLst>
            </p:cNvPr>
            <p:cNvSpPr>
              <a:spLocks noGrp="1" noRot="1" noMove="1" noResize="1" noEditPoints="1" noAdjustHandles="1" noChangeArrowheads="1" noChangeShapeType="1"/>
            </p:cNvSpPr>
            <p:nvPr/>
          </p:nvSpPr>
          <p:spPr>
            <a:xfrm>
              <a:off x="7864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2" name="Spacer 9">
              <a:extLst>
                <a:ext uri="{FF2B5EF4-FFF2-40B4-BE49-F238E27FC236}">
                  <a16:creationId xmlns:a16="http://schemas.microsoft.com/office/drawing/2014/main" id="{F3D21BE1-51F1-F263-8D33-1E10072AD511}"/>
                </a:ext>
              </a:extLst>
            </p:cNvPr>
            <p:cNvSpPr>
              <a:spLocks noGrp="1" noRot="1" noMove="1" noResize="1" noEditPoints="1" noAdjustHandles="1" noChangeArrowheads="1" noChangeShapeType="1"/>
            </p:cNvSpPr>
            <p:nvPr/>
          </p:nvSpPr>
          <p:spPr>
            <a:xfrm>
              <a:off x="8797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3" name="Spacer 10">
              <a:extLst>
                <a:ext uri="{FF2B5EF4-FFF2-40B4-BE49-F238E27FC236}">
                  <a16:creationId xmlns:a16="http://schemas.microsoft.com/office/drawing/2014/main" id="{DCAB869B-E38B-B9C7-10D4-8454B31E9E5B}"/>
                </a:ext>
              </a:extLst>
            </p:cNvPr>
            <p:cNvSpPr>
              <a:spLocks noGrp="1" noRot="1" noMove="1" noResize="1" noEditPoints="1" noAdjustHandles="1" noChangeArrowheads="1" noChangeShapeType="1"/>
            </p:cNvSpPr>
            <p:nvPr/>
          </p:nvSpPr>
          <p:spPr>
            <a:xfrm>
              <a:off x="9731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4" name="Spacer 11">
              <a:extLst>
                <a:ext uri="{FF2B5EF4-FFF2-40B4-BE49-F238E27FC236}">
                  <a16:creationId xmlns:a16="http://schemas.microsoft.com/office/drawing/2014/main" id="{88528F97-5FA8-BB4B-F18D-C01E9169403E}"/>
                </a:ext>
              </a:extLst>
            </p:cNvPr>
            <p:cNvSpPr>
              <a:spLocks noGrp="1" noRot="1" noMove="1" noResize="1" noEditPoints="1" noAdjustHandles="1" noChangeArrowheads="1" noChangeShapeType="1"/>
            </p:cNvSpPr>
            <p:nvPr/>
          </p:nvSpPr>
          <p:spPr>
            <a:xfrm>
              <a:off x="10664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5" name="streets_width">
              <a:extLst>
                <a:ext uri="{FF2B5EF4-FFF2-40B4-BE49-F238E27FC236}">
                  <a16:creationId xmlns:a16="http://schemas.microsoft.com/office/drawing/2014/main" id="{043419CE-B90F-0DF3-FEA9-F1284DFA1AC7}"/>
                </a:ext>
              </a:extLst>
            </p:cNvPr>
            <p:cNvSpPr>
              <a:spLocks noGrp="1" noRot="1" noMove="1" noResize="1" noEditPoints="1" noAdjustHandles="1" noChangeArrowheads="1" noChangeShapeType="1"/>
            </p:cNvSpPr>
            <p:nvPr/>
          </p:nvSpPr>
          <p:spPr>
            <a:xfrm rot="16200000">
              <a:off x="11089038" y="480802"/>
              <a:ext cx="84428" cy="931772"/>
            </a:xfrm>
            <a:prstGeom prst="rect">
              <a:avLst/>
            </a:prstGeom>
            <a:solidFill>
              <a:schemeClr val="accent4">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pPr algn="ctr" rtl="0"/>
              <a:endParaRPr lang="en-US" sz="800" noProof="0" dirty="0">
                <a:solidFill>
                  <a:schemeClr val="accent4"/>
                </a:solidFill>
              </a:endParaRPr>
            </a:p>
          </p:txBody>
        </p:sp>
        <p:sp>
          <p:nvSpPr>
            <p:cNvPr id="26" name="Logo_spacing_f">
              <a:extLst>
                <a:ext uri="{FF2B5EF4-FFF2-40B4-BE49-F238E27FC236}">
                  <a16:creationId xmlns:a16="http://schemas.microsoft.com/office/drawing/2014/main" id="{7E264D94-2E6A-8C1A-FAE9-D6D6897F5A40}"/>
                </a:ext>
              </a:extLst>
            </p:cNvPr>
            <p:cNvSpPr>
              <a:spLocks noGrp="1" noRot="1" noMove="1" noResize="1" noEditPoints="1" noAdjustHandles="1" noChangeArrowheads="1" noChangeShapeType="1"/>
            </p:cNvSpPr>
            <p:nvPr/>
          </p:nvSpPr>
          <p:spPr>
            <a:xfrm>
              <a:off x="10120312" y="496008"/>
              <a:ext cx="72349" cy="247650"/>
            </a:xfrm>
            <a:prstGeom prst="rect">
              <a:avLst/>
            </a:prstGeom>
            <a:solidFill>
              <a:schemeClr val="accent4">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US" sz="800" noProof="0" dirty="0">
                  <a:solidFill>
                    <a:schemeClr val="accent4"/>
                  </a:solidFill>
                </a:rPr>
                <a:t>x</a:t>
              </a:r>
            </a:p>
          </p:txBody>
        </p:sp>
        <p:sp>
          <p:nvSpPr>
            <p:cNvPr id="27" name="Logo_spacing_zone">
              <a:extLst>
                <a:ext uri="{FF2B5EF4-FFF2-40B4-BE49-F238E27FC236}">
                  <a16:creationId xmlns:a16="http://schemas.microsoft.com/office/drawing/2014/main" id="{B3975653-DEB4-5387-868B-F1E5B4F5FE9D}"/>
                </a:ext>
              </a:extLst>
            </p:cNvPr>
            <p:cNvSpPr>
              <a:spLocks noGrp="1" noRot="1" noMove="1" noResize="1" noEditPoints="1" noAdjustHandles="1" noChangeArrowheads="1" noChangeShapeType="1"/>
            </p:cNvSpPr>
            <p:nvPr/>
          </p:nvSpPr>
          <p:spPr>
            <a:xfrm>
              <a:off x="9835172" y="425952"/>
              <a:ext cx="247650" cy="72349"/>
            </a:xfrm>
            <a:prstGeom prst="rect">
              <a:avLst/>
            </a:prstGeom>
            <a:solidFill>
              <a:schemeClr val="accent4">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lnSpc>
                  <a:spcPct val="80000"/>
                </a:lnSpc>
              </a:pPr>
              <a:r>
                <a:rPr lang="en-US" sz="800" noProof="0" dirty="0">
                  <a:solidFill>
                    <a:schemeClr val="accent4"/>
                  </a:solidFill>
                </a:rPr>
                <a:t>x</a:t>
              </a:r>
            </a:p>
          </p:txBody>
        </p:sp>
        <p:sp>
          <p:nvSpPr>
            <p:cNvPr id="28" name="Titel 1 Border">
              <a:extLst>
                <a:ext uri="{FF2B5EF4-FFF2-40B4-BE49-F238E27FC236}">
                  <a16:creationId xmlns:a16="http://schemas.microsoft.com/office/drawing/2014/main" id="{9057A725-A8D0-FEC0-2176-0F8895532CAD}"/>
                </a:ext>
              </a:extLst>
            </p:cNvPr>
            <p:cNvSpPr txBox="1">
              <a:spLocks noGrp="1" noRot="1" noMove="1" noResize="1" noEditPoints="1" noAdjustHandles="1" noChangeArrowheads="1" noChangeShapeType="1"/>
            </p:cNvSpPr>
            <p:nvPr/>
          </p:nvSpPr>
          <p:spPr>
            <a:xfrm>
              <a:off x="594002" y="198006"/>
              <a:ext cx="9239444" cy="792000"/>
            </a:xfrm>
            <a:prstGeom prst="rect">
              <a:avLst/>
            </a:prstGeom>
            <a:ln>
              <a:solidFill>
                <a:schemeClr val="accent4"/>
              </a:solidFill>
            </a:ln>
          </p:spPr>
          <p:txBody>
            <a:bodyPr vert="horz" lIns="0" tIns="0" rIns="0" bIns="0" rtlCol="0" anchor="b">
              <a:noAutofit/>
            </a:bodyPr>
            <a:lstStyle>
              <a:lvl1pPr algn="l" defTabSz="914400" rtl="0" eaLnBrk="1" latinLnBrk="0" hangingPunct="1">
                <a:spcBef>
                  <a:spcPct val="0"/>
                </a:spcBef>
                <a:buNone/>
                <a:defRPr sz="2200" kern="1200">
                  <a:solidFill>
                    <a:schemeClr val="accent1"/>
                  </a:solidFill>
                  <a:latin typeface="Segoe UI Semibold" panose="020B0702040204020203" pitchFamily="34" charset="0"/>
                  <a:ea typeface="+mj-ea"/>
                  <a:cs typeface="Segoe UI Semibold" panose="020B0702040204020203" pitchFamily="34" charset="0"/>
                </a:defRPr>
              </a:lvl1pPr>
            </a:lstStyle>
            <a:p>
              <a:pPr rtl="0">
                <a:lnSpc>
                  <a:spcPct val="114000"/>
                </a:lnSpc>
              </a:pPr>
              <a:endParaRPr lang="en-US" sz="2500" noProof="0" dirty="0">
                <a:latin typeface="Segoe UI Light" panose="020B0502040204020203" pitchFamily="34" charset="0"/>
                <a:cs typeface="Segoe UI Light" panose="020B0502040204020203" pitchFamily="34" charset="0"/>
              </a:endParaRPr>
            </a:p>
          </p:txBody>
        </p:sp>
        <p:sp>
          <p:nvSpPr>
            <p:cNvPr id="29" name="Rechteck 28">
              <a:extLst>
                <a:ext uri="{FF2B5EF4-FFF2-40B4-BE49-F238E27FC236}">
                  <a16:creationId xmlns:a16="http://schemas.microsoft.com/office/drawing/2014/main" id="{66D8FA60-1C92-A68A-41AB-DEDAB4EA3B70}"/>
                </a:ext>
              </a:extLst>
            </p:cNvPr>
            <p:cNvSpPr>
              <a:spLocks noGrp="1" noRot="1" noMove="1" noResize="1" noEditPoints="1" noAdjustHandles="1" noChangeArrowheads="1" noChangeShapeType="1"/>
            </p:cNvSpPr>
            <p:nvPr/>
          </p:nvSpPr>
          <p:spPr>
            <a:xfrm rot="16200000">
              <a:off x="6041230" y="619200"/>
              <a:ext cx="109538" cy="12192000"/>
            </a:xfrm>
            <a:prstGeom prst="rect">
              <a:avLst/>
            </a:prstGeom>
            <a:solidFill>
              <a:srgbClr val="00FFFF">
                <a:alpha val="25882"/>
              </a:srgbClr>
            </a:solidFill>
            <a:ln w="3175">
              <a:solidFill>
                <a:srgbClr val="00FFFF"/>
              </a:solid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pPr rtl="0"/>
              <a:r>
                <a:rPr lang="en-US" sz="900" noProof="0" dirty="0">
                  <a:solidFill>
                    <a:srgbClr val="0099CC"/>
                  </a:solidFill>
                </a:rPr>
                <a:t>16pt_Height</a:t>
              </a:r>
            </a:p>
          </p:txBody>
        </p:sp>
        <p:sp>
          <p:nvSpPr>
            <p:cNvPr id="30" name="Rechteck 29">
              <a:extLst>
                <a:ext uri="{FF2B5EF4-FFF2-40B4-BE49-F238E27FC236}">
                  <a16:creationId xmlns:a16="http://schemas.microsoft.com/office/drawing/2014/main" id="{C37BC765-E38E-706E-2CD7-57F42F15082C}"/>
                </a:ext>
              </a:extLst>
            </p:cNvPr>
            <p:cNvSpPr>
              <a:spLocks noGrp="1" noRot="1" noMove="1" noResize="1" noEditPoints="1" noAdjustHandles="1" noChangeArrowheads="1" noChangeShapeType="1"/>
            </p:cNvSpPr>
            <p:nvPr/>
          </p:nvSpPr>
          <p:spPr>
            <a:xfrm rot="16200000">
              <a:off x="6041230" y="226800"/>
              <a:ext cx="109538" cy="12192000"/>
            </a:xfrm>
            <a:prstGeom prst="rect">
              <a:avLst/>
            </a:prstGeom>
            <a:solidFill>
              <a:srgbClr val="00FFFF">
                <a:alpha val="25882"/>
              </a:srgbClr>
            </a:solidFill>
            <a:ln w="3175">
              <a:solidFill>
                <a:srgbClr val="00FFFF"/>
              </a:solid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pPr rtl="0"/>
              <a:r>
                <a:rPr lang="en-US" sz="900" noProof="0" dirty="0">
                  <a:solidFill>
                    <a:srgbClr val="0099CC"/>
                  </a:solidFill>
                </a:rPr>
                <a:t>16pt_Height_Textkörper</a:t>
              </a:r>
            </a:p>
          </p:txBody>
        </p:sp>
      </p:grpSp>
      <p:grpSp>
        <p:nvGrpSpPr>
          <p:cNvPr id="4" name="Bullet_Spacers_16pt" hidden="1">
            <a:extLst>
              <a:ext uri="{FF2B5EF4-FFF2-40B4-BE49-F238E27FC236}">
                <a16:creationId xmlns:a16="http://schemas.microsoft.com/office/drawing/2014/main" id="{C4D5D7C7-AA11-5C84-A6E8-FD117B07E794}"/>
              </a:ext>
            </a:extLst>
          </p:cNvPr>
          <p:cNvGrpSpPr/>
          <p:nvPr userDrawn="1"/>
        </p:nvGrpSpPr>
        <p:grpSpPr>
          <a:xfrm>
            <a:off x="596105" y="1190626"/>
            <a:ext cx="972864" cy="1817026"/>
            <a:chOff x="596105" y="1166606"/>
            <a:chExt cx="972864" cy="1817026"/>
          </a:xfrm>
        </p:grpSpPr>
        <p:sp>
          <p:nvSpPr>
            <p:cNvPr id="5" name="Rechteck 4">
              <a:extLst>
                <a:ext uri="{FF2B5EF4-FFF2-40B4-BE49-F238E27FC236}">
                  <a16:creationId xmlns:a16="http://schemas.microsoft.com/office/drawing/2014/main" id="{9A4D8479-477A-D843-30A3-D250616C83F1}"/>
                </a:ext>
              </a:extLst>
            </p:cNvPr>
            <p:cNvSpPr/>
            <p:nvPr userDrawn="1"/>
          </p:nvSpPr>
          <p:spPr>
            <a:xfrm>
              <a:off x="596105" y="1166606"/>
              <a:ext cx="126000" cy="385009"/>
            </a:xfrm>
            <a:prstGeom prst="rect">
              <a:avLst/>
            </a:prstGeom>
            <a:solidFill>
              <a:schemeClr val="accent1">
                <a:alpha val="71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hteck 5">
              <a:extLst>
                <a:ext uri="{FF2B5EF4-FFF2-40B4-BE49-F238E27FC236}">
                  <a16:creationId xmlns:a16="http://schemas.microsoft.com/office/drawing/2014/main" id="{A50016D9-9873-86AD-6DB5-E9551D08B3E4}"/>
                </a:ext>
              </a:extLst>
            </p:cNvPr>
            <p:cNvSpPr/>
            <p:nvPr userDrawn="1"/>
          </p:nvSpPr>
          <p:spPr>
            <a:xfrm>
              <a:off x="722105" y="1207786"/>
              <a:ext cx="126000" cy="385009"/>
            </a:xfrm>
            <a:prstGeom prst="rect">
              <a:avLst/>
            </a:prstGeom>
            <a:solidFill>
              <a:schemeClr val="accent1">
                <a:alpha val="71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hteck 45">
              <a:extLst>
                <a:ext uri="{FF2B5EF4-FFF2-40B4-BE49-F238E27FC236}">
                  <a16:creationId xmlns:a16="http://schemas.microsoft.com/office/drawing/2014/main" id="{56FF57C4-DBF2-20EF-37FF-64E49EC3D6F7}"/>
                </a:ext>
              </a:extLst>
            </p:cNvPr>
            <p:cNvSpPr/>
            <p:nvPr userDrawn="1"/>
          </p:nvSpPr>
          <p:spPr>
            <a:xfrm>
              <a:off x="848105" y="1492284"/>
              <a:ext cx="90108"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hteck 46">
              <a:extLst>
                <a:ext uri="{FF2B5EF4-FFF2-40B4-BE49-F238E27FC236}">
                  <a16:creationId xmlns:a16="http://schemas.microsoft.com/office/drawing/2014/main" id="{187CB421-635D-C4C8-149C-1404B38E32DA}"/>
                </a:ext>
              </a:extLst>
            </p:cNvPr>
            <p:cNvSpPr/>
            <p:nvPr userDrawn="1"/>
          </p:nvSpPr>
          <p:spPr>
            <a:xfrm>
              <a:off x="938213" y="1644684"/>
              <a:ext cx="90108"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hteck 47">
              <a:extLst>
                <a:ext uri="{FF2B5EF4-FFF2-40B4-BE49-F238E27FC236}">
                  <a16:creationId xmlns:a16="http://schemas.microsoft.com/office/drawing/2014/main" id="{00BEF0E6-95BC-DC89-3586-DC349B7EEEFA}"/>
                </a:ext>
              </a:extLst>
            </p:cNvPr>
            <p:cNvSpPr/>
            <p:nvPr userDrawn="1"/>
          </p:nvSpPr>
          <p:spPr>
            <a:xfrm>
              <a:off x="1028321" y="1797084"/>
              <a:ext cx="90108"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hteck 48">
              <a:extLst>
                <a:ext uri="{FF2B5EF4-FFF2-40B4-BE49-F238E27FC236}">
                  <a16:creationId xmlns:a16="http://schemas.microsoft.com/office/drawing/2014/main" id="{ADA6DBEF-80BE-4475-FB85-61BD1500B43B}"/>
                </a:ext>
              </a:extLst>
            </p:cNvPr>
            <p:cNvSpPr/>
            <p:nvPr userDrawn="1"/>
          </p:nvSpPr>
          <p:spPr>
            <a:xfrm>
              <a:off x="1118429" y="1949484"/>
              <a:ext cx="90108"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hteck 49">
              <a:extLst>
                <a:ext uri="{FF2B5EF4-FFF2-40B4-BE49-F238E27FC236}">
                  <a16:creationId xmlns:a16="http://schemas.microsoft.com/office/drawing/2014/main" id="{CE3E9B20-0DC1-AFE9-1787-AFE1F20904E0}"/>
                </a:ext>
              </a:extLst>
            </p:cNvPr>
            <p:cNvSpPr/>
            <p:nvPr userDrawn="1"/>
          </p:nvSpPr>
          <p:spPr>
            <a:xfrm>
              <a:off x="1208537" y="2101884"/>
              <a:ext cx="90108"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hteck 50">
              <a:extLst>
                <a:ext uri="{FF2B5EF4-FFF2-40B4-BE49-F238E27FC236}">
                  <a16:creationId xmlns:a16="http://schemas.microsoft.com/office/drawing/2014/main" id="{D19DA6E5-4441-E34C-A2FF-B346209C96A8}"/>
                </a:ext>
              </a:extLst>
            </p:cNvPr>
            <p:cNvSpPr/>
            <p:nvPr userDrawn="1"/>
          </p:nvSpPr>
          <p:spPr>
            <a:xfrm>
              <a:off x="1298645" y="2254284"/>
              <a:ext cx="90108"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hteck 51">
              <a:extLst>
                <a:ext uri="{FF2B5EF4-FFF2-40B4-BE49-F238E27FC236}">
                  <a16:creationId xmlns:a16="http://schemas.microsoft.com/office/drawing/2014/main" id="{AF4AB5A6-AD54-FD04-D5C1-E01311B2B587}"/>
                </a:ext>
              </a:extLst>
            </p:cNvPr>
            <p:cNvSpPr/>
            <p:nvPr userDrawn="1"/>
          </p:nvSpPr>
          <p:spPr>
            <a:xfrm>
              <a:off x="1388753" y="2406684"/>
              <a:ext cx="90108"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hteck 52">
              <a:extLst>
                <a:ext uri="{FF2B5EF4-FFF2-40B4-BE49-F238E27FC236}">
                  <a16:creationId xmlns:a16="http://schemas.microsoft.com/office/drawing/2014/main" id="{052AA61C-C253-4530-AFD4-B4E50CE21A67}"/>
                </a:ext>
              </a:extLst>
            </p:cNvPr>
            <p:cNvSpPr/>
            <p:nvPr userDrawn="1"/>
          </p:nvSpPr>
          <p:spPr>
            <a:xfrm>
              <a:off x="1478861" y="2559084"/>
              <a:ext cx="90108"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Skirt_Orange">
            <a:extLst>
              <a:ext uri="{FF2B5EF4-FFF2-40B4-BE49-F238E27FC236}">
                <a16:creationId xmlns:a16="http://schemas.microsoft.com/office/drawing/2014/main" id="{1CFCB3A8-46B4-B531-CA13-3531B200A659}"/>
              </a:ext>
            </a:extLst>
          </p:cNvPr>
          <p:cNvSpPr>
            <a:spLocks noGrp="1" noRot="1" noMove="1" noResize="1" noEditPoints="1" noAdjustHandles="1" noChangeArrowheads="1" noChangeShapeType="1"/>
          </p:cNvSpPr>
          <p:nvPr userDrawn="1"/>
        </p:nvSpPr>
        <p:spPr>
          <a:xfrm>
            <a:off x="0" y="6811823"/>
            <a:ext cx="5831681" cy="469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43" name="Skirt_blue">
            <a:extLst>
              <a:ext uri="{FF2B5EF4-FFF2-40B4-BE49-F238E27FC236}">
                <a16:creationId xmlns:a16="http://schemas.microsoft.com/office/drawing/2014/main" id="{C59F8F6B-0482-3D7C-8612-0B7816A55BFB}"/>
              </a:ext>
            </a:extLst>
          </p:cNvPr>
          <p:cNvSpPr>
            <a:spLocks noGrp="1" noRot="1" noMove="1" noResize="1" noEditPoints="1" noAdjustHandles="1" noChangeArrowheads="1" noChangeShapeType="1"/>
          </p:cNvSpPr>
          <p:nvPr userDrawn="1"/>
        </p:nvSpPr>
        <p:spPr>
          <a:xfrm>
            <a:off x="5750721" y="6811823"/>
            <a:ext cx="6441280" cy="46950"/>
          </a:xfrm>
          <a:custGeom>
            <a:avLst/>
            <a:gdLst>
              <a:gd name="connsiteX0" fmla="*/ 0 w 6519862"/>
              <a:gd name="connsiteY0" fmla="*/ 0 h 45719"/>
              <a:gd name="connsiteX1" fmla="*/ 6519862 w 6519862"/>
              <a:gd name="connsiteY1" fmla="*/ 0 h 45719"/>
              <a:gd name="connsiteX2" fmla="*/ 6519862 w 6519862"/>
              <a:gd name="connsiteY2" fmla="*/ 45719 h 45719"/>
              <a:gd name="connsiteX3" fmla="*/ 0 w 6519862"/>
              <a:gd name="connsiteY3" fmla="*/ 45719 h 45719"/>
              <a:gd name="connsiteX4" fmla="*/ 0 w 6519862"/>
              <a:gd name="connsiteY4" fmla="*/ 0 h 45719"/>
              <a:gd name="connsiteX0" fmla="*/ 23812 w 6543674"/>
              <a:gd name="connsiteY0" fmla="*/ 0 h 45719"/>
              <a:gd name="connsiteX1" fmla="*/ 6543674 w 6543674"/>
              <a:gd name="connsiteY1" fmla="*/ 0 h 45719"/>
              <a:gd name="connsiteX2" fmla="*/ 6543674 w 6543674"/>
              <a:gd name="connsiteY2" fmla="*/ 45719 h 45719"/>
              <a:gd name="connsiteX3" fmla="*/ 0 w 6543674"/>
              <a:gd name="connsiteY3" fmla="*/ 45719 h 45719"/>
              <a:gd name="connsiteX4" fmla="*/ 23812 w 6543674"/>
              <a:gd name="connsiteY4" fmla="*/ 0 h 45719"/>
              <a:gd name="connsiteX0" fmla="*/ 30955 w 6550817"/>
              <a:gd name="connsiteY0" fmla="*/ 0 h 45719"/>
              <a:gd name="connsiteX1" fmla="*/ 6550817 w 6550817"/>
              <a:gd name="connsiteY1" fmla="*/ 0 h 45719"/>
              <a:gd name="connsiteX2" fmla="*/ 6550817 w 6550817"/>
              <a:gd name="connsiteY2" fmla="*/ 45719 h 45719"/>
              <a:gd name="connsiteX3" fmla="*/ 0 w 6550817"/>
              <a:gd name="connsiteY3" fmla="*/ 45719 h 45719"/>
              <a:gd name="connsiteX4" fmla="*/ 30955 w 6550817"/>
              <a:gd name="connsiteY4" fmla="*/ 0 h 45719"/>
              <a:gd name="connsiteX0" fmla="*/ 38099 w 6557961"/>
              <a:gd name="connsiteY0" fmla="*/ 0 h 45719"/>
              <a:gd name="connsiteX1" fmla="*/ 6557961 w 6557961"/>
              <a:gd name="connsiteY1" fmla="*/ 0 h 45719"/>
              <a:gd name="connsiteX2" fmla="*/ 6557961 w 6557961"/>
              <a:gd name="connsiteY2" fmla="*/ 45719 h 45719"/>
              <a:gd name="connsiteX3" fmla="*/ 0 w 6557961"/>
              <a:gd name="connsiteY3" fmla="*/ 45719 h 45719"/>
              <a:gd name="connsiteX4" fmla="*/ 38099 w 6557961"/>
              <a:gd name="connsiteY4" fmla="*/ 0 h 45719"/>
              <a:gd name="connsiteX0" fmla="*/ 28574 w 6548436"/>
              <a:gd name="connsiteY0" fmla="*/ 0 h 45719"/>
              <a:gd name="connsiteX1" fmla="*/ 6548436 w 6548436"/>
              <a:gd name="connsiteY1" fmla="*/ 0 h 45719"/>
              <a:gd name="connsiteX2" fmla="*/ 6548436 w 6548436"/>
              <a:gd name="connsiteY2" fmla="*/ 45719 h 45719"/>
              <a:gd name="connsiteX3" fmla="*/ 0 w 6548436"/>
              <a:gd name="connsiteY3" fmla="*/ 45719 h 45719"/>
              <a:gd name="connsiteX4" fmla="*/ 28574 w 6548436"/>
              <a:gd name="connsiteY4" fmla="*/ 0 h 45719"/>
              <a:gd name="connsiteX0" fmla="*/ 35717 w 6555579"/>
              <a:gd name="connsiteY0" fmla="*/ 0 h 45719"/>
              <a:gd name="connsiteX1" fmla="*/ 6555579 w 6555579"/>
              <a:gd name="connsiteY1" fmla="*/ 0 h 45719"/>
              <a:gd name="connsiteX2" fmla="*/ 6555579 w 6555579"/>
              <a:gd name="connsiteY2" fmla="*/ 45719 h 45719"/>
              <a:gd name="connsiteX3" fmla="*/ 0 w 6555579"/>
              <a:gd name="connsiteY3" fmla="*/ 45719 h 45719"/>
              <a:gd name="connsiteX4" fmla="*/ 35717 w 6555579"/>
              <a:gd name="connsiteY4" fmla="*/ 0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5579" h="45719">
                <a:moveTo>
                  <a:pt x="35717" y="0"/>
                </a:moveTo>
                <a:lnTo>
                  <a:pt x="6555579" y="0"/>
                </a:lnTo>
                <a:lnTo>
                  <a:pt x="6555579" y="45719"/>
                </a:lnTo>
                <a:lnTo>
                  <a:pt x="0" y="45719"/>
                </a:lnTo>
                <a:lnTo>
                  <a:pt x="35717"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noProof="0" dirty="0"/>
          </a:p>
        </p:txBody>
      </p:sp>
      <p:pic>
        <p:nvPicPr>
          <p:cNvPr id="44" name="Claim_blue_50percent">
            <a:extLst>
              <a:ext uri="{FF2B5EF4-FFF2-40B4-BE49-F238E27FC236}">
                <a16:creationId xmlns:a16="http://schemas.microsoft.com/office/drawing/2014/main" id="{011779D9-DCF9-44BA-7F5B-31E0C83880A6}"/>
              </a:ext>
            </a:extLst>
          </p:cNvPr>
          <p:cNvPicPr>
            <a:picLocks noGrp="1" noRot="1" noMove="1" noResize="1" noEditPoints="1" noAdjustHandles="1" noChangeArrowheads="1" noChangeShapeType="1" noCrop="1"/>
          </p:cNvPicPr>
          <p:nvPr userDrawn="1"/>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4685246" y="6666019"/>
            <a:ext cx="2683294" cy="105041"/>
          </a:xfrm>
          <a:prstGeom prst="rect">
            <a:avLst/>
          </a:prstGeom>
        </p:spPr>
      </p:pic>
      <p:sp>
        <p:nvSpPr>
          <p:cNvPr id="58" name="fka_NullerNr_ProjNr">
            <a:extLst>
              <a:ext uri="{FF2B5EF4-FFF2-40B4-BE49-F238E27FC236}">
                <a16:creationId xmlns:a16="http://schemas.microsoft.com/office/drawing/2014/main" id="{23961DD2-297B-BAE7-88B0-8569ED67F1D1}"/>
              </a:ext>
            </a:extLst>
          </p:cNvPr>
          <p:cNvSpPr txBox="1">
            <a:spLocks/>
          </p:cNvSpPr>
          <p:nvPr userDrawn="1"/>
        </p:nvSpPr>
        <p:spPr>
          <a:xfrm>
            <a:off x="594000" y="6642000"/>
            <a:ext cx="1274387" cy="138499"/>
          </a:xfrm>
          <a:prstGeom prst="rect">
            <a:avLst/>
          </a:prstGeom>
        </p:spPr>
        <p:txBody>
          <a:bodyPr vert="horz" wrap="none" lIns="0" tIns="0" rIns="0" bIns="0" rtlCol="0" anchor="ctr">
            <a:spAutoFit/>
          </a:bodyPr>
          <a:lstStyle>
            <a:defPPr>
              <a:defRPr lang="de-DE"/>
            </a:defPPr>
            <a:lvl1pPr marL="0" algn="ctr" defTabSz="914400" rtl="0" eaLnBrk="1" latinLnBrk="0" hangingPunct="1">
              <a:defRPr sz="900" kern="1200">
                <a:solidFill>
                  <a:schemeClr val="accent1">
                    <a:alpha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srgbClr val="ADBFC8"/>
                </a:solidFill>
                <a:effectLst/>
                <a:uLnTx/>
                <a:uFillTx/>
                <a:latin typeface="Segoe UI"/>
                <a:ea typeface="+mn-ea"/>
                <a:cs typeface="+mn-cs"/>
              </a:rPr>
              <a:t>24xxx0000 // </a:t>
            </a:r>
            <a:r>
              <a:rPr kumimoji="0" lang="de-DE" sz="900" b="0" i="0" u="none" strike="noStrike" kern="1200" cap="none" spc="0" normalizeH="0" baseline="0" noProof="0" dirty="0" err="1">
                <a:ln>
                  <a:noFill/>
                </a:ln>
                <a:solidFill>
                  <a:srgbClr val="ADBFC8"/>
                </a:solidFill>
                <a:effectLst/>
                <a:uLnTx/>
                <a:uFillTx/>
                <a:latin typeface="Segoe UI"/>
                <a:ea typeface="+mn-ea"/>
                <a:cs typeface="+mn-cs"/>
              </a:rPr>
              <a:t>pNNNNNN</a:t>
            </a:r>
            <a:endParaRPr kumimoji="0" lang="de-DE" sz="900" b="0" i="0" u="none" strike="noStrike" kern="1200" cap="none" spc="0" normalizeH="0" baseline="0" noProof="0" dirty="0">
              <a:ln>
                <a:noFill/>
              </a:ln>
              <a:solidFill>
                <a:srgbClr val="ADBFC8"/>
              </a:solidFill>
              <a:effectLst/>
              <a:uLnTx/>
              <a:uFillTx/>
              <a:latin typeface="Segoe UI"/>
              <a:ea typeface="+mn-ea"/>
              <a:cs typeface="+mn-cs"/>
            </a:endParaRPr>
          </a:p>
        </p:txBody>
      </p:sp>
      <p:sp>
        <p:nvSpPr>
          <p:cNvPr id="31" name="fka_Date">
            <a:extLst>
              <a:ext uri="{FF2B5EF4-FFF2-40B4-BE49-F238E27FC236}">
                <a16:creationId xmlns:a16="http://schemas.microsoft.com/office/drawing/2014/main" id="{BDCACC98-484A-4472-6EA3-09706086ECBC}"/>
              </a:ext>
            </a:extLst>
          </p:cNvPr>
          <p:cNvSpPr txBox="1">
            <a:spLocks/>
          </p:cNvSpPr>
          <p:nvPr userDrawn="1"/>
        </p:nvSpPr>
        <p:spPr>
          <a:xfrm>
            <a:off x="10771200" y="6642001"/>
            <a:ext cx="705321" cy="138499"/>
          </a:xfrm>
          <a:prstGeom prst="rect">
            <a:avLst/>
          </a:prstGeom>
          <a:noFill/>
        </p:spPr>
        <p:txBody>
          <a:bodyPr vert="horz" wrap="none" lIns="0" tIns="0" rIns="0" bIns="0" anchor="ctr" anchorCtr="0">
            <a:spAutoFit/>
          </a:bodyPr>
          <a:lstStyle>
            <a:defPPr>
              <a:defRPr lang="de-DE"/>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solidFill>
                  <a:schemeClr val="accent1">
                    <a:alpha val="50000"/>
                  </a:schemeClr>
                </a:solidFill>
                <a:cs typeface="Segoe UI Light" panose="020B0502040204020203" pitchFamily="34" charset="0"/>
              </a:rPr>
              <a:t>02.12.2025 </a:t>
            </a:r>
            <a:r>
              <a:rPr lang="de-DE">
                <a:solidFill>
                  <a:srgbClr val="E57200">
                    <a:alpha val="50000"/>
                  </a:srgbClr>
                </a:solidFill>
                <a:cs typeface="Segoe UI Light" panose="020B0502040204020203" pitchFamily="34" charset="0"/>
              </a:rPr>
              <a:t>//</a:t>
            </a:r>
            <a:r>
              <a:rPr lang="de-DE">
                <a:solidFill>
                  <a:schemeClr val="accent1">
                    <a:alpha val="50000"/>
                  </a:schemeClr>
                </a:solidFill>
                <a:cs typeface="Segoe UI Light" panose="020B0502040204020203" pitchFamily="34" charset="0"/>
              </a:rPr>
              <a:t> </a:t>
            </a:r>
            <a:endParaRPr lang="en-US" dirty="0">
              <a:solidFill>
                <a:schemeClr val="accent2"/>
              </a:solidFill>
              <a:cs typeface="Segoe UI Light" panose="020B0502040204020203" pitchFamily="34" charset="0"/>
            </a:endParaRPr>
          </a:p>
        </p:txBody>
      </p:sp>
      <p:sp>
        <p:nvSpPr>
          <p:cNvPr id="60" name="fka_SlideNr">
            <a:extLst>
              <a:ext uri="{FF2B5EF4-FFF2-40B4-BE49-F238E27FC236}">
                <a16:creationId xmlns:a16="http://schemas.microsoft.com/office/drawing/2014/main" id="{E9A49E2C-73FF-A86F-0B36-DCB3C98A6736}"/>
              </a:ext>
            </a:extLst>
          </p:cNvPr>
          <p:cNvSpPr txBox="1">
            <a:spLocks/>
          </p:cNvSpPr>
          <p:nvPr userDrawn="1"/>
        </p:nvSpPr>
        <p:spPr>
          <a:xfrm>
            <a:off x="11376348" y="6642000"/>
            <a:ext cx="226023" cy="138499"/>
          </a:xfrm>
          <a:prstGeom prst="rect">
            <a:avLst/>
          </a:prstGeom>
          <a:noFill/>
        </p:spPr>
        <p:txBody>
          <a:bodyPr vert="horz" wrap="none" lIns="0" tIns="0" rIns="0" bIns="0" anchor="ctr" anchorCtr="0">
            <a:spAutoFit/>
          </a:bodyPr>
          <a:lstStyle>
            <a:defPPr>
              <a:defRPr lang="de-DE"/>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8136A60-9018-4324-A70C-FC26AE65B743}" type="slidenum">
              <a:rPr lang="en-US" smtClean="0">
                <a:solidFill>
                  <a:schemeClr val="accent2"/>
                </a:solidFill>
                <a:cs typeface="Segoe UI Light" panose="020B0502040204020203" pitchFamily="34" charset="0"/>
              </a:rPr>
              <a:t>‹#›</a:t>
            </a:fld>
            <a:endParaRPr lang="en-US" dirty="0">
              <a:solidFill>
                <a:schemeClr val="accent2"/>
              </a:solidFill>
              <a:cs typeface="Segoe UI Light" panose="020B0502040204020203" pitchFamily="34" charset="0"/>
            </a:endParaRPr>
          </a:p>
        </p:txBody>
      </p:sp>
      <p:sp>
        <p:nvSpPr>
          <p:cNvPr id="2" name="Placeholder_Main Title"/>
          <p:cNvSpPr>
            <a:spLocks noGrp="1"/>
          </p:cNvSpPr>
          <p:nvPr>
            <p:ph type="title"/>
          </p:nvPr>
        </p:nvSpPr>
        <p:spPr>
          <a:xfrm>
            <a:off x="594000" y="198000"/>
            <a:ext cx="9241200" cy="792000"/>
          </a:xfrm>
          <a:prstGeom prst="rect">
            <a:avLst/>
          </a:prstGeom>
        </p:spPr>
        <p:txBody>
          <a:bodyPr vert="horz" lIns="0" tIns="0" rIns="0" bIns="0" rtlCol="0" anchor="ctr">
            <a:noAutofit/>
          </a:bodyPr>
          <a:lstStyle/>
          <a:p>
            <a:r>
              <a:rPr lang="de-DE" dirty="0"/>
              <a:t>Add title</a:t>
            </a:r>
          </a:p>
        </p:txBody>
      </p:sp>
      <p:sp>
        <p:nvSpPr>
          <p:cNvPr id="3" name="Placeholder_Content"/>
          <p:cNvSpPr>
            <a:spLocks noGrp="1"/>
          </p:cNvSpPr>
          <p:nvPr>
            <p:ph type="body" idx="1"/>
          </p:nvPr>
        </p:nvSpPr>
        <p:spPr>
          <a:xfrm>
            <a:off x="594000" y="1188000"/>
            <a:ext cx="11005200" cy="5274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586561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Lst>
  <p:txStyles>
    <p:titleStyle>
      <a:lvl1pPr algn="l" defTabSz="914400" rtl="0" eaLnBrk="1" latinLnBrk="0" hangingPunct="1">
        <a:spcBef>
          <a:spcPct val="0"/>
        </a:spcBef>
        <a:buNone/>
        <a:defRPr sz="2500" kern="1200">
          <a:solidFill>
            <a:schemeClr val="accent1"/>
          </a:solidFill>
          <a:latin typeface="+mj-lt"/>
          <a:ea typeface="+mj-ea"/>
          <a:cs typeface="Arial" pitchFamily="34" charset="0"/>
        </a:defRPr>
      </a:lvl1pPr>
    </p:titleStyle>
    <p:bodyStyle>
      <a:lvl1pPr marL="252000" indent="-252000" algn="l" defTabSz="432000" rtl="0" eaLnBrk="1" latinLnBrk="0" hangingPunct="1">
        <a:lnSpc>
          <a:spcPct val="114000"/>
        </a:lnSpc>
        <a:spcBef>
          <a:spcPts val="1200"/>
        </a:spcBef>
        <a:buClr>
          <a:schemeClr val="accent2"/>
        </a:buClr>
        <a:buFont typeface="Arial Black" panose="020B0A04020102020204" pitchFamily="34" charset="0"/>
        <a:buChar char="»"/>
        <a:defRPr sz="1600" kern="1200">
          <a:solidFill>
            <a:schemeClr val="tx1"/>
          </a:solidFill>
          <a:latin typeface="+mn-lt"/>
          <a:ea typeface="+mn-ea"/>
          <a:cs typeface="Arial" pitchFamily="34" charset="0"/>
        </a:defRPr>
      </a:lvl1pPr>
      <a:lvl2pPr marL="432000" indent="-180000" algn="l" defTabSz="288000" rtl="0" eaLnBrk="1" latinLnBrk="0" hangingPunct="1">
        <a:lnSpc>
          <a:spcPct val="114000"/>
        </a:lnSpc>
        <a:spcBef>
          <a:spcPts val="600"/>
        </a:spcBef>
        <a:buClr>
          <a:schemeClr val="accent2"/>
        </a:buClr>
        <a:buFont typeface="Wingdings" panose="05000000000000000000" pitchFamily="2" charset="2"/>
        <a:buChar char="§"/>
        <a:defRPr sz="1600" kern="1200">
          <a:solidFill>
            <a:schemeClr val="tx1"/>
          </a:solidFill>
          <a:latin typeface="+mn-lt"/>
          <a:ea typeface="+mn-ea"/>
          <a:cs typeface="Arial" pitchFamily="34" charset="0"/>
        </a:defRPr>
      </a:lvl2pPr>
      <a:lvl3pPr marL="612000" indent="-180000" algn="l" defTabSz="288000" rtl="0" eaLnBrk="1" latinLnBrk="0" hangingPunct="1">
        <a:lnSpc>
          <a:spcPct val="114000"/>
        </a:lnSpc>
        <a:spcBef>
          <a:spcPts val="600"/>
        </a:spcBef>
        <a:buClr>
          <a:schemeClr val="accent2"/>
        </a:buClr>
        <a:buFont typeface="Wingdings" panose="05000000000000000000" pitchFamily="2" charset="2"/>
        <a:buChar char="§"/>
        <a:defRPr sz="1600" kern="1200">
          <a:solidFill>
            <a:schemeClr val="tx1"/>
          </a:solidFill>
          <a:latin typeface="+mn-lt"/>
          <a:ea typeface="+mn-ea"/>
          <a:cs typeface="Arial" pitchFamily="34" charset="0"/>
        </a:defRPr>
      </a:lvl3pPr>
      <a:lvl4pPr marL="792000" indent="-180000" algn="l" defTabSz="288000" rtl="0" eaLnBrk="1" latinLnBrk="0" hangingPunct="1">
        <a:lnSpc>
          <a:spcPct val="114000"/>
        </a:lnSpc>
        <a:spcBef>
          <a:spcPts val="600"/>
        </a:spcBef>
        <a:buClr>
          <a:schemeClr val="accent2"/>
        </a:buClr>
        <a:buFont typeface="Wingdings" panose="05000000000000000000" pitchFamily="2" charset="2"/>
        <a:buChar char="§"/>
        <a:defRPr sz="1600" kern="1200">
          <a:solidFill>
            <a:schemeClr val="tx1"/>
          </a:solidFill>
          <a:latin typeface="+mn-lt"/>
          <a:ea typeface="+mn-ea"/>
          <a:cs typeface="Arial" pitchFamily="34" charset="0"/>
        </a:defRPr>
      </a:lvl4pPr>
      <a:lvl5pPr marL="972000" indent="-180000" algn="l" defTabSz="288000" rtl="0" eaLnBrk="1" latinLnBrk="0" hangingPunct="1">
        <a:lnSpc>
          <a:spcPct val="114000"/>
        </a:lnSpc>
        <a:spcBef>
          <a:spcPts val="600"/>
        </a:spcBef>
        <a:buClr>
          <a:schemeClr val="accent2"/>
        </a:buClr>
        <a:buFont typeface="Wingdings" panose="05000000000000000000" pitchFamily="2" charset="2"/>
        <a:buChar char="§"/>
        <a:defRPr sz="16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orient="horz" pos="2409" userDrawn="1">
          <p15:clr>
            <a:srgbClr val="F26B43"/>
          </p15:clr>
        </p15:guide>
        <p15:guide id="4" orient="horz" pos="749" userDrawn="1">
          <p15:clr>
            <a:srgbClr val="F26B43"/>
          </p15:clr>
        </p15:guide>
        <p15:guide id="5" orient="horz" pos="4071" userDrawn="1">
          <p15:clr>
            <a:srgbClr val="F26B43"/>
          </p15:clr>
        </p15:guide>
        <p15:guide id="6" pos="374" userDrawn="1">
          <p15:clr>
            <a:srgbClr val="F26B43"/>
          </p15:clr>
        </p15:guide>
        <p15:guide id="7" pos="730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graphicFrame>
        <p:nvGraphicFramePr>
          <p:cNvPr id="45" name="think-cell data - do not delete" hidden="1">
            <a:extLst>
              <a:ext uri="{FF2B5EF4-FFF2-40B4-BE49-F238E27FC236}">
                <a16:creationId xmlns:a16="http://schemas.microsoft.com/office/drawing/2014/main" id="{4FDE6C39-407D-6325-6237-1778579B5786}"/>
              </a:ext>
            </a:extLst>
          </p:cNvPr>
          <p:cNvGraphicFramePr>
            <a:graphicFrameLocks noChangeAspect="1"/>
          </p:cNvGraphicFramePr>
          <p:nvPr userDrawn="1">
            <p:custDataLst>
              <p:tags r:id="rId9"/>
            </p:custDataLst>
            <p:extLst>
              <p:ext uri="{D42A27DB-BD31-4B8C-83A1-F6EECF244321}">
                <p14:modId xmlns:p14="http://schemas.microsoft.com/office/powerpoint/2010/main" val="3613152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1" imgW="409" imgH="409" progId="TCLayout.ActiveDocument.1">
                  <p:embed/>
                </p:oleObj>
              </mc:Choice>
              <mc:Fallback>
                <p:oleObj name="think-cell Folie" r:id="rId11" imgW="409" imgH="409" progId="TCLayout.ActiveDocument.1">
                  <p:embed/>
                  <p:pic>
                    <p:nvPicPr>
                      <p:cNvPr id="0" name=""/>
                      <p:cNvPicPr/>
                      <p:nvPr/>
                    </p:nvPicPr>
                    <p:blipFill>
                      <a:blip r:embed="rId12"/>
                      <a:stretch>
                        <a:fillRect/>
                      </a:stretch>
                    </p:blipFill>
                    <p:spPr>
                      <a:xfrm>
                        <a:off x="1588" y="1588"/>
                        <a:ext cx="1588" cy="1588"/>
                      </a:xfrm>
                      <a:prstGeom prst="rect">
                        <a:avLst/>
                      </a:prstGeom>
                    </p:spPr>
                  </p:pic>
                </p:oleObj>
              </mc:Fallback>
            </mc:AlternateContent>
          </a:graphicData>
        </a:graphic>
      </p:graphicFrame>
      <p:grpSp>
        <p:nvGrpSpPr>
          <p:cNvPr id="7" name="Layout Grid" hidden="1">
            <a:extLst>
              <a:ext uri="{FF2B5EF4-FFF2-40B4-BE49-F238E27FC236}">
                <a16:creationId xmlns:a16="http://schemas.microsoft.com/office/drawing/2014/main" id="{9EC898CF-3A0C-9D78-0727-403CD56D24D3}"/>
              </a:ext>
            </a:extLst>
          </p:cNvPr>
          <p:cNvGrpSpPr>
            <a:grpSpLocks noGrp="1" noUngrp="1" noRot="1" noMove="1" noResize="1"/>
          </p:cNvGrpSpPr>
          <p:nvPr userDrawn="1"/>
        </p:nvGrpSpPr>
        <p:grpSpPr>
          <a:xfrm>
            <a:off x="0" y="0"/>
            <a:ext cx="12192002" cy="6858000"/>
            <a:chOff x="-1" y="0"/>
            <a:chExt cx="12192002" cy="6858000"/>
          </a:xfrm>
        </p:grpSpPr>
        <p:sp>
          <p:nvSpPr>
            <p:cNvPr id="8" name="Margin_Left">
              <a:extLst>
                <a:ext uri="{FF2B5EF4-FFF2-40B4-BE49-F238E27FC236}">
                  <a16:creationId xmlns:a16="http://schemas.microsoft.com/office/drawing/2014/main" id="{F14B1979-2EEF-6997-5777-36B21A7D746C}"/>
                </a:ext>
              </a:extLst>
            </p:cNvPr>
            <p:cNvSpPr>
              <a:spLocks noGrp="1" noRot="1" noMove="1" noResize="1" noEditPoints="1" noAdjustHandles="1" noChangeArrowheads="1" noChangeShapeType="1"/>
            </p:cNvSpPr>
            <p:nvPr/>
          </p:nvSpPr>
          <p:spPr>
            <a:xfrm>
              <a:off x="0" y="0"/>
              <a:ext cx="594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9" name="Margin_Right">
              <a:extLst>
                <a:ext uri="{FF2B5EF4-FFF2-40B4-BE49-F238E27FC236}">
                  <a16:creationId xmlns:a16="http://schemas.microsoft.com/office/drawing/2014/main" id="{EEBD1C84-26A5-49BC-FAD9-91B076FF2BD4}"/>
                </a:ext>
              </a:extLst>
            </p:cNvPr>
            <p:cNvSpPr>
              <a:spLocks noGrp="1" noRot="1" noMove="1" noResize="1" noEditPoints="1" noAdjustHandles="1" noChangeArrowheads="1" noChangeShapeType="1"/>
            </p:cNvSpPr>
            <p:nvPr/>
          </p:nvSpPr>
          <p:spPr>
            <a:xfrm>
              <a:off x="11598000" y="0"/>
              <a:ext cx="593999"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0" name="Margin_Top">
              <a:extLst>
                <a:ext uri="{FF2B5EF4-FFF2-40B4-BE49-F238E27FC236}">
                  <a16:creationId xmlns:a16="http://schemas.microsoft.com/office/drawing/2014/main" id="{4A590C54-BE95-6435-4B0E-4F170A5C0470}"/>
                </a:ext>
              </a:extLst>
            </p:cNvPr>
            <p:cNvSpPr>
              <a:spLocks noGrp="1" noRot="1" noMove="1" noResize="1" noEditPoints="1" noAdjustHandles="1" noChangeArrowheads="1" noChangeShapeType="1"/>
            </p:cNvSpPr>
            <p:nvPr/>
          </p:nvSpPr>
          <p:spPr>
            <a:xfrm rot="16200000">
              <a:off x="5997001" y="-5996997"/>
              <a:ext cx="198000" cy="12192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1" name="Margin_Bottom">
              <a:extLst>
                <a:ext uri="{FF2B5EF4-FFF2-40B4-BE49-F238E27FC236}">
                  <a16:creationId xmlns:a16="http://schemas.microsoft.com/office/drawing/2014/main" id="{A8BFAEF7-D05F-B5D7-2D86-FD6944373F60}"/>
                </a:ext>
              </a:extLst>
            </p:cNvPr>
            <p:cNvSpPr>
              <a:spLocks noGrp="1" noRot="1" noMove="1" noResize="1" noEditPoints="1" noAdjustHandles="1" noChangeArrowheads="1" noChangeShapeType="1"/>
            </p:cNvSpPr>
            <p:nvPr/>
          </p:nvSpPr>
          <p:spPr>
            <a:xfrm rot="16200000">
              <a:off x="5898000" y="563998"/>
              <a:ext cx="396000" cy="12192000"/>
            </a:xfrm>
            <a:prstGeom prst="rect">
              <a:avLst/>
            </a:prstGeom>
            <a:solidFill>
              <a:srgbClr val="FF00FF">
                <a:alpha val="25882"/>
              </a:srgbClr>
            </a:solidFill>
            <a:ln w="31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2" name="Main_Title_Sizing">
              <a:extLst>
                <a:ext uri="{FF2B5EF4-FFF2-40B4-BE49-F238E27FC236}">
                  <a16:creationId xmlns:a16="http://schemas.microsoft.com/office/drawing/2014/main" id="{85A0DDAE-642F-4451-5A26-246FEF2FF640}"/>
                </a:ext>
              </a:extLst>
            </p:cNvPr>
            <p:cNvSpPr>
              <a:spLocks noGrp="1" noRot="1" noMove="1" noResize="1" noEditPoints="1" noAdjustHandles="1" noChangeArrowheads="1" noChangeShapeType="1"/>
            </p:cNvSpPr>
            <p:nvPr/>
          </p:nvSpPr>
          <p:spPr>
            <a:xfrm rot="16200000">
              <a:off x="5700001" y="-5501990"/>
              <a:ext cx="792000" cy="12192000"/>
            </a:xfrm>
            <a:prstGeom prst="rect">
              <a:avLst/>
            </a:prstGeom>
            <a:solidFill>
              <a:srgbClr val="FF00FF">
                <a:alpha val="6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3" name="Title_Content_Spacer">
              <a:extLst>
                <a:ext uri="{FF2B5EF4-FFF2-40B4-BE49-F238E27FC236}">
                  <a16:creationId xmlns:a16="http://schemas.microsoft.com/office/drawing/2014/main" id="{5787EBF9-0BB8-07BC-5905-32BA8ED3187E}"/>
                </a:ext>
              </a:extLst>
            </p:cNvPr>
            <p:cNvSpPr>
              <a:spLocks noGrp="1" noRot="1" noMove="1" noResize="1" noEditPoints="1" noAdjustHandles="1" noChangeArrowheads="1" noChangeShapeType="1"/>
            </p:cNvSpPr>
            <p:nvPr/>
          </p:nvSpPr>
          <p:spPr>
            <a:xfrm rot="16200000">
              <a:off x="5997001" y="-5006985"/>
              <a:ext cx="198000" cy="12192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4" name="Spacer 1">
              <a:extLst>
                <a:ext uri="{FF2B5EF4-FFF2-40B4-BE49-F238E27FC236}">
                  <a16:creationId xmlns:a16="http://schemas.microsoft.com/office/drawing/2014/main" id="{90C09F87-F773-AC08-BC30-BF1E238A8B38}"/>
                </a:ext>
              </a:extLst>
            </p:cNvPr>
            <p:cNvSpPr>
              <a:spLocks noGrp="1" noRot="1" noMove="1" noResize="1" noEditPoints="1" noAdjustHandles="1" noChangeArrowheads="1" noChangeShapeType="1"/>
            </p:cNvSpPr>
            <p:nvPr/>
          </p:nvSpPr>
          <p:spPr>
            <a:xfrm>
              <a:off x="1329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5" name="Spacer 2">
              <a:extLst>
                <a:ext uri="{FF2B5EF4-FFF2-40B4-BE49-F238E27FC236}">
                  <a16:creationId xmlns:a16="http://schemas.microsoft.com/office/drawing/2014/main" id="{C14CE9BA-3D7B-731D-BF9D-89634CA7D687}"/>
                </a:ext>
              </a:extLst>
            </p:cNvPr>
            <p:cNvSpPr>
              <a:spLocks noGrp="1" noRot="1" noMove="1" noResize="1" noEditPoints="1" noAdjustHandles="1" noChangeArrowheads="1" noChangeShapeType="1"/>
            </p:cNvSpPr>
            <p:nvPr/>
          </p:nvSpPr>
          <p:spPr>
            <a:xfrm>
              <a:off x="2263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6" name="Spacer 3">
              <a:extLst>
                <a:ext uri="{FF2B5EF4-FFF2-40B4-BE49-F238E27FC236}">
                  <a16:creationId xmlns:a16="http://schemas.microsoft.com/office/drawing/2014/main" id="{84292610-9368-D20A-987C-BCC73C154B30}"/>
                </a:ext>
              </a:extLst>
            </p:cNvPr>
            <p:cNvSpPr>
              <a:spLocks noGrp="1" noRot="1" noMove="1" noResize="1" noEditPoints="1" noAdjustHandles="1" noChangeArrowheads="1" noChangeShapeType="1"/>
            </p:cNvSpPr>
            <p:nvPr/>
          </p:nvSpPr>
          <p:spPr>
            <a:xfrm>
              <a:off x="3196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7" name="Spacer 4">
              <a:extLst>
                <a:ext uri="{FF2B5EF4-FFF2-40B4-BE49-F238E27FC236}">
                  <a16:creationId xmlns:a16="http://schemas.microsoft.com/office/drawing/2014/main" id="{491D6CCC-6C04-BF9C-B500-77D88E4C3C79}"/>
                </a:ext>
              </a:extLst>
            </p:cNvPr>
            <p:cNvSpPr>
              <a:spLocks noGrp="1" noRot="1" noMove="1" noResize="1" noEditPoints="1" noAdjustHandles="1" noChangeArrowheads="1" noChangeShapeType="1"/>
            </p:cNvSpPr>
            <p:nvPr/>
          </p:nvSpPr>
          <p:spPr>
            <a:xfrm>
              <a:off x="4130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8" name="Spacer 5">
              <a:extLst>
                <a:ext uri="{FF2B5EF4-FFF2-40B4-BE49-F238E27FC236}">
                  <a16:creationId xmlns:a16="http://schemas.microsoft.com/office/drawing/2014/main" id="{934028BA-4D13-2732-6A0F-AD2AA1834636}"/>
                </a:ext>
              </a:extLst>
            </p:cNvPr>
            <p:cNvSpPr>
              <a:spLocks noGrp="1" noRot="1" noMove="1" noResize="1" noEditPoints="1" noAdjustHandles="1" noChangeArrowheads="1" noChangeShapeType="1"/>
            </p:cNvSpPr>
            <p:nvPr/>
          </p:nvSpPr>
          <p:spPr>
            <a:xfrm>
              <a:off x="5063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19" name="Spacer 6">
              <a:extLst>
                <a:ext uri="{FF2B5EF4-FFF2-40B4-BE49-F238E27FC236}">
                  <a16:creationId xmlns:a16="http://schemas.microsoft.com/office/drawing/2014/main" id="{7322BF16-C103-4C53-FF08-87B9DE7810CA}"/>
                </a:ext>
              </a:extLst>
            </p:cNvPr>
            <p:cNvSpPr>
              <a:spLocks noGrp="1" noRot="1" noMove="1" noResize="1" noEditPoints="1" noAdjustHandles="1" noChangeArrowheads="1" noChangeShapeType="1"/>
            </p:cNvSpPr>
            <p:nvPr/>
          </p:nvSpPr>
          <p:spPr>
            <a:xfrm>
              <a:off x="5997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0" name="Spacer 7">
              <a:extLst>
                <a:ext uri="{FF2B5EF4-FFF2-40B4-BE49-F238E27FC236}">
                  <a16:creationId xmlns:a16="http://schemas.microsoft.com/office/drawing/2014/main" id="{D12E0B65-7E86-1DB6-CA6C-723C39F72ACC}"/>
                </a:ext>
              </a:extLst>
            </p:cNvPr>
            <p:cNvSpPr>
              <a:spLocks noGrp="1" noRot="1" noMove="1" noResize="1" noEditPoints="1" noAdjustHandles="1" noChangeArrowheads="1" noChangeShapeType="1"/>
            </p:cNvSpPr>
            <p:nvPr/>
          </p:nvSpPr>
          <p:spPr>
            <a:xfrm>
              <a:off x="6930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1" name="Spacer 8">
              <a:extLst>
                <a:ext uri="{FF2B5EF4-FFF2-40B4-BE49-F238E27FC236}">
                  <a16:creationId xmlns:a16="http://schemas.microsoft.com/office/drawing/2014/main" id="{FAEED32B-9DBE-2514-0AA3-9F77D114DC04}"/>
                </a:ext>
              </a:extLst>
            </p:cNvPr>
            <p:cNvSpPr>
              <a:spLocks noGrp="1" noRot="1" noMove="1" noResize="1" noEditPoints="1" noAdjustHandles="1" noChangeArrowheads="1" noChangeShapeType="1"/>
            </p:cNvSpPr>
            <p:nvPr/>
          </p:nvSpPr>
          <p:spPr>
            <a:xfrm>
              <a:off x="7864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2" name="Spacer 9">
              <a:extLst>
                <a:ext uri="{FF2B5EF4-FFF2-40B4-BE49-F238E27FC236}">
                  <a16:creationId xmlns:a16="http://schemas.microsoft.com/office/drawing/2014/main" id="{F3D21BE1-51F1-F263-8D33-1E10072AD511}"/>
                </a:ext>
              </a:extLst>
            </p:cNvPr>
            <p:cNvSpPr>
              <a:spLocks noGrp="1" noRot="1" noMove="1" noResize="1" noEditPoints="1" noAdjustHandles="1" noChangeArrowheads="1" noChangeShapeType="1"/>
            </p:cNvSpPr>
            <p:nvPr/>
          </p:nvSpPr>
          <p:spPr>
            <a:xfrm>
              <a:off x="8797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3" name="Spacer 10">
              <a:extLst>
                <a:ext uri="{FF2B5EF4-FFF2-40B4-BE49-F238E27FC236}">
                  <a16:creationId xmlns:a16="http://schemas.microsoft.com/office/drawing/2014/main" id="{DCAB869B-E38B-B9C7-10D4-8454B31E9E5B}"/>
                </a:ext>
              </a:extLst>
            </p:cNvPr>
            <p:cNvSpPr>
              <a:spLocks noGrp="1" noRot="1" noMove="1" noResize="1" noEditPoints="1" noAdjustHandles="1" noChangeArrowheads="1" noChangeShapeType="1"/>
            </p:cNvSpPr>
            <p:nvPr/>
          </p:nvSpPr>
          <p:spPr>
            <a:xfrm>
              <a:off x="97310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4" name="Spacer 11">
              <a:extLst>
                <a:ext uri="{FF2B5EF4-FFF2-40B4-BE49-F238E27FC236}">
                  <a16:creationId xmlns:a16="http://schemas.microsoft.com/office/drawing/2014/main" id="{88528F97-5FA8-BB4B-F18D-C01E9169403E}"/>
                </a:ext>
              </a:extLst>
            </p:cNvPr>
            <p:cNvSpPr>
              <a:spLocks noGrp="1" noRot="1" noMove="1" noResize="1" noEditPoints="1" noAdjustHandles="1" noChangeArrowheads="1" noChangeShapeType="1"/>
            </p:cNvSpPr>
            <p:nvPr/>
          </p:nvSpPr>
          <p:spPr>
            <a:xfrm>
              <a:off x="10664500"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25" name="streets_width">
              <a:extLst>
                <a:ext uri="{FF2B5EF4-FFF2-40B4-BE49-F238E27FC236}">
                  <a16:creationId xmlns:a16="http://schemas.microsoft.com/office/drawing/2014/main" id="{043419CE-B90F-0DF3-FEA9-F1284DFA1AC7}"/>
                </a:ext>
              </a:extLst>
            </p:cNvPr>
            <p:cNvSpPr>
              <a:spLocks noGrp="1" noRot="1" noMove="1" noResize="1" noEditPoints="1" noAdjustHandles="1" noChangeArrowheads="1" noChangeShapeType="1"/>
            </p:cNvSpPr>
            <p:nvPr/>
          </p:nvSpPr>
          <p:spPr>
            <a:xfrm rot="16200000">
              <a:off x="11089038" y="480802"/>
              <a:ext cx="84428" cy="931772"/>
            </a:xfrm>
            <a:prstGeom prst="rect">
              <a:avLst/>
            </a:prstGeom>
            <a:solidFill>
              <a:schemeClr val="accent4">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pPr algn="ctr" rtl="0"/>
              <a:endParaRPr lang="en-US" sz="800" noProof="0" dirty="0">
                <a:solidFill>
                  <a:schemeClr val="accent4"/>
                </a:solidFill>
              </a:endParaRPr>
            </a:p>
          </p:txBody>
        </p:sp>
        <p:sp>
          <p:nvSpPr>
            <p:cNvPr id="26" name="Logo_spacing_f">
              <a:extLst>
                <a:ext uri="{FF2B5EF4-FFF2-40B4-BE49-F238E27FC236}">
                  <a16:creationId xmlns:a16="http://schemas.microsoft.com/office/drawing/2014/main" id="{7E264D94-2E6A-8C1A-FAE9-D6D6897F5A40}"/>
                </a:ext>
              </a:extLst>
            </p:cNvPr>
            <p:cNvSpPr>
              <a:spLocks noGrp="1" noRot="1" noMove="1" noResize="1" noEditPoints="1" noAdjustHandles="1" noChangeArrowheads="1" noChangeShapeType="1"/>
            </p:cNvSpPr>
            <p:nvPr/>
          </p:nvSpPr>
          <p:spPr>
            <a:xfrm>
              <a:off x="10120312" y="496008"/>
              <a:ext cx="72349" cy="247650"/>
            </a:xfrm>
            <a:prstGeom prst="rect">
              <a:avLst/>
            </a:prstGeom>
            <a:solidFill>
              <a:schemeClr val="accent4">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US" sz="800" noProof="0" dirty="0">
                  <a:solidFill>
                    <a:schemeClr val="accent4"/>
                  </a:solidFill>
                </a:rPr>
                <a:t>x</a:t>
              </a:r>
            </a:p>
          </p:txBody>
        </p:sp>
        <p:sp>
          <p:nvSpPr>
            <p:cNvPr id="27" name="Logo_spacing_zone">
              <a:extLst>
                <a:ext uri="{FF2B5EF4-FFF2-40B4-BE49-F238E27FC236}">
                  <a16:creationId xmlns:a16="http://schemas.microsoft.com/office/drawing/2014/main" id="{B3975653-DEB4-5387-868B-F1E5B4F5FE9D}"/>
                </a:ext>
              </a:extLst>
            </p:cNvPr>
            <p:cNvSpPr>
              <a:spLocks noGrp="1" noRot="1" noMove="1" noResize="1" noEditPoints="1" noAdjustHandles="1" noChangeArrowheads="1" noChangeShapeType="1"/>
            </p:cNvSpPr>
            <p:nvPr/>
          </p:nvSpPr>
          <p:spPr>
            <a:xfrm>
              <a:off x="9835172" y="425952"/>
              <a:ext cx="247650" cy="72349"/>
            </a:xfrm>
            <a:prstGeom prst="rect">
              <a:avLst/>
            </a:prstGeom>
            <a:solidFill>
              <a:schemeClr val="accent4">
                <a:alpha val="2588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lnSpc>
                  <a:spcPct val="80000"/>
                </a:lnSpc>
              </a:pPr>
              <a:r>
                <a:rPr lang="en-US" sz="800" noProof="0" dirty="0">
                  <a:solidFill>
                    <a:schemeClr val="accent4"/>
                  </a:solidFill>
                </a:rPr>
                <a:t>x</a:t>
              </a:r>
            </a:p>
          </p:txBody>
        </p:sp>
        <p:sp>
          <p:nvSpPr>
            <p:cNvPr id="28" name="Titel 1 Border">
              <a:extLst>
                <a:ext uri="{FF2B5EF4-FFF2-40B4-BE49-F238E27FC236}">
                  <a16:creationId xmlns:a16="http://schemas.microsoft.com/office/drawing/2014/main" id="{9057A725-A8D0-FEC0-2176-0F8895532CAD}"/>
                </a:ext>
              </a:extLst>
            </p:cNvPr>
            <p:cNvSpPr txBox="1">
              <a:spLocks noGrp="1" noRot="1" noMove="1" noResize="1" noEditPoints="1" noAdjustHandles="1" noChangeArrowheads="1" noChangeShapeType="1"/>
            </p:cNvSpPr>
            <p:nvPr/>
          </p:nvSpPr>
          <p:spPr>
            <a:xfrm>
              <a:off x="594002" y="198006"/>
              <a:ext cx="9239444" cy="792000"/>
            </a:xfrm>
            <a:prstGeom prst="rect">
              <a:avLst/>
            </a:prstGeom>
            <a:ln>
              <a:solidFill>
                <a:schemeClr val="accent4"/>
              </a:solidFill>
            </a:ln>
          </p:spPr>
          <p:txBody>
            <a:bodyPr vert="horz" lIns="0" tIns="0" rIns="0" bIns="0" rtlCol="0" anchor="b">
              <a:noAutofit/>
            </a:bodyPr>
            <a:lstStyle>
              <a:lvl1pPr algn="l" defTabSz="914400" rtl="0" eaLnBrk="1" latinLnBrk="0" hangingPunct="1">
                <a:spcBef>
                  <a:spcPct val="0"/>
                </a:spcBef>
                <a:buNone/>
                <a:defRPr sz="2200" kern="1200">
                  <a:solidFill>
                    <a:schemeClr val="accent1"/>
                  </a:solidFill>
                  <a:latin typeface="Segoe UI Semibold" panose="020B0702040204020203" pitchFamily="34" charset="0"/>
                  <a:ea typeface="+mj-ea"/>
                  <a:cs typeface="Segoe UI Semibold" panose="020B0702040204020203" pitchFamily="34" charset="0"/>
                </a:defRPr>
              </a:lvl1pPr>
            </a:lstStyle>
            <a:p>
              <a:pPr rtl="0">
                <a:lnSpc>
                  <a:spcPct val="114000"/>
                </a:lnSpc>
              </a:pPr>
              <a:endParaRPr lang="en-US" sz="2500" noProof="0" dirty="0">
                <a:latin typeface="Segoe UI Light" panose="020B0502040204020203" pitchFamily="34" charset="0"/>
                <a:cs typeface="Segoe UI Light" panose="020B0502040204020203" pitchFamily="34" charset="0"/>
              </a:endParaRPr>
            </a:p>
          </p:txBody>
        </p:sp>
        <p:sp>
          <p:nvSpPr>
            <p:cNvPr id="29" name="Rechteck 28">
              <a:extLst>
                <a:ext uri="{FF2B5EF4-FFF2-40B4-BE49-F238E27FC236}">
                  <a16:creationId xmlns:a16="http://schemas.microsoft.com/office/drawing/2014/main" id="{66D8FA60-1C92-A68A-41AB-DEDAB4EA3B70}"/>
                </a:ext>
              </a:extLst>
            </p:cNvPr>
            <p:cNvSpPr>
              <a:spLocks noGrp="1" noRot="1" noMove="1" noResize="1" noEditPoints="1" noAdjustHandles="1" noChangeArrowheads="1" noChangeShapeType="1"/>
            </p:cNvSpPr>
            <p:nvPr/>
          </p:nvSpPr>
          <p:spPr>
            <a:xfrm rot="16200000">
              <a:off x="6041230" y="619200"/>
              <a:ext cx="109538" cy="12192000"/>
            </a:xfrm>
            <a:prstGeom prst="rect">
              <a:avLst/>
            </a:prstGeom>
            <a:solidFill>
              <a:srgbClr val="00FFFF">
                <a:alpha val="25882"/>
              </a:srgbClr>
            </a:solidFill>
            <a:ln w="3175">
              <a:solidFill>
                <a:srgbClr val="00FFFF"/>
              </a:solid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pPr rtl="0"/>
              <a:r>
                <a:rPr lang="en-US" sz="900" noProof="0" dirty="0">
                  <a:solidFill>
                    <a:srgbClr val="0099CC"/>
                  </a:solidFill>
                </a:rPr>
                <a:t>16pt_Height</a:t>
              </a:r>
            </a:p>
          </p:txBody>
        </p:sp>
        <p:sp>
          <p:nvSpPr>
            <p:cNvPr id="30" name="Rechteck 29">
              <a:extLst>
                <a:ext uri="{FF2B5EF4-FFF2-40B4-BE49-F238E27FC236}">
                  <a16:creationId xmlns:a16="http://schemas.microsoft.com/office/drawing/2014/main" id="{C37BC765-E38E-706E-2CD7-57F42F15082C}"/>
                </a:ext>
              </a:extLst>
            </p:cNvPr>
            <p:cNvSpPr>
              <a:spLocks noGrp="1" noRot="1" noMove="1" noResize="1" noEditPoints="1" noAdjustHandles="1" noChangeArrowheads="1" noChangeShapeType="1"/>
            </p:cNvSpPr>
            <p:nvPr/>
          </p:nvSpPr>
          <p:spPr>
            <a:xfrm rot="16200000">
              <a:off x="6041230" y="226800"/>
              <a:ext cx="109538" cy="12192000"/>
            </a:xfrm>
            <a:prstGeom prst="rect">
              <a:avLst/>
            </a:prstGeom>
            <a:solidFill>
              <a:srgbClr val="00FFFF">
                <a:alpha val="25882"/>
              </a:srgbClr>
            </a:solidFill>
            <a:ln w="3175">
              <a:solidFill>
                <a:srgbClr val="00FFFF"/>
              </a:solid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pPr rtl="0"/>
              <a:r>
                <a:rPr lang="en-US" sz="900" noProof="0" dirty="0">
                  <a:solidFill>
                    <a:srgbClr val="0099CC"/>
                  </a:solidFill>
                </a:rPr>
                <a:t>16pt_Height_Textkörper</a:t>
              </a:r>
            </a:p>
          </p:txBody>
        </p:sp>
      </p:grpSp>
      <p:grpSp>
        <p:nvGrpSpPr>
          <p:cNvPr id="31" name="Bullet_Spacers_20pt" hidden="1">
            <a:extLst>
              <a:ext uri="{FF2B5EF4-FFF2-40B4-BE49-F238E27FC236}">
                <a16:creationId xmlns:a16="http://schemas.microsoft.com/office/drawing/2014/main" id="{53BECDCA-8775-E3F9-592A-1392C3FAEDC8}"/>
              </a:ext>
            </a:extLst>
          </p:cNvPr>
          <p:cNvGrpSpPr>
            <a:grpSpLocks noGrp="1" noUngrp="1" noRot="1" noMove="1" noResize="1"/>
          </p:cNvGrpSpPr>
          <p:nvPr userDrawn="1"/>
        </p:nvGrpSpPr>
        <p:grpSpPr>
          <a:xfrm>
            <a:off x="594000" y="1188000"/>
            <a:ext cx="1572296" cy="3213107"/>
            <a:chOff x="594000" y="1164680"/>
            <a:chExt cx="1572296" cy="2357483"/>
          </a:xfrm>
        </p:grpSpPr>
        <p:sp>
          <p:nvSpPr>
            <p:cNvPr id="32" name="Rechteck 31">
              <a:extLst>
                <a:ext uri="{FF2B5EF4-FFF2-40B4-BE49-F238E27FC236}">
                  <a16:creationId xmlns:a16="http://schemas.microsoft.com/office/drawing/2014/main" id="{38B44F55-2BA7-7B6E-5EC9-1D8AB9430873}"/>
                </a:ext>
              </a:extLst>
            </p:cNvPr>
            <p:cNvSpPr>
              <a:spLocks noGrp="1" noRot="1" noMove="1" noResize="1" noEditPoints="1" noAdjustHandles="1" noChangeArrowheads="1" noChangeShapeType="1"/>
            </p:cNvSpPr>
            <p:nvPr userDrawn="1"/>
          </p:nvSpPr>
          <p:spPr>
            <a:xfrm>
              <a:off x="594000" y="1164680"/>
              <a:ext cx="216000" cy="385009"/>
            </a:xfrm>
            <a:prstGeom prst="rect">
              <a:avLst/>
            </a:prstGeom>
            <a:solidFill>
              <a:schemeClr val="accent1">
                <a:alpha val="71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t" anchorCtr="0"/>
            <a:lstStyle/>
            <a:p>
              <a:pPr algn="l"/>
              <a:r>
                <a:rPr lang="en-US" sz="600" i="1" dirty="0">
                  <a:solidFill>
                    <a:schemeClr val="accent1">
                      <a:lumMod val="75000"/>
                    </a:schemeClr>
                  </a:solidFill>
                </a:rPr>
                <a:t>Bullet point spacers calculated for font size 25 pt</a:t>
              </a:r>
            </a:p>
          </p:txBody>
        </p:sp>
        <p:sp>
          <p:nvSpPr>
            <p:cNvPr id="33" name="Rechteck 32">
              <a:extLst>
                <a:ext uri="{FF2B5EF4-FFF2-40B4-BE49-F238E27FC236}">
                  <a16:creationId xmlns:a16="http://schemas.microsoft.com/office/drawing/2014/main" id="{41E2158F-A159-B740-1F78-27F0BCFF6622}"/>
                </a:ext>
              </a:extLst>
            </p:cNvPr>
            <p:cNvSpPr>
              <a:spLocks noGrp="1" noRot="1" noMove="1" noResize="1" noEditPoints="1" noAdjustHandles="1" noChangeArrowheads="1" noChangeShapeType="1"/>
            </p:cNvSpPr>
            <p:nvPr userDrawn="1"/>
          </p:nvSpPr>
          <p:spPr>
            <a:xfrm>
              <a:off x="810000" y="1319977"/>
              <a:ext cx="216000" cy="385009"/>
            </a:xfrm>
            <a:prstGeom prst="rect">
              <a:avLst/>
            </a:prstGeom>
            <a:solidFill>
              <a:schemeClr val="accent1">
                <a:alpha val="71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hteck 33">
              <a:extLst>
                <a:ext uri="{FF2B5EF4-FFF2-40B4-BE49-F238E27FC236}">
                  <a16:creationId xmlns:a16="http://schemas.microsoft.com/office/drawing/2014/main" id="{32A461E6-9816-2C48-B837-E37B948AAD5C}"/>
                </a:ext>
              </a:extLst>
            </p:cNvPr>
            <p:cNvSpPr>
              <a:spLocks noGrp="1" noRot="1" noMove="1" noResize="1" noEditPoints="1" noAdjustHandles="1" noChangeArrowheads="1" noChangeShapeType="1"/>
            </p:cNvSpPr>
            <p:nvPr userDrawn="1"/>
          </p:nvSpPr>
          <p:spPr>
            <a:xfrm>
              <a:off x="1026000" y="1679087"/>
              <a:ext cx="142537"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hteck 34">
              <a:extLst>
                <a:ext uri="{FF2B5EF4-FFF2-40B4-BE49-F238E27FC236}">
                  <a16:creationId xmlns:a16="http://schemas.microsoft.com/office/drawing/2014/main" id="{28E277ED-AAA4-655F-93AE-D1DDC62775FB}"/>
                </a:ext>
              </a:extLst>
            </p:cNvPr>
            <p:cNvSpPr>
              <a:spLocks noGrp="1" noRot="1" noMove="1" noResize="1" noEditPoints="1" noAdjustHandles="1" noChangeArrowheads="1" noChangeShapeType="1"/>
            </p:cNvSpPr>
            <p:nvPr userDrawn="1"/>
          </p:nvSpPr>
          <p:spPr>
            <a:xfrm>
              <a:off x="1168537" y="1843934"/>
              <a:ext cx="142537"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hteck 35">
              <a:extLst>
                <a:ext uri="{FF2B5EF4-FFF2-40B4-BE49-F238E27FC236}">
                  <a16:creationId xmlns:a16="http://schemas.microsoft.com/office/drawing/2014/main" id="{4E67ABC8-C46C-80DD-4C58-B58808E7FFDE}"/>
                </a:ext>
              </a:extLst>
            </p:cNvPr>
            <p:cNvSpPr>
              <a:spLocks noGrp="1" noRot="1" noMove="1" noResize="1" noEditPoints="1" noAdjustHandles="1" noChangeArrowheads="1" noChangeShapeType="1"/>
            </p:cNvSpPr>
            <p:nvPr userDrawn="1"/>
          </p:nvSpPr>
          <p:spPr>
            <a:xfrm>
              <a:off x="1311074" y="2008780"/>
              <a:ext cx="142537"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hteck 36">
              <a:extLst>
                <a:ext uri="{FF2B5EF4-FFF2-40B4-BE49-F238E27FC236}">
                  <a16:creationId xmlns:a16="http://schemas.microsoft.com/office/drawing/2014/main" id="{A180DAFB-952D-0917-B7EE-3207EA1C3AAE}"/>
                </a:ext>
              </a:extLst>
            </p:cNvPr>
            <p:cNvSpPr>
              <a:spLocks noGrp="1" noRot="1" noMove="1" noResize="1" noEditPoints="1" noAdjustHandles="1" noChangeArrowheads="1" noChangeShapeType="1"/>
            </p:cNvSpPr>
            <p:nvPr userDrawn="1"/>
          </p:nvSpPr>
          <p:spPr>
            <a:xfrm>
              <a:off x="1453611" y="2173627"/>
              <a:ext cx="142537" cy="42454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hteck 37">
              <a:extLst>
                <a:ext uri="{FF2B5EF4-FFF2-40B4-BE49-F238E27FC236}">
                  <a16:creationId xmlns:a16="http://schemas.microsoft.com/office/drawing/2014/main" id="{0F107501-9380-2924-A177-AB24CD8E0DF6}"/>
                </a:ext>
              </a:extLst>
            </p:cNvPr>
            <p:cNvSpPr>
              <a:spLocks noGrp="1" noRot="1" noMove="1" noResize="1" noEditPoints="1" noAdjustHandles="1" noChangeArrowheads="1" noChangeShapeType="1"/>
            </p:cNvSpPr>
            <p:nvPr userDrawn="1"/>
          </p:nvSpPr>
          <p:spPr>
            <a:xfrm>
              <a:off x="1596148" y="2338474"/>
              <a:ext cx="142537" cy="602529"/>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hteck 38">
              <a:extLst>
                <a:ext uri="{FF2B5EF4-FFF2-40B4-BE49-F238E27FC236}">
                  <a16:creationId xmlns:a16="http://schemas.microsoft.com/office/drawing/2014/main" id="{F158F3E9-8B2A-97E2-CA43-55D2B3BC1B77}"/>
                </a:ext>
              </a:extLst>
            </p:cNvPr>
            <p:cNvSpPr>
              <a:spLocks noGrp="1" noRot="1" noMove="1" noResize="1" noEditPoints="1" noAdjustHandles="1" noChangeArrowheads="1" noChangeShapeType="1"/>
            </p:cNvSpPr>
            <p:nvPr userDrawn="1"/>
          </p:nvSpPr>
          <p:spPr>
            <a:xfrm>
              <a:off x="1738685" y="2503320"/>
              <a:ext cx="142537" cy="602529"/>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hteck 39">
              <a:extLst>
                <a:ext uri="{FF2B5EF4-FFF2-40B4-BE49-F238E27FC236}">
                  <a16:creationId xmlns:a16="http://schemas.microsoft.com/office/drawing/2014/main" id="{A303A7ED-B739-C26D-B5F2-B8F8E3B1E2E8}"/>
                </a:ext>
              </a:extLst>
            </p:cNvPr>
            <p:cNvSpPr>
              <a:spLocks noGrp="1" noRot="1" noMove="1" noResize="1" noEditPoints="1" noAdjustHandles="1" noChangeArrowheads="1" noChangeShapeType="1"/>
            </p:cNvSpPr>
            <p:nvPr userDrawn="1"/>
          </p:nvSpPr>
          <p:spPr>
            <a:xfrm>
              <a:off x="1881222" y="2658089"/>
              <a:ext cx="142537" cy="69922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hteck 40">
              <a:extLst>
                <a:ext uri="{FF2B5EF4-FFF2-40B4-BE49-F238E27FC236}">
                  <a16:creationId xmlns:a16="http://schemas.microsoft.com/office/drawing/2014/main" id="{E5536C27-5402-6F3A-5198-C04C5D6D4BD6}"/>
                </a:ext>
              </a:extLst>
            </p:cNvPr>
            <p:cNvSpPr>
              <a:spLocks noGrp="1" noRot="1" noMove="1" noResize="1" noEditPoints="1" noAdjustHandles="1" noChangeArrowheads="1" noChangeShapeType="1"/>
            </p:cNvSpPr>
            <p:nvPr userDrawn="1"/>
          </p:nvSpPr>
          <p:spPr>
            <a:xfrm>
              <a:off x="2023759" y="2822935"/>
              <a:ext cx="142537" cy="699228"/>
            </a:xfrm>
            <a:prstGeom prst="rect">
              <a:avLst/>
            </a:prstGeom>
            <a:solidFill>
              <a:schemeClr val="accent1">
                <a:alpha val="49000"/>
              </a:schemeClr>
            </a:solidFill>
            <a:ln w="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Skirt_Orange">
            <a:extLst>
              <a:ext uri="{FF2B5EF4-FFF2-40B4-BE49-F238E27FC236}">
                <a16:creationId xmlns:a16="http://schemas.microsoft.com/office/drawing/2014/main" id="{1CFCB3A8-46B4-B531-CA13-3531B200A659}"/>
              </a:ext>
            </a:extLst>
          </p:cNvPr>
          <p:cNvSpPr>
            <a:spLocks noGrp="1" noRot="1" noMove="1" noResize="1" noEditPoints="1" noAdjustHandles="1" noChangeArrowheads="1" noChangeShapeType="1"/>
          </p:cNvSpPr>
          <p:nvPr userDrawn="1"/>
        </p:nvSpPr>
        <p:spPr>
          <a:xfrm>
            <a:off x="0" y="6811823"/>
            <a:ext cx="5831681" cy="469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US" noProof="0" dirty="0"/>
          </a:p>
        </p:txBody>
      </p:sp>
      <p:sp>
        <p:nvSpPr>
          <p:cNvPr id="43" name="Skirt_blue">
            <a:extLst>
              <a:ext uri="{FF2B5EF4-FFF2-40B4-BE49-F238E27FC236}">
                <a16:creationId xmlns:a16="http://schemas.microsoft.com/office/drawing/2014/main" id="{C59F8F6B-0482-3D7C-8612-0B7816A55BFB}"/>
              </a:ext>
            </a:extLst>
          </p:cNvPr>
          <p:cNvSpPr>
            <a:spLocks noGrp="1" noRot="1" noMove="1" noResize="1" noEditPoints="1" noAdjustHandles="1" noChangeArrowheads="1" noChangeShapeType="1"/>
          </p:cNvSpPr>
          <p:nvPr userDrawn="1"/>
        </p:nvSpPr>
        <p:spPr>
          <a:xfrm>
            <a:off x="5750721" y="6811823"/>
            <a:ext cx="6441280" cy="46950"/>
          </a:xfrm>
          <a:custGeom>
            <a:avLst/>
            <a:gdLst>
              <a:gd name="connsiteX0" fmla="*/ 0 w 6519862"/>
              <a:gd name="connsiteY0" fmla="*/ 0 h 45719"/>
              <a:gd name="connsiteX1" fmla="*/ 6519862 w 6519862"/>
              <a:gd name="connsiteY1" fmla="*/ 0 h 45719"/>
              <a:gd name="connsiteX2" fmla="*/ 6519862 w 6519862"/>
              <a:gd name="connsiteY2" fmla="*/ 45719 h 45719"/>
              <a:gd name="connsiteX3" fmla="*/ 0 w 6519862"/>
              <a:gd name="connsiteY3" fmla="*/ 45719 h 45719"/>
              <a:gd name="connsiteX4" fmla="*/ 0 w 6519862"/>
              <a:gd name="connsiteY4" fmla="*/ 0 h 45719"/>
              <a:gd name="connsiteX0" fmla="*/ 23812 w 6543674"/>
              <a:gd name="connsiteY0" fmla="*/ 0 h 45719"/>
              <a:gd name="connsiteX1" fmla="*/ 6543674 w 6543674"/>
              <a:gd name="connsiteY1" fmla="*/ 0 h 45719"/>
              <a:gd name="connsiteX2" fmla="*/ 6543674 w 6543674"/>
              <a:gd name="connsiteY2" fmla="*/ 45719 h 45719"/>
              <a:gd name="connsiteX3" fmla="*/ 0 w 6543674"/>
              <a:gd name="connsiteY3" fmla="*/ 45719 h 45719"/>
              <a:gd name="connsiteX4" fmla="*/ 23812 w 6543674"/>
              <a:gd name="connsiteY4" fmla="*/ 0 h 45719"/>
              <a:gd name="connsiteX0" fmla="*/ 30955 w 6550817"/>
              <a:gd name="connsiteY0" fmla="*/ 0 h 45719"/>
              <a:gd name="connsiteX1" fmla="*/ 6550817 w 6550817"/>
              <a:gd name="connsiteY1" fmla="*/ 0 h 45719"/>
              <a:gd name="connsiteX2" fmla="*/ 6550817 w 6550817"/>
              <a:gd name="connsiteY2" fmla="*/ 45719 h 45719"/>
              <a:gd name="connsiteX3" fmla="*/ 0 w 6550817"/>
              <a:gd name="connsiteY3" fmla="*/ 45719 h 45719"/>
              <a:gd name="connsiteX4" fmla="*/ 30955 w 6550817"/>
              <a:gd name="connsiteY4" fmla="*/ 0 h 45719"/>
              <a:gd name="connsiteX0" fmla="*/ 38099 w 6557961"/>
              <a:gd name="connsiteY0" fmla="*/ 0 h 45719"/>
              <a:gd name="connsiteX1" fmla="*/ 6557961 w 6557961"/>
              <a:gd name="connsiteY1" fmla="*/ 0 h 45719"/>
              <a:gd name="connsiteX2" fmla="*/ 6557961 w 6557961"/>
              <a:gd name="connsiteY2" fmla="*/ 45719 h 45719"/>
              <a:gd name="connsiteX3" fmla="*/ 0 w 6557961"/>
              <a:gd name="connsiteY3" fmla="*/ 45719 h 45719"/>
              <a:gd name="connsiteX4" fmla="*/ 38099 w 6557961"/>
              <a:gd name="connsiteY4" fmla="*/ 0 h 45719"/>
              <a:gd name="connsiteX0" fmla="*/ 28574 w 6548436"/>
              <a:gd name="connsiteY0" fmla="*/ 0 h 45719"/>
              <a:gd name="connsiteX1" fmla="*/ 6548436 w 6548436"/>
              <a:gd name="connsiteY1" fmla="*/ 0 h 45719"/>
              <a:gd name="connsiteX2" fmla="*/ 6548436 w 6548436"/>
              <a:gd name="connsiteY2" fmla="*/ 45719 h 45719"/>
              <a:gd name="connsiteX3" fmla="*/ 0 w 6548436"/>
              <a:gd name="connsiteY3" fmla="*/ 45719 h 45719"/>
              <a:gd name="connsiteX4" fmla="*/ 28574 w 6548436"/>
              <a:gd name="connsiteY4" fmla="*/ 0 h 45719"/>
              <a:gd name="connsiteX0" fmla="*/ 35717 w 6555579"/>
              <a:gd name="connsiteY0" fmla="*/ 0 h 45719"/>
              <a:gd name="connsiteX1" fmla="*/ 6555579 w 6555579"/>
              <a:gd name="connsiteY1" fmla="*/ 0 h 45719"/>
              <a:gd name="connsiteX2" fmla="*/ 6555579 w 6555579"/>
              <a:gd name="connsiteY2" fmla="*/ 45719 h 45719"/>
              <a:gd name="connsiteX3" fmla="*/ 0 w 6555579"/>
              <a:gd name="connsiteY3" fmla="*/ 45719 h 45719"/>
              <a:gd name="connsiteX4" fmla="*/ 35717 w 6555579"/>
              <a:gd name="connsiteY4" fmla="*/ 0 h 45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5579" h="45719">
                <a:moveTo>
                  <a:pt x="35717" y="0"/>
                </a:moveTo>
                <a:lnTo>
                  <a:pt x="6555579" y="0"/>
                </a:lnTo>
                <a:lnTo>
                  <a:pt x="6555579" y="45719"/>
                </a:lnTo>
                <a:lnTo>
                  <a:pt x="0" y="45719"/>
                </a:lnTo>
                <a:lnTo>
                  <a:pt x="35717"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US" noProof="0" dirty="0"/>
          </a:p>
        </p:txBody>
      </p:sp>
      <p:sp>
        <p:nvSpPr>
          <p:cNvPr id="58" name="fka_NullerNr_ProjNr">
            <a:extLst>
              <a:ext uri="{FF2B5EF4-FFF2-40B4-BE49-F238E27FC236}">
                <a16:creationId xmlns:a16="http://schemas.microsoft.com/office/drawing/2014/main" id="{23961DD2-297B-BAE7-88B0-8569ED67F1D1}"/>
              </a:ext>
            </a:extLst>
          </p:cNvPr>
          <p:cNvSpPr txBox="1">
            <a:spLocks/>
          </p:cNvSpPr>
          <p:nvPr userDrawn="1"/>
        </p:nvSpPr>
        <p:spPr>
          <a:xfrm>
            <a:off x="594000" y="6642000"/>
            <a:ext cx="1274387" cy="138499"/>
          </a:xfrm>
          <a:prstGeom prst="rect">
            <a:avLst/>
          </a:prstGeom>
        </p:spPr>
        <p:txBody>
          <a:bodyPr vert="horz" wrap="none" lIns="0" tIns="0" rIns="0" bIns="0" rtlCol="0" anchor="ctr">
            <a:spAutoFit/>
          </a:bodyPr>
          <a:lstStyle>
            <a:defPPr>
              <a:defRPr lang="de-DE"/>
            </a:defPPr>
            <a:lvl1pPr marL="0" algn="ctr" defTabSz="914400" rtl="0" eaLnBrk="1" latinLnBrk="0" hangingPunct="1">
              <a:defRPr sz="900" kern="1200">
                <a:solidFill>
                  <a:schemeClr val="accent1">
                    <a:alpha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schemeClr val="bg1">
                    <a:alpha val="50000"/>
                  </a:schemeClr>
                </a:solidFill>
                <a:effectLst/>
                <a:uLnTx/>
                <a:uFillTx/>
                <a:latin typeface="Segoe UI"/>
                <a:ea typeface="+mn-ea"/>
                <a:cs typeface="+mn-cs"/>
              </a:rPr>
              <a:t>24xxx0000 // </a:t>
            </a:r>
            <a:r>
              <a:rPr kumimoji="0" lang="de-DE" sz="900" b="0" i="0" u="none" strike="noStrike" kern="1200" cap="none" spc="0" normalizeH="0" baseline="0" noProof="0" dirty="0" err="1">
                <a:ln>
                  <a:noFill/>
                </a:ln>
                <a:solidFill>
                  <a:schemeClr val="bg1">
                    <a:alpha val="50000"/>
                  </a:schemeClr>
                </a:solidFill>
                <a:effectLst/>
                <a:uLnTx/>
                <a:uFillTx/>
                <a:latin typeface="Segoe UI"/>
                <a:ea typeface="+mn-ea"/>
                <a:cs typeface="+mn-cs"/>
              </a:rPr>
              <a:t>pNNNNNN</a:t>
            </a:r>
            <a:endParaRPr kumimoji="0" lang="de-DE" sz="900" b="0" i="0" u="none" strike="noStrike" kern="1200" cap="none" spc="0" normalizeH="0" baseline="0" noProof="0" dirty="0">
              <a:ln>
                <a:noFill/>
              </a:ln>
              <a:solidFill>
                <a:schemeClr val="bg1">
                  <a:alpha val="50000"/>
                </a:schemeClr>
              </a:solidFill>
              <a:effectLst/>
              <a:uLnTx/>
              <a:uFillTx/>
              <a:latin typeface="Segoe UI"/>
              <a:ea typeface="+mn-ea"/>
              <a:cs typeface="+mn-cs"/>
            </a:endParaRPr>
          </a:p>
        </p:txBody>
      </p:sp>
      <p:sp>
        <p:nvSpPr>
          <p:cNvPr id="5" name="fka_Date">
            <a:extLst>
              <a:ext uri="{FF2B5EF4-FFF2-40B4-BE49-F238E27FC236}">
                <a16:creationId xmlns:a16="http://schemas.microsoft.com/office/drawing/2014/main" id="{D8E74DA1-B7D8-A377-63EE-40614DF7EC6B}"/>
              </a:ext>
            </a:extLst>
          </p:cNvPr>
          <p:cNvSpPr txBox="1">
            <a:spLocks/>
          </p:cNvSpPr>
          <p:nvPr userDrawn="1"/>
        </p:nvSpPr>
        <p:spPr>
          <a:xfrm>
            <a:off x="10771200" y="6642001"/>
            <a:ext cx="705321" cy="138499"/>
          </a:xfrm>
          <a:prstGeom prst="rect">
            <a:avLst/>
          </a:prstGeom>
          <a:noFill/>
        </p:spPr>
        <p:txBody>
          <a:bodyPr vert="horz" wrap="none" lIns="0" tIns="0" rIns="0" bIns="0" anchor="ctr" anchorCtr="0">
            <a:spAutoFit/>
          </a:bodyPr>
          <a:lstStyle>
            <a:defPPr>
              <a:defRPr lang="de-DE"/>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solidFill>
                  <a:schemeClr val="bg1">
                    <a:alpha val="50000"/>
                  </a:schemeClr>
                </a:solidFill>
                <a:cs typeface="Segoe UI Light" panose="020B0502040204020203" pitchFamily="34" charset="0"/>
              </a:rPr>
              <a:t>02.12.2025 </a:t>
            </a:r>
            <a:r>
              <a:rPr lang="de-DE">
                <a:solidFill>
                  <a:srgbClr val="E57200">
                    <a:alpha val="50000"/>
                  </a:srgbClr>
                </a:solidFill>
                <a:cs typeface="Segoe UI Light" panose="020B0502040204020203" pitchFamily="34" charset="0"/>
              </a:rPr>
              <a:t>//</a:t>
            </a:r>
            <a:r>
              <a:rPr lang="de-DE">
                <a:solidFill>
                  <a:schemeClr val="bg1">
                    <a:alpha val="50000"/>
                  </a:schemeClr>
                </a:solidFill>
                <a:cs typeface="Segoe UI Light" panose="020B0502040204020203" pitchFamily="34" charset="0"/>
              </a:rPr>
              <a:t> </a:t>
            </a:r>
            <a:endParaRPr lang="en-US" dirty="0">
              <a:solidFill>
                <a:schemeClr val="accent2"/>
              </a:solidFill>
              <a:cs typeface="Segoe UI Light" panose="020B0502040204020203" pitchFamily="34" charset="0"/>
            </a:endParaRPr>
          </a:p>
        </p:txBody>
      </p:sp>
      <p:sp>
        <p:nvSpPr>
          <p:cNvPr id="60" name="fka_SlideNr">
            <a:extLst>
              <a:ext uri="{FF2B5EF4-FFF2-40B4-BE49-F238E27FC236}">
                <a16:creationId xmlns:a16="http://schemas.microsoft.com/office/drawing/2014/main" id="{E9A49E2C-73FF-A86F-0B36-DCB3C98A6736}"/>
              </a:ext>
            </a:extLst>
          </p:cNvPr>
          <p:cNvSpPr txBox="1">
            <a:spLocks/>
          </p:cNvSpPr>
          <p:nvPr userDrawn="1"/>
        </p:nvSpPr>
        <p:spPr>
          <a:xfrm>
            <a:off x="11376348" y="6642000"/>
            <a:ext cx="226023" cy="138499"/>
          </a:xfrm>
          <a:prstGeom prst="rect">
            <a:avLst/>
          </a:prstGeom>
          <a:noFill/>
        </p:spPr>
        <p:txBody>
          <a:bodyPr vert="horz" wrap="none" lIns="0" tIns="0" rIns="0" bIns="0" anchor="ctr" anchorCtr="0">
            <a:spAutoFit/>
          </a:bodyPr>
          <a:lstStyle>
            <a:defPPr>
              <a:defRPr lang="de-DE"/>
            </a:defPPr>
            <a:lvl1pPr marL="0" algn="r"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B8136A60-9018-4324-A70C-FC26AE65B743}" type="slidenum">
              <a:rPr lang="en-US" smtClean="0">
                <a:solidFill>
                  <a:schemeClr val="accent2"/>
                </a:solidFill>
                <a:cs typeface="Segoe UI Light" panose="020B0502040204020203" pitchFamily="34" charset="0"/>
              </a:rPr>
              <a:t>‹#›</a:t>
            </a:fld>
            <a:endParaRPr lang="en-US" dirty="0">
              <a:solidFill>
                <a:schemeClr val="accent2"/>
              </a:solidFill>
              <a:cs typeface="Segoe UI Light" panose="020B0502040204020203" pitchFamily="34" charset="0"/>
            </a:endParaRPr>
          </a:p>
        </p:txBody>
      </p:sp>
      <p:sp>
        <p:nvSpPr>
          <p:cNvPr id="2" name="Placeholder_Main Title"/>
          <p:cNvSpPr>
            <a:spLocks noGrp="1"/>
          </p:cNvSpPr>
          <p:nvPr>
            <p:ph type="title"/>
          </p:nvPr>
        </p:nvSpPr>
        <p:spPr>
          <a:xfrm>
            <a:off x="594000" y="198000"/>
            <a:ext cx="9241200" cy="792000"/>
          </a:xfrm>
          <a:prstGeom prst="rect">
            <a:avLst/>
          </a:prstGeom>
        </p:spPr>
        <p:txBody>
          <a:bodyPr vert="horz" lIns="0" tIns="0" rIns="0" bIns="0" rtlCol="0" anchor="ctr">
            <a:noAutofit/>
          </a:bodyPr>
          <a:lstStyle/>
          <a:p>
            <a:r>
              <a:rPr lang="en-US" noProof="0" dirty="0"/>
              <a:t>Add title</a:t>
            </a:r>
          </a:p>
        </p:txBody>
      </p:sp>
      <p:sp>
        <p:nvSpPr>
          <p:cNvPr id="3" name="Placeholder_Content"/>
          <p:cNvSpPr>
            <a:spLocks noGrp="1"/>
          </p:cNvSpPr>
          <p:nvPr>
            <p:ph type="body" idx="1"/>
          </p:nvPr>
        </p:nvSpPr>
        <p:spPr>
          <a:xfrm>
            <a:off x="594000" y="1188000"/>
            <a:ext cx="11005200" cy="5274000"/>
          </a:xfrm>
          <a:prstGeom prst="rect">
            <a:avLst/>
          </a:prstGeom>
        </p:spPr>
        <p:txBody>
          <a:bodyPr vert="horz" lIns="0" tIns="0" rIns="0" bIns="0" rtlCol="0">
            <a:normAutofit/>
          </a:bodyPr>
          <a:lstStyle/>
          <a:p>
            <a:pPr lvl="0"/>
            <a:r>
              <a:rPr lang="en-US" noProof="0" dirty="0" err="1"/>
              <a:t>Mastertextformat</a:t>
            </a:r>
            <a:r>
              <a:rPr lang="en-US" noProof="0" dirty="0"/>
              <a:t> </a:t>
            </a:r>
            <a:r>
              <a:rPr lang="en-US" noProof="0" dirty="0" err="1"/>
              <a:t>bearbeiten</a:t>
            </a:r>
            <a:endParaRPr lang="en-US" noProof="0" dirty="0"/>
          </a:p>
          <a:p>
            <a:pPr lvl="1"/>
            <a:r>
              <a:rPr lang="en-US" noProof="0" dirty="0" err="1"/>
              <a:t>Zweite</a:t>
            </a:r>
            <a:r>
              <a:rPr lang="en-US" noProof="0" dirty="0"/>
              <a:t> Ebene</a:t>
            </a:r>
          </a:p>
          <a:p>
            <a:pPr lvl="2"/>
            <a:r>
              <a:rPr lang="en-US" noProof="0" dirty="0" err="1"/>
              <a:t>Dritte</a:t>
            </a:r>
            <a:r>
              <a:rPr lang="en-US" noProof="0" dirty="0"/>
              <a:t> Ebene</a:t>
            </a:r>
          </a:p>
          <a:p>
            <a:pPr lvl="3"/>
            <a:r>
              <a:rPr lang="en-US" noProof="0" dirty="0" err="1"/>
              <a:t>Vierte</a:t>
            </a:r>
            <a:r>
              <a:rPr lang="en-US" noProof="0" dirty="0"/>
              <a:t> Ebene</a:t>
            </a:r>
          </a:p>
          <a:p>
            <a:pPr lvl="4"/>
            <a:r>
              <a:rPr lang="en-US" noProof="0" dirty="0" err="1"/>
              <a:t>Fünfte</a:t>
            </a:r>
            <a:r>
              <a:rPr lang="en-US" noProof="0" dirty="0"/>
              <a:t> Ebene</a:t>
            </a:r>
          </a:p>
        </p:txBody>
      </p:sp>
      <p:pic>
        <p:nvPicPr>
          <p:cNvPr id="4" name="Claim_white">
            <a:extLst>
              <a:ext uri="{FF2B5EF4-FFF2-40B4-BE49-F238E27FC236}">
                <a16:creationId xmlns:a16="http://schemas.microsoft.com/office/drawing/2014/main" id="{1429368C-56E2-AE76-A3C7-C75EE61B4335}"/>
              </a:ext>
            </a:extLst>
          </p:cNvPr>
          <p:cNvPicPr/>
          <p:nvPr userDrawn="1"/>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685245" y="6667200"/>
            <a:ext cx="2682000" cy="104989"/>
          </a:xfrm>
          <a:prstGeom prst="rect">
            <a:avLst/>
          </a:prstGeom>
        </p:spPr>
      </p:pic>
    </p:spTree>
    <p:extLst>
      <p:ext uri="{BB962C8B-B14F-4D97-AF65-F5344CB8AC3E}">
        <p14:creationId xmlns:p14="http://schemas.microsoft.com/office/powerpoint/2010/main" val="2531790695"/>
      </p:ext>
    </p:extLst>
  </p:cSld>
  <p:clrMap bg1="lt1" tx1="dk1" bg2="lt2" tx2="dk2" accent1="accent1" accent2="accent2" accent3="accent3" accent4="accent4" accent5="accent5" accent6="accent6" hlink="hlink" folHlink="folHlink"/>
  <p:sldLayoutIdLst>
    <p:sldLayoutId id="2147483673" r:id="rId1"/>
    <p:sldLayoutId id="2147483676" r:id="rId2"/>
    <p:sldLayoutId id="2147483674" r:id="rId3"/>
    <p:sldLayoutId id="2147483671" r:id="rId4"/>
    <p:sldLayoutId id="2147483672" r:id="rId5"/>
    <p:sldLayoutId id="2147483677" r:id="rId6"/>
    <p:sldLayoutId id="2147483678" r:id="rId7"/>
  </p:sldLayoutIdLst>
  <p:txStyles>
    <p:titleStyle>
      <a:lvl1pPr algn="l" defTabSz="914400" rtl="0" eaLnBrk="1" latinLnBrk="0" hangingPunct="1">
        <a:spcBef>
          <a:spcPct val="0"/>
        </a:spcBef>
        <a:buNone/>
        <a:defRPr sz="2500" kern="1200">
          <a:solidFill>
            <a:schemeClr val="bg1"/>
          </a:solidFill>
          <a:latin typeface="+mj-lt"/>
          <a:ea typeface="+mj-ea"/>
          <a:cs typeface="Arial" pitchFamily="34" charset="0"/>
        </a:defRPr>
      </a:lvl1pPr>
    </p:titleStyle>
    <p:bodyStyle>
      <a:lvl1pPr marL="432000" indent="-432000" algn="l" defTabSz="432000" rtl="0" eaLnBrk="1" latinLnBrk="0" hangingPunct="1">
        <a:lnSpc>
          <a:spcPct val="150000"/>
        </a:lnSpc>
        <a:spcBef>
          <a:spcPts val="1200"/>
        </a:spcBef>
        <a:buClr>
          <a:schemeClr val="accent2"/>
        </a:buClr>
        <a:buFont typeface="Arial Black" panose="020B0A04020102020204" pitchFamily="34" charset="0"/>
        <a:buChar char="»"/>
        <a:defRPr sz="2000" kern="1200">
          <a:solidFill>
            <a:schemeClr val="bg1"/>
          </a:solidFill>
          <a:latin typeface="+mn-lt"/>
          <a:ea typeface="+mn-ea"/>
          <a:cs typeface="Arial" pitchFamily="34" charset="0"/>
        </a:defRPr>
      </a:lvl1pPr>
      <a:lvl2pPr marL="720000" indent="-288000" algn="l" defTabSz="288000" rtl="0" eaLnBrk="1" latinLnBrk="0" hangingPunct="1">
        <a:lnSpc>
          <a:spcPct val="150000"/>
        </a:lnSpc>
        <a:spcBef>
          <a:spcPts val="600"/>
        </a:spcBef>
        <a:buClr>
          <a:schemeClr val="accent2"/>
        </a:buClr>
        <a:buFont typeface="Wingdings" panose="05000000000000000000" pitchFamily="2" charset="2"/>
        <a:buChar char="§"/>
        <a:defRPr sz="2000" kern="1200">
          <a:solidFill>
            <a:schemeClr val="bg1"/>
          </a:solidFill>
          <a:latin typeface="+mn-lt"/>
          <a:ea typeface="+mn-ea"/>
          <a:cs typeface="Arial" pitchFamily="34" charset="0"/>
        </a:defRPr>
      </a:lvl2pPr>
      <a:lvl3pPr marL="1008000" indent="-288000" algn="l" defTabSz="288000" rtl="0" eaLnBrk="1" latinLnBrk="0" hangingPunct="1">
        <a:lnSpc>
          <a:spcPct val="150000"/>
        </a:lnSpc>
        <a:spcBef>
          <a:spcPts val="600"/>
        </a:spcBef>
        <a:buClr>
          <a:schemeClr val="accent2"/>
        </a:buClr>
        <a:buFont typeface="Wingdings" panose="05000000000000000000" pitchFamily="2" charset="2"/>
        <a:buChar char="§"/>
        <a:defRPr sz="2000" kern="1200">
          <a:solidFill>
            <a:schemeClr val="bg1"/>
          </a:solidFill>
          <a:latin typeface="+mn-lt"/>
          <a:ea typeface="+mn-ea"/>
          <a:cs typeface="Arial" pitchFamily="34" charset="0"/>
        </a:defRPr>
      </a:lvl3pPr>
      <a:lvl4pPr marL="1296000" indent="-288000" algn="l" defTabSz="288000" rtl="0" eaLnBrk="1" latinLnBrk="0" hangingPunct="1">
        <a:lnSpc>
          <a:spcPct val="150000"/>
        </a:lnSpc>
        <a:spcBef>
          <a:spcPts val="600"/>
        </a:spcBef>
        <a:buClr>
          <a:schemeClr val="accent2"/>
        </a:buClr>
        <a:buFont typeface="Wingdings" panose="05000000000000000000" pitchFamily="2" charset="2"/>
        <a:buChar char="§"/>
        <a:defRPr sz="2000" kern="1200">
          <a:solidFill>
            <a:schemeClr val="bg1"/>
          </a:solidFill>
          <a:latin typeface="+mn-lt"/>
          <a:ea typeface="+mn-ea"/>
          <a:cs typeface="Arial" pitchFamily="34" charset="0"/>
        </a:defRPr>
      </a:lvl4pPr>
      <a:lvl5pPr marL="1584000" indent="-288000" algn="l" defTabSz="288000" rtl="0" eaLnBrk="1" latinLnBrk="0" hangingPunct="1">
        <a:lnSpc>
          <a:spcPct val="150000"/>
        </a:lnSpc>
        <a:spcBef>
          <a:spcPts val="600"/>
        </a:spcBef>
        <a:buClr>
          <a:schemeClr val="accent2"/>
        </a:buClr>
        <a:buFont typeface="Wingdings" panose="05000000000000000000" pitchFamily="2" charset="2"/>
        <a:buChar char="§"/>
        <a:defRPr sz="2000" kern="1200">
          <a:solidFill>
            <a:schemeClr val="bg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409" userDrawn="1">
          <p15:clr>
            <a:srgbClr val="F26B43"/>
          </p15:clr>
        </p15:guide>
        <p15:guide id="4" orient="horz" pos="749" userDrawn="1">
          <p15:clr>
            <a:srgbClr val="F26B43"/>
          </p15:clr>
        </p15:guide>
        <p15:guide id="5" orient="horz" pos="4071" userDrawn="1">
          <p15:clr>
            <a:srgbClr val="F26B43"/>
          </p15:clr>
        </p15:guide>
        <p15:guide id="6" pos="374" userDrawn="1">
          <p15:clr>
            <a:srgbClr val="F26B43"/>
          </p15:clr>
        </p15:guide>
        <p15:guide id="7" pos="730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BEA2B1A6-B70B-82B4-D7DC-B532D26D3DAA}"/>
              </a:ext>
            </a:extLst>
          </p:cNvPr>
          <p:cNvGraphicFramePr>
            <a:graphicFrameLocks noChangeAspect="1"/>
          </p:cNvGraphicFramePr>
          <p:nvPr userDrawn="1">
            <p:custDataLst>
              <p:tags r:id="rId7"/>
            </p:custDataLst>
            <p:extLst>
              <p:ext uri="{D42A27DB-BD31-4B8C-83A1-F6EECF244321}">
                <p14:modId xmlns:p14="http://schemas.microsoft.com/office/powerpoint/2010/main" val="11969564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8" imgW="409" imgH="409" progId="TCLayout.ActiveDocument.1">
                  <p:embed/>
                </p:oleObj>
              </mc:Choice>
              <mc:Fallback>
                <p:oleObj name="think-cell Folie" r:id="rId8" imgW="409" imgH="409" progId="TCLayout.ActiveDocument.1">
                  <p:embed/>
                  <p:pic>
                    <p:nvPicPr>
                      <p:cNvPr id="0" name=""/>
                      <p:cNvPicPr/>
                      <p:nvPr/>
                    </p:nvPicPr>
                    <p:blipFill>
                      <a:blip r:embed="rId9"/>
                      <a:stretch>
                        <a:fillRect/>
                      </a:stretch>
                    </p:blipFill>
                    <p:spPr>
                      <a:xfrm>
                        <a:off x="1588" y="1588"/>
                        <a:ext cx="1588" cy="1588"/>
                      </a:xfrm>
                      <a:prstGeom prst="rect">
                        <a:avLst/>
                      </a:prstGeom>
                    </p:spPr>
                  </p:pic>
                </p:oleObj>
              </mc:Fallback>
            </mc:AlternateContent>
          </a:graphicData>
        </a:graphic>
      </p:graphicFrame>
      <p:pic>
        <p:nvPicPr>
          <p:cNvPr id="63" name="BG CoverPic">
            <a:extLst>
              <a:ext uri="{FF2B5EF4-FFF2-40B4-BE49-F238E27FC236}">
                <a16:creationId xmlns:a16="http://schemas.microsoft.com/office/drawing/2014/main" id="{611BDCD4-8A12-E860-B53A-C20EA08CD99C}"/>
              </a:ext>
            </a:extLst>
          </p:cNvPr>
          <p:cNvPicPr>
            <a:picLocks noGrp="1" noRot="1" noChangeAspect="1" noMove="1" noResize="1" noEditPoints="1" noAdjustHandles="1" noChangeArrowheads="1" noChangeShapeType="1" noCrop="1"/>
          </p:cNvPicPr>
          <p:nvPr userDrawn="1"/>
        </p:nvPicPr>
        <p:blipFill rotWithShape="1">
          <a:blip r:embed="rId10" cstate="print">
            <a:alphaModFix/>
            <a:extLst>
              <a:ext uri="{28A0092B-C50C-407E-A947-70E740481C1C}">
                <a14:useLocalDpi xmlns:a14="http://schemas.microsoft.com/office/drawing/2010/main" val="0"/>
              </a:ext>
            </a:extLst>
          </a:blip>
          <a:srcRect r="2049"/>
          <a:stretch/>
        </p:blipFill>
        <p:spPr>
          <a:xfrm>
            <a:off x="-1200" y="0"/>
            <a:ext cx="12193200" cy="6858000"/>
          </a:xfrm>
          <a:prstGeom prst="rect">
            <a:avLst/>
          </a:prstGeom>
          <a:blipFill>
            <a:blip r:embed="rId11"/>
            <a:tile tx="0" ty="0" sx="100000" sy="100000" flip="none" algn="tl"/>
          </a:blipFill>
        </p:spPr>
      </p:pic>
      <p:grpSp>
        <p:nvGrpSpPr>
          <p:cNvPr id="64" name="Grid vertical" hidden="1">
            <a:extLst>
              <a:ext uri="{FF2B5EF4-FFF2-40B4-BE49-F238E27FC236}">
                <a16:creationId xmlns:a16="http://schemas.microsoft.com/office/drawing/2014/main" id="{08BAA449-2547-D29C-C5A8-8275FC7D42E2}"/>
              </a:ext>
            </a:extLst>
          </p:cNvPr>
          <p:cNvGrpSpPr>
            <a:grpSpLocks noGrp="1" noUngrp="1" noRot="1" noMove="1" noResize="1"/>
          </p:cNvGrpSpPr>
          <p:nvPr userDrawn="1"/>
        </p:nvGrpSpPr>
        <p:grpSpPr>
          <a:xfrm>
            <a:off x="0" y="0"/>
            <a:ext cx="12192001" cy="6858000"/>
            <a:chOff x="0" y="0"/>
            <a:chExt cx="12192001" cy="6858000"/>
          </a:xfrm>
        </p:grpSpPr>
        <p:sp>
          <p:nvSpPr>
            <p:cNvPr id="65" name="Rechteck 64">
              <a:extLst>
                <a:ext uri="{FF2B5EF4-FFF2-40B4-BE49-F238E27FC236}">
                  <a16:creationId xmlns:a16="http://schemas.microsoft.com/office/drawing/2014/main" id="{5B7AE1BE-2259-E607-2492-15ABDE7850A3}"/>
                </a:ext>
              </a:extLst>
            </p:cNvPr>
            <p:cNvSpPr>
              <a:spLocks noGrp="1" noRot="1" noMove="1" noResize="1" noEditPoints="1" noAdjustHandles="1" noChangeArrowheads="1" noChangeShapeType="1"/>
            </p:cNvSpPr>
            <p:nvPr/>
          </p:nvSpPr>
          <p:spPr>
            <a:xfrm>
              <a:off x="1" y="0"/>
              <a:ext cx="396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hteck 65">
              <a:extLst>
                <a:ext uri="{FF2B5EF4-FFF2-40B4-BE49-F238E27FC236}">
                  <a16:creationId xmlns:a16="http://schemas.microsoft.com/office/drawing/2014/main" id="{1CF34D8C-6F49-644B-3103-0634FD36000B}"/>
                </a:ext>
              </a:extLst>
            </p:cNvPr>
            <p:cNvSpPr>
              <a:spLocks noGrp="1" noRot="1" noMove="1" noResize="1" noEditPoints="1" noAdjustHandles="1" noChangeArrowheads="1" noChangeShapeType="1"/>
            </p:cNvSpPr>
            <p:nvPr/>
          </p:nvSpPr>
          <p:spPr>
            <a:xfrm>
              <a:off x="11796001" y="0"/>
              <a:ext cx="396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hteck 66">
              <a:extLst>
                <a:ext uri="{FF2B5EF4-FFF2-40B4-BE49-F238E27FC236}">
                  <a16:creationId xmlns:a16="http://schemas.microsoft.com/office/drawing/2014/main" id="{6C5486D8-BBF5-69B4-21FF-DD2C4CF89A68}"/>
                </a:ext>
              </a:extLst>
            </p:cNvPr>
            <p:cNvSpPr>
              <a:spLocks noGrp="1" noRot="1" noMove="1" noResize="1" noEditPoints="1" noAdjustHandles="1" noChangeArrowheads="1" noChangeShapeType="1"/>
            </p:cNvSpPr>
            <p:nvPr/>
          </p:nvSpPr>
          <p:spPr>
            <a:xfrm>
              <a:off x="1329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hteck 67">
              <a:extLst>
                <a:ext uri="{FF2B5EF4-FFF2-40B4-BE49-F238E27FC236}">
                  <a16:creationId xmlns:a16="http://schemas.microsoft.com/office/drawing/2014/main" id="{478EC069-604A-0833-FF6E-65AD1742A89C}"/>
                </a:ext>
              </a:extLst>
            </p:cNvPr>
            <p:cNvSpPr>
              <a:spLocks noGrp="1" noRot="1" noMove="1" noResize="1" noEditPoints="1" noAdjustHandles="1" noChangeArrowheads="1" noChangeShapeType="1"/>
            </p:cNvSpPr>
            <p:nvPr/>
          </p:nvSpPr>
          <p:spPr>
            <a:xfrm>
              <a:off x="2263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hteck 68">
              <a:extLst>
                <a:ext uri="{FF2B5EF4-FFF2-40B4-BE49-F238E27FC236}">
                  <a16:creationId xmlns:a16="http://schemas.microsoft.com/office/drawing/2014/main" id="{F6AF35B2-3B9A-39B8-AA4B-3610228BE445}"/>
                </a:ext>
              </a:extLst>
            </p:cNvPr>
            <p:cNvSpPr>
              <a:spLocks noGrp="1" noRot="1" noMove="1" noResize="1" noEditPoints="1" noAdjustHandles="1" noChangeArrowheads="1" noChangeShapeType="1"/>
            </p:cNvSpPr>
            <p:nvPr/>
          </p:nvSpPr>
          <p:spPr>
            <a:xfrm>
              <a:off x="3196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hteck 69">
              <a:extLst>
                <a:ext uri="{FF2B5EF4-FFF2-40B4-BE49-F238E27FC236}">
                  <a16:creationId xmlns:a16="http://schemas.microsoft.com/office/drawing/2014/main" id="{B067E6E5-8285-F0EB-90F7-F55347E1AC0D}"/>
                </a:ext>
              </a:extLst>
            </p:cNvPr>
            <p:cNvSpPr>
              <a:spLocks noGrp="1" noRot="1" noMove="1" noResize="1" noEditPoints="1" noAdjustHandles="1" noChangeArrowheads="1" noChangeShapeType="1"/>
            </p:cNvSpPr>
            <p:nvPr/>
          </p:nvSpPr>
          <p:spPr>
            <a:xfrm>
              <a:off x="4130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hteck 70">
              <a:extLst>
                <a:ext uri="{FF2B5EF4-FFF2-40B4-BE49-F238E27FC236}">
                  <a16:creationId xmlns:a16="http://schemas.microsoft.com/office/drawing/2014/main" id="{8FF700D1-464E-2519-5882-FA53CE206D04}"/>
                </a:ext>
              </a:extLst>
            </p:cNvPr>
            <p:cNvSpPr>
              <a:spLocks noGrp="1" noRot="1" noMove="1" noResize="1" noEditPoints="1" noAdjustHandles="1" noChangeArrowheads="1" noChangeShapeType="1"/>
            </p:cNvSpPr>
            <p:nvPr/>
          </p:nvSpPr>
          <p:spPr>
            <a:xfrm>
              <a:off x="5063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hteck 71">
              <a:extLst>
                <a:ext uri="{FF2B5EF4-FFF2-40B4-BE49-F238E27FC236}">
                  <a16:creationId xmlns:a16="http://schemas.microsoft.com/office/drawing/2014/main" id="{51E229B6-5AF1-B907-7030-B9EC1214F212}"/>
                </a:ext>
              </a:extLst>
            </p:cNvPr>
            <p:cNvSpPr>
              <a:spLocks noGrp="1" noRot="1" noMove="1" noResize="1" noEditPoints="1" noAdjustHandles="1" noChangeArrowheads="1" noChangeShapeType="1"/>
            </p:cNvSpPr>
            <p:nvPr/>
          </p:nvSpPr>
          <p:spPr>
            <a:xfrm>
              <a:off x="5997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hteck 72">
              <a:extLst>
                <a:ext uri="{FF2B5EF4-FFF2-40B4-BE49-F238E27FC236}">
                  <a16:creationId xmlns:a16="http://schemas.microsoft.com/office/drawing/2014/main" id="{CA21BA7A-4488-3DF1-5E99-5F88476B7588}"/>
                </a:ext>
              </a:extLst>
            </p:cNvPr>
            <p:cNvSpPr>
              <a:spLocks noGrp="1" noRot="1" noMove="1" noResize="1" noEditPoints="1" noAdjustHandles="1" noChangeArrowheads="1" noChangeShapeType="1"/>
            </p:cNvSpPr>
            <p:nvPr/>
          </p:nvSpPr>
          <p:spPr>
            <a:xfrm>
              <a:off x="6930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hteck 73">
              <a:extLst>
                <a:ext uri="{FF2B5EF4-FFF2-40B4-BE49-F238E27FC236}">
                  <a16:creationId xmlns:a16="http://schemas.microsoft.com/office/drawing/2014/main" id="{3F212D91-D2A5-676D-1690-8D404AFA15C6}"/>
                </a:ext>
              </a:extLst>
            </p:cNvPr>
            <p:cNvSpPr>
              <a:spLocks noGrp="1" noRot="1" noMove="1" noResize="1" noEditPoints="1" noAdjustHandles="1" noChangeArrowheads="1" noChangeShapeType="1"/>
            </p:cNvSpPr>
            <p:nvPr/>
          </p:nvSpPr>
          <p:spPr>
            <a:xfrm>
              <a:off x="7864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hteck 74">
              <a:extLst>
                <a:ext uri="{FF2B5EF4-FFF2-40B4-BE49-F238E27FC236}">
                  <a16:creationId xmlns:a16="http://schemas.microsoft.com/office/drawing/2014/main" id="{4901A299-F2BA-C435-2A08-DB7507037C79}"/>
                </a:ext>
              </a:extLst>
            </p:cNvPr>
            <p:cNvSpPr>
              <a:spLocks noGrp="1" noRot="1" noMove="1" noResize="1" noEditPoints="1" noAdjustHandles="1" noChangeArrowheads="1" noChangeShapeType="1"/>
            </p:cNvSpPr>
            <p:nvPr/>
          </p:nvSpPr>
          <p:spPr>
            <a:xfrm>
              <a:off x="8797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hteck 75">
              <a:extLst>
                <a:ext uri="{FF2B5EF4-FFF2-40B4-BE49-F238E27FC236}">
                  <a16:creationId xmlns:a16="http://schemas.microsoft.com/office/drawing/2014/main" id="{8A3E85F5-6CDB-8854-5915-493F09D908CC}"/>
                </a:ext>
              </a:extLst>
            </p:cNvPr>
            <p:cNvSpPr>
              <a:spLocks noGrp="1" noRot="1" noMove="1" noResize="1" noEditPoints="1" noAdjustHandles="1" noChangeArrowheads="1" noChangeShapeType="1"/>
            </p:cNvSpPr>
            <p:nvPr/>
          </p:nvSpPr>
          <p:spPr>
            <a:xfrm>
              <a:off x="9731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hteck 76">
              <a:extLst>
                <a:ext uri="{FF2B5EF4-FFF2-40B4-BE49-F238E27FC236}">
                  <a16:creationId xmlns:a16="http://schemas.microsoft.com/office/drawing/2014/main" id="{18041153-5993-AF6F-D344-23E84D5489C9}"/>
                </a:ext>
              </a:extLst>
            </p:cNvPr>
            <p:cNvSpPr>
              <a:spLocks noGrp="1" noRot="1" noMove="1" noResize="1" noEditPoints="1" noAdjustHandles="1" noChangeArrowheads="1" noChangeShapeType="1"/>
            </p:cNvSpPr>
            <p:nvPr/>
          </p:nvSpPr>
          <p:spPr>
            <a:xfrm>
              <a:off x="10664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hteck 77">
              <a:extLst>
                <a:ext uri="{FF2B5EF4-FFF2-40B4-BE49-F238E27FC236}">
                  <a16:creationId xmlns:a16="http://schemas.microsoft.com/office/drawing/2014/main" id="{0354E8FF-9389-C270-4E5A-63E092CE2C06}"/>
                </a:ext>
              </a:extLst>
            </p:cNvPr>
            <p:cNvSpPr>
              <a:spLocks noGrp="1" noRot="1" noMove="1" noResize="1" noEditPoints="1" noAdjustHandles="1" noChangeArrowheads="1" noChangeShapeType="1"/>
            </p:cNvSpPr>
            <p:nvPr/>
          </p:nvSpPr>
          <p:spPr>
            <a:xfrm>
              <a:off x="396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hteck 78">
              <a:extLst>
                <a:ext uri="{FF2B5EF4-FFF2-40B4-BE49-F238E27FC236}">
                  <a16:creationId xmlns:a16="http://schemas.microsoft.com/office/drawing/2014/main" id="{6F00ECEA-2253-18A8-1593-FAD7CE46EAE9}"/>
                </a:ext>
              </a:extLst>
            </p:cNvPr>
            <p:cNvSpPr>
              <a:spLocks noGrp="1" noRot="1" noMove="1" noResize="1" noEditPoints="1" noAdjustHandles="1" noChangeArrowheads="1" noChangeShapeType="1"/>
            </p:cNvSpPr>
            <p:nvPr/>
          </p:nvSpPr>
          <p:spPr>
            <a:xfrm>
              <a:off x="11598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hteck 79">
              <a:extLst>
                <a:ext uri="{FF2B5EF4-FFF2-40B4-BE49-F238E27FC236}">
                  <a16:creationId xmlns:a16="http://schemas.microsoft.com/office/drawing/2014/main" id="{59095F1A-ABFF-A728-EE0A-83AC121C2325}"/>
                </a:ext>
              </a:extLst>
            </p:cNvPr>
            <p:cNvSpPr>
              <a:spLocks noGrp="1" noRot="1" noMove="1" noResize="1" noEditPoints="1" noAdjustHandles="1" noChangeArrowheads="1" noChangeShapeType="1"/>
            </p:cNvSpPr>
            <p:nvPr/>
          </p:nvSpPr>
          <p:spPr>
            <a:xfrm>
              <a:off x="0" y="0"/>
              <a:ext cx="1898194" cy="6858000"/>
            </a:xfrm>
            <a:prstGeom prst="rect">
              <a:avLst/>
            </a:prstGeom>
            <a:solidFill>
              <a:schemeClr val="accent4">
                <a:alpha val="4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hteck 80">
              <a:extLst>
                <a:ext uri="{FF2B5EF4-FFF2-40B4-BE49-F238E27FC236}">
                  <a16:creationId xmlns:a16="http://schemas.microsoft.com/office/drawing/2014/main" id="{C8C2AFCC-2096-944A-B8F5-DBF5B287CAE0}"/>
                </a:ext>
              </a:extLst>
            </p:cNvPr>
            <p:cNvSpPr>
              <a:spLocks noGrp="1" noRot="1" noMove="1" noResize="1" noEditPoints="1" noAdjustHandles="1" noChangeArrowheads="1" noChangeShapeType="1"/>
            </p:cNvSpPr>
            <p:nvPr/>
          </p:nvSpPr>
          <p:spPr>
            <a:xfrm>
              <a:off x="10293807" y="0"/>
              <a:ext cx="1898194" cy="6858000"/>
            </a:xfrm>
            <a:prstGeom prst="rect">
              <a:avLst/>
            </a:prstGeom>
            <a:solidFill>
              <a:schemeClr val="accent4">
                <a:alpha val="4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2" name="Grid horizontal" hidden="1">
            <a:extLst>
              <a:ext uri="{FF2B5EF4-FFF2-40B4-BE49-F238E27FC236}">
                <a16:creationId xmlns:a16="http://schemas.microsoft.com/office/drawing/2014/main" id="{4D4247AA-4F47-9024-C842-65E027B26027}"/>
              </a:ext>
            </a:extLst>
          </p:cNvPr>
          <p:cNvGrpSpPr>
            <a:grpSpLocks noGrp="1" noUngrp="1" noRot="1" noMove="1" noResize="1"/>
          </p:cNvGrpSpPr>
          <p:nvPr userDrawn="1"/>
        </p:nvGrpSpPr>
        <p:grpSpPr>
          <a:xfrm>
            <a:off x="0" y="3"/>
            <a:ext cx="12192001" cy="6857994"/>
            <a:chOff x="0" y="3"/>
            <a:chExt cx="12192001" cy="6857994"/>
          </a:xfrm>
        </p:grpSpPr>
        <p:sp>
          <p:nvSpPr>
            <p:cNvPr id="83" name="Rechteck 82">
              <a:extLst>
                <a:ext uri="{FF2B5EF4-FFF2-40B4-BE49-F238E27FC236}">
                  <a16:creationId xmlns:a16="http://schemas.microsoft.com/office/drawing/2014/main" id="{4D43FE74-203D-AAFF-B459-7B19FEEEA497}"/>
                </a:ext>
              </a:extLst>
            </p:cNvPr>
            <p:cNvSpPr>
              <a:spLocks noGrp="1" noRot="1" noMove="1" noResize="1" noEditPoints="1" noAdjustHandles="1" noChangeArrowheads="1" noChangeShapeType="1"/>
            </p:cNvSpPr>
            <p:nvPr/>
          </p:nvSpPr>
          <p:spPr>
            <a:xfrm rot="16200000">
              <a:off x="5980117" y="-4280803"/>
              <a:ext cx="231766" cy="12192000"/>
            </a:xfrm>
            <a:prstGeom prst="rect">
              <a:avLst/>
            </a:prstGeom>
            <a:solidFill>
              <a:srgbClr val="00FFFF">
                <a:alpha val="25882"/>
              </a:srgbClr>
            </a:solidFill>
            <a:ln w="3175">
              <a:solidFill>
                <a:srgbClr val="00FFFF"/>
              </a:solid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r>
                <a:rPr lang="de-DE" sz="900" dirty="0">
                  <a:solidFill>
                    <a:srgbClr val="0099CC"/>
                  </a:solidFill>
                </a:rPr>
                <a:t>Height - Main</a:t>
              </a:r>
              <a:endParaRPr lang="en-US" sz="900" dirty="0">
                <a:solidFill>
                  <a:srgbClr val="0099CC"/>
                </a:solidFill>
              </a:endParaRPr>
            </a:p>
          </p:txBody>
        </p:sp>
        <p:sp>
          <p:nvSpPr>
            <p:cNvPr id="84" name="Rechteck 83">
              <a:extLst>
                <a:ext uri="{FF2B5EF4-FFF2-40B4-BE49-F238E27FC236}">
                  <a16:creationId xmlns:a16="http://schemas.microsoft.com/office/drawing/2014/main" id="{CF0B5609-1F5F-D1DD-3FCE-BE1B44C3A991}"/>
                </a:ext>
              </a:extLst>
            </p:cNvPr>
            <p:cNvSpPr>
              <a:spLocks noGrp="1" noRot="1" noMove="1" noResize="1" noEditPoints="1" noAdjustHandles="1" noChangeArrowheads="1" noChangeShapeType="1"/>
            </p:cNvSpPr>
            <p:nvPr/>
          </p:nvSpPr>
          <p:spPr>
            <a:xfrm rot="16200000">
              <a:off x="5997001" y="662997"/>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hteck 84">
              <a:extLst>
                <a:ext uri="{FF2B5EF4-FFF2-40B4-BE49-F238E27FC236}">
                  <a16:creationId xmlns:a16="http://schemas.microsoft.com/office/drawing/2014/main" id="{54D09B3E-3B82-0831-4102-0384E5D26773}"/>
                </a:ext>
              </a:extLst>
            </p:cNvPr>
            <p:cNvSpPr>
              <a:spLocks noGrp="1" noRot="1" noMove="1" noResize="1" noEditPoints="1" noAdjustHandles="1" noChangeArrowheads="1" noChangeShapeType="1"/>
            </p:cNvSpPr>
            <p:nvPr userDrawn="1"/>
          </p:nvSpPr>
          <p:spPr>
            <a:xfrm rot="16200000">
              <a:off x="5997000" y="-5996997"/>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hteck 85">
              <a:extLst>
                <a:ext uri="{FF2B5EF4-FFF2-40B4-BE49-F238E27FC236}">
                  <a16:creationId xmlns:a16="http://schemas.microsoft.com/office/drawing/2014/main" id="{E72F3950-874C-CF4F-75B5-60275A4011DF}"/>
                </a:ext>
              </a:extLst>
            </p:cNvPr>
            <p:cNvSpPr>
              <a:spLocks noGrp="1" noRot="1" noMove="1" noResize="1" noEditPoints="1" noAdjustHandles="1" noChangeArrowheads="1" noChangeShapeType="1"/>
            </p:cNvSpPr>
            <p:nvPr userDrawn="1"/>
          </p:nvSpPr>
          <p:spPr>
            <a:xfrm rot="16200000">
              <a:off x="5997000" y="-5798991"/>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hteck 86">
              <a:extLst>
                <a:ext uri="{FF2B5EF4-FFF2-40B4-BE49-F238E27FC236}">
                  <a16:creationId xmlns:a16="http://schemas.microsoft.com/office/drawing/2014/main" id="{62239F57-03E7-5476-A7CC-87D57902F1C6}"/>
                </a:ext>
              </a:extLst>
            </p:cNvPr>
            <p:cNvSpPr>
              <a:spLocks noGrp="1" noRot="1" noMove="1" noResize="1" noEditPoints="1" noAdjustHandles="1" noChangeArrowheads="1" noChangeShapeType="1"/>
            </p:cNvSpPr>
            <p:nvPr userDrawn="1"/>
          </p:nvSpPr>
          <p:spPr>
            <a:xfrm rot="16200000">
              <a:off x="5997000" y="-5600986"/>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hteck 87">
              <a:extLst>
                <a:ext uri="{FF2B5EF4-FFF2-40B4-BE49-F238E27FC236}">
                  <a16:creationId xmlns:a16="http://schemas.microsoft.com/office/drawing/2014/main" id="{0AF97C92-7A44-360F-BFAA-56497D13FE81}"/>
                </a:ext>
              </a:extLst>
            </p:cNvPr>
            <p:cNvSpPr>
              <a:spLocks noGrp="1" noRot="1" noMove="1" noResize="1" noEditPoints="1" noAdjustHandles="1" noChangeArrowheads="1" noChangeShapeType="1"/>
            </p:cNvSpPr>
            <p:nvPr userDrawn="1"/>
          </p:nvSpPr>
          <p:spPr>
            <a:xfrm rot="16200000">
              <a:off x="5997001" y="464992"/>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hteck 88">
              <a:extLst>
                <a:ext uri="{FF2B5EF4-FFF2-40B4-BE49-F238E27FC236}">
                  <a16:creationId xmlns:a16="http://schemas.microsoft.com/office/drawing/2014/main" id="{F9F42D1B-FA09-80A8-490B-01178CDCF5B4}"/>
                </a:ext>
              </a:extLst>
            </p:cNvPr>
            <p:cNvSpPr>
              <a:spLocks noGrp="1" noRot="1" noMove="1" noResize="1" noEditPoints="1" noAdjustHandles="1" noChangeArrowheads="1" noChangeShapeType="1"/>
            </p:cNvSpPr>
            <p:nvPr userDrawn="1"/>
          </p:nvSpPr>
          <p:spPr>
            <a:xfrm rot="16200000">
              <a:off x="5997001" y="266988"/>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Rechteck 89">
              <a:extLst>
                <a:ext uri="{FF2B5EF4-FFF2-40B4-BE49-F238E27FC236}">
                  <a16:creationId xmlns:a16="http://schemas.microsoft.com/office/drawing/2014/main" id="{FDBD1DBC-BCB0-E67E-CD2E-911DF7BC397C}"/>
                </a:ext>
              </a:extLst>
            </p:cNvPr>
            <p:cNvSpPr>
              <a:spLocks noGrp="1" noRot="1" noMove="1" noResize="1" noEditPoints="1" noAdjustHandles="1" noChangeArrowheads="1" noChangeShapeType="1"/>
            </p:cNvSpPr>
            <p:nvPr userDrawn="1"/>
          </p:nvSpPr>
          <p:spPr>
            <a:xfrm rot="16200000">
              <a:off x="5997000" y="-2568000"/>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Rechteck 90">
              <a:extLst>
                <a:ext uri="{FF2B5EF4-FFF2-40B4-BE49-F238E27FC236}">
                  <a16:creationId xmlns:a16="http://schemas.microsoft.com/office/drawing/2014/main" id="{2EC9EBCD-F96A-432D-1B13-EA88CE169EA9}"/>
                </a:ext>
              </a:extLst>
            </p:cNvPr>
            <p:cNvSpPr>
              <a:spLocks noGrp="1" noRot="1" noMove="1" noResize="1" noEditPoints="1" noAdjustHandles="1" noChangeArrowheads="1" noChangeShapeType="1"/>
            </p:cNvSpPr>
            <p:nvPr userDrawn="1"/>
          </p:nvSpPr>
          <p:spPr>
            <a:xfrm rot="16200000">
              <a:off x="5997000" y="-236999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hteck 91">
              <a:extLst>
                <a:ext uri="{FF2B5EF4-FFF2-40B4-BE49-F238E27FC236}">
                  <a16:creationId xmlns:a16="http://schemas.microsoft.com/office/drawing/2014/main" id="{0A4A68C2-8469-008F-A190-6E0489463182}"/>
                </a:ext>
              </a:extLst>
            </p:cNvPr>
            <p:cNvSpPr>
              <a:spLocks noGrp="1" noRot="1" noMove="1" noResize="1" noEditPoints="1" noAdjustHandles="1" noChangeArrowheads="1" noChangeShapeType="1"/>
            </p:cNvSpPr>
            <p:nvPr userDrawn="1"/>
          </p:nvSpPr>
          <p:spPr>
            <a:xfrm rot="16200000">
              <a:off x="5997000" y="-2171989"/>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Placeholder_MainTitle"/>
          <p:cNvSpPr>
            <a:spLocks noGrp="1"/>
          </p:cNvSpPr>
          <p:nvPr>
            <p:ph type="title"/>
          </p:nvPr>
        </p:nvSpPr>
        <p:spPr>
          <a:xfrm>
            <a:off x="1897200" y="4401938"/>
            <a:ext cx="8395200" cy="432000"/>
          </a:xfrm>
          <a:prstGeom prst="rect">
            <a:avLst/>
          </a:prstGeom>
        </p:spPr>
        <p:txBody>
          <a:bodyPr vert="horz" lIns="0" tIns="72000" rIns="0" bIns="72000" rtlCol="0" anchor="b" anchorCtr="0">
            <a:noAutofit/>
          </a:bodyPr>
          <a:lstStyle/>
          <a:p>
            <a:pPr lvl="0"/>
            <a:endParaRPr lang="de-DE" dirty="0"/>
          </a:p>
        </p:txBody>
      </p:sp>
      <p:sp>
        <p:nvSpPr>
          <p:cNvPr id="4" name="fka_Date">
            <a:extLst>
              <a:ext uri="{FF2B5EF4-FFF2-40B4-BE49-F238E27FC236}">
                <a16:creationId xmlns:a16="http://schemas.microsoft.com/office/drawing/2014/main" id="{53F4FEA3-FD0B-9A5E-571D-6D4461209F65}"/>
              </a:ext>
            </a:extLst>
          </p:cNvPr>
          <p:cNvSpPr txBox="1">
            <a:spLocks/>
          </p:cNvSpPr>
          <p:nvPr userDrawn="1"/>
        </p:nvSpPr>
        <p:spPr>
          <a:xfrm>
            <a:off x="10935362" y="6103709"/>
            <a:ext cx="663708" cy="338554"/>
          </a:xfrm>
          <a:prstGeom prst="rect">
            <a:avLst/>
          </a:prstGeom>
          <a:noFill/>
        </p:spPr>
        <p:txBody>
          <a:bodyPr wrap="none" lIns="0" tIns="0" rIns="0" bIns="0" anchor="b" anchorCtr="0">
            <a:spAutoFit/>
          </a:bodyPr>
          <a:lstStyle>
            <a:lvl1pPr marL="0" indent="0" algn="r" defTabSz="914400" rtl="0" eaLnBrk="1" latinLnBrk="0" hangingPunct="1">
              <a:lnSpc>
                <a:spcPct val="150000"/>
              </a:lnSpc>
              <a:spcBef>
                <a:spcPts val="1200"/>
              </a:spcBef>
              <a:buClr>
                <a:schemeClr val="accent2"/>
              </a:buClr>
              <a:buFont typeface="Arial Black" panose="020B0A04020102020204" pitchFamily="34" charset="0"/>
              <a:buNone/>
              <a:defRPr lang="en-US" sz="1100" kern="1200" dirty="0" smtClean="0">
                <a:solidFill>
                  <a:schemeClr val="accent1">
                    <a:lumMod val="60000"/>
                    <a:lumOff val="40000"/>
                  </a:schemeClr>
                </a:solidFill>
                <a:latin typeface="+mn-lt"/>
                <a:ea typeface="+mn-ea"/>
                <a:cs typeface="Segoe UI" panose="020B0502040204020203" pitchFamily="34" charset="0"/>
              </a:defRPr>
            </a:lvl1pPr>
            <a:lvl2pPr marL="720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2pPr>
            <a:lvl3pPr marL="1008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3pPr>
            <a:lvl4pPr marL="1296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4pPr>
            <a:lvl5pPr marL="1584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Bef>
                <a:spcPts val="0"/>
              </a:spcBef>
            </a:pPr>
            <a:r>
              <a:rPr lang="de-DE" dirty="0">
                <a:solidFill>
                  <a:schemeClr val="bg1">
                    <a:alpha val="50000"/>
                  </a:schemeClr>
                </a:solidFill>
              </a:rPr>
              <a:t>02.12.2025</a:t>
            </a:r>
          </a:p>
          <a:p>
            <a:pPr>
              <a:lnSpc>
                <a:spcPct val="100000"/>
              </a:lnSpc>
              <a:spcBef>
                <a:spcPts val="0"/>
              </a:spcBef>
            </a:pPr>
            <a:endParaRPr lang="de-DE" dirty="0">
              <a:solidFill>
                <a:schemeClr val="bg1">
                  <a:alpha val="50000"/>
                </a:schemeClr>
              </a:solidFill>
            </a:endParaRPr>
          </a:p>
        </p:txBody>
      </p:sp>
      <p:sp>
        <p:nvSpPr>
          <p:cNvPr id="3" name="Placeholder_Authors"/>
          <p:cNvSpPr>
            <a:spLocks noGrp="1"/>
          </p:cNvSpPr>
          <p:nvPr>
            <p:ph type="body" idx="1"/>
          </p:nvPr>
        </p:nvSpPr>
        <p:spPr>
          <a:xfrm>
            <a:off x="1897200" y="5598000"/>
            <a:ext cx="8395200" cy="666000"/>
          </a:xfrm>
          <a:prstGeom prst="rect">
            <a:avLst/>
          </a:prstGeom>
        </p:spPr>
        <p:txBody>
          <a:bodyPr vert="horz" lIns="0" tIns="36000" rIns="0" bIns="36000" rtlCol="0">
            <a:noAutofit/>
          </a:bodyPr>
          <a:lstStyle/>
          <a:p>
            <a:pPr lvl="0">
              <a:lnSpc>
                <a:spcPct val="114000"/>
              </a:lnSpc>
              <a:spcBef>
                <a:spcPts val="0"/>
              </a:spcBef>
              <a:buClr>
                <a:srgbClr val="ED6C05"/>
              </a:buClr>
            </a:pPr>
            <a:r>
              <a:rPr lang="de-DE" dirty="0"/>
              <a:t>Insert </a:t>
            </a:r>
            <a:r>
              <a:rPr lang="de-DE" dirty="0" err="1"/>
              <a:t>text</a:t>
            </a:r>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98" r:id="rId3"/>
    <p:sldLayoutId id="2147483651" r:id="rId4"/>
    <p:sldLayoutId id="2147483699" r:id="rId5"/>
  </p:sldLayoutIdLst>
  <p:txStyles>
    <p:titleStyle>
      <a:lvl1pPr algn="l" defTabSz="914400" rtl="0" eaLnBrk="1" latinLnBrk="0" hangingPunct="1">
        <a:spcBef>
          <a:spcPct val="0"/>
        </a:spcBef>
        <a:buNone/>
        <a:defRPr lang="de-DE" sz="3200" kern="1200" dirty="0">
          <a:solidFill>
            <a:schemeClr val="bg1"/>
          </a:solidFill>
          <a:latin typeface="Segoe UI Semibold" panose="020B0702040204020203" pitchFamily="34" charset="0"/>
          <a:ea typeface="+mj-ea"/>
          <a:cs typeface="Segoe UI Semibold" panose="020B0702040204020203" pitchFamily="34" charset="0"/>
        </a:defRPr>
      </a:lvl1pPr>
    </p:titleStyle>
    <p:bodyStyle>
      <a:lvl1pPr marL="0" indent="0" algn="l" defTabSz="914400" rtl="0" eaLnBrk="1" latinLnBrk="0" hangingPunct="1">
        <a:lnSpc>
          <a:spcPct val="150000"/>
        </a:lnSpc>
        <a:spcBef>
          <a:spcPts val="1200"/>
        </a:spcBef>
        <a:buClr>
          <a:schemeClr val="accent2"/>
        </a:buClr>
        <a:buFont typeface="Arial Black" panose="020B0A04020102020204" pitchFamily="34" charset="0"/>
        <a:buNone/>
        <a:defRPr lang="de-DE" sz="1100" kern="1200" dirty="0">
          <a:solidFill>
            <a:schemeClr val="bg1"/>
          </a:solidFill>
          <a:latin typeface="Segoe UI"/>
          <a:ea typeface="+mn-ea"/>
          <a:cs typeface="Arial" pitchFamily="34" charset="0"/>
        </a:defRPr>
      </a:lvl1pPr>
      <a:lvl2pPr marL="720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2pPr>
      <a:lvl3pPr marL="1008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3pPr>
      <a:lvl4pPr marL="1296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4pPr>
      <a:lvl5pPr marL="1584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orient="horz" pos="2160" userDrawn="1">
          <p15:clr>
            <a:srgbClr val="F26B43"/>
          </p15:clr>
        </p15:guide>
        <p15:guide id="5" orient="horz" pos="3947" userDrawn="1">
          <p15:clr>
            <a:srgbClr val="F26B43"/>
          </p15:clr>
        </p15:guide>
        <p15:guide id="6" pos="370" userDrawn="1">
          <p15:clr>
            <a:srgbClr val="F26B43"/>
          </p15:clr>
        </p15:guide>
        <p15:guide id="7" pos="7308" userDrawn="1">
          <p15:clr>
            <a:srgbClr val="F26B43"/>
          </p15:clr>
        </p15:guide>
        <p15:guide id="8" pos="1194" userDrawn="1">
          <p15:clr>
            <a:srgbClr val="FDE53C"/>
          </p15:clr>
        </p15:guide>
        <p15:guide id="9" pos="6485" userDrawn="1">
          <p15:clr>
            <a:srgbClr val="FDE53C"/>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82E37CA-C374-3BBF-EE06-A90CA9CCE1C5}"/>
              </a:ext>
            </a:extLst>
          </p:cNvPr>
          <p:cNvGraphicFramePr>
            <a:graphicFrameLocks noChangeAspect="1"/>
          </p:cNvGraphicFramePr>
          <p:nvPr userDrawn="1">
            <p:custDataLst>
              <p:tags r:id="rId4"/>
            </p:custDataLst>
            <p:extLst>
              <p:ext uri="{D42A27DB-BD31-4B8C-83A1-F6EECF244321}">
                <p14:modId xmlns:p14="http://schemas.microsoft.com/office/powerpoint/2010/main" val="9812472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09" imgH="409" progId="TCLayout.ActiveDocument.1">
                  <p:embed/>
                </p:oleObj>
              </mc:Choice>
              <mc:Fallback>
                <p:oleObj name="think-cell Folie" r:id="rId5" imgW="409" imgH="409"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63" name="BG CoverPic">
            <a:extLst>
              <a:ext uri="{FF2B5EF4-FFF2-40B4-BE49-F238E27FC236}">
                <a16:creationId xmlns:a16="http://schemas.microsoft.com/office/drawing/2014/main" id="{611BDCD4-8A12-E860-B53A-C20EA08CD99C}"/>
              </a:ext>
            </a:extLst>
          </p:cNvPr>
          <p:cNvPicPr>
            <a:picLocks noGrp="1" noRot="1" noChangeAspect="1" noMove="1" noResize="1" noEditPoints="1" noAdjustHandles="1" noChangeArrowheads="1" noChangeShapeType="1" noCrop="1"/>
          </p:cNvPicPr>
          <p:nvPr userDrawn="1"/>
        </p:nvPicPr>
        <p:blipFill rotWithShape="1">
          <a:blip r:embed="rId7" cstate="print">
            <a:alphaModFix/>
            <a:extLst>
              <a:ext uri="{28A0092B-C50C-407E-A947-70E740481C1C}">
                <a14:useLocalDpi xmlns:a14="http://schemas.microsoft.com/office/drawing/2010/main" val="0"/>
              </a:ext>
            </a:extLst>
          </a:blip>
          <a:srcRect r="2049"/>
          <a:stretch/>
        </p:blipFill>
        <p:spPr>
          <a:xfrm>
            <a:off x="-1200" y="0"/>
            <a:ext cx="12193200" cy="6858000"/>
          </a:xfrm>
          <a:prstGeom prst="rect">
            <a:avLst/>
          </a:prstGeom>
          <a:blipFill>
            <a:blip r:embed="rId8"/>
            <a:tile tx="0" ty="0" sx="100000" sy="100000" flip="none" algn="tl"/>
          </a:blipFill>
        </p:spPr>
      </p:pic>
      <p:grpSp>
        <p:nvGrpSpPr>
          <p:cNvPr id="64" name="Grid vertical" hidden="1">
            <a:extLst>
              <a:ext uri="{FF2B5EF4-FFF2-40B4-BE49-F238E27FC236}">
                <a16:creationId xmlns:a16="http://schemas.microsoft.com/office/drawing/2014/main" id="{08BAA449-2547-D29C-C5A8-8275FC7D42E2}"/>
              </a:ext>
            </a:extLst>
          </p:cNvPr>
          <p:cNvGrpSpPr>
            <a:grpSpLocks noGrp="1" noUngrp="1" noRot="1" noMove="1" noResize="1"/>
          </p:cNvGrpSpPr>
          <p:nvPr userDrawn="1"/>
        </p:nvGrpSpPr>
        <p:grpSpPr>
          <a:xfrm>
            <a:off x="0" y="0"/>
            <a:ext cx="12192001" cy="6858000"/>
            <a:chOff x="0" y="0"/>
            <a:chExt cx="12192001" cy="6858000"/>
          </a:xfrm>
        </p:grpSpPr>
        <p:sp>
          <p:nvSpPr>
            <p:cNvPr id="65" name="Rechteck 64">
              <a:extLst>
                <a:ext uri="{FF2B5EF4-FFF2-40B4-BE49-F238E27FC236}">
                  <a16:creationId xmlns:a16="http://schemas.microsoft.com/office/drawing/2014/main" id="{5B7AE1BE-2259-E607-2492-15ABDE7850A3}"/>
                </a:ext>
              </a:extLst>
            </p:cNvPr>
            <p:cNvSpPr>
              <a:spLocks noGrp="1" noRot="1" noMove="1" noResize="1" noEditPoints="1" noAdjustHandles="1" noChangeArrowheads="1" noChangeShapeType="1"/>
            </p:cNvSpPr>
            <p:nvPr/>
          </p:nvSpPr>
          <p:spPr>
            <a:xfrm>
              <a:off x="1" y="0"/>
              <a:ext cx="396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hteck 65">
              <a:extLst>
                <a:ext uri="{FF2B5EF4-FFF2-40B4-BE49-F238E27FC236}">
                  <a16:creationId xmlns:a16="http://schemas.microsoft.com/office/drawing/2014/main" id="{1CF34D8C-6F49-644B-3103-0634FD36000B}"/>
                </a:ext>
              </a:extLst>
            </p:cNvPr>
            <p:cNvSpPr>
              <a:spLocks noGrp="1" noRot="1" noMove="1" noResize="1" noEditPoints="1" noAdjustHandles="1" noChangeArrowheads="1" noChangeShapeType="1"/>
            </p:cNvSpPr>
            <p:nvPr/>
          </p:nvSpPr>
          <p:spPr>
            <a:xfrm>
              <a:off x="11796001" y="0"/>
              <a:ext cx="396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hteck 66">
              <a:extLst>
                <a:ext uri="{FF2B5EF4-FFF2-40B4-BE49-F238E27FC236}">
                  <a16:creationId xmlns:a16="http://schemas.microsoft.com/office/drawing/2014/main" id="{6C5486D8-BBF5-69B4-21FF-DD2C4CF89A68}"/>
                </a:ext>
              </a:extLst>
            </p:cNvPr>
            <p:cNvSpPr>
              <a:spLocks noGrp="1" noRot="1" noMove="1" noResize="1" noEditPoints="1" noAdjustHandles="1" noChangeArrowheads="1" noChangeShapeType="1"/>
            </p:cNvSpPr>
            <p:nvPr/>
          </p:nvSpPr>
          <p:spPr>
            <a:xfrm>
              <a:off x="1329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hteck 67">
              <a:extLst>
                <a:ext uri="{FF2B5EF4-FFF2-40B4-BE49-F238E27FC236}">
                  <a16:creationId xmlns:a16="http://schemas.microsoft.com/office/drawing/2014/main" id="{478EC069-604A-0833-FF6E-65AD1742A89C}"/>
                </a:ext>
              </a:extLst>
            </p:cNvPr>
            <p:cNvSpPr>
              <a:spLocks noGrp="1" noRot="1" noMove="1" noResize="1" noEditPoints="1" noAdjustHandles="1" noChangeArrowheads="1" noChangeShapeType="1"/>
            </p:cNvSpPr>
            <p:nvPr/>
          </p:nvSpPr>
          <p:spPr>
            <a:xfrm>
              <a:off x="2263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hteck 68">
              <a:extLst>
                <a:ext uri="{FF2B5EF4-FFF2-40B4-BE49-F238E27FC236}">
                  <a16:creationId xmlns:a16="http://schemas.microsoft.com/office/drawing/2014/main" id="{F6AF35B2-3B9A-39B8-AA4B-3610228BE445}"/>
                </a:ext>
              </a:extLst>
            </p:cNvPr>
            <p:cNvSpPr>
              <a:spLocks noGrp="1" noRot="1" noMove="1" noResize="1" noEditPoints="1" noAdjustHandles="1" noChangeArrowheads="1" noChangeShapeType="1"/>
            </p:cNvSpPr>
            <p:nvPr/>
          </p:nvSpPr>
          <p:spPr>
            <a:xfrm>
              <a:off x="3196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hteck 69">
              <a:extLst>
                <a:ext uri="{FF2B5EF4-FFF2-40B4-BE49-F238E27FC236}">
                  <a16:creationId xmlns:a16="http://schemas.microsoft.com/office/drawing/2014/main" id="{B067E6E5-8285-F0EB-90F7-F55347E1AC0D}"/>
                </a:ext>
              </a:extLst>
            </p:cNvPr>
            <p:cNvSpPr>
              <a:spLocks noGrp="1" noRot="1" noMove="1" noResize="1" noEditPoints="1" noAdjustHandles="1" noChangeArrowheads="1" noChangeShapeType="1"/>
            </p:cNvSpPr>
            <p:nvPr/>
          </p:nvSpPr>
          <p:spPr>
            <a:xfrm>
              <a:off x="4130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hteck 70">
              <a:extLst>
                <a:ext uri="{FF2B5EF4-FFF2-40B4-BE49-F238E27FC236}">
                  <a16:creationId xmlns:a16="http://schemas.microsoft.com/office/drawing/2014/main" id="{8FF700D1-464E-2519-5882-FA53CE206D04}"/>
                </a:ext>
              </a:extLst>
            </p:cNvPr>
            <p:cNvSpPr>
              <a:spLocks noGrp="1" noRot="1" noMove="1" noResize="1" noEditPoints="1" noAdjustHandles="1" noChangeArrowheads="1" noChangeShapeType="1"/>
            </p:cNvSpPr>
            <p:nvPr/>
          </p:nvSpPr>
          <p:spPr>
            <a:xfrm>
              <a:off x="5063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hteck 71">
              <a:extLst>
                <a:ext uri="{FF2B5EF4-FFF2-40B4-BE49-F238E27FC236}">
                  <a16:creationId xmlns:a16="http://schemas.microsoft.com/office/drawing/2014/main" id="{51E229B6-5AF1-B907-7030-B9EC1214F212}"/>
                </a:ext>
              </a:extLst>
            </p:cNvPr>
            <p:cNvSpPr>
              <a:spLocks noGrp="1" noRot="1" noMove="1" noResize="1" noEditPoints="1" noAdjustHandles="1" noChangeArrowheads="1" noChangeShapeType="1"/>
            </p:cNvSpPr>
            <p:nvPr/>
          </p:nvSpPr>
          <p:spPr>
            <a:xfrm>
              <a:off x="5997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hteck 72">
              <a:extLst>
                <a:ext uri="{FF2B5EF4-FFF2-40B4-BE49-F238E27FC236}">
                  <a16:creationId xmlns:a16="http://schemas.microsoft.com/office/drawing/2014/main" id="{CA21BA7A-4488-3DF1-5E99-5F88476B7588}"/>
                </a:ext>
              </a:extLst>
            </p:cNvPr>
            <p:cNvSpPr>
              <a:spLocks noGrp="1" noRot="1" noMove="1" noResize="1" noEditPoints="1" noAdjustHandles="1" noChangeArrowheads="1" noChangeShapeType="1"/>
            </p:cNvSpPr>
            <p:nvPr/>
          </p:nvSpPr>
          <p:spPr>
            <a:xfrm>
              <a:off x="6930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hteck 73">
              <a:extLst>
                <a:ext uri="{FF2B5EF4-FFF2-40B4-BE49-F238E27FC236}">
                  <a16:creationId xmlns:a16="http://schemas.microsoft.com/office/drawing/2014/main" id="{3F212D91-D2A5-676D-1690-8D404AFA15C6}"/>
                </a:ext>
              </a:extLst>
            </p:cNvPr>
            <p:cNvSpPr>
              <a:spLocks noGrp="1" noRot="1" noMove="1" noResize="1" noEditPoints="1" noAdjustHandles="1" noChangeArrowheads="1" noChangeShapeType="1"/>
            </p:cNvSpPr>
            <p:nvPr/>
          </p:nvSpPr>
          <p:spPr>
            <a:xfrm>
              <a:off x="7864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hteck 74">
              <a:extLst>
                <a:ext uri="{FF2B5EF4-FFF2-40B4-BE49-F238E27FC236}">
                  <a16:creationId xmlns:a16="http://schemas.microsoft.com/office/drawing/2014/main" id="{4901A299-F2BA-C435-2A08-DB7507037C79}"/>
                </a:ext>
              </a:extLst>
            </p:cNvPr>
            <p:cNvSpPr>
              <a:spLocks noGrp="1" noRot="1" noMove="1" noResize="1" noEditPoints="1" noAdjustHandles="1" noChangeArrowheads="1" noChangeShapeType="1"/>
            </p:cNvSpPr>
            <p:nvPr/>
          </p:nvSpPr>
          <p:spPr>
            <a:xfrm>
              <a:off x="8797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hteck 75">
              <a:extLst>
                <a:ext uri="{FF2B5EF4-FFF2-40B4-BE49-F238E27FC236}">
                  <a16:creationId xmlns:a16="http://schemas.microsoft.com/office/drawing/2014/main" id="{8A3E85F5-6CDB-8854-5915-493F09D908CC}"/>
                </a:ext>
              </a:extLst>
            </p:cNvPr>
            <p:cNvSpPr>
              <a:spLocks noGrp="1" noRot="1" noMove="1" noResize="1" noEditPoints="1" noAdjustHandles="1" noChangeArrowheads="1" noChangeShapeType="1"/>
            </p:cNvSpPr>
            <p:nvPr/>
          </p:nvSpPr>
          <p:spPr>
            <a:xfrm>
              <a:off x="9731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hteck 76">
              <a:extLst>
                <a:ext uri="{FF2B5EF4-FFF2-40B4-BE49-F238E27FC236}">
                  <a16:creationId xmlns:a16="http://schemas.microsoft.com/office/drawing/2014/main" id="{18041153-5993-AF6F-D344-23E84D5489C9}"/>
                </a:ext>
              </a:extLst>
            </p:cNvPr>
            <p:cNvSpPr>
              <a:spLocks noGrp="1" noRot="1" noMove="1" noResize="1" noEditPoints="1" noAdjustHandles="1" noChangeArrowheads="1" noChangeShapeType="1"/>
            </p:cNvSpPr>
            <p:nvPr/>
          </p:nvSpPr>
          <p:spPr>
            <a:xfrm>
              <a:off x="106645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hteck 77">
              <a:extLst>
                <a:ext uri="{FF2B5EF4-FFF2-40B4-BE49-F238E27FC236}">
                  <a16:creationId xmlns:a16="http://schemas.microsoft.com/office/drawing/2014/main" id="{0354E8FF-9389-C270-4E5A-63E092CE2C06}"/>
                </a:ext>
              </a:extLst>
            </p:cNvPr>
            <p:cNvSpPr>
              <a:spLocks noGrp="1" noRot="1" noMove="1" noResize="1" noEditPoints="1" noAdjustHandles="1" noChangeArrowheads="1" noChangeShapeType="1"/>
            </p:cNvSpPr>
            <p:nvPr/>
          </p:nvSpPr>
          <p:spPr>
            <a:xfrm>
              <a:off x="396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hteck 78">
              <a:extLst>
                <a:ext uri="{FF2B5EF4-FFF2-40B4-BE49-F238E27FC236}">
                  <a16:creationId xmlns:a16="http://schemas.microsoft.com/office/drawing/2014/main" id="{6F00ECEA-2253-18A8-1593-FAD7CE46EAE9}"/>
                </a:ext>
              </a:extLst>
            </p:cNvPr>
            <p:cNvSpPr>
              <a:spLocks noGrp="1" noRot="1" noMove="1" noResize="1" noEditPoints="1" noAdjustHandles="1" noChangeArrowheads="1" noChangeShapeType="1"/>
            </p:cNvSpPr>
            <p:nvPr/>
          </p:nvSpPr>
          <p:spPr>
            <a:xfrm>
              <a:off x="11598001" y="0"/>
              <a:ext cx="198000" cy="6858000"/>
            </a:xfrm>
            <a:prstGeom prst="rect">
              <a:avLst/>
            </a:prstGeom>
            <a:solidFill>
              <a:srgbClr val="FF00FF">
                <a:alpha val="2588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hteck 79">
              <a:extLst>
                <a:ext uri="{FF2B5EF4-FFF2-40B4-BE49-F238E27FC236}">
                  <a16:creationId xmlns:a16="http://schemas.microsoft.com/office/drawing/2014/main" id="{59095F1A-ABFF-A728-EE0A-83AC121C2325}"/>
                </a:ext>
              </a:extLst>
            </p:cNvPr>
            <p:cNvSpPr>
              <a:spLocks noGrp="1" noRot="1" noMove="1" noResize="1" noEditPoints="1" noAdjustHandles="1" noChangeArrowheads="1" noChangeShapeType="1"/>
            </p:cNvSpPr>
            <p:nvPr/>
          </p:nvSpPr>
          <p:spPr>
            <a:xfrm>
              <a:off x="0" y="0"/>
              <a:ext cx="1898194" cy="6858000"/>
            </a:xfrm>
            <a:prstGeom prst="rect">
              <a:avLst/>
            </a:prstGeom>
            <a:solidFill>
              <a:schemeClr val="accent4">
                <a:alpha val="4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hteck 80">
              <a:extLst>
                <a:ext uri="{FF2B5EF4-FFF2-40B4-BE49-F238E27FC236}">
                  <a16:creationId xmlns:a16="http://schemas.microsoft.com/office/drawing/2014/main" id="{C8C2AFCC-2096-944A-B8F5-DBF5B287CAE0}"/>
                </a:ext>
              </a:extLst>
            </p:cNvPr>
            <p:cNvSpPr>
              <a:spLocks noGrp="1" noRot="1" noMove="1" noResize="1" noEditPoints="1" noAdjustHandles="1" noChangeArrowheads="1" noChangeShapeType="1"/>
            </p:cNvSpPr>
            <p:nvPr/>
          </p:nvSpPr>
          <p:spPr>
            <a:xfrm>
              <a:off x="10293807" y="0"/>
              <a:ext cx="1898194" cy="6858000"/>
            </a:xfrm>
            <a:prstGeom prst="rect">
              <a:avLst/>
            </a:prstGeom>
            <a:solidFill>
              <a:schemeClr val="accent4">
                <a:alpha val="4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2" name="Grid horizontal" hidden="1">
            <a:extLst>
              <a:ext uri="{FF2B5EF4-FFF2-40B4-BE49-F238E27FC236}">
                <a16:creationId xmlns:a16="http://schemas.microsoft.com/office/drawing/2014/main" id="{4D4247AA-4F47-9024-C842-65E027B26027}"/>
              </a:ext>
            </a:extLst>
          </p:cNvPr>
          <p:cNvGrpSpPr>
            <a:grpSpLocks noGrp="1" noUngrp="1" noRot="1" noMove="1" noResize="1"/>
          </p:cNvGrpSpPr>
          <p:nvPr userDrawn="1"/>
        </p:nvGrpSpPr>
        <p:grpSpPr>
          <a:xfrm>
            <a:off x="0" y="3"/>
            <a:ext cx="12192001" cy="6857994"/>
            <a:chOff x="0" y="3"/>
            <a:chExt cx="12192001" cy="6857994"/>
          </a:xfrm>
        </p:grpSpPr>
        <p:sp>
          <p:nvSpPr>
            <p:cNvPr id="83" name="Rechteck 82">
              <a:extLst>
                <a:ext uri="{FF2B5EF4-FFF2-40B4-BE49-F238E27FC236}">
                  <a16:creationId xmlns:a16="http://schemas.microsoft.com/office/drawing/2014/main" id="{4D43FE74-203D-AAFF-B459-7B19FEEEA497}"/>
                </a:ext>
              </a:extLst>
            </p:cNvPr>
            <p:cNvSpPr>
              <a:spLocks noGrp="1" noRot="1" noMove="1" noResize="1" noEditPoints="1" noAdjustHandles="1" noChangeArrowheads="1" noChangeShapeType="1"/>
            </p:cNvSpPr>
            <p:nvPr/>
          </p:nvSpPr>
          <p:spPr>
            <a:xfrm rot="16200000">
              <a:off x="5980117" y="-4280803"/>
              <a:ext cx="231766" cy="12192000"/>
            </a:xfrm>
            <a:prstGeom prst="rect">
              <a:avLst/>
            </a:prstGeom>
            <a:solidFill>
              <a:srgbClr val="00FFFF">
                <a:alpha val="25882"/>
              </a:srgbClr>
            </a:solidFill>
            <a:ln w="3175">
              <a:solidFill>
                <a:srgbClr val="00FFFF"/>
              </a:solidFill>
            </a:ln>
          </p:spPr>
          <p:style>
            <a:lnRef idx="2">
              <a:schemeClr val="accent1">
                <a:shade val="15000"/>
              </a:schemeClr>
            </a:lnRef>
            <a:fillRef idx="1">
              <a:schemeClr val="accent1"/>
            </a:fillRef>
            <a:effectRef idx="0">
              <a:schemeClr val="accent1"/>
            </a:effectRef>
            <a:fontRef idx="minor">
              <a:schemeClr val="lt1"/>
            </a:fontRef>
          </p:style>
          <p:txBody>
            <a:bodyPr vert="vert" lIns="0" tIns="0" rIns="0" bIns="0" rtlCol="0" anchor="ctr"/>
            <a:lstStyle/>
            <a:p>
              <a:r>
                <a:rPr lang="de-DE" sz="900" dirty="0">
                  <a:solidFill>
                    <a:srgbClr val="0099CC"/>
                  </a:solidFill>
                </a:rPr>
                <a:t>Height - Main</a:t>
              </a:r>
              <a:endParaRPr lang="en-US" sz="900" dirty="0">
                <a:solidFill>
                  <a:srgbClr val="0099CC"/>
                </a:solidFill>
              </a:endParaRPr>
            </a:p>
          </p:txBody>
        </p:sp>
        <p:sp>
          <p:nvSpPr>
            <p:cNvPr id="84" name="Rechteck 83">
              <a:extLst>
                <a:ext uri="{FF2B5EF4-FFF2-40B4-BE49-F238E27FC236}">
                  <a16:creationId xmlns:a16="http://schemas.microsoft.com/office/drawing/2014/main" id="{CF0B5609-1F5F-D1DD-3FCE-BE1B44C3A991}"/>
                </a:ext>
              </a:extLst>
            </p:cNvPr>
            <p:cNvSpPr>
              <a:spLocks noGrp="1" noRot="1" noMove="1" noResize="1" noEditPoints="1" noAdjustHandles="1" noChangeArrowheads="1" noChangeShapeType="1"/>
            </p:cNvSpPr>
            <p:nvPr/>
          </p:nvSpPr>
          <p:spPr>
            <a:xfrm rot="16200000">
              <a:off x="5997001" y="662997"/>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hteck 84">
              <a:extLst>
                <a:ext uri="{FF2B5EF4-FFF2-40B4-BE49-F238E27FC236}">
                  <a16:creationId xmlns:a16="http://schemas.microsoft.com/office/drawing/2014/main" id="{54D09B3E-3B82-0831-4102-0384E5D26773}"/>
                </a:ext>
              </a:extLst>
            </p:cNvPr>
            <p:cNvSpPr>
              <a:spLocks noGrp="1" noRot="1" noMove="1" noResize="1" noEditPoints="1" noAdjustHandles="1" noChangeArrowheads="1" noChangeShapeType="1"/>
            </p:cNvSpPr>
            <p:nvPr userDrawn="1"/>
          </p:nvSpPr>
          <p:spPr>
            <a:xfrm rot="16200000">
              <a:off x="5997000" y="-5996997"/>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hteck 85">
              <a:extLst>
                <a:ext uri="{FF2B5EF4-FFF2-40B4-BE49-F238E27FC236}">
                  <a16:creationId xmlns:a16="http://schemas.microsoft.com/office/drawing/2014/main" id="{E72F3950-874C-CF4F-75B5-60275A4011DF}"/>
                </a:ext>
              </a:extLst>
            </p:cNvPr>
            <p:cNvSpPr>
              <a:spLocks noGrp="1" noRot="1" noMove="1" noResize="1" noEditPoints="1" noAdjustHandles="1" noChangeArrowheads="1" noChangeShapeType="1"/>
            </p:cNvSpPr>
            <p:nvPr userDrawn="1"/>
          </p:nvSpPr>
          <p:spPr>
            <a:xfrm rot="16200000">
              <a:off x="5997000" y="-5798991"/>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hteck 86">
              <a:extLst>
                <a:ext uri="{FF2B5EF4-FFF2-40B4-BE49-F238E27FC236}">
                  <a16:creationId xmlns:a16="http://schemas.microsoft.com/office/drawing/2014/main" id="{62239F57-03E7-5476-A7CC-87D57902F1C6}"/>
                </a:ext>
              </a:extLst>
            </p:cNvPr>
            <p:cNvSpPr>
              <a:spLocks noGrp="1" noRot="1" noMove="1" noResize="1" noEditPoints="1" noAdjustHandles="1" noChangeArrowheads="1" noChangeShapeType="1"/>
            </p:cNvSpPr>
            <p:nvPr userDrawn="1"/>
          </p:nvSpPr>
          <p:spPr>
            <a:xfrm rot="16200000">
              <a:off x="5997000" y="-5600986"/>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hteck 87">
              <a:extLst>
                <a:ext uri="{FF2B5EF4-FFF2-40B4-BE49-F238E27FC236}">
                  <a16:creationId xmlns:a16="http://schemas.microsoft.com/office/drawing/2014/main" id="{0AF97C92-7A44-360F-BFAA-56497D13FE81}"/>
                </a:ext>
              </a:extLst>
            </p:cNvPr>
            <p:cNvSpPr>
              <a:spLocks noGrp="1" noRot="1" noMove="1" noResize="1" noEditPoints="1" noAdjustHandles="1" noChangeArrowheads="1" noChangeShapeType="1"/>
            </p:cNvSpPr>
            <p:nvPr userDrawn="1"/>
          </p:nvSpPr>
          <p:spPr>
            <a:xfrm rot="16200000">
              <a:off x="5997001" y="464992"/>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hteck 88">
              <a:extLst>
                <a:ext uri="{FF2B5EF4-FFF2-40B4-BE49-F238E27FC236}">
                  <a16:creationId xmlns:a16="http://schemas.microsoft.com/office/drawing/2014/main" id="{F9F42D1B-FA09-80A8-490B-01178CDCF5B4}"/>
                </a:ext>
              </a:extLst>
            </p:cNvPr>
            <p:cNvSpPr>
              <a:spLocks noGrp="1" noRot="1" noMove="1" noResize="1" noEditPoints="1" noAdjustHandles="1" noChangeArrowheads="1" noChangeShapeType="1"/>
            </p:cNvSpPr>
            <p:nvPr userDrawn="1"/>
          </p:nvSpPr>
          <p:spPr>
            <a:xfrm rot="16200000">
              <a:off x="5997001" y="266988"/>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Rechteck 89">
              <a:extLst>
                <a:ext uri="{FF2B5EF4-FFF2-40B4-BE49-F238E27FC236}">
                  <a16:creationId xmlns:a16="http://schemas.microsoft.com/office/drawing/2014/main" id="{FDBD1DBC-BCB0-E67E-CD2E-911DF7BC397C}"/>
                </a:ext>
              </a:extLst>
            </p:cNvPr>
            <p:cNvSpPr>
              <a:spLocks noGrp="1" noRot="1" noMove="1" noResize="1" noEditPoints="1" noAdjustHandles="1" noChangeArrowheads="1" noChangeShapeType="1"/>
            </p:cNvSpPr>
            <p:nvPr userDrawn="1"/>
          </p:nvSpPr>
          <p:spPr>
            <a:xfrm rot="16200000">
              <a:off x="5997000" y="-2568000"/>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Rechteck 90">
              <a:extLst>
                <a:ext uri="{FF2B5EF4-FFF2-40B4-BE49-F238E27FC236}">
                  <a16:creationId xmlns:a16="http://schemas.microsoft.com/office/drawing/2014/main" id="{2EC9EBCD-F96A-432D-1B13-EA88CE169EA9}"/>
                </a:ext>
              </a:extLst>
            </p:cNvPr>
            <p:cNvSpPr>
              <a:spLocks noGrp="1" noRot="1" noMove="1" noResize="1" noEditPoints="1" noAdjustHandles="1" noChangeArrowheads="1" noChangeShapeType="1"/>
            </p:cNvSpPr>
            <p:nvPr userDrawn="1"/>
          </p:nvSpPr>
          <p:spPr>
            <a:xfrm rot="16200000">
              <a:off x="5997000" y="-2369994"/>
              <a:ext cx="198000" cy="12192000"/>
            </a:xfrm>
            <a:prstGeom prst="rect">
              <a:avLst/>
            </a:prstGeom>
            <a:solidFill>
              <a:srgbClr val="FF00FF">
                <a:alpha val="4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hteck 91">
              <a:extLst>
                <a:ext uri="{FF2B5EF4-FFF2-40B4-BE49-F238E27FC236}">
                  <a16:creationId xmlns:a16="http://schemas.microsoft.com/office/drawing/2014/main" id="{0A4A68C2-8469-008F-A190-6E0489463182}"/>
                </a:ext>
              </a:extLst>
            </p:cNvPr>
            <p:cNvSpPr>
              <a:spLocks noGrp="1" noRot="1" noMove="1" noResize="1" noEditPoints="1" noAdjustHandles="1" noChangeArrowheads="1" noChangeShapeType="1"/>
            </p:cNvSpPr>
            <p:nvPr userDrawn="1"/>
          </p:nvSpPr>
          <p:spPr>
            <a:xfrm rot="16200000">
              <a:off x="5997000" y="-2171989"/>
              <a:ext cx="198000" cy="12192000"/>
            </a:xfrm>
            <a:prstGeom prst="rect">
              <a:avLst/>
            </a:prstGeom>
            <a:solidFill>
              <a:srgbClr val="FF00FF">
                <a:alpha val="26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Placeholder_MainTitle"/>
          <p:cNvSpPr>
            <a:spLocks noGrp="1"/>
          </p:cNvSpPr>
          <p:nvPr>
            <p:ph type="title"/>
          </p:nvPr>
        </p:nvSpPr>
        <p:spPr>
          <a:xfrm>
            <a:off x="1897200" y="4401938"/>
            <a:ext cx="8395200" cy="432000"/>
          </a:xfrm>
          <a:prstGeom prst="rect">
            <a:avLst/>
          </a:prstGeom>
        </p:spPr>
        <p:txBody>
          <a:bodyPr vert="horz" lIns="0" tIns="72000" rIns="0" bIns="72000" rtlCol="0" anchor="b" anchorCtr="0">
            <a:noAutofit/>
          </a:bodyPr>
          <a:lstStyle/>
          <a:p>
            <a:pPr lvl="0"/>
            <a:endParaRPr lang="de-DE" dirty="0"/>
          </a:p>
        </p:txBody>
      </p:sp>
      <p:sp>
        <p:nvSpPr>
          <p:cNvPr id="4" name="fka_Date">
            <a:extLst>
              <a:ext uri="{FF2B5EF4-FFF2-40B4-BE49-F238E27FC236}">
                <a16:creationId xmlns:a16="http://schemas.microsoft.com/office/drawing/2014/main" id="{53F4FEA3-FD0B-9A5E-571D-6D4461209F65}"/>
              </a:ext>
            </a:extLst>
          </p:cNvPr>
          <p:cNvSpPr txBox="1">
            <a:spLocks/>
          </p:cNvSpPr>
          <p:nvPr userDrawn="1"/>
        </p:nvSpPr>
        <p:spPr>
          <a:xfrm>
            <a:off x="10935427" y="6272986"/>
            <a:ext cx="663643" cy="169277"/>
          </a:xfrm>
          <a:prstGeom prst="rect">
            <a:avLst/>
          </a:prstGeom>
          <a:noFill/>
        </p:spPr>
        <p:txBody>
          <a:bodyPr wrap="none" lIns="0" tIns="0" rIns="0" bIns="0" anchor="b" anchorCtr="0">
            <a:spAutoFit/>
          </a:bodyPr>
          <a:lstStyle>
            <a:lvl1pPr marL="0" indent="0" algn="r" defTabSz="914400" rtl="0" eaLnBrk="1" latinLnBrk="0" hangingPunct="1">
              <a:lnSpc>
                <a:spcPct val="150000"/>
              </a:lnSpc>
              <a:spcBef>
                <a:spcPts val="1200"/>
              </a:spcBef>
              <a:buClr>
                <a:schemeClr val="accent2"/>
              </a:buClr>
              <a:buFont typeface="Arial Black" panose="020B0A04020102020204" pitchFamily="34" charset="0"/>
              <a:buNone/>
              <a:defRPr lang="en-US" sz="1100" kern="1200" dirty="0" smtClean="0">
                <a:solidFill>
                  <a:schemeClr val="accent1">
                    <a:lumMod val="60000"/>
                    <a:lumOff val="40000"/>
                  </a:schemeClr>
                </a:solidFill>
                <a:latin typeface="+mn-lt"/>
                <a:ea typeface="+mn-ea"/>
                <a:cs typeface="Segoe UI" panose="020B0502040204020203" pitchFamily="34" charset="0"/>
              </a:defRPr>
            </a:lvl1pPr>
            <a:lvl2pPr marL="720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2pPr>
            <a:lvl3pPr marL="1008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3pPr>
            <a:lvl4pPr marL="1296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4pPr>
            <a:lvl5pPr marL="1584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Bef>
                <a:spcPts val="0"/>
              </a:spcBef>
            </a:pPr>
            <a:r>
              <a:rPr lang="de-DE" dirty="0">
                <a:solidFill>
                  <a:schemeClr val="bg1">
                    <a:alpha val="50000"/>
                  </a:schemeClr>
                </a:solidFill>
              </a:rPr>
              <a:t>02.09.2024</a:t>
            </a:r>
          </a:p>
        </p:txBody>
      </p:sp>
      <p:sp>
        <p:nvSpPr>
          <p:cNvPr id="3" name="Placeholder_Authors"/>
          <p:cNvSpPr>
            <a:spLocks noGrp="1"/>
          </p:cNvSpPr>
          <p:nvPr>
            <p:ph type="body" idx="1"/>
          </p:nvPr>
        </p:nvSpPr>
        <p:spPr>
          <a:xfrm>
            <a:off x="1897200" y="5598000"/>
            <a:ext cx="8395200" cy="666000"/>
          </a:xfrm>
          <a:prstGeom prst="rect">
            <a:avLst/>
          </a:prstGeom>
        </p:spPr>
        <p:txBody>
          <a:bodyPr vert="horz" lIns="0" tIns="36000" rIns="0" bIns="36000" rtlCol="0">
            <a:noAutofit/>
          </a:bodyPr>
          <a:lstStyle/>
          <a:p>
            <a:pPr lvl="0">
              <a:lnSpc>
                <a:spcPct val="114000"/>
              </a:lnSpc>
              <a:spcBef>
                <a:spcPts val="0"/>
              </a:spcBef>
              <a:buClr>
                <a:srgbClr val="ED6C05"/>
              </a:buClr>
            </a:pPr>
            <a:r>
              <a:rPr lang="de-DE" dirty="0"/>
              <a:t>Insert </a:t>
            </a:r>
            <a:r>
              <a:rPr lang="de-DE" dirty="0" err="1"/>
              <a:t>text</a:t>
            </a:r>
            <a:endParaRPr lang="de-DE" dirty="0"/>
          </a:p>
        </p:txBody>
      </p:sp>
    </p:spTree>
    <p:extLst>
      <p:ext uri="{BB962C8B-B14F-4D97-AF65-F5344CB8AC3E}">
        <p14:creationId xmlns:p14="http://schemas.microsoft.com/office/powerpoint/2010/main" val="3877612338"/>
      </p:ext>
    </p:extLst>
  </p:cSld>
  <p:clrMap bg1="lt1" tx1="dk1" bg2="lt2" tx2="dk2" accent1="accent1" accent2="accent2" accent3="accent3" accent4="accent4" accent5="accent5" accent6="accent6" hlink="hlink" folHlink="folHlink"/>
  <p:sldLayoutIdLst>
    <p:sldLayoutId id="2147483695" r:id="rId1"/>
    <p:sldLayoutId id="2147483697" r:id="rId2"/>
  </p:sldLayoutIdLst>
  <p:txStyles>
    <p:titleStyle>
      <a:lvl1pPr algn="l" defTabSz="914400" rtl="0" eaLnBrk="1" latinLnBrk="0" hangingPunct="1">
        <a:spcBef>
          <a:spcPct val="0"/>
        </a:spcBef>
        <a:buNone/>
        <a:defRPr lang="de-DE" sz="3200" kern="1200" dirty="0">
          <a:solidFill>
            <a:schemeClr val="bg1"/>
          </a:solidFill>
          <a:latin typeface="Segoe UI Semibold" panose="020B0702040204020203" pitchFamily="34" charset="0"/>
          <a:ea typeface="+mj-ea"/>
          <a:cs typeface="Segoe UI Semibold" panose="020B0702040204020203" pitchFamily="34" charset="0"/>
        </a:defRPr>
      </a:lvl1pPr>
    </p:titleStyle>
    <p:bodyStyle>
      <a:lvl1pPr marL="0" indent="0" algn="l" defTabSz="914400" rtl="0" eaLnBrk="1" latinLnBrk="0" hangingPunct="1">
        <a:lnSpc>
          <a:spcPct val="150000"/>
        </a:lnSpc>
        <a:spcBef>
          <a:spcPts val="1200"/>
        </a:spcBef>
        <a:buClr>
          <a:schemeClr val="accent2"/>
        </a:buClr>
        <a:buFont typeface="Arial Black" panose="020B0A04020102020204" pitchFamily="34" charset="0"/>
        <a:buNone/>
        <a:defRPr lang="de-DE" sz="1100" kern="1200" dirty="0">
          <a:solidFill>
            <a:schemeClr val="bg1"/>
          </a:solidFill>
          <a:latin typeface="Segoe UI"/>
          <a:ea typeface="+mn-ea"/>
          <a:cs typeface="Arial" pitchFamily="34" charset="0"/>
        </a:defRPr>
      </a:lvl1pPr>
      <a:lvl2pPr marL="720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2pPr>
      <a:lvl3pPr marL="1008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3pPr>
      <a:lvl4pPr marL="1296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4pPr>
      <a:lvl5pPr marL="1584000" indent="-288000" algn="l" defTabSz="914400" rtl="0" eaLnBrk="1" latinLnBrk="0" hangingPunct="1">
        <a:lnSpc>
          <a:spcPct val="150000"/>
        </a:lnSpc>
        <a:spcBef>
          <a:spcPts val="600"/>
        </a:spcBef>
        <a:buClr>
          <a:schemeClr val="accent2"/>
        </a:buClr>
        <a:buFont typeface="Wingdings" panose="05000000000000000000" pitchFamily="2" charset="2"/>
        <a:buChar char="§"/>
        <a:defRPr sz="2000" kern="1200">
          <a:solidFill>
            <a:schemeClr val="tx1"/>
          </a:solidFill>
          <a:latin typeface="+mn-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orient="horz" pos="2160" userDrawn="1">
          <p15:clr>
            <a:srgbClr val="F26B43"/>
          </p15:clr>
        </p15:guide>
        <p15:guide id="5" orient="horz" pos="3947" userDrawn="1">
          <p15:clr>
            <a:srgbClr val="F26B43"/>
          </p15:clr>
        </p15:guide>
        <p15:guide id="6" pos="370" userDrawn="1">
          <p15:clr>
            <a:srgbClr val="F26B43"/>
          </p15:clr>
        </p15:guide>
        <p15:guide id="7" pos="7308" userDrawn="1">
          <p15:clr>
            <a:srgbClr val="F26B43"/>
          </p15:clr>
        </p15:guide>
        <p15:guide id="8" pos="1194" userDrawn="1">
          <p15:clr>
            <a:srgbClr val="FDE53C"/>
          </p15:clr>
        </p15:guide>
        <p15:guide id="9" pos="6485" userDrawn="1">
          <p15:clr>
            <a:srgbClr val="FDE53C"/>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3B318C-20C5-D4DB-6930-0C69219161A1}"/>
              </a:ext>
            </a:extLst>
          </p:cNvPr>
          <p:cNvSpPr>
            <a:spLocks noGrp="1"/>
          </p:cNvSpPr>
          <p:nvPr>
            <p:ph type="ctrTitle"/>
          </p:nvPr>
        </p:nvSpPr>
        <p:spPr/>
        <p:txBody>
          <a:bodyPr/>
          <a:lstStyle/>
          <a:p>
            <a:r>
              <a:rPr lang="de-DE" dirty="0" err="1"/>
              <a:t>Proposal„Euclidean</a:t>
            </a:r>
            <a:r>
              <a:rPr lang="de-DE" dirty="0"/>
              <a:t>“ and </a:t>
            </a:r>
            <a:r>
              <a:rPr lang="de-DE" dirty="0" err="1"/>
              <a:t>predicted</a:t>
            </a:r>
            <a:r>
              <a:rPr lang="de-DE" dirty="0"/>
              <a:t> TTC</a:t>
            </a:r>
          </a:p>
        </p:txBody>
      </p:sp>
      <p:sp>
        <p:nvSpPr>
          <p:cNvPr id="3" name="Textplatzhalter 2">
            <a:extLst>
              <a:ext uri="{FF2B5EF4-FFF2-40B4-BE49-F238E27FC236}">
                <a16:creationId xmlns:a16="http://schemas.microsoft.com/office/drawing/2014/main" id="{0F420314-E56F-5A5C-A035-7DA4CA0A2A14}"/>
              </a:ext>
            </a:extLst>
          </p:cNvPr>
          <p:cNvSpPr>
            <a:spLocks noGrp="1"/>
          </p:cNvSpPr>
          <p:nvPr>
            <p:ph type="body" sz="quarter" idx="10"/>
          </p:nvPr>
        </p:nvSpPr>
        <p:spPr/>
        <p:txBody>
          <a:bodyPr/>
          <a:lstStyle/>
          <a:p>
            <a:r>
              <a:rPr lang="de-DE" dirty="0"/>
              <a:t> </a:t>
            </a:r>
          </a:p>
        </p:txBody>
      </p:sp>
      <p:sp>
        <p:nvSpPr>
          <p:cNvPr id="4" name="Textplatzhalter 3">
            <a:extLst>
              <a:ext uri="{FF2B5EF4-FFF2-40B4-BE49-F238E27FC236}">
                <a16:creationId xmlns:a16="http://schemas.microsoft.com/office/drawing/2014/main" id="{F6BFDF0D-28B3-864D-187B-799D80128D76}"/>
              </a:ext>
            </a:extLst>
          </p:cNvPr>
          <p:cNvSpPr>
            <a:spLocks noGrp="1"/>
          </p:cNvSpPr>
          <p:nvPr>
            <p:ph type="body" sz="quarter" idx="13"/>
          </p:nvPr>
        </p:nvSpPr>
        <p:spPr/>
        <p:txBody>
          <a:bodyPr/>
          <a:lstStyle/>
          <a:p>
            <a:r>
              <a:rPr lang="de-DE" dirty="0"/>
              <a:t> </a:t>
            </a:r>
          </a:p>
        </p:txBody>
      </p:sp>
    </p:spTree>
    <p:extLst>
      <p:ext uri="{BB962C8B-B14F-4D97-AF65-F5344CB8AC3E}">
        <p14:creationId xmlns:p14="http://schemas.microsoft.com/office/powerpoint/2010/main" val="2502924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3EF599-EDA7-782E-D81F-0F80C7616284}"/>
            </a:ext>
          </a:extLst>
        </p:cNvPr>
        <p:cNvGrpSpPr/>
        <p:nvPr/>
      </p:nvGrpSpPr>
      <p:grpSpPr>
        <a:xfrm>
          <a:off x="0" y="0"/>
          <a:ext cx="0" cy="0"/>
          <a:chOff x="0" y="0"/>
          <a:chExt cx="0" cy="0"/>
        </a:xfrm>
      </p:grpSpPr>
      <p:grpSp>
        <p:nvGrpSpPr>
          <p:cNvPr id="35" name="Gruppieren 34">
            <a:extLst>
              <a:ext uri="{FF2B5EF4-FFF2-40B4-BE49-F238E27FC236}">
                <a16:creationId xmlns:a16="http://schemas.microsoft.com/office/drawing/2014/main" id="{CCC51DF7-9587-6BA6-B774-CD7D028354DE}"/>
              </a:ext>
            </a:extLst>
          </p:cNvPr>
          <p:cNvGrpSpPr/>
          <p:nvPr/>
        </p:nvGrpSpPr>
        <p:grpSpPr>
          <a:xfrm>
            <a:off x="2470381" y="1981473"/>
            <a:ext cx="2016224" cy="1053363"/>
            <a:chOff x="767408" y="2591661"/>
            <a:chExt cx="2016224" cy="1053363"/>
          </a:xfrm>
        </p:grpSpPr>
        <p:sp>
          <p:nvSpPr>
            <p:cNvPr id="10" name="Rechteck 9">
              <a:extLst>
                <a:ext uri="{FF2B5EF4-FFF2-40B4-BE49-F238E27FC236}">
                  <a16:creationId xmlns:a16="http://schemas.microsoft.com/office/drawing/2014/main" id="{7A349AD8-8CB2-5A52-6918-5172CBCDA7B0}"/>
                </a:ext>
              </a:extLst>
            </p:cNvPr>
            <p:cNvSpPr/>
            <p:nvPr/>
          </p:nvSpPr>
          <p:spPr>
            <a:xfrm>
              <a:off x="767408" y="2636912"/>
              <a:ext cx="2016224" cy="100811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Gleichschenkliges Dreieck 10">
              <a:extLst>
                <a:ext uri="{FF2B5EF4-FFF2-40B4-BE49-F238E27FC236}">
                  <a16:creationId xmlns:a16="http://schemas.microsoft.com/office/drawing/2014/main" id="{8D0A5CBC-5C48-474B-5374-6FC5DDD9306F}"/>
                </a:ext>
              </a:extLst>
            </p:cNvPr>
            <p:cNvSpPr/>
            <p:nvPr/>
          </p:nvSpPr>
          <p:spPr>
            <a:xfrm rot="5400000">
              <a:off x="2063552" y="2924944"/>
              <a:ext cx="1008112" cy="432048"/>
            </a:xfrm>
            <a:prstGeom prst="triangl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a:extLst>
                <a:ext uri="{FF2B5EF4-FFF2-40B4-BE49-F238E27FC236}">
                  <a16:creationId xmlns:a16="http://schemas.microsoft.com/office/drawing/2014/main" id="{6D278BEA-5D7F-FA60-6B6C-C6E829407076}"/>
                </a:ext>
              </a:extLst>
            </p:cNvPr>
            <p:cNvSpPr txBox="1"/>
            <p:nvPr/>
          </p:nvSpPr>
          <p:spPr>
            <a:xfrm>
              <a:off x="767408" y="2591661"/>
              <a:ext cx="576064" cy="369332"/>
            </a:xfrm>
            <a:prstGeom prst="rect">
              <a:avLst/>
            </a:prstGeom>
            <a:noFill/>
          </p:spPr>
          <p:txBody>
            <a:bodyPr wrap="square" rtlCol="0">
              <a:spAutoFit/>
            </a:bodyPr>
            <a:lstStyle/>
            <a:p>
              <a:r>
                <a:rPr lang="de-DE" dirty="0"/>
                <a:t>Ego</a:t>
              </a:r>
            </a:p>
          </p:txBody>
        </p:sp>
      </p:grpSp>
      <p:sp>
        <p:nvSpPr>
          <p:cNvPr id="8" name="Titel 7">
            <a:extLst>
              <a:ext uri="{FF2B5EF4-FFF2-40B4-BE49-F238E27FC236}">
                <a16:creationId xmlns:a16="http://schemas.microsoft.com/office/drawing/2014/main" id="{1CF54F75-759A-7BD8-447B-E42903119D46}"/>
              </a:ext>
            </a:extLst>
          </p:cNvPr>
          <p:cNvSpPr>
            <a:spLocks noGrp="1"/>
          </p:cNvSpPr>
          <p:nvPr>
            <p:ph type="title"/>
          </p:nvPr>
        </p:nvSpPr>
        <p:spPr/>
        <p:txBody>
          <a:bodyPr/>
          <a:lstStyle/>
          <a:p>
            <a:r>
              <a:rPr lang="de-DE" dirty="0" err="1"/>
              <a:t>Calculation</a:t>
            </a:r>
            <a:r>
              <a:rPr lang="de-DE" dirty="0"/>
              <a:t> </a:t>
            </a:r>
            <a:r>
              <a:rPr lang="de-DE" dirty="0" err="1"/>
              <a:t>Eucl</a:t>
            </a:r>
            <a:r>
              <a:rPr lang="de-DE" dirty="0"/>
              <a:t>. TTC</a:t>
            </a:r>
          </a:p>
        </p:txBody>
      </p:sp>
      <p:sp>
        <p:nvSpPr>
          <p:cNvPr id="19" name="Textfeld 18">
            <a:extLst>
              <a:ext uri="{FF2B5EF4-FFF2-40B4-BE49-F238E27FC236}">
                <a16:creationId xmlns:a16="http://schemas.microsoft.com/office/drawing/2014/main" id="{1596631A-9362-3B58-18FC-A7125A9CBC89}"/>
              </a:ext>
            </a:extLst>
          </p:cNvPr>
          <p:cNvSpPr txBox="1"/>
          <p:nvPr/>
        </p:nvSpPr>
        <p:spPr>
          <a:xfrm>
            <a:off x="2659028" y="2365821"/>
            <a:ext cx="819463" cy="369332"/>
          </a:xfrm>
          <a:prstGeom prst="rect">
            <a:avLst/>
          </a:prstGeom>
          <a:noFill/>
        </p:spPr>
        <p:txBody>
          <a:bodyPr wrap="square" rtlCol="0">
            <a:spAutoFit/>
          </a:bodyPr>
          <a:lstStyle/>
          <a:p>
            <a:r>
              <a:rPr lang="de-DE" dirty="0" err="1"/>
              <a:t>V</a:t>
            </a:r>
            <a:r>
              <a:rPr lang="de-DE" baseline="-25000" dirty="0" err="1"/>
              <a:t>lat|ego</a:t>
            </a:r>
            <a:endParaRPr lang="de-DE" baseline="-25000" dirty="0"/>
          </a:p>
        </p:txBody>
      </p:sp>
      <p:cxnSp>
        <p:nvCxnSpPr>
          <p:cNvPr id="14" name="Gerade Verbindung mit Pfeil 13">
            <a:extLst>
              <a:ext uri="{FF2B5EF4-FFF2-40B4-BE49-F238E27FC236}">
                <a16:creationId xmlns:a16="http://schemas.microsoft.com/office/drawing/2014/main" id="{EF237698-1CAB-7DB1-EEF8-909E653C5083}"/>
              </a:ext>
            </a:extLst>
          </p:cNvPr>
          <p:cNvCxnSpPr/>
          <p:nvPr/>
        </p:nvCxnSpPr>
        <p:spPr>
          <a:xfrm>
            <a:off x="3478493" y="2530780"/>
            <a:ext cx="1728192" cy="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a:extLst>
              <a:ext uri="{FF2B5EF4-FFF2-40B4-BE49-F238E27FC236}">
                <a16:creationId xmlns:a16="http://schemas.microsoft.com/office/drawing/2014/main" id="{419FF2C3-CF60-7565-38E8-FB5B4B20F8BE}"/>
              </a:ext>
            </a:extLst>
          </p:cNvPr>
          <p:cNvCxnSpPr>
            <a:cxnSpLocks/>
          </p:cNvCxnSpPr>
          <p:nvPr/>
        </p:nvCxnSpPr>
        <p:spPr>
          <a:xfrm>
            <a:off x="3478493" y="2530780"/>
            <a:ext cx="0" cy="184666"/>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52B1F15E-934D-D283-0269-C260035FA68D}"/>
              </a:ext>
            </a:extLst>
          </p:cNvPr>
          <p:cNvSpPr txBox="1"/>
          <p:nvPr/>
        </p:nvSpPr>
        <p:spPr>
          <a:xfrm>
            <a:off x="7182716" y="3569025"/>
            <a:ext cx="720080" cy="369332"/>
          </a:xfrm>
          <a:prstGeom prst="rect">
            <a:avLst/>
          </a:prstGeom>
          <a:noFill/>
        </p:spPr>
        <p:txBody>
          <a:bodyPr wrap="square" rtlCol="0">
            <a:spAutoFit/>
          </a:bodyPr>
          <a:lstStyle/>
          <a:p>
            <a:r>
              <a:rPr lang="de-DE" dirty="0" err="1"/>
              <a:t>V</a:t>
            </a:r>
            <a:r>
              <a:rPr lang="de-DE" baseline="-25000" dirty="0" err="1"/>
              <a:t>lon|IV</a:t>
            </a:r>
            <a:endParaRPr lang="de-DE" baseline="-25000" dirty="0"/>
          </a:p>
        </p:txBody>
      </p:sp>
      <p:cxnSp>
        <p:nvCxnSpPr>
          <p:cNvPr id="24" name="Gerade Verbindung mit Pfeil 23">
            <a:extLst>
              <a:ext uri="{FF2B5EF4-FFF2-40B4-BE49-F238E27FC236}">
                <a16:creationId xmlns:a16="http://schemas.microsoft.com/office/drawing/2014/main" id="{425DA2A2-321A-11AA-CB49-3FF505CF1A23}"/>
              </a:ext>
            </a:extLst>
          </p:cNvPr>
          <p:cNvCxnSpPr>
            <a:cxnSpLocks/>
          </p:cNvCxnSpPr>
          <p:nvPr/>
        </p:nvCxnSpPr>
        <p:spPr>
          <a:xfrm>
            <a:off x="3478493" y="2530780"/>
            <a:ext cx="1728192" cy="159694"/>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63B1F86F-8F50-7746-6C20-A0D0A7A8A636}"/>
              </a:ext>
            </a:extLst>
          </p:cNvPr>
          <p:cNvCxnSpPr/>
          <p:nvPr/>
        </p:nvCxnSpPr>
        <p:spPr>
          <a:xfrm>
            <a:off x="3478493" y="2530780"/>
            <a:ext cx="1728192" cy="0"/>
          </a:xfrm>
          <a:prstGeom prst="straightConnector1">
            <a:avLst/>
          </a:prstGeom>
          <a:ln w="2857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Gerade Verbindung mit Pfeil 30">
            <a:extLst>
              <a:ext uri="{FF2B5EF4-FFF2-40B4-BE49-F238E27FC236}">
                <a16:creationId xmlns:a16="http://schemas.microsoft.com/office/drawing/2014/main" id="{37D1A20F-ADBD-9358-0188-AF774A345029}"/>
              </a:ext>
            </a:extLst>
          </p:cNvPr>
          <p:cNvCxnSpPr>
            <a:cxnSpLocks/>
          </p:cNvCxnSpPr>
          <p:nvPr/>
        </p:nvCxnSpPr>
        <p:spPr>
          <a:xfrm>
            <a:off x="3478493" y="2530780"/>
            <a:ext cx="0" cy="184666"/>
          </a:xfrm>
          <a:prstGeom prst="straightConnector1">
            <a:avLst/>
          </a:prstGeom>
          <a:ln w="28575">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id="{255A0A3E-501C-B19D-8E69-C7F83F6200A4}"/>
              </a:ext>
            </a:extLst>
          </p:cNvPr>
          <p:cNvSpPr txBox="1"/>
          <p:nvPr/>
        </p:nvSpPr>
        <p:spPr>
          <a:xfrm>
            <a:off x="4635212" y="2550487"/>
            <a:ext cx="552668" cy="369332"/>
          </a:xfrm>
          <a:prstGeom prst="rect">
            <a:avLst/>
          </a:prstGeom>
          <a:noFill/>
        </p:spPr>
        <p:txBody>
          <a:bodyPr wrap="square" rtlCol="0">
            <a:spAutoFit/>
          </a:bodyPr>
          <a:lstStyle/>
          <a:p>
            <a:r>
              <a:rPr lang="de-DE" dirty="0" err="1"/>
              <a:t>v</a:t>
            </a:r>
            <a:r>
              <a:rPr lang="de-DE" baseline="-25000" dirty="0" err="1"/>
              <a:t>ego</a:t>
            </a:r>
            <a:endParaRPr lang="de-DE" baseline="-25000" dirty="0"/>
          </a:p>
        </p:txBody>
      </p:sp>
      <p:grpSp>
        <p:nvGrpSpPr>
          <p:cNvPr id="36" name="Gruppieren 35">
            <a:extLst>
              <a:ext uri="{FF2B5EF4-FFF2-40B4-BE49-F238E27FC236}">
                <a16:creationId xmlns:a16="http://schemas.microsoft.com/office/drawing/2014/main" id="{62A63D82-34DD-87BA-63BD-EBBAD710A11D}"/>
              </a:ext>
            </a:extLst>
          </p:cNvPr>
          <p:cNvGrpSpPr/>
          <p:nvPr/>
        </p:nvGrpSpPr>
        <p:grpSpPr>
          <a:xfrm rot="17736217">
            <a:off x="5346310" y="4778196"/>
            <a:ext cx="2016224" cy="1008112"/>
            <a:chOff x="767408" y="2636912"/>
            <a:chExt cx="2016224" cy="1008112"/>
          </a:xfrm>
        </p:grpSpPr>
        <p:sp>
          <p:nvSpPr>
            <p:cNvPr id="37" name="Rechteck 36">
              <a:extLst>
                <a:ext uri="{FF2B5EF4-FFF2-40B4-BE49-F238E27FC236}">
                  <a16:creationId xmlns:a16="http://schemas.microsoft.com/office/drawing/2014/main" id="{30295824-B45D-AA4A-E2E6-0A789B818BE0}"/>
                </a:ext>
              </a:extLst>
            </p:cNvPr>
            <p:cNvSpPr/>
            <p:nvPr/>
          </p:nvSpPr>
          <p:spPr>
            <a:xfrm>
              <a:off x="767408" y="2636912"/>
              <a:ext cx="2016224" cy="100811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Gleichschenkliges Dreieck 37">
              <a:extLst>
                <a:ext uri="{FF2B5EF4-FFF2-40B4-BE49-F238E27FC236}">
                  <a16:creationId xmlns:a16="http://schemas.microsoft.com/office/drawing/2014/main" id="{50A03C7A-E81C-CF46-832D-1E27542988BA}"/>
                </a:ext>
              </a:extLst>
            </p:cNvPr>
            <p:cNvSpPr/>
            <p:nvPr/>
          </p:nvSpPr>
          <p:spPr>
            <a:xfrm rot="5400000">
              <a:off x="2063552" y="2924944"/>
              <a:ext cx="1008112" cy="432048"/>
            </a:xfrm>
            <a:prstGeom prst="triangl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Textfeld 38">
              <a:extLst>
                <a:ext uri="{FF2B5EF4-FFF2-40B4-BE49-F238E27FC236}">
                  <a16:creationId xmlns:a16="http://schemas.microsoft.com/office/drawing/2014/main" id="{5DE98355-675B-2443-3652-69DE07C616B6}"/>
                </a:ext>
              </a:extLst>
            </p:cNvPr>
            <p:cNvSpPr txBox="1"/>
            <p:nvPr/>
          </p:nvSpPr>
          <p:spPr>
            <a:xfrm rot="3863783">
              <a:off x="904118" y="3034948"/>
              <a:ext cx="388557" cy="369332"/>
            </a:xfrm>
            <a:prstGeom prst="rect">
              <a:avLst/>
            </a:prstGeom>
            <a:noFill/>
          </p:spPr>
          <p:txBody>
            <a:bodyPr wrap="square" rtlCol="0">
              <a:spAutoFit/>
            </a:bodyPr>
            <a:lstStyle/>
            <a:p>
              <a:r>
                <a:rPr lang="de-DE" dirty="0"/>
                <a:t>IV</a:t>
              </a:r>
            </a:p>
          </p:txBody>
        </p:sp>
      </p:grpSp>
      <p:cxnSp>
        <p:nvCxnSpPr>
          <p:cNvPr id="41" name="Gerade Verbindung mit Pfeil 40">
            <a:extLst>
              <a:ext uri="{FF2B5EF4-FFF2-40B4-BE49-F238E27FC236}">
                <a16:creationId xmlns:a16="http://schemas.microsoft.com/office/drawing/2014/main" id="{7052787E-12FA-6FB0-4D53-8FE9B62D88A9}"/>
              </a:ext>
            </a:extLst>
          </p:cNvPr>
          <p:cNvCxnSpPr>
            <a:cxnSpLocks/>
          </p:cNvCxnSpPr>
          <p:nvPr/>
        </p:nvCxnSpPr>
        <p:spPr>
          <a:xfrm>
            <a:off x="4486605" y="3029022"/>
            <a:ext cx="1860105" cy="1126286"/>
          </a:xfrm>
          <a:prstGeom prst="straightConnector1">
            <a:avLst/>
          </a:prstGeom>
          <a:ln w="38100">
            <a:solidFill>
              <a:schemeClr val="accent3"/>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Textfeld 43">
            <a:extLst>
              <a:ext uri="{FF2B5EF4-FFF2-40B4-BE49-F238E27FC236}">
                <a16:creationId xmlns:a16="http://schemas.microsoft.com/office/drawing/2014/main" id="{206E50A2-B319-73AD-963E-068F4C392EBD}"/>
              </a:ext>
            </a:extLst>
          </p:cNvPr>
          <p:cNvSpPr txBox="1"/>
          <p:nvPr/>
        </p:nvSpPr>
        <p:spPr>
          <a:xfrm>
            <a:off x="4315579" y="3444210"/>
            <a:ext cx="1080118" cy="923330"/>
          </a:xfrm>
          <a:prstGeom prst="rect">
            <a:avLst/>
          </a:prstGeom>
          <a:noFill/>
        </p:spPr>
        <p:txBody>
          <a:bodyPr wrap="square" rtlCol="0">
            <a:spAutoFit/>
          </a:bodyPr>
          <a:lstStyle/>
          <a:p>
            <a:r>
              <a:rPr lang="de-DE" dirty="0" err="1"/>
              <a:t>Shortest</a:t>
            </a:r>
            <a:r>
              <a:rPr lang="de-DE" dirty="0"/>
              <a:t> </a:t>
            </a:r>
            <a:r>
              <a:rPr lang="de-DE" dirty="0" err="1"/>
              <a:t>Distance</a:t>
            </a:r>
            <a:r>
              <a:rPr lang="de-DE" dirty="0"/>
              <a:t> (SD)</a:t>
            </a:r>
          </a:p>
        </p:txBody>
      </p:sp>
      <p:cxnSp>
        <p:nvCxnSpPr>
          <p:cNvPr id="48" name="Gerade Verbindung mit Pfeil 47">
            <a:extLst>
              <a:ext uri="{FF2B5EF4-FFF2-40B4-BE49-F238E27FC236}">
                <a16:creationId xmlns:a16="http://schemas.microsoft.com/office/drawing/2014/main" id="{6C39227C-8FBA-4490-5288-39913F9EFD46}"/>
              </a:ext>
            </a:extLst>
          </p:cNvPr>
          <p:cNvCxnSpPr>
            <a:cxnSpLocks/>
          </p:cNvCxnSpPr>
          <p:nvPr/>
        </p:nvCxnSpPr>
        <p:spPr>
          <a:xfrm flipV="1">
            <a:off x="6353804" y="3526446"/>
            <a:ext cx="821818" cy="1755136"/>
          </a:xfrm>
          <a:prstGeom prst="straightConnector1">
            <a:avLst/>
          </a:prstGeom>
          <a:ln w="19050">
            <a:solidFill>
              <a:schemeClr val="bg2"/>
            </a:solidFill>
            <a:tailEnd type="triangle"/>
          </a:ln>
        </p:spPr>
        <p:style>
          <a:lnRef idx="1">
            <a:schemeClr val="accent2"/>
          </a:lnRef>
          <a:fillRef idx="0">
            <a:schemeClr val="accent2"/>
          </a:fillRef>
          <a:effectRef idx="0">
            <a:schemeClr val="accent2"/>
          </a:effectRef>
          <a:fontRef idx="minor">
            <a:schemeClr val="tx1"/>
          </a:fontRef>
        </p:style>
      </p:cxnSp>
      <p:cxnSp>
        <p:nvCxnSpPr>
          <p:cNvPr id="49" name="Gerade Verbindung mit Pfeil 48">
            <a:extLst>
              <a:ext uri="{FF2B5EF4-FFF2-40B4-BE49-F238E27FC236}">
                <a16:creationId xmlns:a16="http://schemas.microsoft.com/office/drawing/2014/main" id="{FB8BCFFA-2086-D66A-FF3D-383AD8E5F833}"/>
              </a:ext>
            </a:extLst>
          </p:cNvPr>
          <p:cNvCxnSpPr>
            <a:cxnSpLocks/>
          </p:cNvCxnSpPr>
          <p:nvPr/>
        </p:nvCxnSpPr>
        <p:spPr>
          <a:xfrm flipH="1" flipV="1">
            <a:off x="5758835" y="5009107"/>
            <a:ext cx="594401" cy="265332"/>
          </a:xfrm>
          <a:prstGeom prst="straightConnector1">
            <a:avLst/>
          </a:prstGeom>
          <a:ln w="19050">
            <a:solidFill>
              <a:schemeClr val="bg2"/>
            </a:solidFill>
            <a:tailEnd type="triangle"/>
          </a:ln>
        </p:spPr>
        <p:style>
          <a:lnRef idx="1">
            <a:schemeClr val="accent2"/>
          </a:lnRef>
          <a:fillRef idx="0">
            <a:schemeClr val="accent2"/>
          </a:fillRef>
          <a:effectRef idx="0">
            <a:schemeClr val="accent2"/>
          </a:effectRef>
          <a:fontRef idx="minor">
            <a:schemeClr val="tx1"/>
          </a:fontRef>
        </p:style>
      </p:cxnSp>
      <p:cxnSp>
        <p:nvCxnSpPr>
          <p:cNvPr id="55" name="Gerade Verbindung mit Pfeil 54">
            <a:extLst>
              <a:ext uri="{FF2B5EF4-FFF2-40B4-BE49-F238E27FC236}">
                <a16:creationId xmlns:a16="http://schemas.microsoft.com/office/drawing/2014/main" id="{28A542FF-25B3-1515-BEDF-9883681D1085}"/>
              </a:ext>
            </a:extLst>
          </p:cNvPr>
          <p:cNvCxnSpPr>
            <a:cxnSpLocks/>
          </p:cNvCxnSpPr>
          <p:nvPr/>
        </p:nvCxnSpPr>
        <p:spPr>
          <a:xfrm flipV="1">
            <a:off x="6353804" y="3258219"/>
            <a:ext cx="211342" cy="2023363"/>
          </a:xfrm>
          <a:prstGeom prst="straightConnector1">
            <a:avLst/>
          </a:prstGeom>
          <a:ln w="19050">
            <a:tailEnd type="triangle"/>
          </a:ln>
        </p:spPr>
        <p:style>
          <a:lnRef idx="1">
            <a:schemeClr val="accent5"/>
          </a:lnRef>
          <a:fillRef idx="0">
            <a:schemeClr val="accent5"/>
          </a:fillRef>
          <a:effectRef idx="0">
            <a:schemeClr val="accent5"/>
          </a:effectRef>
          <a:fontRef idx="minor">
            <a:schemeClr val="tx1"/>
          </a:fontRef>
        </p:style>
      </p:cxnSp>
      <p:cxnSp>
        <p:nvCxnSpPr>
          <p:cNvPr id="57" name="Gerade Verbindung mit Pfeil 56">
            <a:extLst>
              <a:ext uri="{FF2B5EF4-FFF2-40B4-BE49-F238E27FC236}">
                <a16:creationId xmlns:a16="http://schemas.microsoft.com/office/drawing/2014/main" id="{EF5C8D99-4232-A14D-0808-19EDB01B1FBA}"/>
              </a:ext>
            </a:extLst>
          </p:cNvPr>
          <p:cNvCxnSpPr>
            <a:cxnSpLocks/>
          </p:cNvCxnSpPr>
          <p:nvPr/>
        </p:nvCxnSpPr>
        <p:spPr>
          <a:xfrm flipH="1" flipV="1">
            <a:off x="5838197" y="4892458"/>
            <a:ext cx="516576" cy="393168"/>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
        <p:nvSpPr>
          <p:cNvPr id="59" name="Textfeld 58">
            <a:extLst>
              <a:ext uri="{FF2B5EF4-FFF2-40B4-BE49-F238E27FC236}">
                <a16:creationId xmlns:a16="http://schemas.microsoft.com/office/drawing/2014/main" id="{2DC38713-7391-9B3F-0935-D50CF3AAF7D0}"/>
              </a:ext>
            </a:extLst>
          </p:cNvPr>
          <p:cNvSpPr txBox="1"/>
          <p:nvPr/>
        </p:nvSpPr>
        <p:spPr>
          <a:xfrm>
            <a:off x="4665711" y="2120798"/>
            <a:ext cx="984719" cy="369332"/>
          </a:xfrm>
          <a:prstGeom prst="rect">
            <a:avLst/>
          </a:prstGeom>
          <a:noFill/>
        </p:spPr>
        <p:txBody>
          <a:bodyPr wrap="square" rtlCol="0">
            <a:spAutoFit/>
          </a:bodyPr>
          <a:lstStyle/>
          <a:p>
            <a:r>
              <a:rPr lang="de-DE" dirty="0" err="1"/>
              <a:t>V</a:t>
            </a:r>
            <a:r>
              <a:rPr lang="de-DE" baseline="-25000" dirty="0" err="1"/>
              <a:t>lon|ego</a:t>
            </a:r>
            <a:endParaRPr lang="de-DE" baseline="-25000" dirty="0"/>
          </a:p>
        </p:txBody>
      </p:sp>
      <p:sp>
        <p:nvSpPr>
          <p:cNvPr id="60" name="Textfeld 59">
            <a:extLst>
              <a:ext uri="{FF2B5EF4-FFF2-40B4-BE49-F238E27FC236}">
                <a16:creationId xmlns:a16="http://schemas.microsoft.com/office/drawing/2014/main" id="{C627B751-3CB4-57AD-60A4-A03B0573C35D}"/>
              </a:ext>
            </a:extLst>
          </p:cNvPr>
          <p:cNvSpPr txBox="1"/>
          <p:nvPr/>
        </p:nvSpPr>
        <p:spPr>
          <a:xfrm>
            <a:off x="5158070" y="4892457"/>
            <a:ext cx="720080" cy="369332"/>
          </a:xfrm>
          <a:prstGeom prst="rect">
            <a:avLst/>
          </a:prstGeom>
          <a:noFill/>
        </p:spPr>
        <p:txBody>
          <a:bodyPr wrap="square" rtlCol="0">
            <a:spAutoFit/>
          </a:bodyPr>
          <a:lstStyle/>
          <a:p>
            <a:r>
              <a:rPr lang="de-DE" dirty="0" err="1"/>
              <a:t>V</a:t>
            </a:r>
            <a:r>
              <a:rPr lang="de-DE" baseline="-25000" dirty="0" err="1"/>
              <a:t>lat|IV</a:t>
            </a:r>
            <a:endParaRPr lang="de-DE" baseline="-25000" dirty="0"/>
          </a:p>
        </p:txBody>
      </p:sp>
      <p:sp>
        <p:nvSpPr>
          <p:cNvPr id="61" name="Textfeld 60">
            <a:extLst>
              <a:ext uri="{FF2B5EF4-FFF2-40B4-BE49-F238E27FC236}">
                <a16:creationId xmlns:a16="http://schemas.microsoft.com/office/drawing/2014/main" id="{71F00E64-EE91-B2C8-DD4B-12A0D3FEE0CD}"/>
              </a:ext>
            </a:extLst>
          </p:cNvPr>
          <p:cNvSpPr txBox="1"/>
          <p:nvPr/>
        </p:nvSpPr>
        <p:spPr>
          <a:xfrm>
            <a:off x="5986529" y="3123106"/>
            <a:ext cx="720080" cy="369332"/>
          </a:xfrm>
          <a:prstGeom prst="rect">
            <a:avLst/>
          </a:prstGeom>
          <a:noFill/>
        </p:spPr>
        <p:txBody>
          <a:bodyPr wrap="square" rtlCol="0">
            <a:spAutoFit/>
          </a:bodyPr>
          <a:lstStyle/>
          <a:p>
            <a:r>
              <a:rPr lang="de-DE" dirty="0" err="1"/>
              <a:t>v</a:t>
            </a:r>
            <a:r>
              <a:rPr lang="de-DE" baseline="-25000" dirty="0" err="1"/>
              <a:t>IV</a:t>
            </a:r>
            <a:endParaRPr lang="de-DE" baseline="-25000" dirty="0"/>
          </a:p>
        </p:txBody>
      </p:sp>
      <p:sp>
        <p:nvSpPr>
          <p:cNvPr id="62" name="Textfeld 61">
            <a:extLst>
              <a:ext uri="{FF2B5EF4-FFF2-40B4-BE49-F238E27FC236}">
                <a16:creationId xmlns:a16="http://schemas.microsoft.com/office/drawing/2014/main" id="{5F4727EE-D85D-8EF2-5B94-3376DB6B29F4}"/>
              </a:ext>
            </a:extLst>
          </p:cNvPr>
          <p:cNvSpPr txBox="1"/>
          <p:nvPr/>
        </p:nvSpPr>
        <p:spPr>
          <a:xfrm>
            <a:off x="5375299" y="4455109"/>
            <a:ext cx="1080118" cy="369332"/>
          </a:xfrm>
          <a:prstGeom prst="rect">
            <a:avLst/>
          </a:prstGeom>
          <a:noFill/>
        </p:spPr>
        <p:txBody>
          <a:bodyPr wrap="square" rtlCol="0">
            <a:spAutoFit/>
          </a:bodyPr>
          <a:lstStyle/>
          <a:p>
            <a:r>
              <a:rPr lang="de-DE" dirty="0"/>
              <a:t>V</a:t>
            </a:r>
            <a:r>
              <a:rPr lang="de-DE" baseline="-25000" dirty="0"/>
              <a:t>SD|IV</a:t>
            </a:r>
          </a:p>
        </p:txBody>
      </p:sp>
      <mc:AlternateContent xmlns:mc="http://schemas.openxmlformats.org/markup-compatibility/2006" xmlns:a14="http://schemas.microsoft.com/office/drawing/2010/main">
        <mc:Choice Requires="a14">
          <p:sp>
            <p:nvSpPr>
              <p:cNvPr id="63" name="Textfeld 62">
                <a:extLst>
                  <a:ext uri="{FF2B5EF4-FFF2-40B4-BE49-F238E27FC236}">
                    <a16:creationId xmlns:a16="http://schemas.microsoft.com/office/drawing/2014/main" id="{CCC3E667-A469-6858-3A74-156A12E5C497}"/>
                  </a:ext>
                </a:extLst>
              </p:cNvPr>
              <p:cNvSpPr txBox="1"/>
              <p:nvPr/>
            </p:nvSpPr>
            <p:spPr>
              <a:xfrm>
                <a:off x="594000" y="5589240"/>
                <a:ext cx="4193656" cy="71731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b="0" i="1" smtClean="0">
                          <a:latin typeface="Cambria Math" panose="02040503050406030204" pitchFamily="18" charset="0"/>
                        </a:rPr>
                        <m:t>𝑇𝑇𝐶</m:t>
                      </m:r>
                      <m:r>
                        <a:rPr lang="de-DE" b="0" i="1" smtClean="0">
                          <a:latin typeface="Cambria Math" panose="02040503050406030204" pitchFamily="18" charset="0"/>
                        </a:rPr>
                        <m:t>= </m:t>
                      </m:r>
                      <m:f>
                        <m:fPr>
                          <m:ctrlPr>
                            <a:rPr lang="de-DE" b="0" i="1" smtClean="0">
                              <a:latin typeface="Cambria Math" panose="02040503050406030204" pitchFamily="18" charset="0"/>
                            </a:rPr>
                          </m:ctrlPr>
                        </m:fPr>
                        <m:num>
                          <m:r>
                            <a:rPr lang="de-DE" b="0" i="1" smtClean="0">
                              <a:latin typeface="Cambria Math" panose="02040503050406030204" pitchFamily="18" charset="0"/>
                            </a:rPr>
                            <m:t>𝑆𝐷</m:t>
                          </m:r>
                        </m:num>
                        <m:den>
                          <m:sSub>
                            <m:sSubPr>
                              <m:ctrlPr>
                                <a:rPr lang="de-DE" b="0" i="1" smtClean="0">
                                  <a:latin typeface="Cambria Math" panose="02040503050406030204" pitchFamily="18" charset="0"/>
                                </a:rPr>
                              </m:ctrlPr>
                            </m:sSubPr>
                            <m:e>
                              <m:r>
                                <a:rPr lang="de-DE" b="0" i="1" smtClean="0">
                                  <a:latin typeface="Cambria Math" panose="02040503050406030204" pitchFamily="18" charset="0"/>
                                </a:rPr>
                                <m:t>𝑣</m:t>
                              </m:r>
                            </m:e>
                            <m:sub>
                              <m:r>
                                <a:rPr lang="de-DE" b="0" i="1" smtClean="0">
                                  <a:latin typeface="Cambria Math" panose="02040503050406030204" pitchFamily="18" charset="0"/>
                                </a:rPr>
                                <m:t>𝑆𝐷</m:t>
                              </m:r>
                              <m:r>
                                <a:rPr lang="de-DE" b="0" i="1" smtClean="0">
                                  <a:latin typeface="Cambria Math" panose="02040503050406030204" pitchFamily="18" charset="0"/>
                                </a:rPr>
                                <m:t>|</m:t>
                              </m:r>
                              <m:r>
                                <a:rPr lang="de-DE" b="0" i="1" smtClean="0">
                                  <a:latin typeface="Cambria Math" panose="02040503050406030204" pitchFamily="18" charset="0"/>
                                </a:rPr>
                                <m:t>𝑒𝑔𝑜</m:t>
                              </m:r>
                            </m:sub>
                          </m:sSub>
                          <m:r>
                            <a:rPr lang="de-DE" b="0" i="1" smtClean="0">
                              <a:latin typeface="Cambria Math" panose="02040503050406030204" pitchFamily="18" charset="0"/>
                            </a:rPr>
                            <m:t>−</m:t>
                          </m:r>
                          <m:sSub>
                            <m:sSubPr>
                              <m:ctrlPr>
                                <a:rPr lang="de-DE" b="0" i="1" smtClean="0">
                                  <a:latin typeface="Cambria Math" panose="02040503050406030204" pitchFamily="18" charset="0"/>
                                </a:rPr>
                              </m:ctrlPr>
                            </m:sSubPr>
                            <m:e>
                              <m:r>
                                <a:rPr lang="de-DE" b="0" i="1" smtClean="0">
                                  <a:latin typeface="Cambria Math" panose="02040503050406030204" pitchFamily="18" charset="0"/>
                                </a:rPr>
                                <m:t>𝑣</m:t>
                              </m:r>
                            </m:e>
                            <m:sub>
                              <m:r>
                                <a:rPr lang="de-DE" b="0" i="1" smtClean="0">
                                  <a:latin typeface="Cambria Math" panose="02040503050406030204" pitchFamily="18" charset="0"/>
                                </a:rPr>
                                <m:t>𝑆𝐷</m:t>
                              </m:r>
                              <m:r>
                                <a:rPr lang="de-DE" b="0" i="1" smtClean="0">
                                  <a:latin typeface="Cambria Math" panose="02040503050406030204" pitchFamily="18" charset="0"/>
                                </a:rPr>
                                <m:t>|</m:t>
                              </m:r>
                              <m:r>
                                <a:rPr lang="de-DE" b="0" i="1" smtClean="0">
                                  <a:latin typeface="Cambria Math" panose="02040503050406030204" pitchFamily="18" charset="0"/>
                                </a:rPr>
                                <m:t>𝐼𝑉</m:t>
                              </m:r>
                            </m:sub>
                          </m:sSub>
                        </m:den>
                      </m:f>
                    </m:oMath>
                  </m:oMathPara>
                </a14:m>
                <a:endParaRPr lang="de-DE" baseline="-25000" dirty="0"/>
              </a:p>
            </p:txBody>
          </p:sp>
        </mc:Choice>
        <mc:Fallback xmlns="">
          <p:sp>
            <p:nvSpPr>
              <p:cNvPr id="63" name="Textfeld 62">
                <a:extLst>
                  <a:ext uri="{FF2B5EF4-FFF2-40B4-BE49-F238E27FC236}">
                    <a16:creationId xmlns:a16="http://schemas.microsoft.com/office/drawing/2014/main" id="{CCC3E667-A469-6858-3A74-156A12E5C497}"/>
                  </a:ext>
                </a:extLst>
              </p:cNvPr>
              <p:cNvSpPr txBox="1">
                <a:spLocks noRot="1" noChangeAspect="1" noMove="1" noResize="1" noEditPoints="1" noAdjustHandles="1" noChangeArrowheads="1" noChangeShapeType="1" noTextEdit="1"/>
              </p:cNvSpPr>
              <p:nvPr/>
            </p:nvSpPr>
            <p:spPr>
              <a:xfrm>
                <a:off x="594000" y="5589240"/>
                <a:ext cx="4193656" cy="717312"/>
              </a:xfrm>
              <a:prstGeom prst="rect">
                <a:avLst/>
              </a:prstGeom>
              <a:blipFill>
                <a:blip r:embed="rId2"/>
                <a:stretch>
                  <a:fillRect/>
                </a:stretch>
              </a:blipFill>
            </p:spPr>
            <p:txBody>
              <a:bodyPr/>
              <a:lstStyle/>
              <a:p>
                <a:r>
                  <a:rPr lang="de-DE">
                    <a:noFill/>
                  </a:rPr>
                  <a:t> </a:t>
                </a:r>
              </a:p>
            </p:txBody>
          </p:sp>
        </mc:Fallback>
      </mc:AlternateContent>
      <p:cxnSp>
        <p:nvCxnSpPr>
          <p:cNvPr id="56" name="Gerade Verbindung mit Pfeil 55">
            <a:extLst>
              <a:ext uri="{FF2B5EF4-FFF2-40B4-BE49-F238E27FC236}">
                <a16:creationId xmlns:a16="http://schemas.microsoft.com/office/drawing/2014/main" id="{546A2595-A0E4-A47A-32FD-8A34134E1DA4}"/>
              </a:ext>
            </a:extLst>
          </p:cNvPr>
          <p:cNvCxnSpPr>
            <a:cxnSpLocks/>
          </p:cNvCxnSpPr>
          <p:nvPr/>
        </p:nvCxnSpPr>
        <p:spPr>
          <a:xfrm>
            <a:off x="3478492" y="2520454"/>
            <a:ext cx="427857" cy="216950"/>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65" name="Textfeld 64">
            <a:extLst>
              <a:ext uri="{FF2B5EF4-FFF2-40B4-BE49-F238E27FC236}">
                <a16:creationId xmlns:a16="http://schemas.microsoft.com/office/drawing/2014/main" id="{3BDFAA01-7955-0586-3C71-FE071F89C0F0}"/>
              </a:ext>
            </a:extLst>
          </p:cNvPr>
          <p:cNvSpPr txBox="1"/>
          <p:nvPr/>
        </p:nvSpPr>
        <p:spPr>
          <a:xfrm>
            <a:off x="3307243" y="2665505"/>
            <a:ext cx="819463" cy="369332"/>
          </a:xfrm>
          <a:prstGeom prst="rect">
            <a:avLst/>
          </a:prstGeom>
          <a:noFill/>
        </p:spPr>
        <p:txBody>
          <a:bodyPr wrap="square" rtlCol="0">
            <a:spAutoFit/>
          </a:bodyPr>
          <a:lstStyle/>
          <a:p>
            <a:r>
              <a:rPr lang="de-DE" dirty="0" err="1"/>
              <a:t>V</a:t>
            </a:r>
            <a:r>
              <a:rPr lang="de-DE" baseline="-25000" dirty="0" err="1"/>
              <a:t>SD|ego</a:t>
            </a:r>
            <a:endParaRPr lang="de-DE" baseline="-25000" dirty="0"/>
          </a:p>
        </p:txBody>
      </p:sp>
    </p:spTree>
    <p:extLst>
      <p:ext uri="{BB962C8B-B14F-4D97-AF65-F5344CB8AC3E}">
        <p14:creationId xmlns:p14="http://schemas.microsoft.com/office/powerpoint/2010/main" val="2008290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8" grpId="0"/>
      <p:bldP spid="32" grpId="0"/>
      <p:bldP spid="44" grpId="0"/>
      <p:bldP spid="59" grpId="0"/>
      <p:bldP spid="60" grpId="0"/>
      <p:bldP spid="61" grpId="0"/>
      <p:bldP spid="62" grpId="0"/>
      <p:bldP spid="63" grpId="0"/>
      <p:bldP spid="6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hteck 42">
            <a:extLst>
              <a:ext uri="{FF2B5EF4-FFF2-40B4-BE49-F238E27FC236}">
                <a16:creationId xmlns:a16="http://schemas.microsoft.com/office/drawing/2014/main" id="{609154D4-1139-6F32-F546-C2A320094897}"/>
              </a:ext>
            </a:extLst>
          </p:cNvPr>
          <p:cNvSpPr/>
          <p:nvPr/>
        </p:nvSpPr>
        <p:spPr>
          <a:xfrm rot="19454648">
            <a:off x="4011982" y="3031531"/>
            <a:ext cx="5372782" cy="1008112"/>
          </a:xfrm>
          <a:prstGeom prst="rect">
            <a:avLst/>
          </a:prstGeom>
          <a:solidFill>
            <a:srgbClr val="E7F3CF">
              <a:alpha val="65098"/>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ED427947-DBD7-2BA9-DBAC-D6C5FAC37D6C}"/>
              </a:ext>
            </a:extLst>
          </p:cNvPr>
          <p:cNvSpPr>
            <a:spLocks noGrp="1"/>
          </p:cNvSpPr>
          <p:nvPr>
            <p:ph type="title"/>
          </p:nvPr>
        </p:nvSpPr>
        <p:spPr/>
        <p:txBody>
          <a:bodyPr/>
          <a:lstStyle/>
          <a:p>
            <a:r>
              <a:rPr lang="de-DE" dirty="0" err="1"/>
              <a:t>Calculation</a:t>
            </a:r>
            <a:r>
              <a:rPr lang="de-DE" dirty="0"/>
              <a:t> Crossing </a:t>
            </a:r>
            <a:r>
              <a:rPr lang="de-DE" dirty="0" err="1"/>
              <a:t>Routes</a:t>
            </a:r>
            <a:endParaRPr lang="de-DE" dirty="0"/>
          </a:p>
        </p:txBody>
      </p:sp>
      <p:sp>
        <p:nvSpPr>
          <p:cNvPr id="4" name="Rechteck 3">
            <a:extLst>
              <a:ext uri="{FF2B5EF4-FFF2-40B4-BE49-F238E27FC236}">
                <a16:creationId xmlns:a16="http://schemas.microsoft.com/office/drawing/2014/main" id="{AA0E4E48-2994-F03F-64D2-C9644B1B0296}"/>
              </a:ext>
            </a:extLst>
          </p:cNvPr>
          <p:cNvSpPr/>
          <p:nvPr/>
        </p:nvSpPr>
        <p:spPr>
          <a:xfrm rot="301935">
            <a:off x="4718124" y="2386251"/>
            <a:ext cx="4457573" cy="1008112"/>
          </a:xfrm>
          <a:prstGeom prst="rect">
            <a:avLst/>
          </a:prstGeom>
          <a:solidFill>
            <a:srgbClr val="FFE3C7">
              <a:alpha val="65098"/>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a:extLst>
              <a:ext uri="{FF2B5EF4-FFF2-40B4-BE49-F238E27FC236}">
                <a16:creationId xmlns:a16="http://schemas.microsoft.com/office/drawing/2014/main" id="{F9E36956-8465-C26F-B25E-4BE42498BD99}"/>
              </a:ext>
            </a:extLst>
          </p:cNvPr>
          <p:cNvSpPr/>
          <p:nvPr/>
        </p:nvSpPr>
        <p:spPr>
          <a:xfrm>
            <a:off x="2810294" y="2192692"/>
            <a:ext cx="2016224" cy="100811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Gleichschenkliges Dreieck 6">
            <a:extLst>
              <a:ext uri="{FF2B5EF4-FFF2-40B4-BE49-F238E27FC236}">
                <a16:creationId xmlns:a16="http://schemas.microsoft.com/office/drawing/2014/main" id="{08B6DD36-C080-BC52-CA7F-0561CD7AE118}"/>
              </a:ext>
            </a:extLst>
          </p:cNvPr>
          <p:cNvSpPr/>
          <p:nvPr/>
        </p:nvSpPr>
        <p:spPr>
          <a:xfrm rot="5400000">
            <a:off x="4106438" y="2480724"/>
            <a:ext cx="1008112" cy="432048"/>
          </a:xfrm>
          <a:prstGeom prst="triangl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1BB602CB-6BDD-08BF-56DE-4664917368D6}"/>
              </a:ext>
            </a:extLst>
          </p:cNvPr>
          <p:cNvSpPr txBox="1"/>
          <p:nvPr/>
        </p:nvSpPr>
        <p:spPr>
          <a:xfrm>
            <a:off x="2944922" y="2487110"/>
            <a:ext cx="576064" cy="369332"/>
          </a:xfrm>
          <a:prstGeom prst="rect">
            <a:avLst/>
          </a:prstGeom>
          <a:noFill/>
        </p:spPr>
        <p:txBody>
          <a:bodyPr wrap="square" rtlCol="0">
            <a:spAutoFit/>
          </a:bodyPr>
          <a:lstStyle/>
          <a:p>
            <a:r>
              <a:rPr lang="de-DE" dirty="0"/>
              <a:t>Ego</a:t>
            </a:r>
          </a:p>
        </p:txBody>
      </p:sp>
      <p:cxnSp>
        <p:nvCxnSpPr>
          <p:cNvPr id="13" name="Gerade Verbindung mit Pfeil 12">
            <a:extLst>
              <a:ext uri="{FF2B5EF4-FFF2-40B4-BE49-F238E27FC236}">
                <a16:creationId xmlns:a16="http://schemas.microsoft.com/office/drawing/2014/main" id="{1D1593EC-5E79-22E7-540B-F88EEB301808}"/>
              </a:ext>
            </a:extLst>
          </p:cNvPr>
          <p:cNvCxnSpPr>
            <a:cxnSpLocks/>
          </p:cNvCxnSpPr>
          <p:nvPr/>
        </p:nvCxnSpPr>
        <p:spPr>
          <a:xfrm>
            <a:off x="3818406" y="2696748"/>
            <a:ext cx="1728192" cy="159694"/>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a:extLst>
              <a:ext uri="{FF2B5EF4-FFF2-40B4-BE49-F238E27FC236}">
                <a16:creationId xmlns:a16="http://schemas.microsoft.com/office/drawing/2014/main" id="{34591AC0-824F-8B41-A323-C9A4163FA998}"/>
              </a:ext>
            </a:extLst>
          </p:cNvPr>
          <p:cNvCxnSpPr/>
          <p:nvPr/>
        </p:nvCxnSpPr>
        <p:spPr>
          <a:xfrm>
            <a:off x="3818406" y="2694275"/>
            <a:ext cx="1728192" cy="0"/>
          </a:xfrm>
          <a:prstGeom prst="straightConnector1">
            <a:avLst/>
          </a:prstGeom>
          <a:ln w="28575">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8AFCB3E0-489D-DF73-72F3-8562F968FE76}"/>
              </a:ext>
            </a:extLst>
          </p:cNvPr>
          <p:cNvSpPr txBox="1"/>
          <p:nvPr/>
        </p:nvSpPr>
        <p:spPr>
          <a:xfrm>
            <a:off x="7388929" y="3654535"/>
            <a:ext cx="1671417" cy="430887"/>
          </a:xfrm>
          <a:prstGeom prst="rect">
            <a:avLst/>
          </a:prstGeom>
          <a:noFill/>
        </p:spPr>
        <p:txBody>
          <a:bodyPr wrap="square" rtlCol="0">
            <a:spAutoFit/>
          </a:bodyPr>
          <a:lstStyle/>
          <a:p>
            <a:r>
              <a:rPr lang="de-DE" sz="1100" dirty="0"/>
              <a:t>Route </a:t>
            </a:r>
            <a:r>
              <a:rPr lang="de-DE" sz="1100" dirty="0" err="1"/>
              <a:t>prediction</a:t>
            </a:r>
            <a:r>
              <a:rPr lang="de-DE" sz="1100" dirty="0"/>
              <a:t> </a:t>
            </a:r>
            <a:r>
              <a:rPr lang="de-DE" sz="1100" dirty="0" err="1"/>
              <a:t>along</a:t>
            </a:r>
            <a:r>
              <a:rPr lang="de-DE" sz="1100" dirty="0"/>
              <a:t> </a:t>
            </a:r>
            <a:r>
              <a:rPr lang="de-DE" sz="1100" dirty="0" err="1"/>
              <a:t>velocity</a:t>
            </a:r>
            <a:r>
              <a:rPr lang="de-DE" sz="1100" dirty="0"/>
              <a:t> </a:t>
            </a:r>
            <a:r>
              <a:rPr lang="de-DE" sz="1100" dirty="0" err="1"/>
              <a:t>vectors</a:t>
            </a:r>
            <a:endParaRPr lang="de-DE" sz="1100" dirty="0"/>
          </a:p>
        </p:txBody>
      </p:sp>
      <p:sp>
        <p:nvSpPr>
          <p:cNvPr id="19" name="Rechteck 18">
            <a:extLst>
              <a:ext uri="{FF2B5EF4-FFF2-40B4-BE49-F238E27FC236}">
                <a16:creationId xmlns:a16="http://schemas.microsoft.com/office/drawing/2014/main" id="{E534525A-564E-CB9D-9D34-E4551590102B}"/>
              </a:ext>
            </a:extLst>
          </p:cNvPr>
          <p:cNvSpPr/>
          <p:nvPr/>
        </p:nvSpPr>
        <p:spPr>
          <a:xfrm rot="19965829">
            <a:off x="2915395" y="4889000"/>
            <a:ext cx="2016224" cy="100811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Gleichschenkliges Dreieck 19">
            <a:extLst>
              <a:ext uri="{FF2B5EF4-FFF2-40B4-BE49-F238E27FC236}">
                <a16:creationId xmlns:a16="http://schemas.microsoft.com/office/drawing/2014/main" id="{EEBE9CD6-FDFE-3D55-51F8-911600FB265D}"/>
              </a:ext>
            </a:extLst>
          </p:cNvPr>
          <p:cNvSpPr/>
          <p:nvPr/>
        </p:nvSpPr>
        <p:spPr>
          <a:xfrm rot="3765829">
            <a:off x="4123718" y="4814525"/>
            <a:ext cx="1008112" cy="432048"/>
          </a:xfrm>
          <a:prstGeom prst="triangl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4" name="Gerade Verbindung mit Pfeil 23">
            <a:extLst>
              <a:ext uri="{FF2B5EF4-FFF2-40B4-BE49-F238E27FC236}">
                <a16:creationId xmlns:a16="http://schemas.microsoft.com/office/drawing/2014/main" id="{B29EE06B-E900-5011-F145-AB747313C6F8}"/>
              </a:ext>
            </a:extLst>
          </p:cNvPr>
          <p:cNvCxnSpPr/>
          <p:nvPr/>
        </p:nvCxnSpPr>
        <p:spPr>
          <a:xfrm rot="1765345" flipV="1">
            <a:off x="4320472" y="3881119"/>
            <a:ext cx="1257993" cy="1946453"/>
          </a:xfrm>
          <a:prstGeom prst="straightConnector1">
            <a:avLst/>
          </a:prstGeom>
          <a:ln w="2857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EFECF302-8E67-5200-267F-64B6FAF746E9}"/>
              </a:ext>
            </a:extLst>
          </p:cNvPr>
          <p:cNvCxnSpPr>
            <a:cxnSpLocks/>
          </p:cNvCxnSpPr>
          <p:nvPr/>
        </p:nvCxnSpPr>
        <p:spPr>
          <a:xfrm rot="21271459" flipH="1" flipV="1">
            <a:off x="3762571" y="5045057"/>
            <a:ext cx="144251" cy="349553"/>
          </a:xfrm>
          <a:prstGeom prst="straightConnector1">
            <a:avLst/>
          </a:prstGeom>
          <a:ln w="2857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a:extLst>
              <a:ext uri="{FF2B5EF4-FFF2-40B4-BE49-F238E27FC236}">
                <a16:creationId xmlns:a16="http://schemas.microsoft.com/office/drawing/2014/main" id="{046ED2EF-BC90-27FA-07AD-BBD14AF0631C}"/>
              </a:ext>
            </a:extLst>
          </p:cNvPr>
          <p:cNvCxnSpPr>
            <a:cxnSpLocks/>
          </p:cNvCxnSpPr>
          <p:nvPr/>
        </p:nvCxnSpPr>
        <p:spPr>
          <a:xfrm rot="21271459" flipV="1">
            <a:off x="3862759" y="4122756"/>
            <a:ext cx="1996572" cy="1177728"/>
          </a:xfrm>
          <a:prstGeom prst="straightConnector1">
            <a:avLst/>
          </a:prstGeom>
          <a:ln w="19050">
            <a:tailEnd type="triangle"/>
          </a:ln>
        </p:spPr>
        <p:style>
          <a:lnRef idx="1">
            <a:schemeClr val="accent5"/>
          </a:lnRef>
          <a:fillRef idx="0">
            <a:schemeClr val="accent5"/>
          </a:fillRef>
          <a:effectRef idx="0">
            <a:schemeClr val="accent5"/>
          </a:effectRef>
          <a:fontRef idx="minor">
            <a:schemeClr val="tx1"/>
          </a:fontRef>
        </p:style>
      </p:cxnSp>
      <mc:AlternateContent xmlns:mc="http://schemas.openxmlformats.org/markup-compatibility/2006" xmlns:a14="http://schemas.microsoft.com/office/drawing/2010/main">
        <mc:Choice Requires="a14">
          <p:sp>
            <p:nvSpPr>
              <p:cNvPr id="29" name="Textfeld 28">
                <a:extLst>
                  <a:ext uri="{FF2B5EF4-FFF2-40B4-BE49-F238E27FC236}">
                    <a16:creationId xmlns:a16="http://schemas.microsoft.com/office/drawing/2014/main" id="{6D135B67-2696-F74E-3054-DB52474041AA}"/>
                  </a:ext>
                </a:extLst>
              </p:cNvPr>
              <p:cNvSpPr txBox="1"/>
              <p:nvPr/>
            </p:nvSpPr>
            <p:spPr>
              <a:xfrm>
                <a:off x="3168384" y="5066757"/>
                <a:ext cx="720080" cy="39190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𝑣</m:t>
                          </m:r>
                        </m:e>
                        <m:sub>
                          <m:r>
                            <a:rPr lang="de-DE" b="0" i="1" smtClean="0">
                              <a:latin typeface="Cambria Math" panose="02040503050406030204" pitchFamily="18" charset="0"/>
                            </a:rPr>
                            <m:t>𝑙𝑎𝑡</m:t>
                          </m:r>
                          <m:r>
                            <a:rPr lang="de-DE" b="0" i="1" smtClean="0">
                              <a:latin typeface="Cambria Math" panose="02040503050406030204" pitchFamily="18" charset="0"/>
                            </a:rPr>
                            <m:t>,</m:t>
                          </m:r>
                          <m:r>
                            <a:rPr lang="de-DE" b="0" i="1" smtClean="0">
                              <a:latin typeface="Cambria Math" panose="02040503050406030204" pitchFamily="18" charset="0"/>
                            </a:rPr>
                            <m:t>𝐼𝑉</m:t>
                          </m:r>
                        </m:sub>
                      </m:sSub>
                    </m:oMath>
                  </m:oMathPara>
                </a14:m>
                <a:endParaRPr lang="de-DE" baseline="-25000" dirty="0"/>
              </a:p>
            </p:txBody>
          </p:sp>
        </mc:Choice>
        <mc:Fallback xmlns="">
          <p:sp>
            <p:nvSpPr>
              <p:cNvPr id="29" name="Textfeld 28">
                <a:extLst>
                  <a:ext uri="{FF2B5EF4-FFF2-40B4-BE49-F238E27FC236}">
                    <a16:creationId xmlns:a16="http://schemas.microsoft.com/office/drawing/2014/main" id="{6D135B67-2696-F74E-3054-DB52474041AA}"/>
                  </a:ext>
                </a:extLst>
              </p:cNvPr>
              <p:cNvSpPr txBox="1">
                <a:spLocks noRot="1" noChangeAspect="1" noMove="1" noResize="1" noEditPoints="1" noAdjustHandles="1" noChangeArrowheads="1" noChangeShapeType="1" noTextEdit="1"/>
              </p:cNvSpPr>
              <p:nvPr/>
            </p:nvSpPr>
            <p:spPr>
              <a:xfrm>
                <a:off x="3168384" y="5066757"/>
                <a:ext cx="720080" cy="391902"/>
              </a:xfrm>
              <a:prstGeom prst="rect">
                <a:avLst/>
              </a:prstGeom>
              <a:blipFill>
                <a:blip r:embed="rId3"/>
                <a:stretch>
                  <a:fillRect r="-84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6" name="Textfeld 35">
                <a:extLst>
                  <a:ext uri="{FF2B5EF4-FFF2-40B4-BE49-F238E27FC236}">
                    <a16:creationId xmlns:a16="http://schemas.microsoft.com/office/drawing/2014/main" id="{3C0FBC92-5880-F436-FE77-EFD4A0A89399}"/>
                  </a:ext>
                </a:extLst>
              </p:cNvPr>
              <p:cNvSpPr txBox="1"/>
              <p:nvPr/>
            </p:nvSpPr>
            <p:spPr>
              <a:xfrm>
                <a:off x="5747389" y="4768890"/>
                <a:ext cx="720080" cy="39190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𝑣</m:t>
                          </m:r>
                        </m:e>
                        <m:sub>
                          <m:r>
                            <a:rPr lang="de-DE" b="0" i="1" smtClean="0">
                              <a:latin typeface="Cambria Math" panose="02040503050406030204" pitchFamily="18" charset="0"/>
                            </a:rPr>
                            <m:t>𝑙𝑜𝑛</m:t>
                          </m:r>
                          <m:r>
                            <a:rPr lang="de-DE" b="0" i="1" smtClean="0">
                              <a:latin typeface="Cambria Math" panose="02040503050406030204" pitchFamily="18" charset="0"/>
                            </a:rPr>
                            <m:t>,</m:t>
                          </m:r>
                          <m:r>
                            <a:rPr lang="de-DE" b="0" i="1" smtClean="0">
                              <a:latin typeface="Cambria Math" panose="02040503050406030204" pitchFamily="18" charset="0"/>
                            </a:rPr>
                            <m:t>𝐼𝑉</m:t>
                          </m:r>
                        </m:sub>
                      </m:sSub>
                    </m:oMath>
                  </m:oMathPara>
                </a14:m>
                <a:endParaRPr lang="de-DE" baseline="-25000" dirty="0"/>
              </a:p>
            </p:txBody>
          </p:sp>
        </mc:Choice>
        <mc:Fallback xmlns="">
          <p:sp>
            <p:nvSpPr>
              <p:cNvPr id="36" name="Textfeld 35">
                <a:extLst>
                  <a:ext uri="{FF2B5EF4-FFF2-40B4-BE49-F238E27FC236}">
                    <a16:creationId xmlns:a16="http://schemas.microsoft.com/office/drawing/2014/main" id="{3C0FBC92-5880-F436-FE77-EFD4A0A89399}"/>
                  </a:ext>
                </a:extLst>
              </p:cNvPr>
              <p:cNvSpPr txBox="1">
                <a:spLocks noRot="1" noChangeAspect="1" noMove="1" noResize="1" noEditPoints="1" noAdjustHandles="1" noChangeArrowheads="1" noChangeShapeType="1" noTextEdit="1"/>
              </p:cNvSpPr>
              <p:nvPr/>
            </p:nvSpPr>
            <p:spPr>
              <a:xfrm>
                <a:off x="5747389" y="4768890"/>
                <a:ext cx="720080" cy="391902"/>
              </a:xfrm>
              <a:prstGeom prst="rect">
                <a:avLst/>
              </a:prstGeom>
              <a:blipFill>
                <a:blip r:embed="rId4"/>
                <a:stretch>
                  <a:fillRect r="-423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7" name="Textfeld 36">
                <a:extLst>
                  <a:ext uri="{FF2B5EF4-FFF2-40B4-BE49-F238E27FC236}">
                    <a16:creationId xmlns:a16="http://schemas.microsoft.com/office/drawing/2014/main" id="{A2148EEF-15AA-0ED8-8B1A-84BA4ED34E52}"/>
                  </a:ext>
                </a:extLst>
              </p:cNvPr>
              <p:cNvSpPr txBox="1"/>
              <p:nvPr/>
            </p:nvSpPr>
            <p:spPr>
              <a:xfrm>
                <a:off x="5184386" y="3814753"/>
                <a:ext cx="720080" cy="362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𝑣</m:t>
                          </m:r>
                        </m:e>
                        <m:sub>
                          <m:r>
                            <a:rPr lang="de-DE" b="0" i="1" smtClean="0">
                              <a:latin typeface="Cambria Math" panose="02040503050406030204" pitchFamily="18" charset="0"/>
                            </a:rPr>
                            <m:t>𝐼𝑉</m:t>
                          </m:r>
                        </m:sub>
                      </m:sSub>
                    </m:oMath>
                  </m:oMathPara>
                </a14:m>
                <a:endParaRPr lang="de-DE" baseline="-25000" dirty="0"/>
              </a:p>
            </p:txBody>
          </p:sp>
        </mc:Choice>
        <mc:Fallback xmlns="">
          <p:sp>
            <p:nvSpPr>
              <p:cNvPr id="37" name="Textfeld 36">
                <a:extLst>
                  <a:ext uri="{FF2B5EF4-FFF2-40B4-BE49-F238E27FC236}">
                    <a16:creationId xmlns:a16="http://schemas.microsoft.com/office/drawing/2014/main" id="{A2148EEF-15AA-0ED8-8B1A-84BA4ED34E52}"/>
                  </a:ext>
                </a:extLst>
              </p:cNvPr>
              <p:cNvSpPr txBox="1">
                <a:spLocks noRot="1" noChangeAspect="1" noMove="1" noResize="1" noEditPoints="1" noAdjustHandles="1" noChangeArrowheads="1" noChangeShapeType="1" noTextEdit="1"/>
              </p:cNvSpPr>
              <p:nvPr/>
            </p:nvSpPr>
            <p:spPr>
              <a:xfrm>
                <a:off x="5184386" y="3814753"/>
                <a:ext cx="720080" cy="362984"/>
              </a:xfrm>
              <a:prstGeom prst="rect">
                <a:avLst/>
              </a:prstGeom>
              <a:blipFill>
                <a:blip r:embed="rId5"/>
                <a:stretch>
                  <a:fillRect b="-169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8" name="Textfeld 37">
                <a:extLst>
                  <a:ext uri="{FF2B5EF4-FFF2-40B4-BE49-F238E27FC236}">
                    <a16:creationId xmlns:a16="http://schemas.microsoft.com/office/drawing/2014/main" id="{4F1DCA3E-5379-5974-B47E-897409AF78EE}"/>
                  </a:ext>
                </a:extLst>
              </p:cNvPr>
              <p:cNvSpPr txBox="1"/>
              <p:nvPr/>
            </p:nvSpPr>
            <p:spPr>
              <a:xfrm>
                <a:off x="3314350" y="2729563"/>
                <a:ext cx="720080" cy="39190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𝑣</m:t>
                          </m:r>
                        </m:e>
                        <m:sub>
                          <m:r>
                            <a:rPr lang="de-DE" b="0" i="1" smtClean="0">
                              <a:latin typeface="Cambria Math" panose="02040503050406030204" pitchFamily="18" charset="0"/>
                            </a:rPr>
                            <m:t>𝑙𝑎𝑡</m:t>
                          </m:r>
                          <m:r>
                            <a:rPr lang="de-DE" b="0" i="1" smtClean="0">
                              <a:latin typeface="Cambria Math" panose="02040503050406030204" pitchFamily="18" charset="0"/>
                            </a:rPr>
                            <m:t>,</m:t>
                          </m:r>
                          <m:r>
                            <a:rPr lang="de-DE" b="0" i="1" smtClean="0">
                              <a:latin typeface="Cambria Math" panose="02040503050406030204" pitchFamily="18" charset="0"/>
                            </a:rPr>
                            <m:t>𝑒𝑔𝑜</m:t>
                          </m:r>
                        </m:sub>
                      </m:sSub>
                    </m:oMath>
                  </m:oMathPara>
                </a14:m>
                <a:endParaRPr lang="de-DE" baseline="-25000" dirty="0"/>
              </a:p>
            </p:txBody>
          </p:sp>
        </mc:Choice>
        <mc:Fallback xmlns="">
          <p:sp>
            <p:nvSpPr>
              <p:cNvPr id="38" name="Textfeld 37">
                <a:extLst>
                  <a:ext uri="{FF2B5EF4-FFF2-40B4-BE49-F238E27FC236}">
                    <a16:creationId xmlns:a16="http://schemas.microsoft.com/office/drawing/2014/main" id="{4F1DCA3E-5379-5974-B47E-897409AF78EE}"/>
                  </a:ext>
                </a:extLst>
              </p:cNvPr>
              <p:cNvSpPr txBox="1">
                <a:spLocks noRot="1" noChangeAspect="1" noMove="1" noResize="1" noEditPoints="1" noAdjustHandles="1" noChangeArrowheads="1" noChangeShapeType="1" noTextEdit="1"/>
              </p:cNvSpPr>
              <p:nvPr/>
            </p:nvSpPr>
            <p:spPr>
              <a:xfrm>
                <a:off x="3314350" y="2729563"/>
                <a:ext cx="720080" cy="391902"/>
              </a:xfrm>
              <a:prstGeom prst="rect">
                <a:avLst/>
              </a:prstGeom>
              <a:blipFill>
                <a:blip r:embed="rId6"/>
                <a:stretch>
                  <a:fillRect r="-18644" b="-468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9" name="Textfeld 38">
                <a:extLst>
                  <a:ext uri="{FF2B5EF4-FFF2-40B4-BE49-F238E27FC236}">
                    <a16:creationId xmlns:a16="http://schemas.microsoft.com/office/drawing/2014/main" id="{DEDB8DA2-4636-37AE-0CDC-BF2995515C71}"/>
                  </a:ext>
                </a:extLst>
              </p:cNvPr>
              <p:cNvSpPr txBox="1"/>
              <p:nvPr/>
            </p:nvSpPr>
            <p:spPr>
              <a:xfrm>
                <a:off x="4893337" y="2268590"/>
                <a:ext cx="720080" cy="39190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𝑣</m:t>
                          </m:r>
                        </m:e>
                        <m:sub>
                          <m:r>
                            <a:rPr lang="de-DE" b="0" i="1" smtClean="0">
                              <a:latin typeface="Cambria Math" panose="02040503050406030204" pitchFamily="18" charset="0"/>
                            </a:rPr>
                            <m:t>𝑙𝑜𝑛</m:t>
                          </m:r>
                          <m:r>
                            <a:rPr lang="de-DE" b="0" i="1" smtClean="0">
                              <a:latin typeface="Cambria Math" panose="02040503050406030204" pitchFamily="18" charset="0"/>
                            </a:rPr>
                            <m:t>,</m:t>
                          </m:r>
                          <m:r>
                            <a:rPr lang="de-DE" b="0" i="1" smtClean="0">
                              <a:latin typeface="Cambria Math" panose="02040503050406030204" pitchFamily="18" charset="0"/>
                            </a:rPr>
                            <m:t>𝑒𝑔𝑜</m:t>
                          </m:r>
                        </m:sub>
                      </m:sSub>
                    </m:oMath>
                  </m:oMathPara>
                </a14:m>
                <a:endParaRPr lang="de-DE" baseline="-25000" dirty="0"/>
              </a:p>
            </p:txBody>
          </p:sp>
        </mc:Choice>
        <mc:Fallback xmlns="">
          <p:sp>
            <p:nvSpPr>
              <p:cNvPr id="39" name="Textfeld 38">
                <a:extLst>
                  <a:ext uri="{FF2B5EF4-FFF2-40B4-BE49-F238E27FC236}">
                    <a16:creationId xmlns:a16="http://schemas.microsoft.com/office/drawing/2014/main" id="{DEDB8DA2-4636-37AE-0CDC-BF2995515C71}"/>
                  </a:ext>
                </a:extLst>
              </p:cNvPr>
              <p:cNvSpPr txBox="1">
                <a:spLocks noRot="1" noChangeAspect="1" noMove="1" noResize="1" noEditPoints="1" noAdjustHandles="1" noChangeArrowheads="1" noChangeShapeType="1" noTextEdit="1"/>
              </p:cNvSpPr>
              <p:nvPr/>
            </p:nvSpPr>
            <p:spPr>
              <a:xfrm>
                <a:off x="4893337" y="2268590"/>
                <a:ext cx="720080" cy="391902"/>
              </a:xfrm>
              <a:prstGeom prst="rect">
                <a:avLst/>
              </a:prstGeom>
              <a:blipFill>
                <a:blip r:embed="rId7"/>
                <a:stretch>
                  <a:fillRect r="-22034" b="-625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0" name="Textfeld 39">
                <a:extLst>
                  <a:ext uri="{FF2B5EF4-FFF2-40B4-BE49-F238E27FC236}">
                    <a16:creationId xmlns:a16="http://schemas.microsoft.com/office/drawing/2014/main" id="{22BCBE14-F368-FDF0-6081-CA20EBC04F05}"/>
                  </a:ext>
                </a:extLst>
              </p:cNvPr>
              <p:cNvSpPr txBox="1"/>
              <p:nvPr/>
            </p:nvSpPr>
            <p:spPr>
              <a:xfrm>
                <a:off x="4826518" y="2745463"/>
                <a:ext cx="720080" cy="39190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𝑣</m:t>
                          </m:r>
                        </m:e>
                        <m:sub>
                          <m:r>
                            <a:rPr lang="de-DE" b="0" i="1" smtClean="0">
                              <a:latin typeface="Cambria Math" panose="02040503050406030204" pitchFamily="18" charset="0"/>
                            </a:rPr>
                            <m:t>𝑒𝑔𝑜</m:t>
                          </m:r>
                        </m:sub>
                      </m:sSub>
                    </m:oMath>
                  </m:oMathPara>
                </a14:m>
                <a:endParaRPr lang="de-DE" baseline="-25000" dirty="0"/>
              </a:p>
            </p:txBody>
          </p:sp>
        </mc:Choice>
        <mc:Fallback xmlns="">
          <p:sp>
            <p:nvSpPr>
              <p:cNvPr id="40" name="Textfeld 39">
                <a:extLst>
                  <a:ext uri="{FF2B5EF4-FFF2-40B4-BE49-F238E27FC236}">
                    <a16:creationId xmlns:a16="http://schemas.microsoft.com/office/drawing/2014/main" id="{22BCBE14-F368-FDF0-6081-CA20EBC04F05}"/>
                  </a:ext>
                </a:extLst>
              </p:cNvPr>
              <p:cNvSpPr txBox="1">
                <a:spLocks noRot="1" noChangeAspect="1" noMove="1" noResize="1" noEditPoints="1" noAdjustHandles="1" noChangeArrowheads="1" noChangeShapeType="1" noTextEdit="1"/>
              </p:cNvSpPr>
              <p:nvPr/>
            </p:nvSpPr>
            <p:spPr>
              <a:xfrm>
                <a:off x="4826518" y="2745463"/>
                <a:ext cx="720080" cy="391902"/>
              </a:xfrm>
              <a:prstGeom prst="rect">
                <a:avLst/>
              </a:prstGeom>
              <a:blipFill>
                <a:blip r:embed="rId8"/>
                <a:stretch>
                  <a:fillRect b="-4615"/>
                </a:stretch>
              </a:blipFill>
            </p:spPr>
            <p:txBody>
              <a:bodyPr/>
              <a:lstStyle/>
              <a:p>
                <a:r>
                  <a:rPr lang="de-DE">
                    <a:noFill/>
                  </a:rPr>
                  <a:t> </a:t>
                </a:r>
              </a:p>
            </p:txBody>
          </p:sp>
        </mc:Fallback>
      </mc:AlternateContent>
      <p:sp>
        <p:nvSpPr>
          <p:cNvPr id="21" name="Textfeld 20">
            <a:extLst>
              <a:ext uri="{FF2B5EF4-FFF2-40B4-BE49-F238E27FC236}">
                <a16:creationId xmlns:a16="http://schemas.microsoft.com/office/drawing/2014/main" id="{D27159C2-E27B-D021-9DD1-2B3855880A12}"/>
              </a:ext>
            </a:extLst>
          </p:cNvPr>
          <p:cNvSpPr txBox="1"/>
          <p:nvPr/>
        </p:nvSpPr>
        <p:spPr>
          <a:xfrm>
            <a:off x="3186993" y="5521873"/>
            <a:ext cx="388557" cy="369332"/>
          </a:xfrm>
          <a:prstGeom prst="rect">
            <a:avLst/>
          </a:prstGeom>
          <a:noFill/>
        </p:spPr>
        <p:txBody>
          <a:bodyPr wrap="square" rtlCol="0">
            <a:spAutoFit/>
          </a:bodyPr>
          <a:lstStyle/>
          <a:p>
            <a:r>
              <a:rPr lang="de-DE" dirty="0"/>
              <a:t>IV</a:t>
            </a:r>
          </a:p>
        </p:txBody>
      </p:sp>
      <p:cxnSp>
        <p:nvCxnSpPr>
          <p:cNvPr id="15" name="Gerade Verbindung mit Pfeil 14">
            <a:extLst>
              <a:ext uri="{FF2B5EF4-FFF2-40B4-BE49-F238E27FC236}">
                <a16:creationId xmlns:a16="http://schemas.microsoft.com/office/drawing/2014/main" id="{F32E8F69-2365-EF66-3783-1F970E374440}"/>
              </a:ext>
            </a:extLst>
          </p:cNvPr>
          <p:cNvCxnSpPr>
            <a:cxnSpLocks/>
          </p:cNvCxnSpPr>
          <p:nvPr/>
        </p:nvCxnSpPr>
        <p:spPr>
          <a:xfrm>
            <a:off x="3821581" y="2690398"/>
            <a:ext cx="0" cy="184666"/>
          </a:xfrm>
          <a:prstGeom prst="straightConnector1">
            <a:avLst/>
          </a:prstGeom>
          <a:ln w="28575">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2901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 grpId="0" animBg="1"/>
      <p:bldP spid="6" grpId="0" animBg="1"/>
      <p:bldP spid="7" grpId="0" animBg="1"/>
      <p:bldP spid="8" grpId="0"/>
      <p:bldP spid="17" grpId="0"/>
      <p:bldP spid="19" grpId="0" animBg="1"/>
      <p:bldP spid="20" grpId="0" animBg="1"/>
      <p:bldP spid="29" grpId="0"/>
      <p:bldP spid="36" grpId="0"/>
      <p:bldP spid="37" grpId="0"/>
      <p:bldP spid="38" grpId="0"/>
      <p:bldP spid="39" grpId="0"/>
      <p:bldP spid="4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B31108-697A-C65D-BCAD-92750108CC5B}"/>
              </a:ext>
            </a:extLst>
          </p:cNvPr>
          <p:cNvSpPr>
            <a:spLocks noGrp="1"/>
          </p:cNvSpPr>
          <p:nvPr>
            <p:ph type="title"/>
          </p:nvPr>
        </p:nvSpPr>
        <p:spPr/>
        <p:txBody>
          <a:bodyPr/>
          <a:lstStyle/>
          <a:p>
            <a:r>
              <a:rPr lang="de-DE" dirty="0" err="1"/>
              <a:t>Definitions</a:t>
            </a:r>
            <a:endParaRPr lang="de-DE" dirty="0"/>
          </a:p>
        </p:txBody>
      </p:sp>
      <p:sp>
        <p:nvSpPr>
          <p:cNvPr id="3" name="Inhaltsplatzhalter 2">
            <a:extLst>
              <a:ext uri="{FF2B5EF4-FFF2-40B4-BE49-F238E27FC236}">
                <a16:creationId xmlns:a16="http://schemas.microsoft.com/office/drawing/2014/main" id="{3572AE94-0823-7018-8728-88B7279B0388}"/>
              </a:ext>
            </a:extLst>
          </p:cNvPr>
          <p:cNvSpPr>
            <a:spLocks noGrp="1"/>
          </p:cNvSpPr>
          <p:nvPr>
            <p:ph sz="quarter" idx="10"/>
          </p:nvPr>
        </p:nvSpPr>
        <p:spPr/>
        <p:txBody>
          <a:bodyPr/>
          <a:lstStyle/>
          <a:p>
            <a:r>
              <a:rPr lang="en-GB" sz="2400" b="1" dirty="0"/>
              <a:t>"Time-to-Collision (TTC) trigger” means longitudinal and lateral calculation of the Time-to-Collision (TTC), which is the relative Euclidean distance divided by the relative Euclidean velocity between the vehicle and the safety relevant object, calculated based on the fused sensor data. TTC is calculated in cases the current trajectories of the ADS and the object along their current routes are crossing. </a:t>
            </a:r>
            <a:endParaRPr lang="de-DE" sz="2400" dirty="0"/>
          </a:p>
          <a:p>
            <a:pPr marL="0" indent="0">
              <a:buNone/>
            </a:pPr>
            <a:endParaRPr lang="de-DE" dirty="0"/>
          </a:p>
          <a:p>
            <a:endParaRPr lang="de-DE" dirty="0"/>
          </a:p>
        </p:txBody>
      </p:sp>
    </p:spTree>
    <p:extLst>
      <p:ext uri="{BB962C8B-B14F-4D97-AF65-F5344CB8AC3E}">
        <p14:creationId xmlns:p14="http://schemas.microsoft.com/office/powerpoint/2010/main" val="3786076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2724E8-D278-928D-50FD-71B955542CCD}"/>
              </a:ext>
            </a:extLst>
          </p:cNvPr>
          <p:cNvSpPr>
            <a:spLocks noGrp="1"/>
          </p:cNvSpPr>
          <p:nvPr>
            <p:ph type="title"/>
          </p:nvPr>
        </p:nvSpPr>
        <p:spPr/>
        <p:txBody>
          <a:bodyPr/>
          <a:lstStyle/>
          <a:p>
            <a:r>
              <a:rPr lang="de-DE" dirty="0"/>
              <a:t>Data Elements</a:t>
            </a:r>
          </a:p>
        </p:txBody>
      </p:sp>
      <p:sp>
        <p:nvSpPr>
          <p:cNvPr id="3" name="Inhaltsplatzhalter 2">
            <a:extLst>
              <a:ext uri="{FF2B5EF4-FFF2-40B4-BE49-F238E27FC236}">
                <a16:creationId xmlns:a16="http://schemas.microsoft.com/office/drawing/2014/main" id="{3D2E890B-9E0D-8B85-C53E-548436622445}"/>
              </a:ext>
            </a:extLst>
          </p:cNvPr>
          <p:cNvSpPr>
            <a:spLocks noGrp="1"/>
          </p:cNvSpPr>
          <p:nvPr>
            <p:ph sz="quarter" idx="10"/>
          </p:nvPr>
        </p:nvSpPr>
        <p:spPr/>
        <p:txBody>
          <a:bodyPr/>
          <a:lstStyle/>
          <a:p>
            <a:r>
              <a:rPr lang="en-GB" dirty="0"/>
              <a:t>The data elements shall be recorded [in compliance with paragraph 6.3.1] if the following thresholds are reached or conditions occur:</a:t>
            </a:r>
            <a:endParaRPr lang="de-DE" dirty="0"/>
          </a:p>
          <a:p>
            <a:pPr marL="0" indent="0">
              <a:buNone/>
            </a:pPr>
            <a:r>
              <a:rPr lang="en-GB" dirty="0"/>
              <a:t>	a)  Detected collision  </a:t>
            </a:r>
            <a:endParaRPr lang="de-DE" dirty="0"/>
          </a:p>
          <a:p>
            <a:pPr marL="0" indent="0">
              <a:buNone/>
            </a:pPr>
            <a:r>
              <a:rPr lang="en-GB" dirty="0"/>
              <a:t>	b) EDR trigger input (excluding last stop trigger)</a:t>
            </a:r>
            <a:endParaRPr lang="de-DE" dirty="0"/>
          </a:p>
          <a:p>
            <a:pPr marL="0" indent="0">
              <a:buNone/>
            </a:pPr>
            <a:r>
              <a:rPr lang="en-GB" b="1" strike="sngStrike" dirty="0"/>
              <a:t>	(c) TTC trigger threshold of 0.2s, where the speed of the vehicle is 10kph or more.</a:t>
            </a:r>
            <a:endParaRPr lang="en-GB" b="1" dirty="0"/>
          </a:p>
          <a:p>
            <a:pPr marL="452438" indent="0">
              <a:buNone/>
            </a:pPr>
            <a:r>
              <a:rPr lang="en-GB" b="1" dirty="0"/>
              <a:t>(c) A trigger chosen by the manufacturers resulting in recording of data in all situations featuring a similar level of collision risk to the situation where TTC trigger threshold of 0.2s is reached. In such cases, the similar triggering performance shall be documented in the ADS safety case.</a:t>
            </a:r>
            <a:endParaRPr lang="de-DE" dirty="0"/>
          </a:p>
          <a:p>
            <a:pPr marL="0" indent="0">
              <a:buNone/>
            </a:pPr>
            <a:r>
              <a:rPr lang="en-GB" b="1" dirty="0"/>
              <a:t> </a:t>
            </a:r>
            <a:endParaRPr lang="de-DE" dirty="0"/>
          </a:p>
          <a:p>
            <a:pPr marL="0" indent="0">
              <a:buNone/>
            </a:pPr>
            <a:endParaRPr lang="de-DE" dirty="0"/>
          </a:p>
          <a:p>
            <a:endParaRPr lang="de-DE" dirty="0"/>
          </a:p>
        </p:txBody>
      </p:sp>
    </p:spTree>
    <p:extLst>
      <p:ext uri="{BB962C8B-B14F-4D97-AF65-F5344CB8AC3E}">
        <p14:creationId xmlns:p14="http://schemas.microsoft.com/office/powerpoint/2010/main" val="1265486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E6B5E0-A12E-59D7-5B5F-9A34D65291A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5C89DC8-625F-6ED2-4419-E176898EE09B}"/>
              </a:ext>
            </a:extLst>
          </p:cNvPr>
          <p:cNvSpPr>
            <a:spLocks noGrp="1"/>
          </p:cNvSpPr>
          <p:nvPr>
            <p:ph type="title"/>
          </p:nvPr>
        </p:nvSpPr>
        <p:spPr/>
        <p:txBody>
          <a:bodyPr/>
          <a:lstStyle/>
          <a:p>
            <a:r>
              <a:rPr lang="de-DE" dirty="0"/>
              <a:t>Data Storage and Security </a:t>
            </a:r>
            <a:br>
              <a:rPr lang="de-DE" dirty="0"/>
            </a:br>
            <a:endParaRPr lang="de-DE" dirty="0"/>
          </a:p>
        </p:txBody>
      </p:sp>
      <p:sp>
        <p:nvSpPr>
          <p:cNvPr id="3" name="Inhaltsplatzhalter 2">
            <a:extLst>
              <a:ext uri="{FF2B5EF4-FFF2-40B4-BE49-F238E27FC236}">
                <a16:creationId xmlns:a16="http://schemas.microsoft.com/office/drawing/2014/main" id="{D34690A4-1614-B17C-E899-72580780DD8F}"/>
              </a:ext>
            </a:extLst>
          </p:cNvPr>
          <p:cNvSpPr>
            <a:spLocks noGrp="1"/>
          </p:cNvSpPr>
          <p:nvPr>
            <p:ph sz="quarter" idx="10"/>
          </p:nvPr>
        </p:nvSpPr>
        <p:spPr/>
        <p:txBody>
          <a:bodyPr/>
          <a:lstStyle/>
          <a:p>
            <a:pPr marL="0" indent="0">
              <a:buNone/>
            </a:pPr>
            <a:r>
              <a:rPr lang="en-GB" b="1" dirty="0"/>
              <a:t> </a:t>
            </a:r>
            <a:endParaRPr lang="en-US" b="1" dirty="0"/>
          </a:p>
          <a:p>
            <a:pPr marL="0" indent="0">
              <a:buNone/>
            </a:pPr>
            <a:r>
              <a:rPr lang="en-US" b="1" dirty="0"/>
              <a:t>3.1.1.     However, as regards times series data recorded following the trigger referred to in point 6.3.2. (c), the data storage system shall be sufficient to store the data corresponding to 5 occurrences.  The recorded data shall be overwritten by the current occurrence data, on a first-in first-out basis.</a:t>
            </a:r>
          </a:p>
          <a:p>
            <a:pPr marL="0" indent="0">
              <a:buNone/>
            </a:pPr>
            <a:endParaRPr lang="de-DE" dirty="0"/>
          </a:p>
          <a:p>
            <a:pPr marL="0" indent="0">
              <a:buNone/>
            </a:pPr>
            <a:endParaRPr lang="de-DE" dirty="0"/>
          </a:p>
          <a:p>
            <a:endParaRPr lang="de-DE" dirty="0"/>
          </a:p>
        </p:txBody>
      </p:sp>
    </p:spTree>
    <p:extLst>
      <p:ext uri="{BB962C8B-B14F-4D97-AF65-F5344CB8AC3E}">
        <p14:creationId xmlns:p14="http://schemas.microsoft.com/office/powerpoint/2010/main" val="35265891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tandard_20pt">
  <a:themeElements>
    <a:clrScheme name="fka_Colors">
      <a:dk1>
        <a:srgbClr val="171717"/>
      </a:dk1>
      <a:lt1>
        <a:srgbClr val="FFFFFF"/>
      </a:lt1>
      <a:dk2>
        <a:srgbClr val="5E5E5E"/>
      </a:dk2>
      <a:lt2>
        <a:srgbClr val="9A9A9A"/>
      </a:lt2>
      <a:accent1>
        <a:srgbClr val="5A7E92"/>
      </a:accent1>
      <a:accent2>
        <a:srgbClr val="E57200"/>
      </a:accent2>
      <a:accent3>
        <a:srgbClr val="B91616"/>
      </a:accent3>
      <a:accent4>
        <a:srgbClr val="FFDE00"/>
      </a:accent4>
      <a:accent5>
        <a:srgbClr val="7CA52B"/>
      </a:accent5>
      <a:accent6>
        <a:srgbClr val="1E5592"/>
      </a:accent6>
      <a:hlink>
        <a:srgbClr val="5A7E92"/>
      </a:hlink>
      <a:folHlink>
        <a:srgbClr val="5A7E92"/>
      </a:folHlink>
    </a:clrScheme>
    <a:fontScheme name="fka_Schriftart">
      <a:majorFont>
        <a:latin typeface="Segoe UI Semibold"/>
        <a:ea typeface=""/>
        <a:cs typeface=""/>
      </a:majorFont>
      <a:minorFont>
        <a:latin typeface="Segoe U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1" id="{F9993EC7-3048-44A4-8073-091C0316635E}" vid="{C64AFDE9-3024-4960-B1DC-C91E837745BD}"/>
    </a:ext>
  </a:extLst>
</a:theme>
</file>

<file path=ppt/theme/theme2.xml><?xml version="1.0" encoding="utf-8"?>
<a:theme xmlns:a="http://schemas.openxmlformats.org/drawingml/2006/main" name="Standard_16pt">
  <a:themeElements>
    <a:clrScheme name="fka_Colors">
      <a:dk1>
        <a:srgbClr val="171717"/>
      </a:dk1>
      <a:lt1>
        <a:srgbClr val="FFFFFF"/>
      </a:lt1>
      <a:dk2>
        <a:srgbClr val="5E5E5E"/>
      </a:dk2>
      <a:lt2>
        <a:srgbClr val="9A9A9A"/>
      </a:lt2>
      <a:accent1>
        <a:srgbClr val="5A7E92"/>
      </a:accent1>
      <a:accent2>
        <a:srgbClr val="E57200"/>
      </a:accent2>
      <a:accent3>
        <a:srgbClr val="B91616"/>
      </a:accent3>
      <a:accent4>
        <a:srgbClr val="FFDE00"/>
      </a:accent4>
      <a:accent5>
        <a:srgbClr val="7CA52B"/>
      </a:accent5>
      <a:accent6>
        <a:srgbClr val="1E5592"/>
      </a:accent6>
      <a:hlink>
        <a:srgbClr val="5A7E92"/>
      </a:hlink>
      <a:folHlink>
        <a:srgbClr val="5A7E92"/>
      </a:folHlink>
    </a:clrScheme>
    <a:fontScheme name="fka_Schriftart">
      <a:majorFont>
        <a:latin typeface="Segoe UI Semibold"/>
        <a:ea typeface=""/>
        <a:cs typeface=""/>
      </a:majorFont>
      <a:minorFont>
        <a:latin typeface="Segoe U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1" id="{F9993EC7-3048-44A4-8073-091C0316635E}" vid="{3DDD8199-001E-4E87-8198-624F9F434015}"/>
    </a:ext>
  </a:extLst>
</a:theme>
</file>

<file path=ppt/theme/theme3.xml><?xml version="1.0" encoding="utf-8"?>
<a:theme xmlns:a="http://schemas.openxmlformats.org/drawingml/2006/main" name="Dark">
  <a:themeElements>
    <a:clrScheme name="fka_Colors">
      <a:dk1>
        <a:srgbClr val="171717"/>
      </a:dk1>
      <a:lt1>
        <a:srgbClr val="FFFFFF"/>
      </a:lt1>
      <a:dk2>
        <a:srgbClr val="5E5E5E"/>
      </a:dk2>
      <a:lt2>
        <a:srgbClr val="9A9A9A"/>
      </a:lt2>
      <a:accent1>
        <a:srgbClr val="5A7E92"/>
      </a:accent1>
      <a:accent2>
        <a:srgbClr val="E57200"/>
      </a:accent2>
      <a:accent3>
        <a:srgbClr val="B91616"/>
      </a:accent3>
      <a:accent4>
        <a:srgbClr val="FFDE00"/>
      </a:accent4>
      <a:accent5>
        <a:srgbClr val="7CA52B"/>
      </a:accent5>
      <a:accent6>
        <a:srgbClr val="1E5592"/>
      </a:accent6>
      <a:hlink>
        <a:srgbClr val="5A7E92"/>
      </a:hlink>
      <a:folHlink>
        <a:srgbClr val="5A7E92"/>
      </a:folHlink>
    </a:clrScheme>
    <a:fontScheme name="fka_Schriftart">
      <a:majorFont>
        <a:latin typeface="Segoe UI Semibold"/>
        <a:ea typeface=""/>
        <a:cs typeface=""/>
      </a:majorFont>
      <a:minorFont>
        <a:latin typeface="Segoe U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1" id="{F9993EC7-3048-44A4-8073-091C0316635E}" vid="{3B104548-C343-41EB-B554-A88590BF3B1A}"/>
    </a:ext>
  </a:extLst>
</a:theme>
</file>

<file path=ppt/theme/theme4.xml><?xml version="1.0" encoding="utf-8"?>
<a:theme xmlns:a="http://schemas.openxmlformats.org/drawingml/2006/main" name="Neuro_Head">
  <a:themeElements>
    <a:clrScheme name="fka_Colors">
      <a:dk1>
        <a:srgbClr val="171717"/>
      </a:dk1>
      <a:lt1>
        <a:srgbClr val="FFFFFF"/>
      </a:lt1>
      <a:dk2>
        <a:srgbClr val="5E5E5E"/>
      </a:dk2>
      <a:lt2>
        <a:srgbClr val="9A9A9A"/>
      </a:lt2>
      <a:accent1>
        <a:srgbClr val="5A7E92"/>
      </a:accent1>
      <a:accent2>
        <a:srgbClr val="E57200"/>
      </a:accent2>
      <a:accent3>
        <a:srgbClr val="B91616"/>
      </a:accent3>
      <a:accent4>
        <a:srgbClr val="FFDE00"/>
      </a:accent4>
      <a:accent5>
        <a:srgbClr val="7CA52B"/>
      </a:accent5>
      <a:accent6>
        <a:srgbClr val="1E5592"/>
      </a:accent6>
      <a:hlink>
        <a:srgbClr val="5A7E92"/>
      </a:hlink>
      <a:folHlink>
        <a:srgbClr val="5A7E92"/>
      </a:folHlink>
    </a:clrScheme>
    <a:fontScheme name="fka_Schriftart">
      <a:majorFont>
        <a:latin typeface="Segoe UI Semibold"/>
        <a:ea typeface=""/>
        <a:cs typeface=""/>
      </a:majorFont>
      <a:minorFont>
        <a:latin typeface="Segoe U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1" id="{F9993EC7-3048-44A4-8073-091C0316635E}" vid="{D050BED3-153F-4648-A402-53ABBD2F8B65}"/>
    </a:ext>
  </a:extLst>
</a:theme>
</file>

<file path=ppt/theme/theme5.xml><?xml version="1.0" encoding="utf-8"?>
<a:theme xmlns:a="http://schemas.openxmlformats.org/drawingml/2006/main" name="Coop_ika_Cover_Contacts">
  <a:themeElements>
    <a:clrScheme name="fka_Colors">
      <a:dk1>
        <a:srgbClr val="171717"/>
      </a:dk1>
      <a:lt1>
        <a:srgbClr val="FFFFFF"/>
      </a:lt1>
      <a:dk2>
        <a:srgbClr val="5E5E5E"/>
      </a:dk2>
      <a:lt2>
        <a:srgbClr val="9A9A9A"/>
      </a:lt2>
      <a:accent1>
        <a:srgbClr val="5A7E92"/>
      </a:accent1>
      <a:accent2>
        <a:srgbClr val="E57200"/>
      </a:accent2>
      <a:accent3>
        <a:srgbClr val="B91616"/>
      </a:accent3>
      <a:accent4>
        <a:srgbClr val="FFDE00"/>
      </a:accent4>
      <a:accent5>
        <a:srgbClr val="7CA52B"/>
      </a:accent5>
      <a:accent6>
        <a:srgbClr val="1E5592"/>
      </a:accent6>
      <a:hlink>
        <a:srgbClr val="5A7E92"/>
      </a:hlink>
      <a:folHlink>
        <a:srgbClr val="5A7E92"/>
      </a:folHlink>
    </a:clrScheme>
    <a:fontScheme name="fka_Schriftart">
      <a:majorFont>
        <a:latin typeface="Segoe UI Semibold"/>
        <a:ea typeface=""/>
        <a:cs typeface=""/>
      </a:majorFont>
      <a:minorFont>
        <a:latin typeface="Segoe UI"/>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1" id="{F9993EC7-3048-44A4-8073-091C0316635E}" vid="{7E95910C-740C-4065-BA13-92324534B2E0}"/>
    </a:ext>
  </a:ext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1_fkaPraesentation</Template>
  <TotalTime>0</TotalTime>
  <Words>308</Words>
  <Application>Microsoft Office PowerPoint</Application>
  <PresentationFormat>Widescreen</PresentationFormat>
  <Paragraphs>40</Paragraphs>
  <Slides>6</Slides>
  <Notes>1</Notes>
  <HiddenSlides>0</HiddenSlides>
  <MMClips>0</MMClips>
  <ScaleCrop>false</ScaleCrop>
  <HeadingPairs>
    <vt:vector size="8" baseType="variant">
      <vt:variant>
        <vt:lpstr>Fonts Used</vt:lpstr>
      </vt:variant>
      <vt:variant>
        <vt:i4>8</vt:i4>
      </vt:variant>
      <vt:variant>
        <vt:lpstr>Theme</vt:lpstr>
      </vt:variant>
      <vt:variant>
        <vt:i4>5</vt:i4>
      </vt:variant>
      <vt:variant>
        <vt:lpstr>Embedded OLE Servers</vt:lpstr>
      </vt:variant>
      <vt:variant>
        <vt:i4>1</vt:i4>
      </vt:variant>
      <vt:variant>
        <vt:lpstr>Slide Titles</vt:lpstr>
      </vt:variant>
      <vt:variant>
        <vt:i4>6</vt:i4>
      </vt:variant>
    </vt:vector>
  </HeadingPairs>
  <TitlesOfParts>
    <vt:vector size="20" baseType="lpstr">
      <vt:lpstr>Aptos</vt:lpstr>
      <vt:lpstr>Arial</vt:lpstr>
      <vt:lpstr>Arial Black</vt:lpstr>
      <vt:lpstr>Cambria Math</vt:lpstr>
      <vt:lpstr>Segoe UI</vt:lpstr>
      <vt:lpstr>Segoe UI Light</vt:lpstr>
      <vt:lpstr>Segoe UI Semibold</vt:lpstr>
      <vt:lpstr>Wingdings</vt:lpstr>
      <vt:lpstr>Standard_20pt</vt:lpstr>
      <vt:lpstr>Standard_16pt</vt:lpstr>
      <vt:lpstr>Dark</vt:lpstr>
      <vt:lpstr>Neuro_Head</vt:lpstr>
      <vt:lpstr>Coop_ika_Cover_Contacts</vt:lpstr>
      <vt:lpstr>think-cell Folie</vt:lpstr>
      <vt:lpstr>Proposal„Euclidean“ and predicted TTC</vt:lpstr>
      <vt:lpstr>Calculation Eucl. TTC</vt:lpstr>
      <vt:lpstr>Calculation Crossing Routes</vt:lpstr>
      <vt:lpstr>Definitions</vt:lpstr>
      <vt:lpstr>Data Elements</vt:lpstr>
      <vt:lpstr>Data Storage and Security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Steffen Runde</dc:creator>
  <cp:lastModifiedBy>ROZANSKI Lukasz (GROW)</cp:lastModifiedBy>
  <cp:revision>50</cp:revision>
  <dcterms:created xsi:type="dcterms:W3CDTF">2025-09-24T11:05:37Z</dcterms:created>
  <dcterms:modified xsi:type="dcterms:W3CDTF">2025-12-02T12:44:17Z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2025-12-02T12:44:08Z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b9f480cc-fec8-43f7-b13b-b09470047f72</vt:lpwstr>
  </property>
  <property fmtid="{D5CDD505-2E9C-101B-9397-08002B2CF9AE}" pid="8" name="MSIP_Label_6bd9ddd1-4d20-43f6-abfa-fc3c07406f94_ContentBits">
    <vt:lpwstr>0</vt:lpwstr>
  </property>
  <property fmtid="{D5CDD505-2E9C-101B-9397-08002B2CF9AE}" pid="9" name="MSIP_Label_6bd9ddd1-4d20-43f6-abfa-fc3c07406f94_Tag">
    <vt:lpwstr>10, 3, 0, 1</vt:lpwstr>
  </property>
</Properties>
</file>