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A605FB-7999-41AA-A207-DA346C2D2F41}" v="37" dt="2025-12-07T16:59:50.8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660"/>
  </p:normalViewPr>
  <p:slideViewPr>
    <p:cSldViewPr snapToGrid="0">
      <p:cViewPr varScale="1">
        <p:scale>
          <a:sx n="139" d="100"/>
          <a:sy n="139" d="100"/>
        </p:scale>
        <p:origin x="984"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derico Matarazzo" userId="e13532053bcb3e05" providerId="LiveId" clId="{8A81A772-F1FA-4765-9411-572AAF05B820}"/>
    <pc:docChg chg="undo custSel modSld">
      <pc:chgData name="Federico Matarazzo" userId="e13532053bcb3e05" providerId="LiveId" clId="{8A81A772-F1FA-4765-9411-572AAF05B820}" dt="2025-12-07T17:00:04.856" v="1924" actId="20577"/>
      <pc:docMkLst>
        <pc:docMk/>
      </pc:docMkLst>
      <pc:sldChg chg="modSp mod">
        <pc:chgData name="Federico Matarazzo" userId="e13532053bcb3e05" providerId="LiveId" clId="{8A81A772-F1FA-4765-9411-572AAF05B820}" dt="2025-12-07T16:26:22.813" v="651" actId="790"/>
        <pc:sldMkLst>
          <pc:docMk/>
          <pc:sldMk cId="2882757492" sldId="256"/>
        </pc:sldMkLst>
        <pc:spChg chg="mod">
          <ac:chgData name="Federico Matarazzo" userId="e13532053bcb3e05" providerId="LiveId" clId="{8A81A772-F1FA-4765-9411-572AAF05B820}" dt="2025-12-07T16:26:22.813" v="651" actId="790"/>
          <ac:spMkLst>
            <pc:docMk/>
            <pc:sldMk cId="2882757492" sldId="256"/>
            <ac:spMk id="2" creationId="{00325665-9AB7-4516-E4AB-5EA669C5B893}"/>
          </ac:spMkLst>
        </pc:spChg>
        <pc:spChg chg="mod">
          <ac:chgData name="Federico Matarazzo" userId="e13532053bcb3e05" providerId="LiveId" clId="{8A81A772-F1FA-4765-9411-572AAF05B820}" dt="2025-12-07T16:26:22.813" v="651" actId="790"/>
          <ac:spMkLst>
            <pc:docMk/>
            <pc:sldMk cId="2882757492" sldId="256"/>
            <ac:spMk id="3" creationId="{20D7FC2F-B7BE-6E92-7D1D-1A3678597798}"/>
          </ac:spMkLst>
        </pc:spChg>
        <pc:spChg chg="mod">
          <ac:chgData name="Federico Matarazzo" userId="e13532053bcb3e05" providerId="LiveId" clId="{8A81A772-F1FA-4765-9411-572AAF05B820}" dt="2025-12-07T16:26:22.813" v="651" actId="790"/>
          <ac:spMkLst>
            <pc:docMk/>
            <pc:sldMk cId="2882757492" sldId="256"/>
            <ac:spMk id="4" creationId="{A9F7F4F5-3E59-FA56-2111-4E637AC971E6}"/>
          </ac:spMkLst>
        </pc:spChg>
        <pc:spChg chg="mod">
          <ac:chgData name="Federico Matarazzo" userId="e13532053bcb3e05" providerId="LiveId" clId="{8A81A772-F1FA-4765-9411-572AAF05B820}" dt="2025-12-07T16:26:22.813" v="651" actId="790"/>
          <ac:spMkLst>
            <pc:docMk/>
            <pc:sldMk cId="2882757492" sldId="256"/>
            <ac:spMk id="8" creationId="{6F5A5072-7B47-4D32-B52A-4EBBF590B8A5}"/>
          </ac:spMkLst>
        </pc:spChg>
        <pc:spChg chg="mod">
          <ac:chgData name="Federico Matarazzo" userId="e13532053bcb3e05" providerId="LiveId" clId="{8A81A772-F1FA-4765-9411-572AAF05B820}" dt="2025-12-07T16:26:22.813" v="651" actId="790"/>
          <ac:spMkLst>
            <pc:docMk/>
            <pc:sldMk cId="2882757492" sldId="256"/>
            <ac:spMk id="10" creationId="{9715DAF0-AE1B-46C9-8A6B-DB2AA05AB91D}"/>
          </ac:spMkLst>
        </pc:spChg>
        <pc:spChg chg="mod">
          <ac:chgData name="Federico Matarazzo" userId="e13532053bcb3e05" providerId="LiveId" clId="{8A81A772-F1FA-4765-9411-572AAF05B820}" dt="2025-12-07T16:26:22.813" v="651" actId="790"/>
          <ac:spMkLst>
            <pc:docMk/>
            <pc:sldMk cId="2882757492" sldId="256"/>
            <ac:spMk id="12" creationId="{6016219D-510E-4184-9090-6D5578A87BD1}"/>
          </ac:spMkLst>
        </pc:spChg>
        <pc:spChg chg="mod">
          <ac:chgData name="Federico Matarazzo" userId="e13532053bcb3e05" providerId="LiveId" clId="{8A81A772-F1FA-4765-9411-572AAF05B820}" dt="2025-12-07T16:26:22.813" v="651" actId="790"/>
          <ac:spMkLst>
            <pc:docMk/>
            <pc:sldMk cId="2882757492" sldId="256"/>
            <ac:spMk id="14" creationId="{AFF4A713-7B75-4B21-90D7-5AB19547C728}"/>
          </ac:spMkLst>
        </pc:spChg>
        <pc:spChg chg="mod">
          <ac:chgData name="Federico Matarazzo" userId="e13532053bcb3e05" providerId="LiveId" clId="{8A81A772-F1FA-4765-9411-572AAF05B820}" dt="2025-12-07T16:26:22.813" v="651" actId="790"/>
          <ac:spMkLst>
            <pc:docMk/>
            <pc:sldMk cId="2882757492" sldId="256"/>
            <ac:spMk id="16" creationId="{DC631C0B-6DA6-4E57-8231-CE32B3434A7E}"/>
          </ac:spMkLst>
        </pc:spChg>
        <pc:spChg chg="mod">
          <ac:chgData name="Federico Matarazzo" userId="e13532053bcb3e05" providerId="LiveId" clId="{8A81A772-F1FA-4765-9411-572AAF05B820}" dt="2025-12-07T16:26:22.813" v="651" actId="790"/>
          <ac:spMkLst>
            <pc:docMk/>
            <pc:sldMk cId="2882757492" sldId="256"/>
            <ac:spMk id="18" creationId="{C29501E6-A978-4A61-9689-9085AF97A53A}"/>
          </ac:spMkLst>
        </pc:spChg>
      </pc:sldChg>
      <pc:sldChg chg="addSp delSp modSp mod">
        <pc:chgData name="Federico Matarazzo" userId="e13532053bcb3e05" providerId="LiveId" clId="{8A81A772-F1FA-4765-9411-572AAF05B820}" dt="2025-12-07T16:26:22.813" v="651" actId="790"/>
        <pc:sldMkLst>
          <pc:docMk/>
          <pc:sldMk cId="1401319299" sldId="258"/>
        </pc:sldMkLst>
        <pc:spChg chg="mod">
          <ac:chgData name="Federico Matarazzo" userId="e13532053bcb3e05" providerId="LiveId" clId="{8A81A772-F1FA-4765-9411-572AAF05B820}" dt="2025-12-07T16:26:22.813" v="651" actId="790"/>
          <ac:spMkLst>
            <pc:docMk/>
            <pc:sldMk cId="1401319299" sldId="258"/>
            <ac:spMk id="2" creationId="{F77489D0-58C6-D924-FF35-655DA5A98032}"/>
          </ac:spMkLst>
        </pc:spChg>
        <pc:spChg chg="del mod">
          <ac:chgData name="Federico Matarazzo" userId="e13532053bcb3e05" providerId="LiveId" clId="{8A81A772-F1FA-4765-9411-572AAF05B820}" dt="2025-12-06T20:28:20.616" v="93" actId="478"/>
          <ac:spMkLst>
            <pc:docMk/>
            <pc:sldMk cId="1401319299" sldId="258"/>
            <ac:spMk id="3" creationId="{6135933D-E158-21FE-1E1C-95EA887B4B12}"/>
          </ac:spMkLst>
        </pc:spChg>
        <pc:spChg chg="mod">
          <ac:chgData name="Federico Matarazzo" userId="e13532053bcb3e05" providerId="LiveId" clId="{8A81A772-F1FA-4765-9411-572AAF05B820}" dt="2025-12-07T16:26:22.813" v="651" actId="790"/>
          <ac:spMkLst>
            <pc:docMk/>
            <pc:sldMk cId="1401319299" sldId="258"/>
            <ac:spMk id="4" creationId="{D8741FBC-9394-DE4B-139D-73939078404A}"/>
          </ac:spMkLst>
        </pc:spChg>
        <pc:spChg chg="add mod">
          <ac:chgData name="Federico Matarazzo" userId="e13532053bcb3e05" providerId="LiveId" clId="{8A81A772-F1FA-4765-9411-572AAF05B820}" dt="2025-12-07T15:31:42.072" v="281" actId="571"/>
          <ac:spMkLst>
            <pc:docMk/>
            <pc:sldMk cId="1401319299" sldId="258"/>
            <ac:spMk id="5" creationId="{F58C433C-7B0F-4AA6-E25B-923B8BD40773}"/>
          </ac:spMkLst>
        </pc:spChg>
        <pc:spChg chg="mod">
          <ac:chgData name="Federico Matarazzo" userId="e13532053bcb3e05" providerId="LiveId" clId="{8A81A772-F1FA-4765-9411-572AAF05B820}" dt="2025-12-07T16:26:22.813" v="651" actId="790"/>
          <ac:spMkLst>
            <pc:docMk/>
            <pc:sldMk cId="1401319299" sldId="258"/>
            <ac:spMk id="7" creationId="{F97E4533-75CA-AD12-5801-08FCA41147D0}"/>
          </ac:spMkLst>
        </pc:spChg>
        <pc:spChg chg="mod">
          <ac:chgData name="Federico Matarazzo" userId="e13532053bcb3e05" providerId="LiveId" clId="{8A81A772-F1FA-4765-9411-572AAF05B820}" dt="2025-12-07T16:26:22.813" v="651" actId="790"/>
          <ac:spMkLst>
            <pc:docMk/>
            <pc:sldMk cId="1401319299" sldId="258"/>
            <ac:spMk id="8" creationId="{F6D7F073-084F-AB47-2A45-C72DAF1A9536}"/>
          </ac:spMkLst>
        </pc:spChg>
        <pc:spChg chg="del">
          <ac:chgData name="Federico Matarazzo" userId="e13532053bcb3e05" providerId="LiveId" clId="{8A81A772-F1FA-4765-9411-572AAF05B820}" dt="2025-12-06T20:26:12.994" v="16" actId="478"/>
          <ac:spMkLst>
            <pc:docMk/>
            <pc:sldMk cId="1401319299" sldId="258"/>
            <ac:spMk id="9" creationId="{B25A00A2-F8CF-6A9E-7B71-EFB635F475A0}"/>
          </ac:spMkLst>
        </pc:spChg>
        <pc:spChg chg="add mod">
          <ac:chgData name="Federico Matarazzo" userId="e13532053bcb3e05" providerId="LiveId" clId="{8A81A772-F1FA-4765-9411-572AAF05B820}" dt="2025-12-07T15:31:42.072" v="281" actId="571"/>
          <ac:spMkLst>
            <pc:docMk/>
            <pc:sldMk cId="1401319299" sldId="258"/>
            <ac:spMk id="10" creationId="{317383AE-1F77-51D2-49D5-3DF80337FEDF}"/>
          </ac:spMkLst>
        </pc:spChg>
        <pc:picChg chg="mod">
          <ac:chgData name="Federico Matarazzo" userId="e13532053bcb3e05" providerId="LiveId" clId="{8A81A772-F1FA-4765-9411-572AAF05B820}" dt="2025-12-07T15:32:07.322" v="332" actId="1036"/>
          <ac:picMkLst>
            <pc:docMk/>
            <pc:sldMk cId="1401319299" sldId="258"/>
            <ac:picMk id="6" creationId="{D36458E3-4782-3992-EFB0-DF40A58C8DC8}"/>
          </ac:picMkLst>
        </pc:picChg>
      </pc:sldChg>
      <pc:sldChg chg="addSp modSp mod">
        <pc:chgData name="Federico Matarazzo" userId="e13532053bcb3e05" providerId="LiveId" clId="{8A81A772-F1FA-4765-9411-572AAF05B820}" dt="2025-12-07T16:26:22.813" v="651" actId="790"/>
        <pc:sldMkLst>
          <pc:docMk/>
          <pc:sldMk cId="884157873" sldId="259"/>
        </pc:sldMkLst>
        <pc:spChg chg="mod">
          <ac:chgData name="Federico Matarazzo" userId="e13532053bcb3e05" providerId="LiveId" clId="{8A81A772-F1FA-4765-9411-572AAF05B820}" dt="2025-12-07T16:26:22.813" v="651" actId="790"/>
          <ac:spMkLst>
            <pc:docMk/>
            <pc:sldMk cId="884157873" sldId="259"/>
            <ac:spMk id="2" creationId="{952CDD2C-23FE-4060-34D6-3070D7A62DA2}"/>
          </ac:spMkLst>
        </pc:spChg>
        <pc:spChg chg="add">
          <ac:chgData name="Federico Matarazzo" userId="e13532053bcb3e05" providerId="LiveId" clId="{8A81A772-F1FA-4765-9411-572AAF05B820}" dt="2025-12-07T16:18:25.121" v="410"/>
          <ac:spMkLst>
            <pc:docMk/>
            <pc:sldMk cId="884157873" sldId="259"/>
            <ac:spMk id="3" creationId="{F7161B97-9353-F97C-42C5-FD9702FCBD8D}"/>
          </ac:spMkLst>
        </pc:spChg>
        <pc:spChg chg="mod">
          <ac:chgData name="Federico Matarazzo" userId="e13532053bcb3e05" providerId="LiveId" clId="{8A81A772-F1FA-4765-9411-572AAF05B820}" dt="2025-12-07T16:26:22.813" v="651" actId="790"/>
          <ac:spMkLst>
            <pc:docMk/>
            <pc:sldMk cId="884157873" sldId="259"/>
            <ac:spMk id="4" creationId="{2BD003CE-4283-0325-54F2-9B8EC05286D3}"/>
          </ac:spMkLst>
        </pc:spChg>
        <pc:spChg chg="add">
          <ac:chgData name="Federico Matarazzo" userId="e13532053bcb3e05" providerId="LiveId" clId="{8A81A772-F1FA-4765-9411-572AAF05B820}" dt="2025-12-07T16:19:31.382" v="443"/>
          <ac:spMkLst>
            <pc:docMk/>
            <pc:sldMk cId="884157873" sldId="259"/>
            <ac:spMk id="6" creationId="{D5D46E1B-4E61-BFDE-E024-14B7201DE73B}"/>
          </ac:spMkLst>
        </pc:spChg>
      </pc:sldChg>
      <pc:sldChg chg="addSp modSp mod">
        <pc:chgData name="Federico Matarazzo" userId="e13532053bcb3e05" providerId="LiveId" clId="{8A81A772-F1FA-4765-9411-572AAF05B820}" dt="2025-12-07T17:00:04.856" v="1924" actId="20577"/>
        <pc:sldMkLst>
          <pc:docMk/>
          <pc:sldMk cId="3634210705" sldId="260"/>
        </pc:sldMkLst>
        <pc:spChg chg="mod">
          <ac:chgData name="Federico Matarazzo" userId="e13532053bcb3e05" providerId="LiveId" clId="{8A81A772-F1FA-4765-9411-572AAF05B820}" dt="2025-12-07T16:26:22.813" v="651" actId="790"/>
          <ac:spMkLst>
            <pc:docMk/>
            <pc:sldMk cId="3634210705" sldId="260"/>
            <ac:spMk id="2" creationId="{6DD71DA3-A4BA-F454-3AD3-6C7533EB624F}"/>
          </ac:spMkLst>
        </pc:spChg>
        <pc:spChg chg="add mod">
          <ac:chgData name="Federico Matarazzo" userId="e13532053bcb3e05" providerId="LiveId" clId="{8A81A772-F1FA-4765-9411-572AAF05B820}" dt="2025-12-07T17:00:04.856" v="1924" actId="20577"/>
          <ac:spMkLst>
            <pc:docMk/>
            <pc:sldMk cId="3634210705" sldId="260"/>
            <ac:spMk id="3" creationId="{F08EDE3F-D339-F7B0-643D-3070207E5DBE}"/>
          </ac:spMkLst>
        </pc:spChg>
        <pc:spChg chg="mod">
          <ac:chgData name="Federico Matarazzo" userId="e13532053bcb3e05" providerId="LiveId" clId="{8A81A772-F1FA-4765-9411-572AAF05B820}" dt="2025-12-07T16:26:22.813" v="651" actId="790"/>
          <ac:spMkLst>
            <pc:docMk/>
            <pc:sldMk cId="3634210705" sldId="260"/>
            <ac:spMk id="4" creationId="{606CCAF6-774A-8E1E-AC25-EFFB98E4D9E5}"/>
          </ac:spMkLst>
        </pc:spChg>
      </pc:sldChg>
      <pc:sldChg chg="delSp modSp mod">
        <pc:chgData name="Federico Matarazzo" userId="e13532053bcb3e05" providerId="LiveId" clId="{8A81A772-F1FA-4765-9411-572AAF05B820}" dt="2025-12-07T16:53:49.807" v="1768" actId="1035"/>
        <pc:sldMkLst>
          <pc:docMk/>
          <pc:sldMk cId="518961279" sldId="261"/>
        </pc:sldMkLst>
        <pc:spChg chg="mod">
          <ac:chgData name="Federico Matarazzo" userId="e13532053bcb3e05" providerId="LiveId" clId="{8A81A772-F1FA-4765-9411-572AAF05B820}" dt="2025-12-07T16:26:22.813" v="651" actId="790"/>
          <ac:spMkLst>
            <pc:docMk/>
            <pc:sldMk cId="518961279" sldId="261"/>
            <ac:spMk id="2" creationId="{C892A983-8A81-0B00-DB0D-0CDA7063A53C}"/>
          </ac:spMkLst>
        </pc:spChg>
        <pc:spChg chg="mod">
          <ac:chgData name="Federico Matarazzo" userId="e13532053bcb3e05" providerId="LiveId" clId="{8A81A772-F1FA-4765-9411-572AAF05B820}" dt="2025-12-07T16:26:22.813" v="651" actId="790"/>
          <ac:spMkLst>
            <pc:docMk/>
            <pc:sldMk cId="518961279" sldId="261"/>
            <ac:spMk id="3" creationId="{22295BF3-D224-C1F9-A38E-B28069DCAB7A}"/>
          </ac:spMkLst>
        </pc:spChg>
        <pc:spChg chg="mod">
          <ac:chgData name="Federico Matarazzo" userId="e13532053bcb3e05" providerId="LiveId" clId="{8A81A772-F1FA-4765-9411-572AAF05B820}" dt="2025-12-07T16:53:42.537" v="1745" actId="113"/>
          <ac:spMkLst>
            <pc:docMk/>
            <pc:sldMk cId="518961279" sldId="261"/>
            <ac:spMk id="4" creationId="{678BD70C-3D9C-D766-7454-3F95FEAFE274}"/>
          </ac:spMkLst>
        </pc:spChg>
        <pc:spChg chg="mod">
          <ac:chgData name="Federico Matarazzo" userId="e13532053bcb3e05" providerId="LiveId" clId="{8A81A772-F1FA-4765-9411-572AAF05B820}" dt="2025-12-07T16:53:19.356" v="1707" actId="1076"/>
          <ac:spMkLst>
            <pc:docMk/>
            <pc:sldMk cId="518961279" sldId="261"/>
            <ac:spMk id="6" creationId="{1101FDEA-3BC0-EC76-F9AC-1A53A6FA6D58}"/>
          </ac:spMkLst>
        </pc:spChg>
        <pc:spChg chg="mod">
          <ac:chgData name="Federico Matarazzo" userId="e13532053bcb3e05" providerId="LiveId" clId="{8A81A772-F1FA-4765-9411-572AAF05B820}" dt="2025-12-07T16:53:49.807" v="1768" actId="1035"/>
          <ac:spMkLst>
            <pc:docMk/>
            <pc:sldMk cId="518961279" sldId="261"/>
            <ac:spMk id="7" creationId="{29F43269-D7AB-9B93-167F-50C618B0B258}"/>
          </ac:spMkLst>
        </pc:spChg>
        <pc:spChg chg="del mod">
          <ac:chgData name="Federico Matarazzo" userId="e13532053bcb3e05" providerId="LiveId" clId="{8A81A772-F1FA-4765-9411-572AAF05B820}" dt="2025-12-07T16:53:15.039" v="1706" actId="478"/>
          <ac:spMkLst>
            <pc:docMk/>
            <pc:sldMk cId="518961279" sldId="261"/>
            <ac:spMk id="8" creationId="{5B642DDE-A10B-FE81-1E5C-26C00AFD93D2}"/>
          </ac:spMkLst>
        </pc:spChg>
      </pc:sldChg>
      <pc:sldChg chg="delSp modSp mod">
        <pc:chgData name="Federico Matarazzo" userId="e13532053bcb3e05" providerId="LiveId" clId="{8A81A772-F1FA-4765-9411-572AAF05B820}" dt="2025-12-07T16:55:49.026" v="1809" actId="255"/>
        <pc:sldMkLst>
          <pc:docMk/>
          <pc:sldMk cId="3474622842" sldId="262"/>
        </pc:sldMkLst>
        <pc:spChg chg="mod">
          <ac:chgData name="Federico Matarazzo" userId="e13532053bcb3e05" providerId="LiveId" clId="{8A81A772-F1FA-4765-9411-572AAF05B820}" dt="2025-12-07T16:26:22.813" v="651" actId="790"/>
          <ac:spMkLst>
            <pc:docMk/>
            <pc:sldMk cId="3474622842" sldId="262"/>
            <ac:spMk id="2" creationId="{BE474644-789E-8CE1-56F6-2CE74823F027}"/>
          </ac:spMkLst>
        </pc:spChg>
        <pc:spChg chg="mod">
          <ac:chgData name="Federico Matarazzo" userId="e13532053bcb3e05" providerId="LiveId" clId="{8A81A772-F1FA-4765-9411-572AAF05B820}" dt="2025-12-07T16:55:49.026" v="1809" actId="255"/>
          <ac:spMkLst>
            <pc:docMk/>
            <pc:sldMk cId="3474622842" sldId="262"/>
            <ac:spMk id="4" creationId="{C89BB93B-D152-48D8-E536-C8765044532F}"/>
          </ac:spMkLst>
        </pc:spChg>
        <pc:spChg chg="del mod">
          <ac:chgData name="Federico Matarazzo" userId="e13532053bcb3e05" providerId="LiveId" clId="{8A81A772-F1FA-4765-9411-572AAF05B820}" dt="2025-12-07T16:54:04.679" v="1769" actId="478"/>
          <ac:spMkLst>
            <pc:docMk/>
            <pc:sldMk cId="3474622842" sldId="262"/>
            <ac:spMk id="8" creationId="{456640F4-247E-8BDC-5C36-05F7A05AB08A}"/>
          </ac:spMkLst>
        </pc:spChg>
        <pc:spChg chg="del mod">
          <ac:chgData name="Federico Matarazzo" userId="e13532053bcb3e05" providerId="LiveId" clId="{8A81A772-F1FA-4765-9411-572AAF05B820}" dt="2025-12-07T16:54:05.431" v="1771" actId="478"/>
          <ac:spMkLst>
            <pc:docMk/>
            <pc:sldMk cId="3474622842" sldId="262"/>
            <ac:spMk id="9" creationId="{2C15DF6A-5F58-D1B9-C0E1-8C8D08BD0A34}"/>
          </ac:spMkLst>
        </pc:spChg>
      </pc:sldChg>
      <pc:sldChg chg="delSp modSp mod">
        <pc:chgData name="Federico Matarazzo" userId="e13532053bcb3e05" providerId="LiveId" clId="{8A81A772-F1FA-4765-9411-572AAF05B820}" dt="2025-12-07T16:59:22.137" v="1894" actId="6549"/>
        <pc:sldMkLst>
          <pc:docMk/>
          <pc:sldMk cId="428839024" sldId="263"/>
        </pc:sldMkLst>
        <pc:spChg chg="mod">
          <ac:chgData name="Federico Matarazzo" userId="e13532053bcb3e05" providerId="LiveId" clId="{8A81A772-F1FA-4765-9411-572AAF05B820}" dt="2025-12-07T16:26:22.813" v="651" actId="790"/>
          <ac:spMkLst>
            <pc:docMk/>
            <pc:sldMk cId="428839024" sldId="263"/>
            <ac:spMk id="2" creationId="{3C7E0B3D-15FE-E232-892C-EF6177AAB194}"/>
          </ac:spMkLst>
        </pc:spChg>
        <pc:spChg chg="mod">
          <ac:chgData name="Federico Matarazzo" userId="e13532053bcb3e05" providerId="LiveId" clId="{8A81A772-F1FA-4765-9411-572AAF05B820}" dt="2025-12-07T16:59:06.593" v="1891" actId="1076"/>
          <ac:spMkLst>
            <pc:docMk/>
            <pc:sldMk cId="428839024" sldId="263"/>
            <ac:spMk id="8" creationId="{A853B0FF-5776-7598-3707-3DBC8A680D8C}"/>
          </ac:spMkLst>
        </pc:spChg>
        <pc:spChg chg="del mod">
          <ac:chgData name="Federico Matarazzo" userId="e13532053bcb3e05" providerId="LiveId" clId="{8A81A772-F1FA-4765-9411-572AAF05B820}" dt="2025-12-07T16:59:12.383" v="1892" actId="478"/>
          <ac:spMkLst>
            <pc:docMk/>
            <pc:sldMk cId="428839024" sldId="263"/>
            <ac:spMk id="9" creationId="{3B585571-9DF2-BC5A-4CE7-D879D7621784}"/>
          </ac:spMkLst>
        </pc:spChg>
        <pc:graphicFrameChg chg="mod modGraphic">
          <ac:chgData name="Federico Matarazzo" userId="e13532053bcb3e05" providerId="LiveId" clId="{8A81A772-F1FA-4765-9411-572AAF05B820}" dt="2025-12-07T16:59:22.137" v="1894" actId="6549"/>
          <ac:graphicFrameMkLst>
            <pc:docMk/>
            <pc:sldMk cId="428839024" sldId="263"/>
            <ac:graphicFrameMk id="7" creationId="{AFDBF73F-A1FA-2344-B609-9CA34D4FAAB0}"/>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08FAE-A669-3E63-9FE2-463A26C070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C536D8-08D4-01F1-40B1-F8CE33E4A5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9BF056-1334-6E96-E5D1-CAEB2123E4D5}"/>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5" name="Footer Placeholder 4">
            <a:extLst>
              <a:ext uri="{FF2B5EF4-FFF2-40B4-BE49-F238E27FC236}">
                <a16:creationId xmlns:a16="http://schemas.microsoft.com/office/drawing/2014/main" id="{2D73A473-D5CC-A2D6-0E4F-213581486C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F80703-0DE3-2C61-F987-3A6B4216866D}"/>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3291315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0BA62-623C-9176-A907-709307A136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CC7166F-51CE-51A9-7D17-4DF7BD67F1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C0A411-0A30-28A5-A57E-5FC40CBD2511}"/>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5" name="Footer Placeholder 4">
            <a:extLst>
              <a:ext uri="{FF2B5EF4-FFF2-40B4-BE49-F238E27FC236}">
                <a16:creationId xmlns:a16="http://schemas.microsoft.com/office/drawing/2014/main" id="{E9AA7015-28CF-C632-6DE1-15A98D4FFA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679723-C4CF-F37E-0E57-1F90F13E9F04}"/>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367301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D902238-9AEE-E203-2EC8-BFE47E16F11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07330C-C476-992F-7CA3-D9A004FAC0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A50474-4EBB-23B1-6216-AF4443E7A41A}"/>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5" name="Footer Placeholder 4">
            <a:extLst>
              <a:ext uri="{FF2B5EF4-FFF2-40B4-BE49-F238E27FC236}">
                <a16:creationId xmlns:a16="http://schemas.microsoft.com/office/drawing/2014/main" id="{0C57E064-7483-EAC8-8DEB-1F646A1579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8D6CDF-134C-E845-03C8-314A84F3FA0B}"/>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3853414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4EB89-EC62-F71B-AB57-916CBE1440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1F9E15-B22A-4383-0999-46F0D575A4D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28D502-E06A-5E68-24DC-E5D5C7A43CFB}"/>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5" name="Footer Placeholder 4">
            <a:extLst>
              <a:ext uri="{FF2B5EF4-FFF2-40B4-BE49-F238E27FC236}">
                <a16:creationId xmlns:a16="http://schemas.microsoft.com/office/drawing/2014/main" id="{833B8E8F-4EB8-AEEE-9C1E-30CC6A025F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6609B7-FE61-A65B-FFBC-91C71A3C4B8C}"/>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2917114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4DDCA-98C4-3189-DEE2-E59717C624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CEDAAF9-1650-AA75-D645-0CFED2845A2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4503631-2389-9F14-6059-07BA7FFDF5CF}"/>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5" name="Footer Placeholder 4">
            <a:extLst>
              <a:ext uri="{FF2B5EF4-FFF2-40B4-BE49-F238E27FC236}">
                <a16:creationId xmlns:a16="http://schemas.microsoft.com/office/drawing/2014/main" id="{6BC572B7-B743-B435-F813-3A01615122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DE395D-C524-6548-669C-74C57D92C970}"/>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3465838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C100B-D3DD-3B77-0041-6FDC0AEAB8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00F133-2675-68E5-4159-7E2CDA86605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35EB40A-B18F-7914-6904-2AB834724B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DF1C095-400E-9641-A480-E54BF12998B0}"/>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6" name="Footer Placeholder 5">
            <a:extLst>
              <a:ext uri="{FF2B5EF4-FFF2-40B4-BE49-F238E27FC236}">
                <a16:creationId xmlns:a16="http://schemas.microsoft.com/office/drawing/2014/main" id="{206A4F5D-C075-93C4-BAED-AF0331FF92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F79332-D8A4-22E6-A134-E92D656017A2}"/>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3990919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F22BF-CF7B-225D-F44B-0B47239DA99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F3BEAC2-E3D2-C041-55EE-7FED8E576A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152449-D51B-AC21-38FD-5479AD4C19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87C5A1-10A5-0786-DA1F-5F8EF36933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E124388-2143-BA4F-779C-0094F88D9E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ABFB565-2ECC-8614-AE38-3296B6EBEF9A}"/>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8" name="Footer Placeholder 7">
            <a:extLst>
              <a:ext uri="{FF2B5EF4-FFF2-40B4-BE49-F238E27FC236}">
                <a16:creationId xmlns:a16="http://schemas.microsoft.com/office/drawing/2014/main" id="{AE63A1CA-C77E-7CFE-F8CD-46018E54FA7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38B2299-B62D-1D66-C5DB-64C97C9A70B0}"/>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352643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2109A-D020-B48B-2923-93F6FBF745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3A9AA3B-6095-1C29-DB2F-1EC81E5DCCEE}"/>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4" name="Footer Placeholder 3">
            <a:extLst>
              <a:ext uri="{FF2B5EF4-FFF2-40B4-BE49-F238E27FC236}">
                <a16:creationId xmlns:a16="http://schemas.microsoft.com/office/drawing/2014/main" id="{BB07C5FE-22C7-0FB2-A7F3-3115EB2D430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56B631-4D58-37AB-E07A-903DBC1AB23D}"/>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2821651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C07EE9-CCC4-F3B0-3400-9BDD6F721F40}"/>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3" name="Footer Placeholder 2">
            <a:extLst>
              <a:ext uri="{FF2B5EF4-FFF2-40B4-BE49-F238E27FC236}">
                <a16:creationId xmlns:a16="http://schemas.microsoft.com/office/drawing/2014/main" id="{C9074C81-3FEE-E3C1-D504-1AE75D1173C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77675EF-CE9C-294E-5A88-4C38C18D556B}"/>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2836178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ED347-CAD4-7F1B-741E-CC3A01B2B8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C336EA2-9412-2AC7-4356-6036AD4B0E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5D84520-5627-485B-5037-E0728C9AC8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248EA2-D0E8-8EE5-16DC-8EC877086721}"/>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6" name="Footer Placeholder 5">
            <a:extLst>
              <a:ext uri="{FF2B5EF4-FFF2-40B4-BE49-F238E27FC236}">
                <a16:creationId xmlns:a16="http://schemas.microsoft.com/office/drawing/2014/main" id="{298382EB-3F35-D10C-359F-F9035967CB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CB394C-B1F7-4DE4-357C-A28767F68413}"/>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235726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35F9A-5C5F-5293-6182-0D2D8F8D37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9E28294-7B5D-99BE-74DA-53115F0374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0D75632-8FD7-2B4D-FF52-E8F9CFCEE2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D8AD8B-65CD-E982-4519-6BC57039A8B7}"/>
              </a:ext>
            </a:extLst>
          </p:cNvPr>
          <p:cNvSpPr>
            <a:spLocks noGrp="1"/>
          </p:cNvSpPr>
          <p:nvPr>
            <p:ph type="dt" sz="half" idx="10"/>
          </p:nvPr>
        </p:nvSpPr>
        <p:spPr/>
        <p:txBody>
          <a:bodyPr/>
          <a:lstStyle/>
          <a:p>
            <a:fld id="{E926C3F3-7F3A-419F-825F-CF9D4D6691BB}" type="datetimeFigureOut">
              <a:rPr lang="en-US" smtClean="0"/>
              <a:t>12/8/2025</a:t>
            </a:fld>
            <a:endParaRPr lang="en-US"/>
          </a:p>
        </p:txBody>
      </p:sp>
      <p:sp>
        <p:nvSpPr>
          <p:cNvPr id="6" name="Footer Placeholder 5">
            <a:extLst>
              <a:ext uri="{FF2B5EF4-FFF2-40B4-BE49-F238E27FC236}">
                <a16:creationId xmlns:a16="http://schemas.microsoft.com/office/drawing/2014/main" id="{43940119-D99C-7CD3-C03B-A9474B1425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7C9BAF-56A2-E430-E72C-1EDE960FC896}"/>
              </a:ext>
            </a:extLst>
          </p:cNvPr>
          <p:cNvSpPr>
            <a:spLocks noGrp="1"/>
          </p:cNvSpPr>
          <p:nvPr>
            <p:ph type="sldNum" sz="quarter" idx="12"/>
          </p:nvPr>
        </p:nvSpPr>
        <p:spPr/>
        <p:txBody>
          <a:bodyPr/>
          <a:lstStyle/>
          <a:p>
            <a:fld id="{E17E053B-F3DF-4B34-9F05-65D050D3B70A}" type="slidenum">
              <a:rPr lang="en-US" smtClean="0"/>
              <a:t>‹#›</a:t>
            </a:fld>
            <a:endParaRPr lang="en-US"/>
          </a:p>
        </p:txBody>
      </p:sp>
    </p:spTree>
    <p:extLst>
      <p:ext uri="{BB962C8B-B14F-4D97-AF65-F5344CB8AC3E}">
        <p14:creationId xmlns:p14="http://schemas.microsoft.com/office/powerpoint/2010/main" val="61284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68FE11-D38A-170E-57F9-CAB1710C15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F8D0AB-3FA8-CEB3-563D-4C6D82802B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A594F0-13C3-1A2F-BB96-5EC4106248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926C3F3-7F3A-419F-825F-CF9D4D6691BB}" type="datetimeFigureOut">
              <a:rPr lang="en-US" smtClean="0"/>
              <a:t>12/8/2025</a:t>
            </a:fld>
            <a:endParaRPr lang="en-US"/>
          </a:p>
        </p:txBody>
      </p:sp>
      <p:sp>
        <p:nvSpPr>
          <p:cNvPr id="5" name="Footer Placeholder 4">
            <a:extLst>
              <a:ext uri="{FF2B5EF4-FFF2-40B4-BE49-F238E27FC236}">
                <a16:creationId xmlns:a16="http://schemas.microsoft.com/office/drawing/2014/main" id="{1805CB6B-D1D8-79FA-D5FA-F66D6AA872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B421418-C922-F9E4-6B25-1736CAD58A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17E053B-F3DF-4B34-9F05-65D050D3B70A}" type="slidenum">
              <a:rPr lang="en-US" smtClean="0"/>
              <a:t>‹#›</a:t>
            </a:fld>
            <a:endParaRPr lang="en-US"/>
          </a:p>
        </p:txBody>
      </p:sp>
    </p:spTree>
    <p:extLst>
      <p:ext uri="{BB962C8B-B14F-4D97-AF65-F5344CB8AC3E}">
        <p14:creationId xmlns:p14="http://schemas.microsoft.com/office/powerpoint/2010/main" val="1718631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2" name="Title 1">
            <a:extLst>
              <a:ext uri="{FF2B5EF4-FFF2-40B4-BE49-F238E27FC236}">
                <a16:creationId xmlns:a16="http://schemas.microsoft.com/office/drawing/2014/main" id="{00325665-9AB7-4516-E4AB-5EA669C5B893}"/>
              </a:ext>
            </a:extLst>
          </p:cNvPr>
          <p:cNvSpPr>
            <a:spLocks noGrp="1"/>
          </p:cNvSpPr>
          <p:nvPr>
            <p:ph type="ctrTitle"/>
          </p:nvPr>
        </p:nvSpPr>
        <p:spPr>
          <a:xfrm>
            <a:off x="1314824" y="735106"/>
            <a:ext cx="10053763" cy="2928470"/>
          </a:xfrm>
        </p:spPr>
        <p:txBody>
          <a:bodyPr anchor="b">
            <a:normAutofit/>
          </a:bodyPr>
          <a:lstStyle/>
          <a:p>
            <a:pPr algn="l"/>
            <a:r>
              <a:rPr lang="en-US" sz="4800" noProof="0" dirty="0">
                <a:solidFill>
                  <a:srgbClr val="FFFFFF"/>
                </a:solidFill>
              </a:rPr>
              <a:t>HWT “Literature” </a:t>
            </a:r>
            <a:br>
              <a:rPr lang="en-US" sz="4800" noProof="0" dirty="0">
                <a:solidFill>
                  <a:srgbClr val="FFFFFF"/>
                </a:solidFill>
              </a:rPr>
            </a:br>
            <a:r>
              <a:rPr lang="en-US" sz="4800" noProof="0" dirty="0">
                <a:solidFill>
                  <a:srgbClr val="FFFFFF"/>
                </a:solidFill>
              </a:rPr>
              <a:t>Status Report</a:t>
            </a:r>
          </a:p>
        </p:txBody>
      </p:sp>
      <p:sp>
        <p:nvSpPr>
          <p:cNvPr id="3" name="Subtitle 2">
            <a:extLst>
              <a:ext uri="{FF2B5EF4-FFF2-40B4-BE49-F238E27FC236}">
                <a16:creationId xmlns:a16="http://schemas.microsoft.com/office/drawing/2014/main" id="{20D7FC2F-B7BE-6E92-7D1D-1A3678597798}"/>
              </a:ext>
            </a:extLst>
          </p:cNvPr>
          <p:cNvSpPr>
            <a:spLocks noGrp="1"/>
          </p:cNvSpPr>
          <p:nvPr>
            <p:ph type="subTitle" idx="1"/>
          </p:nvPr>
        </p:nvSpPr>
        <p:spPr>
          <a:xfrm>
            <a:off x="1350682" y="4870824"/>
            <a:ext cx="10005951" cy="1458258"/>
          </a:xfrm>
        </p:spPr>
        <p:txBody>
          <a:bodyPr anchor="ctr">
            <a:normAutofit/>
          </a:bodyPr>
          <a:lstStyle/>
          <a:p>
            <a:pPr algn="l"/>
            <a:r>
              <a:rPr lang="en-US" u="sng" noProof="0" dirty="0"/>
              <a:t>GRE/TF-GP 5</a:t>
            </a:r>
            <a:r>
              <a:rPr lang="en-US" u="sng" baseline="30000" noProof="0" dirty="0"/>
              <a:t>th</a:t>
            </a:r>
            <a:r>
              <a:rPr lang="en-US" u="sng" noProof="0" dirty="0"/>
              <a:t> session </a:t>
            </a:r>
          </a:p>
          <a:p>
            <a:pPr algn="l"/>
            <a:r>
              <a:rPr lang="en-US" i="1" noProof="0" dirty="0"/>
              <a:t>9 December 2025</a:t>
            </a:r>
          </a:p>
        </p:txBody>
      </p:sp>
      <p:sp>
        <p:nvSpPr>
          <p:cNvPr id="4" name="CasellaDiTesto 3">
            <a:extLst>
              <a:ext uri="{FF2B5EF4-FFF2-40B4-BE49-F238E27FC236}">
                <a16:creationId xmlns:a16="http://schemas.microsoft.com/office/drawing/2014/main" id="{A9F7F4F5-3E59-FA56-2111-4E637AC971E6}"/>
              </a:ext>
            </a:extLst>
          </p:cNvPr>
          <p:cNvSpPr txBox="1"/>
          <p:nvPr/>
        </p:nvSpPr>
        <p:spPr>
          <a:xfrm>
            <a:off x="9572794" y="528918"/>
            <a:ext cx="2036520" cy="523220"/>
          </a:xfrm>
          <a:prstGeom prst="rect">
            <a:avLst/>
          </a:prstGeom>
          <a:noFill/>
        </p:spPr>
        <p:txBody>
          <a:bodyPr wrap="none" rtlCol="0">
            <a:spAutoFit/>
          </a:bodyPr>
          <a:lstStyle/>
          <a:p>
            <a:r>
              <a:rPr lang="en-US" sz="2800" b="1" noProof="0" dirty="0">
                <a:solidFill>
                  <a:srgbClr val="FFFF00"/>
                </a:solidFill>
              </a:rPr>
              <a:t>TFGP-05-09</a:t>
            </a:r>
          </a:p>
        </p:txBody>
      </p:sp>
    </p:spTree>
    <p:extLst>
      <p:ext uri="{BB962C8B-B14F-4D97-AF65-F5344CB8AC3E}">
        <p14:creationId xmlns:p14="http://schemas.microsoft.com/office/powerpoint/2010/main" val="2882757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79E6D6-F5E7-8C86-7890-17789D6CC7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7489D0-58C6-D924-FF35-655DA5A98032}"/>
              </a:ext>
            </a:extLst>
          </p:cNvPr>
          <p:cNvSpPr txBox="1">
            <a:spLocks/>
          </p:cNvSpPr>
          <p:nvPr/>
        </p:nvSpPr>
        <p:spPr>
          <a:xfrm>
            <a:off x="394855" y="235672"/>
            <a:ext cx="9144000" cy="6995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noProof="0" dirty="0"/>
              <a:t>Status of the activity so far</a:t>
            </a:r>
          </a:p>
        </p:txBody>
      </p:sp>
      <p:sp>
        <p:nvSpPr>
          <p:cNvPr id="4" name="Title 1">
            <a:extLst>
              <a:ext uri="{FF2B5EF4-FFF2-40B4-BE49-F238E27FC236}">
                <a16:creationId xmlns:a16="http://schemas.microsoft.com/office/drawing/2014/main" id="{D8741FBC-9394-DE4B-139D-73939078404A}"/>
              </a:ext>
            </a:extLst>
          </p:cNvPr>
          <p:cNvSpPr txBox="1">
            <a:spLocks/>
          </p:cNvSpPr>
          <p:nvPr/>
        </p:nvSpPr>
        <p:spPr>
          <a:xfrm>
            <a:off x="394855" y="1349206"/>
            <a:ext cx="10654146" cy="362021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000" noProof="0" dirty="0"/>
              <a:t>The HWT held a total of 5 meetings in 2025, and examined the following literature material during :</a:t>
            </a:r>
          </a:p>
          <a:p>
            <a:pPr algn="just"/>
            <a:endParaRPr lang="en-US" sz="2000" noProof="0" dirty="0"/>
          </a:p>
          <a:p>
            <a:pPr algn="just">
              <a:spcBef>
                <a:spcPts val="300"/>
              </a:spcBef>
            </a:pPr>
            <a:r>
              <a:rPr lang="en-US" sz="1600" noProof="0" dirty="0"/>
              <a:t>#13 	Nighttime Traffic Glare Analysis by Measurements and new Statistical Evaluations  (ADAC, March 2025)</a:t>
            </a:r>
          </a:p>
          <a:p>
            <a:pPr algn="just">
              <a:spcBef>
                <a:spcPts val="300"/>
              </a:spcBef>
            </a:pPr>
            <a:r>
              <a:rPr lang="en-US" sz="1600" noProof="0" dirty="0"/>
              <a:t>#16 	Glare from Headlamps on Wet Roads and the Potential to Increase Road Safety (ADAC, March 2025)</a:t>
            </a:r>
          </a:p>
          <a:p>
            <a:pPr algn="just">
              <a:spcBef>
                <a:spcPts val="300"/>
              </a:spcBef>
            </a:pPr>
            <a:r>
              <a:rPr lang="en-US" sz="1600" noProof="0" dirty="0"/>
              <a:t>#19 	How glare is regulated and should be regulated in UN ECE Regulations (ADAC, March 2025)</a:t>
            </a:r>
          </a:p>
          <a:p>
            <a:pPr algn="just">
              <a:spcBef>
                <a:spcPts val="300"/>
              </a:spcBef>
            </a:pPr>
            <a:r>
              <a:rPr lang="en-US" sz="1600" noProof="0" dirty="0"/>
              <a:t>Ref.08 	The Persistence of Headlight Glare as a Problem for the Driving Public</a:t>
            </a:r>
          </a:p>
          <a:p>
            <a:pPr algn="just">
              <a:spcBef>
                <a:spcPts val="300"/>
              </a:spcBef>
            </a:pPr>
            <a:r>
              <a:rPr lang="en-US" sz="1600" noProof="0" dirty="0"/>
              <a:t>Ref.09	Why is Headlight Glare Such a Persistent Problem for the Driving Public? A Review</a:t>
            </a:r>
          </a:p>
          <a:p>
            <a:pPr algn="just">
              <a:spcBef>
                <a:spcPts val="300"/>
              </a:spcBef>
            </a:pPr>
            <a:r>
              <a:rPr lang="en-US" sz="1600" noProof="0" dirty="0"/>
              <a:t>Ref.10	Headlamp Glare Complaints: Why are they rising?</a:t>
            </a:r>
          </a:p>
          <a:p>
            <a:pPr algn="just">
              <a:spcBef>
                <a:spcPts val="300"/>
              </a:spcBef>
            </a:pPr>
            <a:r>
              <a:rPr lang="en-US" sz="1600" noProof="0" dirty="0"/>
              <a:t>Ref.28	Recommendations for Dimming Headlamps through AFS</a:t>
            </a:r>
          </a:p>
          <a:p>
            <a:pPr algn="just">
              <a:spcBef>
                <a:spcPts val="300"/>
              </a:spcBef>
            </a:pPr>
            <a:r>
              <a:rPr lang="en-US" sz="1600" noProof="0" dirty="0"/>
              <a:t>Ref.29	Glare from vehicle headlights in night-time traffic </a:t>
            </a:r>
          </a:p>
          <a:p>
            <a:pPr algn="just">
              <a:spcBef>
                <a:spcPts val="300"/>
              </a:spcBef>
            </a:pPr>
            <a:r>
              <a:rPr lang="en-US" sz="1600" noProof="0" dirty="0"/>
              <a:t>Ref.30	New Studies about the Influence of Small Light Emitting Areas on Headlamp Glare</a:t>
            </a:r>
          </a:p>
          <a:p>
            <a:pPr algn="just">
              <a:spcBef>
                <a:spcPts val="300"/>
              </a:spcBef>
            </a:pPr>
            <a:r>
              <a:rPr lang="en-US" sz="1600" noProof="0" dirty="0"/>
              <a:t>Ref.31	Field Study: Discomfort Glare of Headlamps with Small Light Emitting Areas</a:t>
            </a:r>
          </a:p>
          <a:p>
            <a:pPr algn="just">
              <a:spcBef>
                <a:spcPts val="300"/>
              </a:spcBef>
            </a:pPr>
            <a:r>
              <a:rPr lang="en-US" sz="1600" noProof="0" dirty="0"/>
              <a:t>Ref.32	Requirements and evaluation methods for adaptive glare-free low beam headlights on reflective road surfaces </a:t>
            </a:r>
          </a:p>
          <a:p>
            <a:pPr algn="just">
              <a:spcBef>
                <a:spcPts val="300"/>
              </a:spcBef>
            </a:pPr>
            <a:r>
              <a:rPr lang="en-US" sz="1600" noProof="0" dirty="0"/>
              <a:t>Ref.33	CITA Recommendation n25 Headlamp Alignment Testing in Vehicle Inspection</a:t>
            </a:r>
          </a:p>
          <a:p>
            <a:pPr algn="just">
              <a:spcBef>
                <a:spcPts val="300"/>
              </a:spcBef>
            </a:pPr>
            <a:r>
              <a:rPr lang="en-US" sz="1600" noProof="0" dirty="0"/>
              <a:t>Ref.35 	Headlight glare in police-reported crash data: prevalence, contributing factors, and potential effects</a:t>
            </a:r>
          </a:p>
          <a:p>
            <a:pPr algn="just">
              <a:spcBef>
                <a:spcPts val="300"/>
              </a:spcBef>
            </a:pPr>
            <a:r>
              <a:rPr lang="en-US" sz="1600" noProof="0" dirty="0"/>
              <a:t>Ref.36	Glare from Vehicle Lighting on UK roads (Latest study from UK, 2025)</a:t>
            </a:r>
          </a:p>
          <a:p>
            <a:pPr algn="just"/>
            <a:endParaRPr lang="en-US" sz="1600" noProof="0" dirty="0"/>
          </a:p>
          <a:p>
            <a:pPr algn="just"/>
            <a:endParaRPr lang="en-US" sz="1600" noProof="0" dirty="0"/>
          </a:p>
          <a:p>
            <a:pPr algn="just"/>
            <a:endParaRPr lang="en-US" sz="1600" noProof="0" dirty="0"/>
          </a:p>
          <a:p>
            <a:pPr algn="just"/>
            <a:endParaRPr lang="en-US" sz="1600" noProof="0" dirty="0"/>
          </a:p>
          <a:p>
            <a:pPr algn="just"/>
            <a:r>
              <a:rPr lang="en-US" sz="1600" noProof="0" dirty="0"/>
              <a:t>	</a:t>
            </a:r>
          </a:p>
        </p:txBody>
      </p:sp>
      <p:pic>
        <p:nvPicPr>
          <p:cNvPr id="6" name="Picture 5">
            <a:extLst>
              <a:ext uri="{FF2B5EF4-FFF2-40B4-BE49-F238E27FC236}">
                <a16:creationId xmlns:a16="http://schemas.microsoft.com/office/drawing/2014/main" id="{D36458E3-4782-3992-EFB0-DF40A58C8DC8}"/>
              </a:ext>
            </a:extLst>
          </p:cNvPr>
          <p:cNvPicPr>
            <a:picLocks noChangeAspect="1"/>
          </p:cNvPicPr>
          <p:nvPr/>
        </p:nvPicPr>
        <p:blipFill>
          <a:blip r:embed="rId2"/>
          <a:stretch>
            <a:fillRect/>
          </a:stretch>
        </p:blipFill>
        <p:spPr>
          <a:xfrm>
            <a:off x="-1" y="5960807"/>
            <a:ext cx="12192001" cy="904068"/>
          </a:xfrm>
          <a:prstGeom prst="rect">
            <a:avLst/>
          </a:prstGeom>
        </p:spPr>
      </p:pic>
      <p:sp>
        <p:nvSpPr>
          <p:cNvPr id="7" name="Title 1">
            <a:extLst>
              <a:ext uri="{FF2B5EF4-FFF2-40B4-BE49-F238E27FC236}">
                <a16:creationId xmlns:a16="http://schemas.microsoft.com/office/drawing/2014/main" id="{F97E4533-75CA-AD12-5801-08FCA41147D0}"/>
              </a:ext>
            </a:extLst>
          </p:cNvPr>
          <p:cNvSpPr txBox="1">
            <a:spLocks/>
          </p:cNvSpPr>
          <p:nvPr/>
        </p:nvSpPr>
        <p:spPr>
          <a:xfrm>
            <a:off x="6157409" y="6265920"/>
            <a:ext cx="4492257" cy="47923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noProof="0" dirty="0">
                <a:solidFill>
                  <a:schemeClr val="bg1"/>
                </a:solidFill>
              </a:rPr>
              <a:t>Outcome of the examination (next page)</a:t>
            </a:r>
          </a:p>
        </p:txBody>
      </p:sp>
      <p:sp>
        <p:nvSpPr>
          <p:cNvPr id="8" name="Arrow: Right 7">
            <a:extLst>
              <a:ext uri="{FF2B5EF4-FFF2-40B4-BE49-F238E27FC236}">
                <a16:creationId xmlns:a16="http://schemas.microsoft.com/office/drawing/2014/main" id="{F6D7F073-084F-AB47-2A45-C72DAF1A9536}"/>
              </a:ext>
            </a:extLst>
          </p:cNvPr>
          <p:cNvSpPr/>
          <p:nvPr/>
        </p:nvSpPr>
        <p:spPr>
          <a:xfrm>
            <a:off x="10649666" y="6100920"/>
            <a:ext cx="1326911" cy="689452"/>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401319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7E25C6-FC15-41B6-0EA7-871B8415DB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2CDD2C-23FE-4060-34D6-3070D7A62DA2}"/>
              </a:ext>
            </a:extLst>
          </p:cNvPr>
          <p:cNvSpPr txBox="1">
            <a:spLocks/>
          </p:cNvSpPr>
          <p:nvPr/>
        </p:nvSpPr>
        <p:spPr>
          <a:xfrm>
            <a:off x="394854" y="235672"/>
            <a:ext cx="11200245" cy="6995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noProof="0" dirty="0"/>
              <a:t>Preliminary outcome of the examination</a:t>
            </a:r>
          </a:p>
        </p:txBody>
      </p:sp>
      <p:sp>
        <p:nvSpPr>
          <p:cNvPr id="4" name="Title 1">
            <a:extLst>
              <a:ext uri="{FF2B5EF4-FFF2-40B4-BE49-F238E27FC236}">
                <a16:creationId xmlns:a16="http://schemas.microsoft.com/office/drawing/2014/main" id="{2BD003CE-4283-0325-54F2-9B8EC05286D3}"/>
              </a:ext>
            </a:extLst>
          </p:cNvPr>
          <p:cNvSpPr txBox="1">
            <a:spLocks/>
          </p:cNvSpPr>
          <p:nvPr/>
        </p:nvSpPr>
        <p:spPr>
          <a:xfrm>
            <a:off x="394855" y="935181"/>
            <a:ext cx="10654146" cy="502314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gn="just">
              <a:spcBef>
                <a:spcPts val="600"/>
              </a:spcBef>
              <a:buAutoNum type="arabicPeriod"/>
            </a:pPr>
            <a:r>
              <a:rPr lang="en-US" sz="1900" b="1" noProof="0" dirty="0"/>
              <a:t>Illuminance and Contrast Reduction</a:t>
            </a:r>
            <a:r>
              <a:rPr lang="en-US" sz="1900" noProof="0" dirty="0"/>
              <a:t>: Glare is fundamentally understood as the reduction of contrast due to scattered light (disability glare), and the glare illuminance on the eye is the most important parameter. High illuminance levels are identified as the key cause of strong glare.</a:t>
            </a:r>
          </a:p>
          <a:p>
            <a:pPr marL="457200" indent="-457200" algn="just">
              <a:spcBef>
                <a:spcPts val="600"/>
              </a:spcBef>
              <a:buFont typeface="+mj-lt"/>
              <a:buAutoNum type="arabicPeriod"/>
            </a:pPr>
            <a:r>
              <a:rPr lang="en-US" sz="1900" b="1" noProof="0" dirty="0"/>
              <a:t>Aiming and Vehicle Dynamics</a:t>
            </a:r>
            <a:r>
              <a:rPr lang="en-US" sz="1900" noProof="0" dirty="0"/>
              <a:t>: The failure to maintain correct headlamp aiming, especially due to vehicle pitch and roll movements in dynamic traffic, is repeatedly mentioned as a primary mechanism by which excessive glare reaches oncoming drivers.</a:t>
            </a:r>
          </a:p>
          <a:p>
            <a:pPr marL="457200" indent="-457200" algn="just">
              <a:spcBef>
                <a:spcPts val="600"/>
              </a:spcBef>
              <a:buFont typeface="+mj-lt"/>
              <a:buAutoNum type="arabicPeriod"/>
            </a:pPr>
            <a:r>
              <a:rPr lang="en-US" sz="1900" b="1" noProof="0" dirty="0"/>
              <a:t>Light Source Characteristics (</a:t>
            </a:r>
            <a:r>
              <a:rPr lang="en-US" sz="1900" b="1" noProof="0" dirty="0" err="1"/>
              <a:t>Colour</a:t>
            </a:r>
            <a:r>
              <a:rPr lang="en-US" sz="1900" b="1" noProof="0" dirty="0"/>
              <a:t>/Wavelength)</a:t>
            </a:r>
            <a:r>
              <a:rPr lang="en-US" sz="1900" noProof="0" dirty="0"/>
              <a:t>: The shift toward bluer/shorter-wavelength light (associated with gas discharge and certain LED systems) is linked to an increase in psychological or discomfort glare.</a:t>
            </a:r>
          </a:p>
          <a:p>
            <a:pPr marL="457200" indent="-457200" algn="just">
              <a:spcBef>
                <a:spcPts val="600"/>
              </a:spcBef>
              <a:buFont typeface="+mj-lt"/>
              <a:buAutoNum type="arabicPeriod"/>
            </a:pPr>
            <a:r>
              <a:rPr lang="en-US" sz="1900" b="1" noProof="0" dirty="0"/>
              <a:t>Age and Sensitivity</a:t>
            </a:r>
            <a:r>
              <a:rPr lang="en-US" sz="1900" noProof="0" dirty="0"/>
              <a:t>: The increased sensitivity of older drivers and their prolonged readaptation time following exposure to glare is a critical and recurring human factor.</a:t>
            </a:r>
          </a:p>
          <a:p>
            <a:pPr marL="457200" indent="-457200" algn="just">
              <a:spcBef>
                <a:spcPts val="600"/>
              </a:spcBef>
              <a:buFont typeface="+mj-lt"/>
              <a:buAutoNum type="arabicPeriod"/>
            </a:pPr>
            <a:r>
              <a:rPr lang="en-US" sz="1900" b="1" noProof="0" dirty="0"/>
              <a:t>Regulatory Gaps and Real-World Conditions</a:t>
            </a:r>
            <a:r>
              <a:rPr lang="en-US" sz="1900" noProof="0" dirty="0"/>
              <a:t>: current photometrical standards and type approval regulations are insufficient because they do not account for the wide range of real-world driving conditions, road geometry, or dynamic vehicle movements.</a:t>
            </a:r>
          </a:p>
          <a:p>
            <a:pPr marL="457200" indent="-457200" algn="just">
              <a:spcBef>
                <a:spcPts val="600"/>
              </a:spcBef>
              <a:buFont typeface="+mj-lt"/>
              <a:buAutoNum type="arabicPeriod"/>
            </a:pPr>
            <a:r>
              <a:rPr lang="en-US" sz="1900" b="1" noProof="0" dirty="0"/>
              <a:t>Adaptive Lighting Technology</a:t>
            </a:r>
            <a:r>
              <a:rPr lang="en-US" sz="1900" noProof="0" dirty="0"/>
              <a:t>: Adaptive lighting systems (such as Adaptive Driving Beam (ADB) or dynamic masking) are evaluated as the primary technological solution to mitigate glare in challenging conditions, especially on wet roads or curves.</a:t>
            </a:r>
          </a:p>
        </p:txBody>
      </p:sp>
      <p:pic>
        <p:nvPicPr>
          <p:cNvPr id="5" name="Picture 4">
            <a:extLst>
              <a:ext uri="{FF2B5EF4-FFF2-40B4-BE49-F238E27FC236}">
                <a16:creationId xmlns:a16="http://schemas.microsoft.com/office/drawing/2014/main" id="{F439BFA5-914F-AA11-A4F3-7A2AC110011C}"/>
              </a:ext>
            </a:extLst>
          </p:cNvPr>
          <p:cNvPicPr>
            <a:picLocks noChangeAspect="1"/>
          </p:cNvPicPr>
          <p:nvPr/>
        </p:nvPicPr>
        <p:blipFill>
          <a:blip r:embed="rId2"/>
          <a:stretch>
            <a:fillRect/>
          </a:stretch>
        </p:blipFill>
        <p:spPr>
          <a:xfrm>
            <a:off x="0" y="5958328"/>
            <a:ext cx="12192000" cy="899671"/>
          </a:xfrm>
          <a:prstGeom prst="rect">
            <a:avLst/>
          </a:prstGeom>
        </p:spPr>
      </p:pic>
    </p:spTree>
    <p:extLst>
      <p:ext uri="{BB962C8B-B14F-4D97-AF65-F5344CB8AC3E}">
        <p14:creationId xmlns:p14="http://schemas.microsoft.com/office/powerpoint/2010/main" val="884157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1F54F-E8CF-AF94-8B33-1E77E1F33E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D71DA3-A4BA-F454-3AD3-6C7533EB624F}"/>
              </a:ext>
            </a:extLst>
          </p:cNvPr>
          <p:cNvSpPr txBox="1">
            <a:spLocks/>
          </p:cNvSpPr>
          <p:nvPr/>
        </p:nvSpPr>
        <p:spPr>
          <a:xfrm>
            <a:off x="394854" y="235672"/>
            <a:ext cx="10654145" cy="6995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noProof="0" dirty="0"/>
              <a:t>Additional observations</a:t>
            </a:r>
          </a:p>
        </p:txBody>
      </p:sp>
      <p:sp>
        <p:nvSpPr>
          <p:cNvPr id="4" name="Title 1">
            <a:extLst>
              <a:ext uri="{FF2B5EF4-FFF2-40B4-BE49-F238E27FC236}">
                <a16:creationId xmlns:a16="http://schemas.microsoft.com/office/drawing/2014/main" id="{606CCAF6-774A-8E1E-AC25-EFFB98E4D9E5}"/>
              </a:ext>
            </a:extLst>
          </p:cNvPr>
          <p:cNvSpPr txBox="1">
            <a:spLocks/>
          </p:cNvSpPr>
          <p:nvPr/>
        </p:nvSpPr>
        <p:spPr>
          <a:xfrm>
            <a:off x="394855" y="1336526"/>
            <a:ext cx="10654146" cy="418494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1" algn="just"/>
            <a:endParaRPr lang="en-US" sz="2000" noProof="0" dirty="0">
              <a:highlight>
                <a:srgbClr val="FFFF00"/>
              </a:highlight>
            </a:endParaRPr>
          </a:p>
        </p:txBody>
      </p:sp>
      <p:pic>
        <p:nvPicPr>
          <p:cNvPr id="5" name="Picture 4">
            <a:extLst>
              <a:ext uri="{FF2B5EF4-FFF2-40B4-BE49-F238E27FC236}">
                <a16:creationId xmlns:a16="http://schemas.microsoft.com/office/drawing/2014/main" id="{7D2D63C8-A2A7-1D2C-6425-18540CEDA5F9}"/>
              </a:ext>
            </a:extLst>
          </p:cNvPr>
          <p:cNvPicPr>
            <a:picLocks noChangeAspect="1"/>
          </p:cNvPicPr>
          <p:nvPr/>
        </p:nvPicPr>
        <p:blipFill>
          <a:blip r:embed="rId2"/>
          <a:stretch>
            <a:fillRect/>
          </a:stretch>
        </p:blipFill>
        <p:spPr>
          <a:xfrm>
            <a:off x="0" y="5958328"/>
            <a:ext cx="12192000" cy="899671"/>
          </a:xfrm>
          <a:prstGeom prst="rect">
            <a:avLst/>
          </a:prstGeom>
        </p:spPr>
      </p:pic>
      <p:sp>
        <p:nvSpPr>
          <p:cNvPr id="3" name="Title 1">
            <a:extLst>
              <a:ext uri="{FF2B5EF4-FFF2-40B4-BE49-F238E27FC236}">
                <a16:creationId xmlns:a16="http://schemas.microsoft.com/office/drawing/2014/main" id="{F08EDE3F-D339-F7B0-643D-3070207E5DBE}"/>
              </a:ext>
            </a:extLst>
          </p:cNvPr>
          <p:cNvSpPr txBox="1">
            <a:spLocks/>
          </p:cNvSpPr>
          <p:nvPr/>
        </p:nvSpPr>
        <p:spPr>
          <a:xfrm>
            <a:off x="394855" y="935181"/>
            <a:ext cx="10654146" cy="502314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457200" algn="just">
              <a:spcBef>
                <a:spcPts val="600"/>
              </a:spcBef>
              <a:buAutoNum type="arabicPeriod"/>
            </a:pPr>
            <a:r>
              <a:rPr lang="en-US" sz="2000" b="1" noProof="0" dirty="0"/>
              <a:t>Cut-off definition</a:t>
            </a:r>
            <a:r>
              <a:rPr lang="en-US" sz="2000" noProof="0" dirty="0"/>
              <a:t>: </a:t>
            </a:r>
            <a:r>
              <a:rPr lang="en-US" sz="2000" dirty="0"/>
              <a:t>the definition of cut-off should be improved to improve its assessment during PTI.</a:t>
            </a:r>
          </a:p>
          <a:p>
            <a:pPr marL="457200" indent="-457200" algn="just">
              <a:spcBef>
                <a:spcPts val="600"/>
              </a:spcBef>
              <a:buAutoNum type="arabicPeriod"/>
            </a:pPr>
            <a:r>
              <a:rPr lang="en-US" sz="2000" b="1" dirty="0"/>
              <a:t>The “Purkinje effect”</a:t>
            </a:r>
            <a:r>
              <a:rPr lang="en-US" sz="2000" dirty="0"/>
              <a:t>: the tendency of the human eye’s peak sensitivity to shift toward the blue-green part of the spectrum as light levels decrease, making reds appear darker and blues/greens relatively brighter at dusk or in dim light.</a:t>
            </a:r>
          </a:p>
          <a:p>
            <a:pPr marL="914400" lvl="1" indent="-457200" algn="just">
              <a:spcBef>
                <a:spcPts val="600"/>
              </a:spcBef>
              <a:buFont typeface="Wingdings" panose="05000000000000000000" pitchFamily="2" charset="2"/>
              <a:buChar char="Ø"/>
            </a:pPr>
            <a:r>
              <a:rPr lang="en-US" sz="2000" noProof="0" dirty="0"/>
              <a:t>In bright light (photopic vision), the eye is most sensitive to wavelengths around 555 nm (greenish‑yellow).</a:t>
            </a:r>
          </a:p>
          <a:p>
            <a:pPr marL="914400" lvl="1" indent="-457200" algn="just">
              <a:spcBef>
                <a:spcPts val="600"/>
              </a:spcBef>
              <a:buFont typeface="Wingdings" panose="05000000000000000000" pitchFamily="2" charset="2"/>
              <a:buChar char="Ø"/>
            </a:pPr>
            <a:r>
              <a:rPr lang="en-US" sz="2000" noProof="0" dirty="0"/>
              <a:t>In dim light (scotopic vision), the sensitivity peaks around 507 nm (blue‑green).</a:t>
            </a:r>
          </a:p>
          <a:p>
            <a:pPr marL="914400" lvl="1" indent="-457200" algn="just">
              <a:spcBef>
                <a:spcPts val="600"/>
              </a:spcBef>
              <a:buFont typeface="Wingdings" panose="05000000000000000000" pitchFamily="2" charset="2"/>
              <a:buChar char="Ø"/>
            </a:pPr>
            <a:r>
              <a:rPr lang="en-US" sz="2000" noProof="0" dirty="0"/>
              <a:t>During the transition (mesopic vision), both rods and cones contribute, causing a shift in perceived brightness toward shorter wavelengths.</a:t>
            </a:r>
          </a:p>
          <a:p>
            <a:pPr marL="1371600" lvl="2" indent="-457200" algn="just">
              <a:spcBef>
                <a:spcPts val="600"/>
              </a:spcBef>
              <a:buFont typeface="Wingdings" panose="05000000000000000000" pitchFamily="2" charset="2"/>
              <a:buChar char="Ø"/>
            </a:pPr>
            <a:r>
              <a:rPr lang="en-US" sz="2000" b="1" dirty="0"/>
              <a:t>In practice: Because of this phenomenon, LED headlights are perceived as 20% brighter than xenon headlights with similar light parameters.</a:t>
            </a:r>
          </a:p>
          <a:p>
            <a:pPr marL="457200" indent="-457200" algn="just">
              <a:spcBef>
                <a:spcPts val="600"/>
              </a:spcBef>
              <a:buFont typeface="+mj-lt"/>
              <a:buAutoNum type="arabicPeriod"/>
            </a:pPr>
            <a:r>
              <a:rPr lang="en-US" sz="2000" b="1" dirty="0"/>
              <a:t>Discomfort glare should not be neglected</a:t>
            </a:r>
            <a:r>
              <a:rPr lang="en-US" sz="2000" dirty="0"/>
              <a:t>: especially at night during long drive, constant discomfort may generate tiredness. Tiredness affects the psychological and physiological state of the driver, including how light is perceived.</a:t>
            </a:r>
            <a:endParaRPr lang="en-US" sz="2000" b="1" noProof="0" dirty="0"/>
          </a:p>
          <a:p>
            <a:pPr marL="457200" indent="-457200" algn="just">
              <a:spcBef>
                <a:spcPts val="600"/>
              </a:spcBef>
              <a:buAutoNum type="arabicPeriod"/>
            </a:pPr>
            <a:endParaRPr lang="en-US" sz="1900" noProof="0" dirty="0"/>
          </a:p>
        </p:txBody>
      </p:sp>
    </p:spTree>
    <p:extLst>
      <p:ext uri="{BB962C8B-B14F-4D97-AF65-F5344CB8AC3E}">
        <p14:creationId xmlns:p14="http://schemas.microsoft.com/office/powerpoint/2010/main" val="3634210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54BA8-DCCB-7318-4181-A1DB5C0BB8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92A983-8A81-0B00-DB0D-0CDA7063A53C}"/>
              </a:ext>
            </a:extLst>
          </p:cNvPr>
          <p:cNvSpPr txBox="1">
            <a:spLocks/>
          </p:cNvSpPr>
          <p:nvPr/>
        </p:nvSpPr>
        <p:spPr>
          <a:xfrm>
            <a:off x="394855" y="235672"/>
            <a:ext cx="9144000" cy="6995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noProof="0" dirty="0"/>
              <a:t>Investigation points</a:t>
            </a:r>
          </a:p>
        </p:txBody>
      </p:sp>
      <p:sp>
        <p:nvSpPr>
          <p:cNvPr id="4" name="Title 1">
            <a:extLst>
              <a:ext uri="{FF2B5EF4-FFF2-40B4-BE49-F238E27FC236}">
                <a16:creationId xmlns:a16="http://schemas.microsoft.com/office/drawing/2014/main" id="{678BD70C-3D9C-D766-7454-3F95FEAFE274}"/>
              </a:ext>
            </a:extLst>
          </p:cNvPr>
          <p:cNvSpPr txBox="1">
            <a:spLocks/>
          </p:cNvSpPr>
          <p:nvPr/>
        </p:nvSpPr>
        <p:spPr>
          <a:xfrm>
            <a:off x="2051049" y="1773381"/>
            <a:ext cx="8997951" cy="383366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spcBef>
                <a:spcPts val="600"/>
              </a:spcBef>
            </a:pPr>
            <a:r>
              <a:rPr lang="en-US" sz="2400" b="1" dirty="0"/>
              <a:t>Modern technologies</a:t>
            </a:r>
            <a:r>
              <a:rPr lang="en-US" sz="2400" dirty="0"/>
              <a:t>: Some studies were not made on LED, so it could be interesting to perform the same studies using modern technology.</a:t>
            </a:r>
          </a:p>
          <a:p>
            <a:pPr marL="342900" indent="-342900" algn="just">
              <a:spcBef>
                <a:spcPts val="600"/>
              </a:spcBef>
              <a:buFont typeface="Arial" panose="020B0604020202020204" pitchFamily="34" charset="0"/>
              <a:buChar char="•"/>
            </a:pPr>
            <a:endParaRPr lang="en-US" sz="2400" dirty="0"/>
          </a:p>
          <a:p>
            <a:pPr algn="just">
              <a:spcBef>
                <a:spcPts val="600"/>
              </a:spcBef>
            </a:pPr>
            <a:r>
              <a:rPr lang="en-US" sz="2400" dirty="0"/>
              <a:t>How much light is </a:t>
            </a:r>
            <a:r>
              <a:rPr lang="en-US" sz="2400" b="1" dirty="0"/>
              <a:t>too much</a:t>
            </a:r>
            <a:r>
              <a:rPr lang="en-US" sz="2400" dirty="0"/>
              <a:t>? </a:t>
            </a:r>
          </a:p>
          <a:p>
            <a:pPr marL="342900" indent="-342900" algn="just">
              <a:spcBef>
                <a:spcPts val="600"/>
              </a:spcBef>
              <a:buFont typeface="Arial" panose="020B0604020202020204" pitchFamily="34" charset="0"/>
              <a:buChar char="•"/>
            </a:pPr>
            <a:endParaRPr lang="en-US" sz="2400" dirty="0"/>
          </a:p>
          <a:p>
            <a:pPr algn="just">
              <a:spcBef>
                <a:spcPts val="600"/>
              </a:spcBef>
            </a:pPr>
            <a:r>
              <a:rPr lang="en-US" sz="2400" dirty="0"/>
              <a:t>How much light is </a:t>
            </a:r>
            <a:r>
              <a:rPr lang="en-US" sz="2400" b="1" dirty="0"/>
              <a:t>needed for safety</a:t>
            </a:r>
            <a:r>
              <a:rPr lang="en-US" sz="2400" dirty="0"/>
              <a:t>? </a:t>
            </a:r>
          </a:p>
        </p:txBody>
      </p:sp>
      <p:pic>
        <p:nvPicPr>
          <p:cNvPr id="5" name="Picture 4">
            <a:extLst>
              <a:ext uri="{FF2B5EF4-FFF2-40B4-BE49-F238E27FC236}">
                <a16:creationId xmlns:a16="http://schemas.microsoft.com/office/drawing/2014/main" id="{D01A7237-0BAC-3570-ADDD-518F8CDA0A87}"/>
              </a:ext>
            </a:extLst>
          </p:cNvPr>
          <p:cNvPicPr>
            <a:picLocks noChangeAspect="1"/>
          </p:cNvPicPr>
          <p:nvPr/>
        </p:nvPicPr>
        <p:blipFill>
          <a:blip r:embed="rId2"/>
          <a:stretch>
            <a:fillRect/>
          </a:stretch>
        </p:blipFill>
        <p:spPr>
          <a:xfrm>
            <a:off x="0" y="5958328"/>
            <a:ext cx="12192000" cy="899671"/>
          </a:xfrm>
          <a:prstGeom prst="rect">
            <a:avLst/>
          </a:prstGeom>
        </p:spPr>
      </p:pic>
      <p:sp>
        <p:nvSpPr>
          <p:cNvPr id="3" name="Arrow: Right 2">
            <a:extLst>
              <a:ext uri="{FF2B5EF4-FFF2-40B4-BE49-F238E27FC236}">
                <a16:creationId xmlns:a16="http://schemas.microsoft.com/office/drawing/2014/main" id="{22295BF3-D224-C1F9-A38E-B28069DCAB7A}"/>
              </a:ext>
            </a:extLst>
          </p:cNvPr>
          <p:cNvSpPr/>
          <p:nvPr/>
        </p:nvSpPr>
        <p:spPr>
          <a:xfrm>
            <a:off x="902417" y="1797468"/>
            <a:ext cx="900984" cy="650325"/>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noProof="0" dirty="0"/>
          </a:p>
        </p:txBody>
      </p:sp>
      <p:sp>
        <p:nvSpPr>
          <p:cNvPr id="7" name="Arrow: Right 6">
            <a:extLst>
              <a:ext uri="{FF2B5EF4-FFF2-40B4-BE49-F238E27FC236}">
                <a16:creationId xmlns:a16="http://schemas.microsoft.com/office/drawing/2014/main" id="{29F43269-D7AB-9B93-167F-50C618B0B258}"/>
              </a:ext>
            </a:extLst>
          </p:cNvPr>
          <p:cNvSpPr/>
          <p:nvPr/>
        </p:nvSpPr>
        <p:spPr>
          <a:xfrm>
            <a:off x="902417" y="2766954"/>
            <a:ext cx="900984" cy="650325"/>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noProof="0" dirty="0"/>
          </a:p>
        </p:txBody>
      </p:sp>
      <p:sp>
        <p:nvSpPr>
          <p:cNvPr id="6" name="Arrow: Right 5">
            <a:extLst>
              <a:ext uri="{FF2B5EF4-FFF2-40B4-BE49-F238E27FC236}">
                <a16:creationId xmlns:a16="http://schemas.microsoft.com/office/drawing/2014/main" id="{1101FDEA-3BC0-EC76-F9AC-1A53A6FA6D58}"/>
              </a:ext>
            </a:extLst>
          </p:cNvPr>
          <p:cNvSpPr/>
          <p:nvPr/>
        </p:nvSpPr>
        <p:spPr>
          <a:xfrm>
            <a:off x="902417" y="3942198"/>
            <a:ext cx="900984" cy="650325"/>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518961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833EF2-107F-DCA2-C1AF-3B5A0DCCC2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474644-789E-8CE1-56F6-2CE74823F027}"/>
              </a:ext>
            </a:extLst>
          </p:cNvPr>
          <p:cNvSpPr txBox="1">
            <a:spLocks/>
          </p:cNvSpPr>
          <p:nvPr/>
        </p:nvSpPr>
        <p:spPr>
          <a:xfrm>
            <a:off x="394855" y="235672"/>
            <a:ext cx="9144000" cy="6995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noProof="0" dirty="0"/>
              <a:t>Next Steps</a:t>
            </a:r>
          </a:p>
        </p:txBody>
      </p:sp>
      <p:sp>
        <p:nvSpPr>
          <p:cNvPr id="4" name="Title 1">
            <a:extLst>
              <a:ext uri="{FF2B5EF4-FFF2-40B4-BE49-F238E27FC236}">
                <a16:creationId xmlns:a16="http://schemas.microsoft.com/office/drawing/2014/main" id="{C89BB93B-D152-48D8-E536-C8765044532F}"/>
              </a:ext>
            </a:extLst>
          </p:cNvPr>
          <p:cNvSpPr txBox="1">
            <a:spLocks/>
          </p:cNvSpPr>
          <p:nvPr/>
        </p:nvSpPr>
        <p:spPr>
          <a:xfrm>
            <a:off x="467879" y="1170131"/>
            <a:ext cx="10566798" cy="320501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endParaRPr lang="en-US" sz="2400" noProof="0" dirty="0"/>
          </a:p>
          <a:p>
            <a:pPr marL="342900" indent="-342900" algn="just">
              <a:buFontTx/>
              <a:buChar char="-"/>
            </a:pPr>
            <a:endParaRPr lang="en-US" sz="2400" noProof="0" dirty="0"/>
          </a:p>
          <a:p>
            <a:pPr marL="457200" indent="-457200" algn="just">
              <a:lnSpc>
                <a:spcPct val="150000"/>
              </a:lnSpc>
              <a:buFont typeface="+mj-lt"/>
              <a:buAutoNum type="arabicPeriod"/>
            </a:pPr>
            <a:r>
              <a:rPr lang="en-US" sz="2400" noProof="0" dirty="0"/>
              <a:t>Merging of the inputs from the HWT Literature with those coming from GTB</a:t>
            </a:r>
          </a:p>
          <a:p>
            <a:pPr marL="457200" indent="-457200" algn="just">
              <a:lnSpc>
                <a:spcPct val="150000"/>
              </a:lnSpc>
              <a:buFont typeface="+mj-lt"/>
              <a:buAutoNum type="arabicPeriod"/>
            </a:pPr>
            <a:r>
              <a:rPr lang="en-US" sz="2400" noProof="0" dirty="0"/>
              <a:t>Identification of aspects:</a:t>
            </a:r>
          </a:p>
          <a:p>
            <a:pPr marL="800100" lvl="1" indent="-342900" algn="just">
              <a:lnSpc>
                <a:spcPct val="150000"/>
              </a:lnSpc>
              <a:buFontTx/>
              <a:buChar char="-"/>
            </a:pPr>
            <a:r>
              <a:rPr lang="en-US" sz="2400" noProof="0" dirty="0"/>
              <a:t>covered by the literature</a:t>
            </a:r>
          </a:p>
          <a:p>
            <a:pPr marL="800100" lvl="1" indent="-342900" algn="just">
              <a:lnSpc>
                <a:spcPct val="150000"/>
              </a:lnSpc>
              <a:buFontTx/>
              <a:buChar char="-"/>
            </a:pPr>
            <a:r>
              <a:rPr lang="en-US" sz="2400" noProof="0" dirty="0"/>
              <a:t>where further research is needed</a:t>
            </a:r>
            <a:endParaRPr lang="en-US" sz="2400" dirty="0"/>
          </a:p>
          <a:p>
            <a:pPr marL="457200" indent="-457200" algn="just">
              <a:lnSpc>
                <a:spcPct val="150000"/>
              </a:lnSpc>
              <a:buFont typeface="+mj-lt"/>
              <a:buAutoNum type="arabicPeriod"/>
            </a:pPr>
            <a:r>
              <a:rPr lang="en-US" sz="2400" dirty="0"/>
              <a:t>concrete actions to mitigate glare </a:t>
            </a:r>
          </a:p>
          <a:p>
            <a:pPr marL="457200" indent="-457200" algn="just">
              <a:lnSpc>
                <a:spcPct val="150000"/>
              </a:lnSpc>
              <a:buFont typeface="+mj-lt"/>
              <a:buAutoNum type="arabicPeriod"/>
            </a:pPr>
            <a:r>
              <a:rPr lang="en-US" sz="2400" dirty="0"/>
              <a:t>“who does it?”</a:t>
            </a:r>
            <a:endParaRPr lang="en-US" sz="2400" noProof="0" dirty="0"/>
          </a:p>
        </p:txBody>
      </p:sp>
      <p:pic>
        <p:nvPicPr>
          <p:cNvPr id="5" name="Picture 4">
            <a:extLst>
              <a:ext uri="{FF2B5EF4-FFF2-40B4-BE49-F238E27FC236}">
                <a16:creationId xmlns:a16="http://schemas.microsoft.com/office/drawing/2014/main" id="{C88B1D2A-35AB-3BDA-BB38-6558592E1AC2}"/>
              </a:ext>
            </a:extLst>
          </p:cNvPr>
          <p:cNvPicPr>
            <a:picLocks noChangeAspect="1"/>
          </p:cNvPicPr>
          <p:nvPr/>
        </p:nvPicPr>
        <p:blipFill>
          <a:blip r:embed="rId2"/>
          <a:stretch>
            <a:fillRect/>
          </a:stretch>
        </p:blipFill>
        <p:spPr>
          <a:xfrm>
            <a:off x="0" y="5958328"/>
            <a:ext cx="12192000" cy="899671"/>
          </a:xfrm>
          <a:prstGeom prst="rect">
            <a:avLst/>
          </a:prstGeom>
        </p:spPr>
      </p:pic>
    </p:spTree>
    <p:extLst>
      <p:ext uri="{BB962C8B-B14F-4D97-AF65-F5344CB8AC3E}">
        <p14:creationId xmlns:p14="http://schemas.microsoft.com/office/powerpoint/2010/main" val="3474622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85033-BB7D-D59D-F844-6BCF60416A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7E0B3D-15FE-E232-892C-EF6177AAB194}"/>
              </a:ext>
            </a:extLst>
          </p:cNvPr>
          <p:cNvSpPr txBox="1">
            <a:spLocks/>
          </p:cNvSpPr>
          <p:nvPr/>
        </p:nvSpPr>
        <p:spPr>
          <a:xfrm>
            <a:off x="394855" y="235672"/>
            <a:ext cx="9144000" cy="6995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noProof="0" dirty="0"/>
              <a:t>🗓️ </a:t>
            </a:r>
            <a:r>
              <a:rPr lang="en-US" b="1" noProof="0" dirty="0"/>
              <a:t>Timeline</a:t>
            </a:r>
          </a:p>
        </p:txBody>
      </p:sp>
      <p:pic>
        <p:nvPicPr>
          <p:cNvPr id="5" name="Picture 4">
            <a:extLst>
              <a:ext uri="{FF2B5EF4-FFF2-40B4-BE49-F238E27FC236}">
                <a16:creationId xmlns:a16="http://schemas.microsoft.com/office/drawing/2014/main" id="{8A380ED1-6D0A-EC2F-0F8C-325A1AE50155}"/>
              </a:ext>
            </a:extLst>
          </p:cNvPr>
          <p:cNvPicPr>
            <a:picLocks noChangeAspect="1"/>
          </p:cNvPicPr>
          <p:nvPr/>
        </p:nvPicPr>
        <p:blipFill>
          <a:blip r:embed="rId2"/>
          <a:stretch>
            <a:fillRect/>
          </a:stretch>
        </p:blipFill>
        <p:spPr>
          <a:xfrm>
            <a:off x="0" y="5958328"/>
            <a:ext cx="12192000" cy="899671"/>
          </a:xfrm>
          <a:prstGeom prst="rect">
            <a:avLst/>
          </a:prstGeom>
        </p:spPr>
      </p:pic>
      <p:graphicFrame>
        <p:nvGraphicFramePr>
          <p:cNvPr id="7" name="Table 6">
            <a:extLst>
              <a:ext uri="{FF2B5EF4-FFF2-40B4-BE49-F238E27FC236}">
                <a16:creationId xmlns:a16="http://schemas.microsoft.com/office/drawing/2014/main" id="{AFDBF73F-A1FA-2344-B609-9CA34D4FAAB0}"/>
              </a:ext>
            </a:extLst>
          </p:cNvPr>
          <p:cNvGraphicFramePr>
            <a:graphicFrameLocks noGrp="1"/>
          </p:cNvGraphicFramePr>
          <p:nvPr>
            <p:extLst>
              <p:ext uri="{D42A27DB-BD31-4B8C-83A1-F6EECF244321}">
                <p14:modId xmlns:p14="http://schemas.microsoft.com/office/powerpoint/2010/main" val="3910559072"/>
              </p:ext>
            </p:extLst>
          </p:nvPr>
        </p:nvGraphicFramePr>
        <p:xfrm>
          <a:off x="622300" y="838932"/>
          <a:ext cx="10172700" cy="5100782"/>
        </p:xfrm>
        <a:graphic>
          <a:graphicData uri="http://schemas.openxmlformats.org/drawingml/2006/table">
            <a:tbl>
              <a:tblPr firstRow="1" bandRow="1">
                <a:tableStyleId>{ED083AE6-46FA-4A59-8FB0-9F97EB10719F}</a:tableStyleId>
              </a:tblPr>
              <a:tblGrid>
                <a:gridCol w="5651500">
                  <a:extLst>
                    <a:ext uri="{9D8B030D-6E8A-4147-A177-3AD203B41FA5}">
                      <a16:colId xmlns:a16="http://schemas.microsoft.com/office/drawing/2014/main" val="939850512"/>
                    </a:ext>
                  </a:extLst>
                </a:gridCol>
                <a:gridCol w="4521200">
                  <a:extLst>
                    <a:ext uri="{9D8B030D-6E8A-4147-A177-3AD203B41FA5}">
                      <a16:colId xmlns:a16="http://schemas.microsoft.com/office/drawing/2014/main" val="1457692085"/>
                    </a:ext>
                  </a:extLst>
                </a:gridCol>
              </a:tblGrid>
              <a:tr h="331865">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noProof="0" dirty="0"/>
                        <a:t>2025</a:t>
                      </a: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p>
                  </a:txBody>
                  <a:tcPr/>
                </a:tc>
                <a:extLst>
                  <a:ext uri="{0D108BD9-81ED-4DB2-BD59-A6C34878D82A}">
                    <a16:rowId xmlns:a16="http://schemas.microsoft.com/office/drawing/2014/main" val="624285361"/>
                  </a:ext>
                </a:extLst>
              </a:tr>
              <a:tr h="3318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noProof="0" dirty="0"/>
                        <a:t>ADAC material examination</a:t>
                      </a:r>
                    </a:p>
                  </a:txBody>
                  <a:tcPr/>
                </a:tc>
                <a:tc>
                  <a:txBody>
                    <a:bodyPr/>
                    <a:lstStyle/>
                    <a:p>
                      <a:r>
                        <a:rPr lang="en-US" sz="1600" b="0" noProof="0" dirty="0"/>
                        <a:t>26 September 2025</a:t>
                      </a:r>
                    </a:p>
                  </a:txBody>
                  <a:tcPr/>
                </a:tc>
                <a:extLst>
                  <a:ext uri="{0D108BD9-81ED-4DB2-BD59-A6C34878D82A}">
                    <a16:rowId xmlns:a16="http://schemas.microsoft.com/office/drawing/2014/main" val="357755738"/>
                  </a:ext>
                </a:extLst>
              </a:tr>
              <a:tr h="3318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noProof="0" dirty="0"/>
                        <a:t>2</a:t>
                      </a:r>
                      <a:r>
                        <a:rPr lang="en-US" sz="1600" b="1" baseline="30000" noProof="0" dirty="0"/>
                        <a:t>nd</a:t>
                      </a:r>
                      <a:r>
                        <a:rPr lang="en-US" sz="1600" b="1" noProof="0" dirty="0"/>
                        <a:t> HWT meeting on ADAC material</a:t>
                      </a:r>
                    </a:p>
                  </a:txBody>
                  <a:tcPr/>
                </a:tc>
                <a:tc>
                  <a:txBody>
                    <a:bodyPr/>
                    <a:lstStyle/>
                    <a:p>
                      <a:r>
                        <a:rPr lang="en-US" sz="1600" noProof="0" dirty="0"/>
                        <a:t>2 October 2025</a:t>
                      </a:r>
                    </a:p>
                  </a:txBody>
                  <a:tcPr/>
                </a:tc>
                <a:extLst>
                  <a:ext uri="{0D108BD9-81ED-4DB2-BD59-A6C34878D82A}">
                    <a16:rowId xmlns:a16="http://schemas.microsoft.com/office/drawing/2014/main" val="348257330"/>
                  </a:ext>
                </a:extLst>
              </a:tr>
              <a:tr h="331865">
                <a:tc>
                  <a:txBody>
                    <a:bodyPr/>
                    <a:lstStyle/>
                    <a:p>
                      <a:r>
                        <a:rPr lang="en-US" sz="1600" noProof="0" dirty="0"/>
                        <a:t>Examination of docs Ref.08, 09, 10, 28 29</a:t>
                      </a:r>
                    </a:p>
                  </a:txBody>
                  <a:tcPr/>
                </a:tc>
                <a:tc>
                  <a:txBody>
                    <a:bodyPr/>
                    <a:lstStyle/>
                    <a:p>
                      <a:r>
                        <a:rPr lang="en-US" sz="1600" noProof="0" dirty="0"/>
                        <a:t>October 2025</a:t>
                      </a:r>
                    </a:p>
                  </a:txBody>
                  <a:tcPr/>
                </a:tc>
                <a:extLst>
                  <a:ext uri="{0D108BD9-81ED-4DB2-BD59-A6C34878D82A}">
                    <a16:rowId xmlns:a16="http://schemas.microsoft.com/office/drawing/2014/main" val="1724672309"/>
                  </a:ext>
                </a:extLst>
              </a:tr>
              <a:tr h="352214">
                <a:tc>
                  <a:txBody>
                    <a:bodyPr/>
                    <a:lstStyle/>
                    <a:p>
                      <a:r>
                        <a:rPr lang="en-US" sz="1600" b="1" noProof="0" dirty="0"/>
                        <a:t>3</a:t>
                      </a:r>
                      <a:r>
                        <a:rPr lang="en-US" sz="1600" b="1" baseline="30000" noProof="0" dirty="0"/>
                        <a:t>rd</a:t>
                      </a:r>
                      <a:r>
                        <a:rPr lang="en-US" sz="1600" b="1" noProof="0" dirty="0"/>
                        <a:t> HWT meeting</a:t>
                      </a:r>
                    </a:p>
                  </a:txBody>
                  <a:tcPr/>
                </a:tc>
                <a:tc>
                  <a:txBody>
                    <a:bodyPr/>
                    <a:lstStyle/>
                    <a:p>
                      <a:r>
                        <a:rPr lang="en-US" sz="1600" b="1" noProof="0" dirty="0"/>
                        <a:t>3 October 2025 </a:t>
                      </a:r>
                    </a:p>
                  </a:txBody>
                  <a:tcPr/>
                </a:tc>
                <a:extLst>
                  <a:ext uri="{0D108BD9-81ED-4DB2-BD59-A6C34878D82A}">
                    <a16:rowId xmlns:a16="http://schemas.microsoft.com/office/drawing/2014/main" val="92508182"/>
                  </a:ext>
                </a:extLst>
              </a:tr>
              <a:tr h="289560">
                <a:tc>
                  <a:txBody>
                    <a:bodyPr/>
                    <a:lstStyle/>
                    <a:p>
                      <a:r>
                        <a:rPr lang="en-US" sz="1600" b="1" noProof="0" dirty="0"/>
                        <a:t>4</a:t>
                      </a:r>
                      <a:r>
                        <a:rPr lang="en-US" sz="1600" b="1" baseline="30000" noProof="0" dirty="0"/>
                        <a:t>th</a:t>
                      </a:r>
                      <a:r>
                        <a:rPr lang="en-US" sz="1600" b="1" noProof="0" dirty="0"/>
                        <a:t> HWT meeting</a:t>
                      </a:r>
                    </a:p>
                  </a:txBody>
                  <a:tcPr/>
                </a:tc>
                <a:tc>
                  <a:txBody>
                    <a:bodyPr/>
                    <a:lstStyle/>
                    <a:p>
                      <a:r>
                        <a:rPr lang="en-US" sz="1600" b="1" noProof="0" dirty="0"/>
                        <a:t>28 October 2025</a:t>
                      </a:r>
                    </a:p>
                  </a:txBody>
                  <a:tcPr/>
                </a:tc>
                <a:extLst>
                  <a:ext uri="{0D108BD9-81ED-4DB2-BD59-A6C34878D82A}">
                    <a16:rowId xmlns:a16="http://schemas.microsoft.com/office/drawing/2014/main" val="677328987"/>
                  </a:ext>
                </a:extLst>
              </a:tr>
              <a:tr h="289560">
                <a:tc>
                  <a:txBody>
                    <a:bodyPr/>
                    <a:lstStyle/>
                    <a:p>
                      <a:r>
                        <a:rPr lang="en-US" sz="1600" noProof="0" dirty="0"/>
                        <a:t>Examination of docs Ref. 30,31 and 32 + new UK study on glare (if available)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a:t>November 2025</a:t>
                      </a:r>
                    </a:p>
                    <a:p>
                      <a:endParaRPr lang="en-US" sz="1600" noProof="0" dirty="0"/>
                    </a:p>
                  </a:txBody>
                  <a:tcPr/>
                </a:tc>
                <a:extLst>
                  <a:ext uri="{0D108BD9-81ED-4DB2-BD59-A6C34878D82A}">
                    <a16:rowId xmlns:a16="http://schemas.microsoft.com/office/drawing/2014/main" val="211488863"/>
                  </a:ext>
                </a:extLst>
              </a:tr>
              <a:tr h="572808">
                <a:tc>
                  <a:txBody>
                    <a:bodyPr/>
                    <a:lstStyle/>
                    <a:p>
                      <a:r>
                        <a:rPr lang="en-US" sz="1600" b="1" noProof="0" dirty="0"/>
                        <a:t>5</a:t>
                      </a:r>
                      <a:r>
                        <a:rPr lang="en-US" sz="1600" b="1" baseline="30000" noProof="0" dirty="0"/>
                        <a:t>th</a:t>
                      </a:r>
                      <a:r>
                        <a:rPr lang="en-US" sz="1600" b="1" noProof="0" dirty="0"/>
                        <a:t> HWT meeting</a:t>
                      </a:r>
                    </a:p>
                  </a:txBody>
                  <a:tcPr/>
                </a:tc>
                <a:tc>
                  <a:txBody>
                    <a:bodyPr/>
                    <a:lstStyle/>
                    <a:p>
                      <a:r>
                        <a:rPr lang="en-US" sz="1600" b="1" noProof="0" dirty="0"/>
                        <a:t>28 November 2025</a:t>
                      </a:r>
                    </a:p>
                  </a:txBody>
                  <a:tcPr/>
                </a:tc>
                <a:extLst>
                  <a:ext uri="{0D108BD9-81ED-4DB2-BD59-A6C34878D82A}">
                    <a16:rowId xmlns:a16="http://schemas.microsoft.com/office/drawing/2014/main" val="3878622742"/>
                  </a:ext>
                </a:extLst>
              </a:tr>
              <a:tr h="331865">
                <a:tc>
                  <a:txBody>
                    <a:bodyPr/>
                    <a:lstStyle/>
                    <a:p>
                      <a:r>
                        <a:rPr lang="en-US" sz="1600" b="0" i="1" noProof="0" dirty="0">
                          <a:solidFill>
                            <a:schemeClr val="tx1"/>
                          </a:solidFill>
                        </a:rPr>
                        <a:t>Submission of 2</a:t>
                      </a:r>
                      <a:r>
                        <a:rPr lang="en-US" sz="1600" b="0" i="1" baseline="30000" noProof="0" dirty="0">
                          <a:solidFill>
                            <a:schemeClr val="tx1"/>
                          </a:solidFill>
                        </a:rPr>
                        <a:t>nd</a:t>
                      </a:r>
                      <a:r>
                        <a:rPr lang="en-US" sz="1600" b="0" i="1" noProof="0" dirty="0">
                          <a:solidFill>
                            <a:schemeClr val="tx1"/>
                          </a:solidFill>
                        </a:rPr>
                        <a:t> status report to TF-GP</a:t>
                      </a:r>
                    </a:p>
                  </a:txBody>
                  <a:tcPr>
                    <a:solidFill>
                      <a:srgbClr val="FFFF00">
                        <a:alpha val="20000"/>
                      </a:srgbClr>
                    </a:solidFill>
                  </a:tcPr>
                </a:tc>
                <a:tc>
                  <a:txBody>
                    <a:bodyPr/>
                    <a:lstStyle/>
                    <a:p>
                      <a:r>
                        <a:rPr lang="en-US" sz="1600" b="0" i="1" noProof="0" dirty="0">
                          <a:solidFill>
                            <a:schemeClr val="tx1"/>
                          </a:solidFill>
                        </a:rPr>
                        <a:t>5</a:t>
                      </a:r>
                      <a:r>
                        <a:rPr lang="en-US" sz="1600" b="0" i="1" baseline="30000" noProof="0" dirty="0">
                          <a:solidFill>
                            <a:schemeClr val="tx1"/>
                          </a:solidFill>
                        </a:rPr>
                        <a:t>th</a:t>
                      </a:r>
                      <a:r>
                        <a:rPr lang="en-US" sz="1600" b="0" i="1" noProof="0" dirty="0">
                          <a:solidFill>
                            <a:schemeClr val="tx1"/>
                          </a:solidFill>
                        </a:rPr>
                        <a:t> December 2025</a:t>
                      </a:r>
                    </a:p>
                  </a:txBody>
                  <a:tcPr>
                    <a:solidFill>
                      <a:srgbClr val="FFFF00">
                        <a:alpha val="20000"/>
                      </a:srgbClr>
                    </a:solidFill>
                  </a:tcPr>
                </a:tc>
                <a:extLst>
                  <a:ext uri="{0D108BD9-81ED-4DB2-BD59-A6C34878D82A}">
                    <a16:rowId xmlns:a16="http://schemas.microsoft.com/office/drawing/2014/main" val="2950512741"/>
                  </a:ext>
                </a:extLst>
              </a:tr>
              <a:tr h="331865">
                <a:tc gridSpan="2">
                  <a:txBody>
                    <a:bodyPr/>
                    <a:lstStyle/>
                    <a:p>
                      <a:pPr algn="ctr"/>
                      <a:r>
                        <a:rPr lang="en-US" sz="1600" b="1" noProof="0" dirty="0"/>
                        <a:t>2026</a:t>
                      </a:r>
                    </a:p>
                  </a:txBody>
                  <a:tcPr/>
                </a:tc>
                <a:tc hMerge="1">
                  <a:txBody>
                    <a:bodyPr/>
                    <a:lstStyle/>
                    <a:p>
                      <a:pPr algn="ctr"/>
                      <a:endParaRPr lang="en-US" sz="1600" b="1" dirty="0"/>
                    </a:p>
                  </a:txBody>
                  <a:tcPr/>
                </a:tc>
                <a:extLst>
                  <a:ext uri="{0D108BD9-81ED-4DB2-BD59-A6C34878D82A}">
                    <a16:rowId xmlns:a16="http://schemas.microsoft.com/office/drawing/2014/main" val="294018081"/>
                  </a:ext>
                </a:extLst>
              </a:tr>
              <a:tr h="331865">
                <a:tc>
                  <a:txBody>
                    <a:bodyPr/>
                    <a:lstStyle/>
                    <a:p>
                      <a:r>
                        <a:rPr lang="en-US" sz="1600" b="0" noProof="0" dirty="0"/>
                        <a:t>Merging HWT Literature summaries</a:t>
                      </a:r>
                    </a:p>
                  </a:txBody>
                  <a:tcPr/>
                </a:tc>
                <a:tc>
                  <a:txBody>
                    <a:bodyPr/>
                    <a:lstStyle/>
                    <a:p>
                      <a:r>
                        <a:rPr lang="en-US" sz="1600" b="0" noProof="0" dirty="0"/>
                        <a:t>Beginning of January 2026</a:t>
                      </a:r>
                    </a:p>
                  </a:txBody>
                  <a:tcPr/>
                </a:tc>
                <a:extLst>
                  <a:ext uri="{0D108BD9-81ED-4DB2-BD59-A6C34878D82A}">
                    <a16:rowId xmlns:a16="http://schemas.microsoft.com/office/drawing/2014/main" val="2182903258"/>
                  </a:ext>
                </a:extLst>
              </a:tr>
              <a:tr h="331865">
                <a:tc>
                  <a:txBody>
                    <a:bodyPr/>
                    <a:lstStyle/>
                    <a:p>
                      <a:r>
                        <a:rPr lang="en-US" sz="1600" b="1" noProof="0" dirty="0"/>
                        <a:t>6</a:t>
                      </a:r>
                      <a:r>
                        <a:rPr lang="en-US" sz="1600" b="1" baseline="30000" noProof="0" dirty="0"/>
                        <a:t>th</a:t>
                      </a:r>
                      <a:r>
                        <a:rPr lang="en-US" sz="1600" b="1" noProof="0" dirty="0"/>
                        <a:t> HWT meeting </a:t>
                      </a:r>
                      <a:r>
                        <a:rPr lang="en-US" sz="1600" b="0" noProof="0" dirty="0"/>
                        <a:t>to identify known factors + areas for further research + concrete actions to mitigate glare + “who does it?”</a:t>
                      </a:r>
                    </a:p>
                  </a:txBody>
                  <a:tcPr/>
                </a:tc>
                <a:tc>
                  <a:txBody>
                    <a:bodyPr/>
                    <a:lstStyle/>
                    <a:p>
                      <a:r>
                        <a:rPr lang="en-US" sz="1600" b="0" noProof="0" dirty="0"/>
                        <a:t>Middle January 2026</a:t>
                      </a:r>
                    </a:p>
                  </a:txBody>
                  <a:tcPr/>
                </a:tc>
                <a:extLst>
                  <a:ext uri="{0D108BD9-81ED-4DB2-BD59-A6C34878D82A}">
                    <a16:rowId xmlns:a16="http://schemas.microsoft.com/office/drawing/2014/main" val="538459015"/>
                  </a:ext>
                </a:extLst>
              </a:tr>
              <a:tr h="331865">
                <a:tc>
                  <a:txBody>
                    <a:bodyPr/>
                    <a:lstStyle/>
                    <a:p>
                      <a:r>
                        <a:rPr lang="en-US" sz="1600" b="0" i="1" noProof="0" dirty="0">
                          <a:solidFill>
                            <a:schemeClr val="tx1"/>
                          </a:solidFill>
                        </a:rPr>
                        <a:t>Submission of final status report to TF-GP</a:t>
                      </a:r>
                    </a:p>
                  </a:txBody>
                  <a:tcPr>
                    <a:solidFill>
                      <a:srgbClr val="FFFF00">
                        <a:alpha val="20000"/>
                      </a:srgbClr>
                    </a:solidFill>
                  </a:tcPr>
                </a:tc>
                <a:tc>
                  <a:txBody>
                    <a:bodyPr/>
                    <a:lstStyle/>
                    <a:p>
                      <a:r>
                        <a:rPr lang="en-US" sz="1600" b="0" i="1" noProof="0" dirty="0">
                          <a:solidFill>
                            <a:schemeClr val="tx1"/>
                          </a:solidFill>
                        </a:rPr>
                        <a:t>End of January 2026</a:t>
                      </a:r>
                    </a:p>
                  </a:txBody>
                  <a:tcPr>
                    <a:solidFill>
                      <a:srgbClr val="FFFF00">
                        <a:alpha val="20000"/>
                      </a:srgbClr>
                    </a:solidFill>
                  </a:tcPr>
                </a:tc>
                <a:extLst>
                  <a:ext uri="{0D108BD9-81ED-4DB2-BD59-A6C34878D82A}">
                    <a16:rowId xmlns:a16="http://schemas.microsoft.com/office/drawing/2014/main" val="2091025416"/>
                  </a:ext>
                </a:extLst>
              </a:tr>
            </a:tbl>
          </a:graphicData>
        </a:graphic>
      </p:graphicFrame>
      <p:sp>
        <p:nvSpPr>
          <p:cNvPr id="8" name="Star: 5 Points 7">
            <a:extLst>
              <a:ext uri="{FF2B5EF4-FFF2-40B4-BE49-F238E27FC236}">
                <a16:creationId xmlns:a16="http://schemas.microsoft.com/office/drawing/2014/main" id="{A853B0FF-5776-7598-3707-3DBC8A680D8C}"/>
              </a:ext>
            </a:extLst>
          </p:cNvPr>
          <p:cNvSpPr/>
          <p:nvPr/>
        </p:nvSpPr>
        <p:spPr>
          <a:xfrm>
            <a:off x="10905098" y="3908305"/>
            <a:ext cx="457200" cy="406400"/>
          </a:xfrm>
          <a:prstGeom prst="star5">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4288390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1392</TotalTime>
  <Words>912</Words>
  <Application>Microsoft Office PowerPoint</Application>
  <PresentationFormat>Widescreen</PresentationFormat>
  <Paragraphs>82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Aptos</vt:lpstr>
      <vt:lpstr>Aptos Display</vt:lpstr>
      <vt:lpstr>Arial</vt:lpstr>
      <vt:lpstr>Wingdings</vt:lpstr>
      <vt:lpstr>Office Theme</vt:lpstr>
      <vt:lpstr>HWT “Literature”  Status Report</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Federico Matarazzo</dc:creator>
  <cp:lastModifiedBy>Federico Matarazzo</cp:lastModifiedBy>
  <cp:revision>10</cp:revision>
  <dcterms:created xsi:type="dcterms:W3CDTF">2025-08-22T10:17:59Z</dcterms:created>
  <dcterms:modified xsi:type="dcterms:W3CDTF">2025-12-08T14:53:38Z</dcterms:modified>
</cp:coreProperties>
</file>