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94" r:id="rId5"/>
    <p:sldId id="272" r:id="rId6"/>
    <p:sldId id="259" r:id="rId7"/>
    <p:sldId id="296" r:id="rId8"/>
    <p:sldId id="297" r:id="rId9"/>
    <p:sldId id="258" r:id="rId10"/>
    <p:sldId id="274" r:id="rId11"/>
    <p:sldId id="27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C444EE-BCF4-4E5D-89AF-9C079FD7116D}" v="3" dt="2025-12-02T09:47:25.147"/>
    <p1510:client id="{C409F8A9-0E0C-4E14-889A-01AB80AC0053}" v="6" dt="2025-12-01T14:59:18.8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A9613035-DA3E-4314-BC29-EB25B20A245A}"/>
    <pc:docChg chg="undo custSel modSld">
      <pc:chgData name="Nicolas De Mahieu" userId="86ffda28-54bf-46cb-8307-ac4eaeeea850" providerId="ADAL" clId="{A9613035-DA3E-4314-BC29-EB25B20A245A}" dt="2025-12-02T09:48:59.672" v="68" actId="6549"/>
      <pc:docMkLst>
        <pc:docMk/>
      </pc:docMkLst>
      <pc:sldChg chg="modSp mod">
        <pc:chgData name="Nicolas De Mahieu" userId="86ffda28-54bf-46cb-8307-ac4eaeeea850" providerId="ADAL" clId="{A9613035-DA3E-4314-BC29-EB25B20A245A}" dt="2025-12-02T09:48:59.672" v="68" actId="6549"/>
        <pc:sldMkLst>
          <pc:docMk/>
          <pc:sldMk cId="220880735" sldId="259"/>
        </pc:sldMkLst>
        <pc:spChg chg="mod">
          <ac:chgData name="Nicolas De Mahieu" userId="86ffda28-54bf-46cb-8307-ac4eaeeea850" providerId="ADAL" clId="{A9613035-DA3E-4314-BC29-EB25B20A245A}" dt="2025-12-02T09:48:59.672" v="68" actId="6549"/>
          <ac:spMkLst>
            <pc:docMk/>
            <pc:sldMk cId="220880735" sldId="259"/>
            <ac:spMk id="2" creationId="{8CF0F84A-B25F-F0AC-E2F3-1EAE1F581BC6}"/>
          </ac:spMkLst>
        </pc:spChg>
        <pc:spChg chg="mod">
          <ac:chgData name="Nicolas De Mahieu" userId="86ffda28-54bf-46cb-8307-ac4eaeeea850" providerId="ADAL" clId="{A9613035-DA3E-4314-BC29-EB25B20A245A}" dt="2025-12-02T08:25:19.803" v="8" actId="403"/>
          <ac:spMkLst>
            <pc:docMk/>
            <pc:sldMk cId="220880735" sldId="259"/>
            <ac:spMk id="7" creationId="{6146D29A-05FA-2A8E-E1D3-327CE1D6B33B}"/>
          </ac:spMkLst>
        </pc:spChg>
      </pc:sldChg>
      <pc:sldChg chg="modSp mod">
        <pc:chgData name="Nicolas De Mahieu" userId="86ffda28-54bf-46cb-8307-ac4eaeeea850" providerId="ADAL" clId="{A9613035-DA3E-4314-BC29-EB25B20A245A}" dt="2025-12-02T09:48:01.718" v="66" actId="6549"/>
        <pc:sldMkLst>
          <pc:docMk/>
          <pc:sldMk cId="725277080" sldId="272"/>
        </pc:sldMkLst>
        <pc:spChg chg="mod">
          <ac:chgData name="Nicolas De Mahieu" userId="86ffda28-54bf-46cb-8307-ac4eaeeea850" providerId="ADAL" clId="{A9613035-DA3E-4314-BC29-EB25B20A245A}" dt="2025-12-02T09:48:01.718" v="66" actId="6549"/>
          <ac:spMkLst>
            <pc:docMk/>
            <pc:sldMk cId="725277080" sldId="272"/>
            <ac:spMk id="3" creationId="{04C17BE0-3FDE-E58D-6835-7D586E2E727C}"/>
          </ac:spMkLst>
        </pc:spChg>
      </pc:sldChg>
    </pc:docChg>
  </pc:docChgLst>
  <pc:docChgLst>
    <pc:chgData name="Jean-Dominique Perrot" userId="1e6c691b-320b-40c9-8a29-544b4fc9fdd8" providerId="ADAL" clId="{89386567-A13A-47B1-B551-F8DACDBA5469}"/>
    <pc:docChg chg="custSel addSld delSld modSld sldOrd modMainMaster">
      <pc:chgData name="Jean-Dominique Perrot" userId="1e6c691b-320b-40c9-8a29-544b4fc9fdd8" providerId="ADAL" clId="{89386567-A13A-47B1-B551-F8DACDBA5469}" dt="2025-12-01T17:41:58.555" v="1370" actId="20577"/>
      <pc:docMkLst>
        <pc:docMk/>
      </pc:docMkLst>
      <pc:sldChg chg="modSp add mod">
        <pc:chgData name="Jean-Dominique Perrot" userId="1e6c691b-320b-40c9-8a29-544b4fc9fdd8" providerId="ADAL" clId="{89386567-A13A-47B1-B551-F8DACDBA5469}" dt="2025-12-01T17:41:58.555" v="1370" actId="20577"/>
        <pc:sldMkLst>
          <pc:docMk/>
          <pc:sldMk cId="725277080" sldId="272"/>
        </pc:sldMkLst>
        <pc:spChg chg="mod">
          <ac:chgData name="Jean-Dominique Perrot" userId="1e6c691b-320b-40c9-8a29-544b4fc9fdd8" providerId="ADAL" clId="{89386567-A13A-47B1-B551-F8DACDBA5469}" dt="2025-12-01T14:12:27.661" v="21"/>
          <ac:spMkLst>
            <pc:docMk/>
            <pc:sldMk cId="725277080" sldId="272"/>
            <ac:spMk id="2" creationId="{39FEB404-847B-A9C9-ABD1-CAC326C1FAAB}"/>
          </ac:spMkLst>
        </pc:spChg>
        <pc:spChg chg="mod">
          <ac:chgData name="Jean-Dominique Perrot" userId="1e6c691b-320b-40c9-8a29-544b4fc9fdd8" providerId="ADAL" clId="{89386567-A13A-47B1-B551-F8DACDBA5469}" dt="2025-12-01T17:41:58.555" v="1370" actId="20577"/>
          <ac:spMkLst>
            <pc:docMk/>
            <pc:sldMk cId="725277080" sldId="272"/>
            <ac:spMk id="3" creationId="{04C17BE0-3FDE-E58D-6835-7D586E2E727C}"/>
          </ac:spMkLst>
        </pc:spChg>
      </pc:sldChg>
      <pc:sldChg chg="modSp add mod">
        <pc:chgData name="Jean-Dominique Perrot" userId="1e6c691b-320b-40c9-8a29-544b4fc9fdd8" providerId="ADAL" clId="{89386567-A13A-47B1-B551-F8DACDBA5469}" dt="2025-12-01T14:59:03.721" v="1067" actId="20577"/>
        <pc:sldMkLst>
          <pc:docMk/>
          <pc:sldMk cId="2918868602" sldId="274"/>
        </pc:sldMkLst>
        <pc:spChg chg="mod">
          <ac:chgData name="Jean-Dominique Perrot" userId="1e6c691b-320b-40c9-8a29-544b4fc9fdd8" providerId="ADAL" clId="{89386567-A13A-47B1-B551-F8DACDBA5469}" dt="2025-12-01T14:58:31.471" v="1034" actId="14100"/>
          <ac:spMkLst>
            <pc:docMk/>
            <pc:sldMk cId="2918868602" sldId="274"/>
            <ac:spMk id="2" creationId="{45F55C16-D7BB-C851-7BD6-2484122AC47D}"/>
          </ac:spMkLst>
        </pc:spChg>
        <pc:spChg chg="mod">
          <ac:chgData name="Jean-Dominique Perrot" userId="1e6c691b-320b-40c9-8a29-544b4fc9fdd8" providerId="ADAL" clId="{89386567-A13A-47B1-B551-F8DACDBA5469}" dt="2025-12-01T14:59:03.721" v="1067" actId="20577"/>
          <ac:spMkLst>
            <pc:docMk/>
            <pc:sldMk cId="2918868602" sldId="274"/>
            <ac:spMk id="3" creationId="{FE4BFB52-FA10-195B-95B6-2EDC2D274237}"/>
          </ac:spMkLst>
        </pc:spChg>
      </pc:sldChg>
      <pc:sldChg chg="modSp add mod">
        <pc:chgData name="Jean-Dominique Perrot" userId="1e6c691b-320b-40c9-8a29-544b4fc9fdd8" providerId="ADAL" clId="{89386567-A13A-47B1-B551-F8DACDBA5469}" dt="2025-12-01T14:59:18.893" v="1068"/>
        <pc:sldMkLst>
          <pc:docMk/>
          <pc:sldMk cId="3045439910" sldId="275"/>
        </pc:sldMkLst>
        <pc:spChg chg="mod">
          <ac:chgData name="Jean-Dominique Perrot" userId="1e6c691b-320b-40c9-8a29-544b4fc9fdd8" providerId="ADAL" clId="{89386567-A13A-47B1-B551-F8DACDBA5469}" dt="2025-12-01T14:58:03.236" v="1027" actId="27636"/>
          <ac:spMkLst>
            <pc:docMk/>
            <pc:sldMk cId="3045439910" sldId="275"/>
            <ac:spMk id="2" creationId="{B360923E-8702-EC69-6471-843890877390}"/>
          </ac:spMkLst>
        </pc:spChg>
        <pc:spChg chg="mod">
          <ac:chgData name="Jean-Dominique Perrot" userId="1e6c691b-320b-40c9-8a29-544b4fc9fdd8" providerId="ADAL" clId="{89386567-A13A-47B1-B551-F8DACDBA5469}" dt="2025-12-01T14:59:18.893" v="1068"/>
          <ac:spMkLst>
            <pc:docMk/>
            <pc:sldMk cId="3045439910" sldId="275"/>
            <ac:spMk id="21" creationId="{5E21E421-8BA1-5329-5FE2-D91E206013A4}"/>
          </ac:spMkLst>
        </pc:spChg>
      </pc:sldChg>
      <pc:sldChg chg="modSp mod ord">
        <pc:chgData name="Jean-Dominique Perrot" userId="1e6c691b-320b-40c9-8a29-544b4fc9fdd8" providerId="ADAL" clId="{89386567-A13A-47B1-B551-F8DACDBA5469}" dt="2025-12-01T14:58:12.877" v="1029"/>
        <pc:sldMkLst>
          <pc:docMk/>
          <pc:sldMk cId="259885006" sldId="296"/>
        </pc:sldMkLst>
        <pc:spChg chg="mod">
          <ac:chgData name="Jean-Dominique Perrot" userId="1e6c691b-320b-40c9-8a29-544b4fc9fdd8" providerId="ADAL" clId="{89386567-A13A-47B1-B551-F8DACDBA5469}" dt="2025-12-01T14:03:52.091" v="13" actId="27636"/>
          <ac:spMkLst>
            <pc:docMk/>
            <pc:sldMk cId="259885006" sldId="296"/>
            <ac:spMk id="3" creationId="{D2472D8A-34B8-4901-CE25-25A3BBEB8A4E}"/>
          </ac:spMkLst>
        </pc:spChg>
      </pc:sldChg>
      <pc:sldChg chg="modSp mod ord">
        <pc:chgData name="Jean-Dominique Perrot" userId="1e6c691b-320b-40c9-8a29-544b4fc9fdd8" providerId="ADAL" clId="{89386567-A13A-47B1-B551-F8DACDBA5469}" dt="2025-12-01T14:58:14.820" v="1031"/>
        <pc:sldMkLst>
          <pc:docMk/>
          <pc:sldMk cId="3744241360" sldId="297"/>
        </pc:sldMkLst>
        <pc:spChg chg="mod">
          <ac:chgData name="Jean-Dominique Perrot" userId="1e6c691b-320b-40c9-8a29-544b4fc9fdd8" providerId="ADAL" clId="{89386567-A13A-47B1-B551-F8DACDBA5469}" dt="2025-12-01T14:03:52.094" v="14" actId="27636"/>
          <ac:spMkLst>
            <pc:docMk/>
            <pc:sldMk cId="3744241360" sldId="297"/>
            <ac:spMk id="3" creationId="{228E0717-0CFE-DA53-78C3-62B4546A5B00}"/>
          </ac:spMkLst>
        </pc:spChg>
      </pc:sldChg>
      <pc:sldChg chg="del">
        <pc:chgData name="Jean-Dominique Perrot" userId="1e6c691b-320b-40c9-8a29-544b4fc9fdd8" providerId="ADAL" clId="{89386567-A13A-47B1-B551-F8DACDBA5469}" dt="2025-12-01T14:59:25.357" v="1069" actId="47"/>
        <pc:sldMkLst>
          <pc:docMk/>
          <pc:sldMk cId="1988625178" sldId="298"/>
        </pc:sldMkLst>
      </pc:sldChg>
      <pc:sldChg chg="addSp delSp modSp add del mod chgLayout">
        <pc:chgData name="Jean-Dominique Perrot" userId="1e6c691b-320b-40c9-8a29-544b4fc9fdd8" providerId="ADAL" clId="{89386567-A13A-47B1-B551-F8DACDBA5469}" dt="2025-12-01T14:21:34.519" v="811" actId="47"/>
        <pc:sldMkLst>
          <pc:docMk/>
          <pc:sldMk cId="3334471355" sldId="299"/>
        </pc:sldMkLst>
        <pc:spChg chg="mod ord">
          <ac:chgData name="Jean-Dominique Perrot" userId="1e6c691b-320b-40c9-8a29-544b4fc9fdd8" providerId="ADAL" clId="{89386567-A13A-47B1-B551-F8DACDBA5469}" dt="2025-12-01T14:04:28.092" v="19" actId="14100"/>
          <ac:spMkLst>
            <pc:docMk/>
            <pc:sldMk cId="3334471355" sldId="299"/>
            <ac:spMk id="2" creationId="{FB877904-E71D-1BFD-5FAE-821B47B486D1}"/>
          </ac:spMkLst>
        </pc:spChg>
        <pc:spChg chg="add del mod">
          <ac:chgData name="Jean-Dominique Perrot" userId="1e6c691b-320b-40c9-8a29-544b4fc9fdd8" providerId="ADAL" clId="{89386567-A13A-47B1-B551-F8DACDBA5469}" dt="2025-12-01T14:02:19.123" v="1" actId="6264"/>
          <ac:spMkLst>
            <pc:docMk/>
            <pc:sldMk cId="3334471355" sldId="299"/>
            <ac:spMk id="3" creationId="{B551B32D-C4B0-7E30-4DF9-0B0695335176}"/>
          </ac:spMkLst>
        </pc:spChg>
        <pc:spChg chg="mod ord">
          <ac:chgData name="Jean-Dominique Perrot" userId="1e6c691b-320b-40c9-8a29-544b4fc9fdd8" providerId="ADAL" clId="{89386567-A13A-47B1-B551-F8DACDBA5469}" dt="2025-12-01T14:04:20.617" v="17" actId="6264"/>
          <ac:spMkLst>
            <pc:docMk/>
            <pc:sldMk cId="3334471355" sldId="299"/>
            <ac:spMk id="4" creationId="{1A514307-A714-BCA4-10A1-AACA52588DF1}"/>
          </ac:spMkLst>
        </pc:spChg>
        <pc:spChg chg="mod ord">
          <ac:chgData name="Jean-Dominique Perrot" userId="1e6c691b-320b-40c9-8a29-544b4fc9fdd8" providerId="ADAL" clId="{89386567-A13A-47B1-B551-F8DACDBA5469}" dt="2025-12-01T14:04:20.617" v="17" actId="6264"/>
          <ac:spMkLst>
            <pc:docMk/>
            <pc:sldMk cId="3334471355" sldId="299"/>
            <ac:spMk id="5" creationId="{038E4A30-F1D8-1F72-56C9-23F5C5A26E68}"/>
          </ac:spMkLst>
        </pc:spChg>
        <pc:spChg chg="mod ord">
          <ac:chgData name="Jean-Dominique Perrot" userId="1e6c691b-320b-40c9-8a29-544b4fc9fdd8" providerId="ADAL" clId="{89386567-A13A-47B1-B551-F8DACDBA5469}" dt="2025-12-01T14:04:20.617" v="17" actId="6264"/>
          <ac:spMkLst>
            <pc:docMk/>
            <pc:sldMk cId="3334471355" sldId="299"/>
            <ac:spMk id="6" creationId="{AB570C0C-4A7D-54C6-3FE0-9F1397326845}"/>
          </ac:spMkLst>
        </pc:spChg>
        <pc:spChg chg="del">
          <ac:chgData name="Jean-Dominique Perrot" userId="1e6c691b-320b-40c9-8a29-544b4fc9fdd8" providerId="ADAL" clId="{89386567-A13A-47B1-B551-F8DACDBA5469}" dt="2025-12-01T14:02:47.823" v="5" actId="478"/>
          <ac:spMkLst>
            <pc:docMk/>
            <pc:sldMk cId="3334471355" sldId="299"/>
            <ac:spMk id="7" creationId="{021CB30C-794B-08BA-1950-6DB68CB4C1BA}"/>
          </ac:spMkLst>
        </pc:spChg>
        <pc:spChg chg="add del mod">
          <ac:chgData name="Jean-Dominique Perrot" userId="1e6c691b-320b-40c9-8a29-544b4fc9fdd8" providerId="ADAL" clId="{89386567-A13A-47B1-B551-F8DACDBA5469}" dt="2025-12-01T14:02:19.123" v="1" actId="6264"/>
          <ac:spMkLst>
            <pc:docMk/>
            <pc:sldMk cId="3334471355" sldId="299"/>
            <ac:spMk id="8" creationId="{847D09A1-1379-3B3E-C81A-CA759890B7D9}"/>
          </ac:spMkLst>
        </pc:spChg>
        <pc:spChg chg="add del mod">
          <ac:chgData name="Jean-Dominique Perrot" userId="1e6c691b-320b-40c9-8a29-544b4fc9fdd8" providerId="ADAL" clId="{89386567-A13A-47B1-B551-F8DACDBA5469}" dt="2025-12-01T14:02:19.123" v="1" actId="6264"/>
          <ac:spMkLst>
            <pc:docMk/>
            <pc:sldMk cId="3334471355" sldId="299"/>
            <ac:spMk id="9" creationId="{4A30B602-BBD9-AF84-024B-3E4985F70B9B}"/>
          </ac:spMkLst>
        </pc:spChg>
        <pc:spChg chg="add del mod">
          <ac:chgData name="Jean-Dominique Perrot" userId="1e6c691b-320b-40c9-8a29-544b4fc9fdd8" providerId="ADAL" clId="{89386567-A13A-47B1-B551-F8DACDBA5469}" dt="2025-12-01T14:02:19.123" v="1" actId="6264"/>
          <ac:spMkLst>
            <pc:docMk/>
            <pc:sldMk cId="3334471355" sldId="299"/>
            <ac:spMk id="10" creationId="{65F5E529-4F61-BFC9-DF72-FAFEA2F588E1}"/>
          </ac:spMkLst>
        </pc:spChg>
        <pc:spChg chg="add mod ord">
          <ac:chgData name="Jean-Dominique Perrot" userId="1e6c691b-320b-40c9-8a29-544b4fc9fdd8" providerId="ADAL" clId="{89386567-A13A-47B1-B551-F8DACDBA5469}" dt="2025-12-01T14:04:20.632" v="18" actId="27636"/>
          <ac:spMkLst>
            <pc:docMk/>
            <pc:sldMk cId="3334471355" sldId="299"/>
            <ac:spMk id="11" creationId="{BE3BE401-CCDF-0199-3C67-A9DFBBFC51C7}"/>
          </ac:spMkLst>
        </pc:spChg>
        <pc:spChg chg="add del mod">
          <ac:chgData name="Jean-Dominique Perrot" userId="1e6c691b-320b-40c9-8a29-544b4fc9fdd8" providerId="ADAL" clId="{89386567-A13A-47B1-B551-F8DACDBA5469}" dt="2025-12-01T14:03:10.554" v="9" actId="6264"/>
          <ac:spMkLst>
            <pc:docMk/>
            <pc:sldMk cId="3334471355" sldId="299"/>
            <ac:spMk id="12" creationId="{6F23D4CF-86A2-C91E-B05E-639E166970C0}"/>
          </ac:spMkLst>
        </pc:spChg>
        <pc:spChg chg="add del mod">
          <ac:chgData name="Jean-Dominique Perrot" userId="1e6c691b-320b-40c9-8a29-544b4fc9fdd8" providerId="ADAL" clId="{89386567-A13A-47B1-B551-F8DACDBA5469}" dt="2025-12-01T14:03:10.554" v="9" actId="6264"/>
          <ac:spMkLst>
            <pc:docMk/>
            <pc:sldMk cId="3334471355" sldId="299"/>
            <ac:spMk id="13" creationId="{423686A6-E017-AC25-7EE8-2FCD03154450}"/>
          </ac:spMkLst>
        </pc:spChg>
        <pc:spChg chg="add del mod">
          <ac:chgData name="Jean-Dominique Perrot" userId="1e6c691b-320b-40c9-8a29-544b4fc9fdd8" providerId="ADAL" clId="{89386567-A13A-47B1-B551-F8DACDBA5469}" dt="2025-12-01T14:03:10.554" v="9" actId="6264"/>
          <ac:spMkLst>
            <pc:docMk/>
            <pc:sldMk cId="3334471355" sldId="299"/>
            <ac:spMk id="14" creationId="{6DE29C2C-B0F3-8125-FDFE-E7AEC70CBF94}"/>
          </ac:spMkLst>
        </pc:spChg>
        <pc:spChg chg="add del mod">
          <ac:chgData name="Jean-Dominique Perrot" userId="1e6c691b-320b-40c9-8a29-544b4fc9fdd8" providerId="ADAL" clId="{89386567-A13A-47B1-B551-F8DACDBA5469}" dt="2025-12-01T14:03:10.554" v="9" actId="6264"/>
          <ac:spMkLst>
            <pc:docMk/>
            <pc:sldMk cId="3334471355" sldId="299"/>
            <ac:spMk id="15" creationId="{65095C31-221B-3370-A442-917E97F43219}"/>
          </ac:spMkLst>
        </pc:spChg>
        <pc:spChg chg="add del mod">
          <ac:chgData name="Jean-Dominique Perrot" userId="1e6c691b-320b-40c9-8a29-544b4fc9fdd8" providerId="ADAL" clId="{89386567-A13A-47B1-B551-F8DACDBA5469}" dt="2025-12-01T14:03:10.554" v="9" actId="6264"/>
          <ac:spMkLst>
            <pc:docMk/>
            <pc:sldMk cId="3334471355" sldId="299"/>
            <ac:spMk id="16" creationId="{D0FE1BCA-5F66-160D-0638-48EA7CE8C2E5}"/>
          </ac:spMkLst>
        </pc:spChg>
        <pc:spChg chg="add del mod">
          <ac:chgData name="Jean-Dominique Perrot" userId="1e6c691b-320b-40c9-8a29-544b4fc9fdd8" providerId="ADAL" clId="{89386567-A13A-47B1-B551-F8DACDBA5469}" dt="2025-12-01T14:04:20.617" v="17" actId="6264"/>
          <ac:spMkLst>
            <pc:docMk/>
            <pc:sldMk cId="3334471355" sldId="299"/>
            <ac:spMk id="17" creationId="{CAEC0933-37F0-8332-887E-F86BA6D2CC7B}"/>
          </ac:spMkLst>
        </pc:spChg>
        <pc:spChg chg="add del mod">
          <ac:chgData name="Jean-Dominique Perrot" userId="1e6c691b-320b-40c9-8a29-544b4fc9fdd8" providerId="ADAL" clId="{89386567-A13A-47B1-B551-F8DACDBA5469}" dt="2025-12-01T14:04:20.617" v="17" actId="6264"/>
          <ac:spMkLst>
            <pc:docMk/>
            <pc:sldMk cId="3334471355" sldId="299"/>
            <ac:spMk id="18" creationId="{31B7712A-D889-629D-A544-12A5AA2F82B6}"/>
          </ac:spMkLst>
        </pc:spChg>
        <pc:spChg chg="add del mod">
          <ac:chgData name="Jean-Dominique Perrot" userId="1e6c691b-320b-40c9-8a29-544b4fc9fdd8" providerId="ADAL" clId="{89386567-A13A-47B1-B551-F8DACDBA5469}" dt="2025-12-01T14:04:20.617" v="17" actId="6264"/>
          <ac:spMkLst>
            <pc:docMk/>
            <pc:sldMk cId="3334471355" sldId="299"/>
            <ac:spMk id="19" creationId="{346AD227-D644-2A9F-6C3D-C2D9E1014314}"/>
          </ac:spMkLst>
        </pc:spChg>
        <pc:spChg chg="add del mod">
          <ac:chgData name="Jean-Dominique Perrot" userId="1e6c691b-320b-40c9-8a29-544b4fc9fdd8" providerId="ADAL" clId="{89386567-A13A-47B1-B551-F8DACDBA5469}" dt="2025-12-01T14:04:20.617" v="17" actId="6264"/>
          <ac:spMkLst>
            <pc:docMk/>
            <pc:sldMk cId="3334471355" sldId="299"/>
            <ac:spMk id="20" creationId="{E02E9FDE-267A-A7F1-606C-682119C45988}"/>
          </ac:spMkLst>
        </pc:spChg>
        <pc:spChg chg="add del mod">
          <ac:chgData name="Jean-Dominique Perrot" userId="1e6c691b-320b-40c9-8a29-544b4fc9fdd8" providerId="ADAL" clId="{89386567-A13A-47B1-B551-F8DACDBA5469}" dt="2025-12-01T14:04:20.617" v="17" actId="6264"/>
          <ac:spMkLst>
            <pc:docMk/>
            <pc:sldMk cId="3334471355" sldId="299"/>
            <ac:spMk id="21" creationId="{560A8ECD-CB05-0CF5-53AE-D912FF8CF20E}"/>
          </ac:spMkLst>
        </pc:spChg>
      </pc:sldChg>
      <pc:sldMasterChg chg="modSldLayout">
        <pc:chgData name="Jean-Dominique Perrot" userId="1e6c691b-320b-40c9-8a29-544b4fc9fdd8" providerId="ADAL" clId="{89386567-A13A-47B1-B551-F8DACDBA5469}" dt="2025-12-01T14:04:04.516" v="16" actId="14100"/>
        <pc:sldMasterMkLst>
          <pc:docMk/>
          <pc:sldMasterMk cId="1315629047" sldId="2147483648"/>
        </pc:sldMasterMkLst>
        <pc:sldLayoutChg chg="modSp mod">
          <pc:chgData name="Jean-Dominique Perrot" userId="1e6c691b-320b-40c9-8a29-544b4fc9fdd8" providerId="ADAL" clId="{89386567-A13A-47B1-B551-F8DACDBA5469}" dt="2025-12-01T14:04:04.516" v="16" actId="14100"/>
          <pc:sldLayoutMkLst>
            <pc:docMk/>
            <pc:sldMasterMk cId="1315629047" sldId="2147483648"/>
            <pc:sldLayoutMk cId="3232359102" sldId="2147483650"/>
          </pc:sldLayoutMkLst>
          <pc:spChg chg="mod">
            <ac:chgData name="Jean-Dominique Perrot" userId="1e6c691b-320b-40c9-8a29-544b4fc9fdd8" providerId="ADAL" clId="{89386567-A13A-47B1-B551-F8DACDBA5469}" dt="2025-12-01T14:03:52.024" v="12" actId="14100"/>
            <ac:spMkLst>
              <pc:docMk/>
              <pc:sldMasterMk cId="1315629047" sldId="2147483648"/>
              <pc:sldLayoutMk cId="3232359102" sldId="2147483650"/>
              <ac:spMk id="2" creationId="{9A441D8B-6044-4E89-AA2F-39C11F6D0ED0}"/>
            </ac:spMkLst>
          </pc:spChg>
          <pc:spChg chg="mod">
            <ac:chgData name="Jean-Dominique Perrot" userId="1e6c691b-320b-40c9-8a29-544b4fc9fdd8" providerId="ADAL" clId="{89386567-A13A-47B1-B551-F8DACDBA5469}" dt="2025-12-01T14:04:04.516" v="16" actId="14100"/>
            <ac:spMkLst>
              <pc:docMk/>
              <pc:sldMasterMk cId="1315629047" sldId="2147483648"/>
              <pc:sldLayoutMk cId="3232359102" sldId="2147483650"/>
              <ac:spMk id="3" creationId="{58652377-5DEE-497F-9639-62A87421C7BC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Tuesday, December 2, 2025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060" y="1123993"/>
            <a:ext cx="11239939" cy="495828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0060" y="112577"/>
            <a:ext cx="11239939" cy="6543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Tuesday, December 2, 2025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041" y="6191525"/>
            <a:ext cx="594822" cy="59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Tuesday, December 2, 2025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Tuesday, December 2,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BB6F7A-D431-B928-3B70-0C78905FF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634DEEA-8B39-9A15-5EA5-1BDA8789E9AE}"/>
              </a:ext>
            </a:extLst>
          </p:cNvPr>
          <p:cNvSpPr txBox="1"/>
          <p:nvPr/>
        </p:nvSpPr>
        <p:spPr>
          <a:xfrm>
            <a:off x="2357717" y="2492189"/>
            <a:ext cx="72345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chemeClr val="bg1"/>
                </a:solidFill>
              </a:rPr>
              <a:t>Tyre Abrasion C3 tyres</a:t>
            </a:r>
          </a:p>
          <a:p>
            <a:endParaRPr lang="fr-FR" sz="2400" dirty="0">
              <a:solidFill>
                <a:schemeClr val="bg1"/>
              </a:solidFill>
            </a:endParaRP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TFTA 39th session, 4 and 5 </a:t>
            </a:r>
            <a:r>
              <a:rPr lang="fr-FR" sz="2400" dirty="0" err="1">
                <a:solidFill>
                  <a:schemeClr val="bg1"/>
                </a:solidFill>
              </a:rPr>
              <a:t>December</a:t>
            </a:r>
            <a:r>
              <a:rPr lang="fr-FR" sz="2400" dirty="0">
                <a:solidFill>
                  <a:schemeClr val="bg1"/>
                </a:solidFill>
              </a:rPr>
              <a:t> 2025</a:t>
            </a:r>
            <a:endParaRPr lang="fr-BE" sz="2400" dirty="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F1D38E-32E3-99CE-118C-104B3D761764}"/>
              </a:ext>
            </a:extLst>
          </p:cNvPr>
          <p:cNvSpPr txBox="1"/>
          <p:nvPr/>
        </p:nvSpPr>
        <p:spPr>
          <a:xfrm>
            <a:off x="8068235" y="475129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TA-39-xx</a:t>
            </a:r>
          </a:p>
          <a:p>
            <a:endParaRPr lang="fr-B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8153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C17BE0-3FDE-E58D-6835-7D586E2E7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911" y="986151"/>
            <a:ext cx="11434655" cy="5248026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sz="3200" dirty="0"/>
              <a:t>ETRTO defined </a:t>
            </a:r>
            <a:r>
              <a:rPr lang="en-US" sz="3200" b="1" dirty="0"/>
              <a:t>test concept </a:t>
            </a:r>
            <a:r>
              <a:rPr lang="en-US" sz="3200" dirty="0"/>
              <a:t>and draft clusters for C3 tyre testing</a:t>
            </a:r>
          </a:p>
          <a:p>
            <a:r>
              <a:rPr lang="en-US" sz="3200" dirty="0"/>
              <a:t>ETRTO </a:t>
            </a:r>
            <a:r>
              <a:rPr lang="en-US" sz="3200" b="1" dirty="0"/>
              <a:t>focused</a:t>
            </a:r>
            <a:r>
              <a:rPr lang="en-US" sz="3200" dirty="0"/>
              <a:t> its studies on </a:t>
            </a:r>
            <a:r>
              <a:rPr lang="en-US" sz="3200" b="1" dirty="0"/>
              <a:t>one circuit for truck/trailer 22.5 tyres for road usage</a:t>
            </a:r>
            <a:r>
              <a:rPr lang="en-US" sz="3200" dirty="0"/>
              <a:t>, coherent with European usage of these sizes, which represent about ~65% of volume and ~82% of “tons to wear” put each year on the market.  </a:t>
            </a:r>
          </a:p>
          <a:p>
            <a:r>
              <a:rPr lang="en-US" sz="3200" dirty="0"/>
              <a:t>A first set of tests on 22.5” road usage </a:t>
            </a:r>
            <a:r>
              <a:rPr lang="en-US" sz="3000" dirty="0"/>
              <a:t>(@ cold/hot temperatures, 45+30 </a:t>
            </a:r>
            <a:r>
              <a:rPr lang="en-US" sz="3000" dirty="0" err="1"/>
              <a:t>kKm</a:t>
            </a:r>
            <a:r>
              <a:rPr lang="en-US" sz="3000" dirty="0"/>
              <a:t>) just finished and </a:t>
            </a:r>
            <a:r>
              <a:rPr lang="en-US" sz="3200" dirty="0"/>
              <a:t>Temperature sensitivity assessment to be made</a:t>
            </a:r>
            <a:endParaRPr lang="en-US" sz="3000" dirty="0"/>
          </a:p>
          <a:p>
            <a:r>
              <a:rPr lang="en-US" sz="3200" b="1" dirty="0"/>
              <a:t>Tyre market distribution </a:t>
            </a:r>
            <a:r>
              <a:rPr lang="en-US" sz="3200" dirty="0"/>
              <a:t>(tyres sizes, vehicle architecture and usage) confirmed a </a:t>
            </a:r>
            <a:r>
              <a:rPr lang="en-US" sz="3200" b="1" dirty="0"/>
              <a:t>high complexity </a:t>
            </a:r>
            <a:r>
              <a:rPr lang="en-US" sz="3200" dirty="0"/>
              <a:t>to be further studied. </a:t>
            </a:r>
          </a:p>
          <a:p>
            <a:r>
              <a:rPr lang="en-US" sz="3200" dirty="0"/>
              <a:t>Next steps:</a:t>
            </a:r>
            <a:endParaRPr lang="en-US" sz="2800" dirty="0"/>
          </a:p>
          <a:p>
            <a:pPr lvl="1"/>
            <a:r>
              <a:rPr lang="en-US" sz="2800" dirty="0"/>
              <a:t>Candidate reference tyre performances assessment on the truck- trailer axles,</a:t>
            </a:r>
          </a:p>
          <a:p>
            <a:pPr lvl="1"/>
            <a:r>
              <a:rPr lang="en-US" sz="2800" dirty="0"/>
              <a:t>Confirmation or modification of reference tyre strategy,</a:t>
            </a:r>
          </a:p>
          <a:p>
            <a:pPr lvl="1"/>
            <a:r>
              <a:rPr lang="en-US" sz="2800" dirty="0"/>
              <a:t>Assessment/Confirmation/Technical definition of all possible clusters,</a:t>
            </a:r>
          </a:p>
          <a:p>
            <a:pPr lvl="1"/>
            <a:r>
              <a:rPr lang="en-US" sz="2800" dirty="0"/>
              <a:t>Test method definition of all existing segments (on/off, urban, 17.5”, 19.5”)</a:t>
            </a:r>
          </a:p>
          <a:p>
            <a:pPr lvl="1"/>
            <a:r>
              <a:rPr lang="en-US" sz="2800" dirty="0"/>
              <a:t>Research of alternative solutions for C3 tyres abrasion mitigation.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9FEB404-847B-A9C9-ABD1-CAC326C1F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346" y="82795"/>
            <a:ext cx="10958227" cy="809411"/>
          </a:xfrm>
        </p:spPr>
        <p:txBody>
          <a:bodyPr/>
          <a:lstStyle/>
          <a:p>
            <a:r>
              <a:rPr lang="en-GB" dirty="0"/>
              <a:t>Status C3 tyre abrasion investigations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B0A55E-29B2-9FCB-045D-F0DF2D7E6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770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63F421-674B-CE8D-D536-D12E68F8C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GB" smtClean="0"/>
              <a:t>Tuesday, 02 December 2025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A426AE-0F71-FF5B-D240-D5AF80E21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B79EF2-4370-A4A3-7448-89A9C49FB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146D29A-05FA-2A8E-E1D3-327CE1D6B33B}"/>
              </a:ext>
            </a:extLst>
          </p:cNvPr>
          <p:cNvSpPr txBox="1"/>
          <p:nvPr/>
        </p:nvSpPr>
        <p:spPr>
          <a:xfrm>
            <a:off x="259976" y="487874"/>
            <a:ext cx="10606740" cy="4878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ETRTO ongoing work on </a:t>
            </a:r>
            <a:r>
              <a:rPr lang="en-GB" b="1" u="sng" dirty="0"/>
              <a:t>C3 test method “feasibility” </a:t>
            </a:r>
            <a:r>
              <a:rPr lang="en-GB" dirty="0"/>
              <a:t>development has raised the following points:</a:t>
            </a:r>
          </a:p>
          <a:p>
            <a:endParaRPr lang="en-GB" dirty="0"/>
          </a:p>
          <a:p>
            <a:r>
              <a:rPr lang="en-GB" dirty="0"/>
              <a:t>•	Complexity to study all C3 tyre usage applications</a:t>
            </a:r>
          </a:p>
          <a:p>
            <a:r>
              <a:rPr lang="en-GB" dirty="0"/>
              <a:t>•	Starting reflection on alternative methodology</a:t>
            </a:r>
          </a:p>
          <a:p>
            <a:r>
              <a:rPr lang="en-GB" dirty="0"/>
              <a:t>•	Need to spread the C3 research cost over a longer time</a:t>
            </a:r>
          </a:p>
          <a:p>
            <a:endParaRPr lang="en-GB" sz="900" dirty="0"/>
          </a:p>
          <a:p>
            <a:pPr lvl="1"/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 According to the current state of knowledge, at least </a:t>
            </a:r>
            <a:r>
              <a:rPr lang="en-GB" dirty="0">
                <a:solidFill>
                  <a:srgbClr val="FF0000"/>
                </a:solidFill>
              </a:rPr>
              <a:t>1 year more for the UN </a:t>
            </a:r>
            <a:r>
              <a:rPr lang="en-GB" b="1" dirty="0">
                <a:solidFill>
                  <a:srgbClr val="FF0000"/>
                </a:solidFill>
              </a:rPr>
              <a:t>test method feasibility study </a:t>
            </a:r>
            <a:r>
              <a:rPr lang="en-GB" dirty="0">
                <a:solidFill>
                  <a:srgbClr val="FF0000"/>
                </a:solidFill>
              </a:rPr>
              <a:t>and parameter testing </a:t>
            </a:r>
            <a:r>
              <a:rPr lang="en-GB" b="1" dirty="0">
                <a:solidFill>
                  <a:srgbClr val="FF0000"/>
                </a:solidFill>
              </a:rPr>
              <a:t>(GRBP Feb 2027 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GRBP Feb 2028)</a:t>
            </a:r>
            <a:endParaRPr lang="en-GB" b="1" dirty="0">
              <a:solidFill>
                <a:srgbClr val="FF0000"/>
              </a:solidFill>
            </a:endParaRPr>
          </a:p>
          <a:p>
            <a:endParaRPr lang="en-GB" dirty="0"/>
          </a:p>
          <a:p>
            <a:r>
              <a:rPr lang="en-GB" dirty="0"/>
              <a:t>ETRTO also reflected on the most realistic way to proceed for the </a:t>
            </a:r>
            <a:r>
              <a:rPr lang="en-GB" b="1" u="sng" dirty="0"/>
              <a:t>C3 Market Assessment</a:t>
            </a:r>
            <a:r>
              <a:rPr lang="en-GB" dirty="0"/>
              <a:t>: </a:t>
            </a:r>
            <a:r>
              <a:rPr lang="en-GB" b="1" dirty="0"/>
              <a:t>Monitoring approach</a:t>
            </a:r>
          </a:p>
          <a:p>
            <a:r>
              <a:rPr lang="en-GB" dirty="0"/>
              <a:t>This will require the:</a:t>
            </a:r>
          </a:p>
          <a:p>
            <a:r>
              <a:rPr lang="en-GB" dirty="0"/>
              <a:t>•	Need to wait on the laboratory accreditation</a:t>
            </a:r>
          </a:p>
          <a:p>
            <a:r>
              <a:rPr lang="en-GB" dirty="0"/>
              <a:t>•	Need to prepare the monitoring governance</a:t>
            </a:r>
          </a:p>
          <a:p>
            <a:r>
              <a:rPr lang="en-GB" dirty="0"/>
              <a:t>•	To perform sufficient test to collect relevant data</a:t>
            </a:r>
          </a:p>
          <a:p>
            <a:r>
              <a:rPr lang="en-GB" dirty="0"/>
              <a:t>•	Post processing requires the right governance and sufficient time</a:t>
            </a:r>
          </a:p>
          <a:p>
            <a:endParaRPr lang="en-GB" sz="700" dirty="0"/>
          </a:p>
          <a:p>
            <a:pPr lvl="1"/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 According to the current state of knowledge, at least </a:t>
            </a:r>
            <a:r>
              <a:rPr lang="en-GB" dirty="0">
                <a:solidFill>
                  <a:srgbClr val="FF0000"/>
                </a:solidFill>
              </a:rPr>
              <a:t>1 year more for the UN state-of-the-art assessment (monitoring) to fix the </a:t>
            </a:r>
            <a:r>
              <a:rPr lang="en-GB" b="1" dirty="0">
                <a:solidFill>
                  <a:srgbClr val="FF0000"/>
                </a:solidFill>
              </a:rPr>
              <a:t>limit settings (GRBP Sept 2029 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 GRBP Sept 2031)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D3EEDF7-850A-44AF-9E81-2AC58893A72A}"/>
              </a:ext>
            </a:extLst>
          </p:cNvPr>
          <p:cNvSpPr txBox="1"/>
          <p:nvPr/>
        </p:nvSpPr>
        <p:spPr>
          <a:xfrm>
            <a:off x="493059" y="26209"/>
            <a:ext cx="8955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Status C3 tyre abrasion investigations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F0F84A-B25F-F0AC-E2F3-1EAE1F581BC6}"/>
              </a:ext>
            </a:extLst>
          </p:cNvPr>
          <p:cNvSpPr txBox="1"/>
          <p:nvPr/>
        </p:nvSpPr>
        <p:spPr>
          <a:xfrm>
            <a:off x="0" y="5438635"/>
            <a:ext cx="116078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highlight>
                  <a:srgbClr val="FF0000"/>
                </a:highlight>
              </a:rPr>
              <a:t>Based on the above industry initial estimation of the need for revising the UN workplan, Tyre Industry recommends considering at least 2 years postponement of corresponding (C3) deadlines in TFTA </a:t>
            </a:r>
            <a:r>
              <a:rPr lang="en-GB" sz="2000" b="1" dirty="0" err="1">
                <a:solidFill>
                  <a:schemeClr val="bg1"/>
                </a:solidFill>
                <a:highlight>
                  <a:srgbClr val="FF0000"/>
                </a:highlight>
              </a:rPr>
              <a:t>ToR</a:t>
            </a:r>
            <a:r>
              <a:rPr lang="en-GB" sz="2000" b="1">
                <a:solidFill>
                  <a:schemeClr val="bg1"/>
                </a:solidFill>
                <a:highlight>
                  <a:srgbClr val="FF0000"/>
                </a:highlight>
              </a:rPr>
              <a:t> and Euro7 regulation.</a:t>
            </a:r>
            <a:endParaRPr lang="en-GB" sz="20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208807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2472D8A-34B8-4901-CE25-25A3BBEB8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C3 Test </a:t>
            </a:r>
            <a:r>
              <a:rPr lang="fr-FR" dirty="0" err="1"/>
              <a:t>method</a:t>
            </a:r>
            <a:r>
              <a:rPr lang="fr-FR" dirty="0"/>
              <a:t> Gantt (best case scenario)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723416-B0A1-919C-07F7-02F8CE0AF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December 2, 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7ACD57-46F8-111C-1E00-C94F806BB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F67ED5-2850-3D8D-D9B0-0FA162842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4D67421-46B8-0B3E-CCFF-C807EBB29EDB}"/>
              </a:ext>
            </a:extLst>
          </p:cNvPr>
          <p:cNvSpPr txBox="1"/>
          <p:nvPr/>
        </p:nvSpPr>
        <p:spPr>
          <a:xfrm>
            <a:off x="1461248" y="5481643"/>
            <a:ext cx="48319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C3 Test </a:t>
            </a:r>
            <a:r>
              <a:rPr lang="fr-FR" b="1" dirty="0" err="1"/>
              <a:t>method</a:t>
            </a:r>
            <a:r>
              <a:rPr lang="fr-FR" b="1" dirty="0"/>
              <a:t> adoption in GRBP </a:t>
            </a:r>
            <a:r>
              <a:rPr lang="fr-FR" b="1" dirty="0" err="1"/>
              <a:t>February</a:t>
            </a:r>
            <a:r>
              <a:rPr lang="fr-FR" b="1" dirty="0"/>
              <a:t> 2028</a:t>
            </a:r>
            <a:endParaRPr lang="fr-BE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BE16B25-6588-F633-720C-FFC9ED99F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76" y="1744028"/>
            <a:ext cx="11223999" cy="313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850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D56404-97AF-9BAD-2050-7E1A809DE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28E0717-0CFE-DA53-78C3-62B4546A5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C3 </a:t>
            </a:r>
            <a:r>
              <a:rPr lang="fr-FR" dirty="0" err="1"/>
              <a:t>Market</a:t>
            </a:r>
            <a:r>
              <a:rPr lang="fr-FR" dirty="0"/>
              <a:t> </a:t>
            </a:r>
            <a:r>
              <a:rPr lang="fr-FR" dirty="0" err="1"/>
              <a:t>assessment</a:t>
            </a:r>
            <a:r>
              <a:rPr lang="fr-FR" dirty="0"/>
              <a:t> (Monitoring) Gantt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6464E-990F-3C77-0F43-90E80AAD5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December 2, 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991CED-15E5-09FE-5DD2-7D8418C08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AAC6B3-64F1-193F-CF63-EFC3E6AF6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D5450B2-49FF-3279-E47B-67C739AEF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83" y="1372325"/>
            <a:ext cx="11313458" cy="440134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806FF937-787C-50E1-BC68-B8077071F666}"/>
              </a:ext>
            </a:extLst>
          </p:cNvPr>
          <p:cNvSpPr txBox="1"/>
          <p:nvPr/>
        </p:nvSpPr>
        <p:spPr>
          <a:xfrm>
            <a:off x="1368611" y="5871882"/>
            <a:ext cx="849534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C3 Test </a:t>
            </a:r>
            <a:r>
              <a:rPr lang="fr-FR" b="1" dirty="0" err="1"/>
              <a:t>limits</a:t>
            </a:r>
            <a:r>
              <a:rPr lang="fr-FR" b="1" dirty="0"/>
              <a:t> settings adoption in GRBP not </a:t>
            </a:r>
            <a:r>
              <a:rPr lang="fr-FR" b="1" dirty="0" err="1"/>
              <a:t>before</a:t>
            </a:r>
            <a:r>
              <a:rPr lang="fr-FR" b="1" dirty="0"/>
              <a:t> </a:t>
            </a:r>
            <a:r>
              <a:rPr lang="fr-FR" b="1" dirty="0" err="1"/>
              <a:t>September</a:t>
            </a:r>
            <a:r>
              <a:rPr lang="fr-FR" b="1" dirty="0"/>
              <a:t> 2031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7442413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December 2,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7E2DF-C703-D524-EA24-BB9DF40D0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4BFB52-FA10-195B-95B6-2EDC2D274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33" y="862867"/>
            <a:ext cx="11070865" cy="5188936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dirty="0"/>
              <a:t>Concept similar, but with a lot of differences to C1 tyres vehicle test method</a:t>
            </a:r>
          </a:p>
          <a:p>
            <a:r>
              <a:rPr lang="en-US" dirty="0"/>
              <a:t>Convoy of up to 4 vehicles with reference tyres</a:t>
            </a:r>
          </a:p>
          <a:p>
            <a:r>
              <a:rPr lang="en-US" dirty="0"/>
              <a:t>Vehicles:</a:t>
            </a:r>
          </a:p>
          <a:p>
            <a:pPr lvl="1"/>
            <a:r>
              <a:rPr lang="en-US" dirty="0"/>
              <a:t>For 22.5’ “big” tyres: tractor + semi-trailer, loaded 36T (6.5 front +10 drive +19.5 trailer) </a:t>
            </a:r>
          </a:p>
          <a:p>
            <a:pPr lvl="1"/>
            <a:r>
              <a:rPr lang="en-US" dirty="0"/>
              <a:t>For smaller tyres: rigid trucks 2 axles, load conditions to be defined.</a:t>
            </a:r>
          </a:p>
          <a:p>
            <a:r>
              <a:rPr lang="en-US" dirty="0"/>
              <a:t>Test per axle : </a:t>
            </a:r>
          </a:p>
          <a:p>
            <a:pPr lvl="1"/>
            <a:r>
              <a:rPr lang="en-US" dirty="0"/>
              <a:t>FRT tyres on trailer axles, compared to reference tyres on trailer axles </a:t>
            </a:r>
          </a:p>
          <a:p>
            <a:pPr lvl="1"/>
            <a:r>
              <a:rPr lang="en-US" dirty="0"/>
              <a:t>Traction tyres on drive axle(s), compared to reference tyres on drive axle(s)</a:t>
            </a:r>
          </a:p>
          <a:p>
            <a:pPr lvl="1"/>
            <a:r>
              <a:rPr lang="en-US" dirty="0"/>
              <a:t>Other tyres on front axle, compared to reference tyres on front axle.</a:t>
            </a:r>
          </a:p>
          <a:p>
            <a:r>
              <a:rPr lang="en-US" dirty="0"/>
              <a:t>Controlled driving condition representative of market driving conditions</a:t>
            </a:r>
          </a:p>
          <a:p>
            <a:pPr lvl="1"/>
            <a:r>
              <a:rPr lang="en-US" dirty="0"/>
              <a:t>Acceleration standard deviation : X: ~0.3 m/s2, Y ~0.4 m/s2 </a:t>
            </a:r>
            <a:r>
              <a:rPr lang="en-US" dirty="0">
                <a:solidFill>
                  <a:srgbClr val="00B050"/>
                </a:solidFill>
              </a:rPr>
              <a:t>(mix regional/long haul application)</a:t>
            </a:r>
          </a:p>
          <a:p>
            <a:pPr lvl="1"/>
            <a:r>
              <a:rPr lang="en-US" dirty="0"/>
              <a:t>Road distribution: 60% motorway, 40% regional roads,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Circuits to be defined</a:t>
            </a:r>
            <a:endParaRPr lang="en-US" dirty="0"/>
          </a:p>
          <a:p>
            <a:pPr lvl="1"/>
            <a:r>
              <a:rPr lang="en-US" dirty="0">
                <a:sym typeface="Wingdings" panose="05000000000000000000" pitchFamily="2" charset="2"/>
              </a:rPr>
              <a:t>Total test distance to be defined.</a:t>
            </a:r>
            <a:endParaRPr lang="en-US" dirty="0"/>
          </a:p>
          <a:p>
            <a:r>
              <a:rPr lang="en-US" dirty="0"/>
              <a:t>Test conditions and segregation method to be defined for tyre clusters.</a:t>
            </a:r>
          </a:p>
          <a:p>
            <a:r>
              <a:rPr lang="en-US" dirty="0"/>
              <a:t>Reference tyres: </a:t>
            </a:r>
            <a:r>
              <a:rPr lang="en-US" dirty="0">
                <a:solidFill>
                  <a:srgbClr val="00B050"/>
                </a:solidFill>
              </a:rPr>
              <a:t>candidate available to be confirmed</a:t>
            </a:r>
          </a:p>
          <a:p>
            <a:r>
              <a:rPr lang="en-US" dirty="0">
                <a:solidFill>
                  <a:srgbClr val="00B050"/>
                </a:solidFill>
              </a:rPr>
              <a:t>Note : document TA-31-5</a:t>
            </a:r>
          </a:p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5F55C16-D7BB-C851-7BD6-2484122AC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1561275" cy="654302"/>
          </a:xfrm>
        </p:spPr>
        <p:txBody>
          <a:bodyPr>
            <a:normAutofit fontScale="90000"/>
          </a:bodyPr>
          <a:lstStyle/>
          <a:p>
            <a:r>
              <a:rPr lang="en-US" dirty="0"/>
              <a:t>C3 tyres: abrasion rate index vehicle test concept (draft)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F57D84-4A4D-3155-0112-DCFFD259E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686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5E21E421-8BA1-5329-5FE2-D91E20601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324" y="5811132"/>
            <a:ext cx="11070865" cy="365125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Note : document TA-31-5</a:t>
            </a:r>
          </a:p>
          <a:p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360923E-8702-EC69-6471-843890877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1"/>
            <a:ext cx="11070865" cy="65430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Draft layout and loading for test conditions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6F0317-A03C-120D-E0E2-DED8CA378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D62F89F8-3B51-EFDC-DC02-2CA636B3B865}"/>
              </a:ext>
            </a:extLst>
          </p:cNvPr>
          <p:cNvGraphicFramePr>
            <a:graphicFrameLocks noGrp="1"/>
          </p:cNvGraphicFramePr>
          <p:nvPr/>
        </p:nvGraphicFramePr>
        <p:xfrm>
          <a:off x="209860" y="615812"/>
          <a:ext cx="11555508" cy="5242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3217">
                  <a:extLst>
                    <a:ext uri="{9D8B030D-6E8A-4147-A177-3AD203B41FA5}">
                      <a16:colId xmlns:a16="http://schemas.microsoft.com/office/drawing/2014/main" val="2110973943"/>
                    </a:ext>
                  </a:extLst>
                </a:gridCol>
                <a:gridCol w="1848239">
                  <a:extLst>
                    <a:ext uri="{9D8B030D-6E8A-4147-A177-3AD203B41FA5}">
                      <a16:colId xmlns:a16="http://schemas.microsoft.com/office/drawing/2014/main" val="584556639"/>
                    </a:ext>
                  </a:extLst>
                </a:gridCol>
                <a:gridCol w="2260640">
                  <a:extLst>
                    <a:ext uri="{9D8B030D-6E8A-4147-A177-3AD203B41FA5}">
                      <a16:colId xmlns:a16="http://schemas.microsoft.com/office/drawing/2014/main" val="2216328943"/>
                    </a:ext>
                  </a:extLst>
                </a:gridCol>
                <a:gridCol w="2467948">
                  <a:extLst>
                    <a:ext uri="{9D8B030D-6E8A-4147-A177-3AD203B41FA5}">
                      <a16:colId xmlns:a16="http://schemas.microsoft.com/office/drawing/2014/main" val="3980677222"/>
                    </a:ext>
                  </a:extLst>
                </a:gridCol>
                <a:gridCol w="2264072">
                  <a:extLst>
                    <a:ext uri="{9D8B030D-6E8A-4147-A177-3AD203B41FA5}">
                      <a16:colId xmlns:a16="http://schemas.microsoft.com/office/drawing/2014/main" val="3359523694"/>
                    </a:ext>
                  </a:extLst>
                </a:gridCol>
                <a:gridCol w="1371392">
                  <a:extLst>
                    <a:ext uri="{9D8B030D-6E8A-4147-A177-3AD203B41FA5}">
                      <a16:colId xmlns:a16="http://schemas.microsoft.com/office/drawing/2014/main" val="1080879988"/>
                    </a:ext>
                  </a:extLst>
                </a:gridCol>
              </a:tblGrid>
              <a:tr h="149383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Tyre sizes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Acceleration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FRT on trailers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TRACTION on drive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OTHERS on front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SRTT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extLst>
                  <a:ext uri="{0D108BD9-81ED-4DB2-BD59-A6C34878D82A}">
                    <a16:rowId xmlns:a16="http://schemas.microsoft.com/office/drawing/2014/main" val="4152139984"/>
                  </a:ext>
                </a:extLst>
              </a:tr>
              <a:tr h="882716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19.5”</a:t>
                      </a:r>
                      <a:endParaRPr lang="fr-FR" sz="1400">
                        <a:effectLst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17.5”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err="1">
                          <a:effectLst/>
                        </a:rPr>
                        <a:t>StdX</a:t>
                      </a:r>
                      <a:r>
                        <a:rPr lang="en-US" sz="1400" dirty="0">
                          <a:effectLst/>
                        </a:rPr>
                        <a:t> 0.35/0.55 m/s2</a:t>
                      </a:r>
                      <a:endParaRPr lang="fr-FR" sz="1400" dirty="0">
                        <a:effectLst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err="1">
                          <a:effectLst/>
                        </a:rPr>
                        <a:t>StdY</a:t>
                      </a:r>
                      <a:r>
                        <a:rPr lang="en-US" sz="1400" dirty="0">
                          <a:effectLst/>
                        </a:rPr>
                        <a:t> 0.45/0.6 m/s2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Rigid vehicle (without trailer)</a:t>
                      </a:r>
                      <a:endParaRPr lang="fr-FR" sz="140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Dual fitment</a:t>
                      </a:r>
                      <a:endParaRPr lang="fr-FR" sz="140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[90]% of dual LI, capped 11.5T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Rigid vehicle (without trailer)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Single fitment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[90]% of single LI, capped  7.5T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245/70R19.5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extLst>
                  <a:ext uri="{0D108BD9-81ED-4DB2-BD59-A6C34878D82A}">
                    <a16:rowId xmlns:a16="http://schemas.microsoft.com/office/drawing/2014/main" val="2550667000"/>
                  </a:ext>
                </a:extLst>
              </a:tr>
              <a:tr h="45380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275/70R22.5 (Urban)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StdX 0.6 m/s2</a:t>
                      </a:r>
                      <a:endParaRPr lang="fr-FR" sz="1400">
                        <a:effectLst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StdY 0.25 m/s2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Rigid truck or bus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Rigid truck or bus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245/70R19.5 ?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extLst>
                  <a:ext uri="{0D108BD9-81ED-4DB2-BD59-A6C34878D82A}">
                    <a16:rowId xmlns:a16="http://schemas.microsoft.com/office/drawing/2014/main" val="2145709277"/>
                  </a:ext>
                </a:extLst>
              </a:tr>
              <a:tr h="95061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Dual tyres </a:t>
                      </a:r>
                      <a:endParaRPr lang="fr-FR" sz="1400">
                        <a:effectLst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22.5” &gt; 275/70</a:t>
                      </a:r>
                      <a:endParaRPr lang="fr-FR" sz="1400">
                        <a:effectLst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19.5” FRT</a:t>
                      </a:r>
                      <a:endParaRPr lang="fr-FR" sz="1400">
                        <a:effectLst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17.5” FRT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 rowSpan="2"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err="1">
                          <a:effectLst/>
                        </a:rPr>
                        <a:t>StdX</a:t>
                      </a:r>
                      <a:r>
                        <a:rPr lang="en-US" sz="1400" dirty="0">
                          <a:effectLst/>
                        </a:rPr>
                        <a:t> 0.3 m/s2</a:t>
                      </a:r>
                      <a:endParaRPr lang="fr-FR" sz="1400" dirty="0">
                        <a:effectLst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err="1">
                          <a:effectLst/>
                        </a:rPr>
                        <a:t>StdY</a:t>
                      </a:r>
                      <a:r>
                        <a:rPr lang="en-US" sz="1400" dirty="0">
                          <a:effectLst/>
                        </a:rPr>
                        <a:t> 0.4 m/s2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3 axles semi-trailers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Tyres in dual fitment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6.5 T per axle (LID&gt;125)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[90]% of Z(LID) (LID&lt;125)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Tractor on drive with semi-trailer 19.5T</a:t>
                      </a:r>
                      <a:endParaRPr lang="fr-FR" sz="1400" dirty="0">
                        <a:effectLst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Dual fitment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10T per axle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Tractor on front with semi-trailer 10T</a:t>
                      </a:r>
                      <a:endParaRPr lang="fr-FR" sz="1400" dirty="0">
                        <a:effectLst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Single fitment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6.5T per axle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315/70R22.5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extLst>
                  <a:ext uri="{0D108BD9-81ED-4DB2-BD59-A6C34878D82A}">
                    <a16:rowId xmlns:a16="http://schemas.microsoft.com/office/drawing/2014/main" val="2305618723"/>
                  </a:ext>
                </a:extLst>
              </a:tr>
              <a:tr h="95061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Single Tyres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3 axles semi-trailers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Tyres in single fitment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6.5 T per axle (LID&gt;=152)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[90]% of Z(LID) (LID&lt;152)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Tractor on drive with semi-trailer 19.5T</a:t>
                      </a:r>
                      <a:endParaRPr lang="fr-FR" sz="1400" dirty="0">
                        <a:effectLst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Single fitment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10T per axle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Tractor on front with semi-trailer 19.5T</a:t>
                      </a:r>
                      <a:endParaRPr lang="fr-FR" sz="1400" dirty="0">
                        <a:effectLst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Single fitment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6.5T per axle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315/70R22.5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extLst>
                  <a:ext uri="{0D108BD9-81ED-4DB2-BD59-A6C34878D82A}">
                    <a16:rowId xmlns:a16="http://schemas.microsoft.com/office/drawing/2014/main" val="385884262"/>
                  </a:ext>
                </a:extLst>
              </a:tr>
              <a:tr h="36666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On/Off tyres</a:t>
                      </a: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err="1">
                          <a:effectLst/>
                        </a:rPr>
                        <a:t>StdX</a:t>
                      </a:r>
                      <a:r>
                        <a:rPr lang="en-US" sz="1400" dirty="0">
                          <a:effectLst/>
                        </a:rPr>
                        <a:t> 0.4 m/s2</a:t>
                      </a:r>
                      <a:endParaRPr lang="fr-FR" sz="1400" dirty="0">
                        <a:effectLst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err="1">
                          <a:effectLst/>
                        </a:rPr>
                        <a:t>StdY</a:t>
                      </a:r>
                      <a:r>
                        <a:rPr lang="en-US" sz="1400" dirty="0">
                          <a:effectLst/>
                        </a:rPr>
                        <a:t> 0.55 m/s2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?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Rigid truck 6*4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Rigid trucks 6*4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315/70R22.5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extLst>
                  <a:ext uri="{0D108BD9-81ED-4DB2-BD59-A6C34878D82A}">
                    <a16:rowId xmlns:a16="http://schemas.microsoft.com/office/drawing/2014/main" val="3618505774"/>
                  </a:ext>
                </a:extLst>
              </a:tr>
              <a:tr h="29876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16, 19, 20, 24, 24.5” 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 gridSpan="3"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Not in the scope, as representing less than 1.5% of the market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extLst>
                  <a:ext uri="{0D108BD9-81ED-4DB2-BD59-A6C34878D82A}">
                    <a16:rowId xmlns:a16="http://schemas.microsoft.com/office/drawing/2014/main" val="1273322385"/>
                  </a:ext>
                </a:extLst>
              </a:tr>
              <a:tr h="29876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“Few” tyre C2 like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 gridSpan="3"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111" marR="61111" marT="0" marB="0"/>
                </a:tc>
                <a:extLst>
                  <a:ext uri="{0D108BD9-81ED-4DB2-BD59-A6C34878D82A}">
                    <a16:rowId xmlns:a16="http://schemas.microsoft.com/office/drawing/2014/main" val="1569257681"/>
                  </a:ext>
                </a:extLst>
              </a:tr>
            </a:tbl>
          </a:graphicData>
        </a:graphic>
      </p:graphicFrame>
      <p:grpSp>
        <p:nvGrpSpPr>
          <p:cNvPr id="16" name="Groupe 15">
            <a:extLst>
              <a:ext uri="{FF2B5EF4-FFF2-40B4-BE49-F238E27FC236}">
                <a16:creationId xmlns:a16="http://schemas.microsoft.com/office/drawing/2014/main" id="{52D358CB-D2FD-DCC9-A921-3CA6EB9D30B8}"/>
              </a:ext>
            </a:extLst>
          </p:cNvPr>
          <p:cNvGrpSpPr/>
          <p:nvPr/>
        </p:nvGrpSpPr>
        <p:grpSpPr>
          <a:xfrm>
            <a:off x="3101855" y="3287760"/>
            <a:ext cx="246062" cy="247650"/>
            <a:chOff x="4246695" y="3494844"/>
            <a:chExt cx="246062" cy="247650"/>
          </a:xfrm>
        </p:grpSpPr>
        <p:sp>
          <p:nvSpPr>
            <p:cNvPr id="6" name="Flèche : droite 5">
              <a:extLst>
                <a:ext uri="{FF2B5EF4-FFF2-40B4-BE49-F238E27FC236}">
                  <a16:creationId xmlns:a16="http://schemas.microsoft.com/office/drawing/2014/main" id="{5BF73E0E-5615-1669-74A3-D93337F8B245}"/>
                </a:ext>
              </a:extLst>
            </p:cNvPr>
            <p:cNvSpPr/>
            <p:nvPr/>
          </p:nvSpPr>
          <p:spPr>
            <a:xfrm rot="2514166">
              <a:off x="4246695" y="3618669"/>
              <a:ext cx="246062" cy="44450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9" name="Flèche : droite 8">
              <a:extLst>
                <a:ext uri="{FF2B5EF4-FFF2-40B4-BE49-F238E27FC236}">
                  <a16:creationId xmlns:a16="http://schemas.microsoft.com/office/drawing/2014/main" id="{4C28EE9D-D97C-CD0C-A877-9109EB355D99}"/>
                </a:ext>
              </a:extLst>
            </p:cNvPr>
            <p:cNvSpPr/>
            <p:nvPr/>
          </p:nvSpPr>
          <p:spPr>
            <a:xfrm rot="18889091">
              <a:off x="4251457" y="3596444"/>
              <a:ext cx="247650" cy="44450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2A53A080-827C-1DB4-F2DA-EE6CBFD03C8E}"/>
              </a:ext>
            </a:extLst>
          </p:cNvPr>
          <p:cNvGrpSpPr/>
          <p:nvPr/>
        </p:nvGrpSpPr>
        <p:grpSpPr>
          <a:xfrm>
            <a:off x="5322218" y="3315794"/>
            <a:ext cx="247650" cy="247650"/>
            <a:chOff x="6005645" y="3501988"/>
            <a:chExt cx="247650" cy="247650"/>
          </a:xfrm>
        </p:grpSpPr>
        <p:sp>
          <p:nvSpPr>
            <p:cNvPr id="7" name="Flèche : droite 6">
              <a:extLst>
                <a:ext uri="{FF2B5EF4-FFF2-40B4-BE49-F238E27FC236}">
                  <a16:creationId xmlns:a16="http://schemas.microsoft.com/office/drawing/2014/main" id="{C93CD9FE-3A53-C8A3-7970-00402A0FC3BA}"/>
                </a:ext>
              </a:extLst>
            </p:cNvPr>
            <p:cNvSpPr/>
            <p:nvPr/>
          </p:nvSpPr>
          <p:spPr>
            <a:xfrm rot="2514166">
              <a:off x="6005645" y="3604382"/>
              <a:ext cx="247650" cy="46037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0" name="Flèche : droite 9">
              <a:extLst>
                <a:ext uri="{FF2B5EF4-FFF2-40B4-BE49-F238E27FC236}">
                  <a16:creationId xmlns:a16="http://schemas.microsoft.com/office/drawing/2014/main" id="{ED4E724D-DF0E-9B44-CCCA-E0F1890E4156}"/>
                </a:ext>
              </a:extLst>
            </p:cNvPr>
            <p:cNvSpPr/>
            <p:nvPr/>
          </p:nvSpPr>
          <p:spPr>
            <a:xfrm rot="18889091">
              <a:off x="5983420" y="3602794"/>
              <a:ext cx="247650" cy="46038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5BFE39E1-5AF2-D928-E353-62DCBDF130FA}"/>
              </a:ext>
            </a:extLst>
          </p:cNvPr>
          <p:cNvGrpSpPr/>
          <p:nvPr/>
        </p:nvGrpSpPr>
        <p:grpSpPr>
          <a:xfrm>
            <a:off x="7820298" y="3276292"/>
            <a:ext cx="247650" cy="247650"/>
            <a:chOff x="7770945" y="3480557"/>
            <a:chExt cx="247650" cy="247650"/>
          </a:xfrm>
        </p:grpSpPr>
        <p:sp>
          <p:nvSpPr>
            <p:cNvPr id="8" name="Flèche : droite 7">
              <a:extLst>
                <a:ext uri="{FF2B5EF4-FFF2-40B4-BE49-F238E27FC236}">
                  <a16:creationId xmlns:a16="http://schemas.microsoft.com/office/drawing/2014/main" id="{3664079D-5B8C-E916-4E12-A194E7957C6B}"/>
                </a:ext>
              </a:extLst>
            </p:cNvPr>
            <p:cNvSpPr/>
            <p:nvPr/>
          </p:nvSpPr>
          <p:spPr>
            <a:xfrm rot="2514166">
              <a:off x="7770945" y="3599619"/>
              <a:ext cx="247650" cy="44450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1" name="Flèche : droite 10">
              <a:extLst>
                <a:ext uri="{FF2B5EF4-FFF2-40B4-BE49-F238E27FC236}">
                  <a16:creationId xmlns:a16="http://schemas.microsoft.com/office/drawing/2014/main" id="{5CA2C29B-7914-EDF3-407E-609B346F808F}"/>
                </a:ext>
              </a:extLst>
            </p:cNvPr>
            <p:cNvSpPr/>
            <p:nvPr/>
          </p:nvSpPr>
          <p:spPr>
            <a:xfrm rot="18889091">
              <a:off x="7743957" y="3582157"/>
              <a:ext cx="247650" cy="44450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B16826E5-4537-7346-5974-59EC045C6A56}"/>
              </a:ext>
            </a:extLst>
          </p:cNvPr>
          <p:cNvSpPr/>
          <p:nvPr/>
        </p:nvSpPr>
        <p:spPr>
          <a:xfrm>
            <a:off x="81489" y="2352327"/>
            <a:ext cx="11812249" cy="2153346"/>
          </a:xfrm>
          <a:prstGeom prst="roundRect">
            <a:avLst/>
          </a:prstGeom>
          <a:solidFill>
            <a:srgbClr val="FFFF00">
              <a:alpha val="16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399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D9E89005BC7447B9C9BD272287E739" ma:contentTypeVersion="6" ma:contentTypeDescription="Create a new document." ma:contentTypeScope="" ma:versionID="5ca407321cda03cde1de0fa2123672d7">
  <xsd:schema xmlns:xsd="http://www.w3.org/2001/XMLSchema" xmlns:xs="http://www.w3.org/2001/XMLSchema" xmlns:p="http://schemas.microsoft.com/office/2006/metadata/properties" xmlns:ns2="3b72c9a4-0ac1-407c-8026-b09d5dd9dd7d" xmlns:ns3="2faa64be-df9b-45c9-9780-1488c4db6754" targetNamespace="http://schemas.microsoft.com/office/2006/metadata/properties" ma:root="true" ma:fieldsID="e2e9e146c879088c251cdee3b2bf7db8" ns2:_="" ns3:_="">
    <xsd:import namespace="3b72c9a4-0ac1-407c-8026-b09d5dd9dd7d"/>
    <xsd:import namespace="2faa64be-df9b-45c9-9780-1488c4db67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72c9a4-0ac1-407c-8026-b09d5dd9dd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aa64be-df9b-45c9-9780-1488c4db675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E0AC4F-F6C0-4A26-8634-2FE934F7633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3CC8CF1-F509-4221-8B9F-3081827959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72c9a4-0ac1-407c-8026-b09d5dd9dd7d"/>
    <ds:schemaRef ds:uri="2faa64be-df9b-45c9-9780-1488c4db67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AA27CE-7103-4EDC-9950-D91C7C8F90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239</TotalTime>
  <Words>976</Words>
  <Application>Microsoft Office PowerPoint</Application>
  <PresentationFormat>Grand écran</PresentationFormat>
  <Paragraphs>142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Présentation PowerPoint</vt:lpstr>
      <vt:lpstr>Status C3 tyre abrasion investigations</vt:lpstr>
      <vt:lpstr>Présentation PowerPoint</vt:lpstr>
      <vt:lpstr>C3 Test method Gantt (best case scenario)</vt:lpstr>
      <vt:lpstr>C3 Market assessment (Monitoring) Gantt</vt:lpstr>
      <vt:lpstr>Thank you</vt:lpstr>
      <vt:lpstr>C3 tyres: abrasion rate index vehicle test concept (draft)</vt:lpstr>
      <vt:lpstr>Draft layout and loading for test conditions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19</cp:revision>
  <dcterms:created xsi:type="dcterms:W3CDTF">2021-11-17T09:31:58Z</dcterms:created>
  <dcterms:modified xsi:type="dcterms:W3CDTF">2025-12-02T09:49:05Z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2025-12-01T14:01:51Z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dbc98583-c3bb-47a8-8641-023cbeeb1972</vt:lpwstr>
  </property>
  <property fmtid="{D5CDD505-2E9C-101B-9397-08002B2CF9AE}" pid="8" name="MSIP_Label_09e9a456-2778-4ca9-be06-1190b1e1118a_ContentBits">
    <vt:lpwstr>0</vt:lpwstr>
  </property>
  <property fmtid="{D5CDD505-2E9C-101B-9397-08002B2CF9AE}" pid="9" name="MSIP_Label_09e9a456-2778-4ca9-be06-1190b1e1118a_Tag">
    <vt:lpwstr>10, 3, 0, 1</vt:lpwstr>
  </property>
  <property fmtid="{D5CDD505-2E9C-101B-9397-08002B2CF9AE}" pid="10" name="ContentTypeId">
    <vt:lpwstr>0x010100E4D9E89005BC7447B9C9BD272287E739</vt:lpwstr>
  </property>
</Properties>
</file>