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48" r:id="rId1"/>
  </p:sldMasterIdLst>
  <p:sldIdLst>
    <p:sldId id="256" r:id="rId2"/>
    <p:sldId id="259" r:id="rId3"/>
    <p:sldId id="263" r:id="rId4"/>
    <p:sldId id="264" r:id="rId5"/>
    <p:sldId id="265"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84" userDrawn="1">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avide Puglisi" initials="DP" lastIdx="1" clrIdx="0">
    <p:extLst>
      <p:ext uri="{19B8F6BF-5375-455C-9EA6-DF929625EA0E}">
        <p15:presenceInfo xmlns:p15="http://schemas.microsoft.com/office/powerpoint/2012/main" userId="8a696cf998f39465"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3333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showGuides="1">
      <p:cViewPr>
        <p:scale>
          <a:sx n="100" d="100"/>
          <a:sy n="100" d="100"/>
        </p:scale>
        <p:origin x="912" y="168"/>
      </p:cViewPr>
      <p:guideLst>
        <p:guide orient="horz" pos="1684"/>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commentAuthors" Target="commentAuthor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A147D27-29D0-AF48-B90B-FF913502C728}"/>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endParaRPr lang="en-GB"/>
          </a:p>
        </p:txBody>
      </p:sp>
      <p:sp>
        <p:nvSpPr>
          <p:cNvPr id="3" name="Sottotitolo 2">
            <a:extLst>
              <a:ext uri="{FF2B5EF4-FFF2-40B4-BE49-F238E27FC236}">
                <a16:creationId xmlns:a16="http://schemas.microsoft.com/office/drawing/2014/main" id="{785514C2-AC47-3F2E-0BC1-F5BFE342250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endParaRPr lang="en-GB"/>
          </a:p>
        </p:txBody>
      </p:sp>
      <p:sp>
        <p:nvSpPr>
          <p:cNvPr id="4" name="Segnaposto data 3">
            <a:extLst>
              <a:ext uri="{FF2B5EF4-FFF2-40B4-BE49-F238E27FC236}">
                <a16:creationId xmlns:a16="http://schemas.microsoft.com/office/drawing/2014/main" id="{6B2A9A64-97C3-B7AC-E3CF-75DF3E44B465}"/>
              </a:ext>
            </a:extLst>
          </p:cNvPr>
          <p:cNvSpPr>
            <a:spLocks noGrp="1"/>
          </p:cNvSpPr>
          <p:nvPr>
            <p:ph type="dt" sz="half" idx="10"/>
          </p:nvPr>
        </p:nvSpPr>
        <p:spPr/>
        <p:txBody>
          <a:bodyPr/>
          <a:lstStyle/>
          <a:p>
            <a:fld id="{212FDC74-579C-44B2-A6B7-2793131B37A1}" type="datetimeFigureOut">
              <a:rPr lang="en-GB" smtClean="0"/>
              <a:t>28/11/2025</a:t>
            </a:fld>
            <a:endParaRPr lang="en-GB" dirty="0"/>
          </a:p>
        </p:txBody>
      </p:sp>
      <p:sp>
        <p:nvSpPr>
          <p:cNvPr id="5" name="Segnaposto piè di pagina 4">
            <a:extLst>
              <a:ext uri="{FF2B5EF4-FFF2-40B4-BE49-F238E27FC236}">
                <a16:creationId xmlns:a16="http://schemas.microsoft.com/office/drawing/2014/main" id="{CFAD7194-BE15-1896-8E91-C35575444AFB}"/>
              </a:ext>
            </a:extLst>
          </p:cNvPr>
          <p:cNvSpPr>
            <a:spLocks noGrp="1"/>
          </p:cNvSpPr>
          <p:nvPr>
            <p:ph type="ftr" sz="quarter" idx="11"/>
          </p:nvPr>
        </p:nvSpPr>
        <p:spPr/>
        <p:txBody>
          <a:bodyPr/>
          <a:lstStyle/>
          <a:p>
            <a:endParaRPr lang="en-GB" dirty="0"/>
          </a:p>
        </p:txBody>
      </p:sp>
      <p:sp>
        <p:nvSpPr>
          <p:cNvPr id="6" name="Segnaposto numero diapositiva 5">
            <a:extLst>
              <a:ext uri="{FF2B5EF4-FFF2-40B4-BE49-F238E27FC236}">
                <a16:creationId xmlns:a16="http://schemas.microsoft.com/office/drawing/2014/main" id="{1ED62FEC-D487-CD53-0D11-EED403E509FF}"/>
              </a:ext>
            </a:extLst>
          </p:cNvPr>
          <p:cNvSpPr>
            <a:spLocks noGrp="1"/>
          </p:cNvSpPr>
          <p:nvPr>
            <p:ph type="sldNum" sz="quarter" idx="12"/>
          </p:nvPr>
        </p:nvSpPr>
        <p:spPr/>
        <p:txBody>
          <a:bodyPr/>
          <a:lstStyle/>
          <a:p>
            <a:fld id="{D638786B-8A04-49D0-A1D4-E5D347947341}" type="slidenum">
              <a:rPr lang="en-GB" smtClean="0"/>
              <a:t>‹N›</a:t>
            </a:fld>
            <a:endParaRPr lang="en-GB" dirty="0"/>
          </a:p>
        </p:txBody>
      </p:sp>
    </p:spTree>
    <p:extLst>
      <p:ext uri="{BB962C8B-B14F-4D97-AF65-F5344CB8AC3E}">
        <p14:creationId xmlns:p14="http://schemas.microsoft.com/office/powerpoint/2010/main" val="11185860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8D32D7F-5C98-3797-4C5D-AC98776CECAD}"/>
              </a:ext>
            </a:extLst>
          </p:cNvPr>
          <p:cNvSpPr>
            <a:spLocks noGrp="1"/>
          </p:cNvSpPr>
          <p:nvPr>
            <p:ph type="title"/>
          </p:nvPr>
        </p:nvSpPr>
        <p:spPr/>
        <p:txBody>
          <a:bodyPr/>
          <a:lstStyle/>
          <a:p>
            <a:r>
              <a:rPr lang="it-IT"/>
              <a:t>Fare clic per modificare lo stile del titolo dello schema</a:t>
            </a:r>
            <a:endParaRPr lang="en-GB"/>
          </a:p>
        </p:txBody>
      </p:sp>
      <p:sp>
        <p:nvSpPr>
          <p:cNvPr id="3" name="Segnaposto testo verticale 2">
            <a:extLst>
              <a:ext uri="{FF2B5EF4-FFF2-40B4-BE49-F238E27FC236}">
                <a16:creationId xmlns:a16="http://schemas.microsoft.com/office/drawing/2014/main" id="{866EED79-A8EE-2DE2-0A4B-02609E3828F2}"/>
              </a:ext>
            </a:extLst>
          </p:cNvPr>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GB"/>
          </a:p>
        </p:txBody>
      </p:sp>
      <p:sp>
        <p:nvSpPr>
          <p:cNvPr id="4" name="Segnaposto data 3">
            <a:extLst>
              <a:ext uri="{FF2B5EF4-FFF2-40B4-BE49-F238E27FC236}">
                <a16:creationId xmlns:a16="http://schemas.microsoft.com/office/drawing/2014/main" id="{CE112EB2-6057-AD0A-9F3B-E24066BC5EE9}"/>
              </a:ext>
            </a:extLst>
          </p:cNvPr>
          <p:cNvSpPr>
            <a:spLocks noGrp="1"/>
          </p:cNvSpPr>
          <p:nvPr>
            <p:ph type="dt" sz="half" idx="10"/>
          </p:nvPr>
        </p:nvSpPr>
        <p:spPr/>
        <p:txBody>
          <a:bodyPr/>
          <a:lstStyle/>
          <a:p>
            <a:fld id="{212FDC74-579C-44B2-A6B7-2793131B37A1}" type="datetimeFigureOut">
              <a:rPr lang="en-GB" smtClean="0"/>
              <a:t>28/11/2025</a:t>
            </a:fld>
            <a:endParaRPr lang="en-GB" dirty="0"/>
          </a:p>
        </p:txBody>
      </p:sp>
      <p:sp>
        <p:nvSpPr>
          <p:cNvPr id="5" name="Segnaposto piè di pagina 4">
            <a:extLst>
              <a:ext uri="{FF2B5EF4-FFF2-40B4-BE49-F238E27FC236}">
                <a16:creationId xmlns:a16="http://schemas.microsoft.com/office/drawing/2014/main" id="{1FF088DC-8473-1F28-1F45-75AE90D0F5EA}"/>
              </a:ext>
            </a:extLst>
          </p:cNvPr>
          <p:cNvSpPr>
            <a:spLocks noGrp="1"/>
          </p:cNvSpPr>
          <p:nvPr>
            <p:ph type="ftr" sz="quarter" idx="11"/>
          </p:nvPr>
        </p:nvSpPr>
        <p:spPr/>
        <p:txBody>
          <a:bodyPr/>
          <a:lstStyle/>
          <a:p>
            <a:endParaRPr lang="en-GB" dirty="0"/>
          </a:p>
        </p:txBody>
      </p:sp>
      <p:sp>
        <p:nvSpPr>
          <p:cNvPr id="6" name="Segnaposto numero diapositiva 5">
            <a:extLst>
              <a:ext uri="{FF2B5EF4-FFF2-40B4-BE49-F238E27FC236}">
                <a16:creationId xmlns:a16="http://schemas.microsoft.com/office/drawing/2014/main" id="{BE00BD8F-503E-19C7-66E7-1048FEECB9F7}"/>
              </a:ext>
            </a:extLst>
          </p:cNvPr>
          <p:cNvSpPr>
            <a:spLocks noGrp="1"/>
          </p:cNvSpPr>
          <p:nvPr>
            <p:ph type="sldNum" sz="quarter" idx="12"/>
          </p:nvPr>
        </p:nvSpPr>
        <p:spPr/>
        <p:txBody>
          <a:bodyPr/>
          <a:lstStyle/>
          <a:p>
            <a:fld id="{D638786B-8A04-49D0-A1D4-E5D347947341}" type="slidenum">
              <a:rPr lang="en-GB" smtClean="0"/>
              <a:t>‹N›</a:t>
            </a:fld>
            <a:endParaRPr lang="en-GB" dirty="0"/>
          </a:p>
        </p:txBody>
      </p:sp>
    </p:spTree>
    <p:extLst>
      <p:ext uri="{BB962C8B-B14F-4D97-AF65-F5344CB8AC3E}">
        <p14:creationId xmlns:p14="http://schemas.microsoft.com/office/powerpoint/2010/main" val="990748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86F4C28A-37D9-063B-88ED-50A31280FC84}"/>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endParaRPr lang="en-GB"/>
          </a:p>
        </p:txBody>
      </p:sp>
      <p:sp>
        <p:nvSpPr>
          <p:cNvPr id="3" name="Segnaposto testo verticale 2">
            <a:extLst>
              <a:ext uri="{FF2B5EF4-FFF2-40B4-BE49-F238E27FC236}">
                <a16:creationId xmlns:a16="http://schemas.microsoft.com/office/drawing/2014/main" id="{C7767FF1-8CDC-FB75-62CC-DE5C7284FDF2}"/>
              </a:ext>
            </a:extLst>
          </p:cNvPr>
          <p:cNvSpPr>
            <a:spLocks noGrp="1"/>
          </p:cNvSpPr>
          <p:nvPr>
            <p:ph type="body" orient="vert" idx="1"/>
          </p:nvPr>
        </p:nvSpPr>
        <p:spPr>
          <a:xfrm>
            <a:off x="838200" y="365125"/>
            <a:ext cx="7734300" cy="5811838"/>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GB"/>
          </a:p>
        </p:txBody>
      </p:sp>
      <p:sp>
        <p:nvSpPr>
          <p:cNvPr id="4" name="Segnaposto data 3">
            <a:extLst>
              <a:ext uri="{FF2B5EF4-FFF2-40B4-BE49-F238E27FC236}">
                <a16:creationId xmlns:a16="http://schemas.microsoft.com/office/drawing/2014/main" id="{A7ADCACA-9D0C-8CEC-A88C-E5E914A14A67}"/>
              </a:ext>
            </a:extLst>
          </p:cNvPr>
          <p:cNvSpPr>
            <a:spLocks noGrp="1"/>
          </p:cNvSpPr>
          <p:nvPr>
            <p:ph type="dt" sz="half" idx="10"/>
          </p:nvPr>
        </p:nvSpPr>
        <p:spPr/>
        <p:txBody>
          <a:bodyPr/>
          <a:lstStyle/>
          <a:p>
            <a:fld id="{212FDC74-579C-44B2-A6B7-2793131B37A1}" type="datetimeFigureOut">
              <a:rPr lang="en-GB" smtClean="0"/>
              <a:t>28/11/2025</a:t>
            </a:fld>
            <a:endParaRPr lang="en-GB" dirty="0"/>
          </a:p>
        </p:txBody>
      </p:sp>
      <p:sp>
        <p:nvSpPr>
          <p:cNvPr id="5" name="Segnaposto piè di pagina 4">
            <a:extLst>
              <a:ext uri="{FF2B5EF4-FFF2-40B4-BE49-F238E27FC236}">
                <a16:creationId xmlns:a16="http://schemas.microsoft.com/office/drawing/2014/main" id="{7D1F4BFC-5B49-5390-85C7-70D502A8263D}"/>
              </a:ext>
            </a:extLst>
          </p:cNvPr>
          <p:cNvSpPr>
            <a:spLocks noGrp="1"/>
          </p:cNvSpPr>
          <p:nvPr>
            <p:ph type="ftr" sz="quarter" idx="11"/>
          </p:nvPr>
        </p:nvSpPr>
        <p:spPr/>
        <p:txBody>
          <a:bodyPr/>
          <a:lstStyle/>
          <a:p>
            <a:endParaRPr lang="en-GB" dirty="0"/>
          </a:p>
        </p:txBody>
      </p:sp>
      <p:sp>
        <p:nvSpPr>
          <p:cNvPr id="6" name="Segnaposto numero diapositiva 5">
            <a:extLst>
              <a:ext uri="{FF2B5EF4-FFF2-40B4-BE49-F238E27FC236}">
                <a16:creationId xmlns:a16="http://schemas.microsoft.com/office/drawing/2014/main" id="{2ED42D66-7373-CD6B-1048-ED107C3BDA40}"/>
              </a:ext>
            </a:extLst>
          </p:cNvPr>
          <p:cNvSpPr>
            <a:spLocks noGrp="1"/>
          </p:cNvSpPr>
          <p:nvPr>
            <p:ph type="sldNum" sz="quarter" idx="12"/>
          </p:nvPr>
        </p:nvSpPr>
        <p:spPr/>
        <p:txBody>
          <a:bodyPr/>
          <a:lstStyle/>
          <a:p>
            <a:fld id="{D638786B-8A04-49D0-A1D4-E5D347947341}" type="slidenum">
              <a:rPr lang="en-GB" smtClean="0"/>
              <a:t>‹N›</a:t>
            </a:fld>
            <a:endParaRPr lang="en-GB" dirty="0"/>
          </a:p>
        </p:txBody>
      </p:sp>
    </p:spTree>
    <p:extLst>
      <p:ext uri="{BB962C8B-B14F-4D97-AF65-F5344CB8AC3E}">
        <p14:creationId xmlns:p14="http://schemas.microsoft.com/office/powerpoint/2010/main" val="8104762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324ED8C-3BD2-B2D3-1647-190D4052CABB}"/>
              </a:ext>
            </a:extLst>
          </p:cNvPr>
          <p:cNvSpPr>
            <a:spLocks noGrp="1"/>
          </p:cNvSpPr>
          <p:nvPr>
            <p:ph type="title"/>
          </p:nvPr>
        </p:nvSpPr>
        <p:spPr/>
        <p:txBody>
          <a:bodyPr/>
          <a:lstStyle/>
          <a:p>
            <a:r>
              <a:rPr lang="it-IT"/>
              <a:t>Fare clic per modificare lo stile del titolo dello schema</a:t>
            </a:r>
            <a:endParaRPr lang="en-GB"/>
          </a:p>
        </p:txBody>
      </p:sp>
      <p:sp>
        <p:nvSpPr>
          <p:cNvPr id="3" name="Segnaposto contenuto 2">
            <a:extLst>
              <a:ext uri="{FF2B5EF4-FFF2-40B4-BE49-F238E27FC236}">
                <a16:creationId xmlns:a16="http://schemas.microsoft.com/office/drawing/2014/main" id="{8BD15E97-6E62-16F4-9282-2DA9634BC22F}"/>
              </a:ext>
            </a:extLst>
          </p:cNvPr>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GB"/>
          </a:p>
        </p:txBody>
      </p:sp>
      <p:sp>
        <p:nvSpPr>
          <p:cNvPr id="4" name="Segnaposto data 3">
            <a:extLst>
              <a:ext uri="{FF2B5EF4-FFF2-40B4-BE49-F238E27FC236}">
                <a16:creationId xmlns:a16="http://schemas.microsoft.com/office/drawing/2014/main" id="{88382854-8AC7-5796-3DFD-A519AB325AA4}"/>
              </a:ext>
            </a:extLst>
          </p:cNvPr>
          <p:cNvSpPr>
            <a:spLocks noGrp="1"/>
          </p:cNvSpPr>
          <p:nvPr>
            <p:ph type="dt" sz="half" idx="10"/>
          </p:nvPr>
        </p:nvSpPr>
        <p:spPr/>
        <p:txBody>
          <a:bodyPr/>
          <a:lstStyle/>
          <a:p>
            <a:fld id="{212FDC74-579C-44B2-A6B7-2793131B37A1}" type="datetimeFigureOut">
              <a:rPr lang="en-GB" smtClean="0"/>
              <a:t>28/11/2025</a:t>
            </a:fld>
            <a:endParaRPr lang="en-GB" dirty="0"/>
          </a:p>
        </p:txBody>
      </p:sp>
      <p:sp>
        <p:nvSpPr>
          <p:cNvPr id="5" name="Segnaposto piè di pagina 4">
            <a:extLst>
              <a:ext uri="{FF2B5EF4-FFF2-40B4-BE49-F238E27FC236}">
                <a16:creationId xmlns:a16="http://schemas.microsoft.com/office/drawing/2014/main" id="{D637AD61-F035-10C7-682B-030616769CCC}"/>
              </a:ext>
            </a:extLst>
          </p:cNvPr>
          <p:cNvSpPr>
            <a:spLocks noGrp="1"/>
          </p:cNvSpPr>
          <p:nvPr>
            <p:ph type="ftr" sz="quarter" idx="11"/>
          </p:nvPr>
        </p:nvSpPr>
        <p:spPr/>
        <p:txBody>
          <a:bodyPr/>
          <a:lstStyle/>
          <a:p>
            <a:endParaRPr lang="en-GB" dirty="0"/>
          </a:p>
        </p:txBody>
      </p:sp>
      <p:sp>
        <p:nvSpPr>
          <p:cNvPr id="6" name="Segnaposto numero diapositiva 5">
            <a:extLst>
              <a:ext uri="{FF2B5EF4-FFF2-40B4-BE49-F238E27FC236}">
                <a16:creationId xmlns:a16="http://schemas.microsoft.com/office/drawing/2014/main" id="{02107204-5D0B-D5CF-18C4-3A2609D577BA}"/>
              </a:ext>
            </a:extLst>
          </p:cNvPr>
          <p:cNvSpPr>
            <a:spLocks noGrp="1"/>
          </p:cNvSpPr>
          <p:nvPr>
            <p:ph type="sldNum" sz="quarter" idx="12"/>
          </p:nvPr>
        </p:nvSpPr>
        <p:spPr/>
        <p:txBody>
          <a:bodyPr/>
          <a:lstStyle/>
          <a:p>
            <a:fld id="{D638786B-8A04-49D0-A1D4-E5D347947341}" type="slidenum">
              <a:rPr lang="en-GB" smtClean="0"/>
              <a:t>‹N›</a:t>
            </a:fld>
            <a:endParaRPr lang="en-GB" dirty="0"/>
          </a:p>
        </p:txBody>
      </p:sp>
    </p:spTree>
    <p:extLst>
      <p:ext uri="{BB962C8B-B14F-4D97-AF65-F5344CB8AC3E}">
        <p14:creationId xmlns:p14="http://schemas.microsoft.com/office/powerpoint/2010/main" val="14900887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5684B6C-F843-EF1E-0860-D59A6903DF93}"/>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endParaRPr lang="en-GB"/>
          </a:p>
        </p:txBody>
      </p:sp>
      <p:sp>
        <p:nvSpPr>
          <p:cNvPr id="3" name="Segnaposto testo 2">
            <a:extLst>
              <a:ext uri="{FF2B5EF4-FFF2-40B4-BE49-F238E27FC236}">
                <a16:creationId xmlns:a16="http://schemas.microsoft.com/office/drawing/2014/main" id="{FC39243F-55B9-F95A-BB6F-98C11994791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gli stili del testo dello schema</a:t>
            </a:r>
          </a:p>
        </p:txBody>
      </p:sp>
      <p:sp>
        <p:nvSpPr>
          <p:cNvPr id="4" name="Segnaposto data 3">
            <a:extLst>
              <a:ext uri="{FF2B5EF4-FFF2-40B4-BE49-F238E27FC236}">
                <a16:creationId xmlns:a16="http://schemas.microsoft.com/office/drawing/2014/main" id="{CA71D71F-3106-2AD2-9864-674B28DF8CE0}"/>
              </a:ext>
            </a:extLst>
          </p:cNvPr>
          <p:cNvSpPr>
            <a:spLocks noGrp="1"/>
          </p:cNvSpPr>
          <p:nvPr>
            <p:ph type="dt" sz="half" idx="10"/>
          </p:nvPr>
        </p:nvSpPr>
        <p:spPr/>
        <p:txBody>
          <a:bodyPr/>
          <a:lstStyle/>
          <a:p>
            <a:fld id="{212FDC74-579C-44B2-A6B7-2793131B37A1}" type="datetimeFigureOut">
              <a:rPr lang="en-GB" smtClean="0"/>
              <a:t>28/11/2025</a:t>
            </a:fld>
            <a:endParaRPr lang="en-GB" dirty="0"/>
          </a:p>
        </p:txBody>
      </p:sp>
      <p:sp>
        <p:nvSpPr>
          <p:cNvPr id="5" name="Segnaposto piè di pagina 4">
            <a:extLst>
              <a:ext uri="{FF2B5EF4-FFF2-40B4-BE49-F238E27FC236}">
                <a16:creationId xmlns:a16="http://schemas.microsoft.com/office/drawing/2014/main" id="{0BC9A521-206B-147E-F493-5ACB135E3C7C}"/>
              </a:ext>
            </a:extLst>
          </p:cNvPr>
          <p:cNvSpPr>
            <a:spLocks noGrp="1"/>
          </p:cNvSpPr>
          <p:nvPr>
            <p:ph type="ftr" sz="quarter" idx="11"/>
          </p:nvPr>
        </p:nvSpPr>
        <p:spPr/>
        <p:txBody>
          <a:bodyPr/>
          <a:lstStyle/>
          <a:p>
            <a:endParaRPr lang="en-GB" dirty="0"/>
          </a:p>
        </p:txBody>
      </p:sp>
      <p:sp>
        <p:nvSpPr>
          <p:cNvPr id="6" name="Segnaposto numero diapositiva 5">
            <a:extLst>
              <a:ext uri="{FF2B5EF4-FFF2-40B4-BE49-F238E27FC236}">
                <a16:creationId xmlns:a16="http://schemas.microsoft.com/office/drawing/2014/main" id="{0503200E-6FCA-956F-7124-3642FB23CB47}"/>
              </a:ext>
            </a:extLst>
          </p:cNvPr>
          <p:cNvSpPr>
            <a:spLocks noGrp="1"/>
          </p:cNvSpPr>
          <p:nvPr>
            <p:ph type="sldNum" sz="quarter" idx="12"/>
          </p:nvPr>
        </p:nvSpPr>
        <p:spPr/>
        <p:txBody>
          <a:bodyPr/>
          <a:lstStyle/>
          <a:p>
            <a:fld id="{D638786B-8A04-49D0-A1D4-E5D347947341}" type="slidenum">
              <a:rPr lang="en-GB" smtClean="0"/>
              <a:t>‹N›</a:t>
            </a:fld>
            <a:endParaRPr lang="en-GB" dirty="0"/>
          </a:p>
        </p:txBody>
      </p:sp>
    </p:spTree>
    <p:extLst>
      <p:ext uri="{BB962C8B-B14F-4D97-AF65-F5344CB8AC3E}">
        <p14:creationId xmlns:p14="http://schemas.microsoft.com/office/powerpoint/2010/main" val="2908685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989BE30-36A6-66D3-5DBD-8842756FB458}"/>
              </a:ext>
            </a:extLst>
          </p:cNvPr>
          <p:cNvSpPr>
            <a:spLocks noGrp="1"/>
          </p:cNvSpPr>
          <p:nvPr>
            <p:ph type="title"/>
          </p:nvPr>
        </p:nvSpPr>
        <p:spPr/>
        <p:txBody>
          <a:bodyPr/>
          <a:lstStyle/>
          <a:p>
            <a:r>
              <a:rPr lang="it-IT"/>
              <a:t>Fare clic per modificare lo stile del titolo dello schema</a:t>
            </a:r>
            <a:endParaRPr lang="en-GB"/>
          </a:p>
        </p:txBody>
      </p:sp>
      <p:sp>
        <p:nvSpPr>
          <p:cNvPr id="3" name="Segnaposto contenuto 2">
            <a:extLst>
              <a:ext uri="{FF2B5EF4-FFF2-40B4-BE49-F238E27FC236}">
                <a16:creationId xmlns:a16="http://schemas.microsoft.com/office/drawing/2014/main" id="{A32B1A19-AED8-C8C7-329D-44ADEAED7416}"/>
              </a:ext>
            </a:extLst>
          </p:cNvPr>
          <p:cNvSpPr>
            <a:spLocks noGrp="1"/>
          </p:cNvSpPr>
          <p:nvPr>
            <p:ph sz="half" idx="1"/>
          </p:nvPr>
        </p:nvSpPr>
        <p:spPr>
          <a:xfrm>
            <a:off x="838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GB"/>
          </a:p>
        </p:txBody>
      </p:sp>
      <p:sp>
        <p:nvSpPr>
          <p:cNvPr id="4" name="Segnaposto contenuto 3">
            <a:extLst>
              <a:ext uri="{FF2B5EF4-FFF2-40B4-BE49-F238E27FC236}">
                <a16:creationId xmlns:a16="http://schemas.microsoft.com/office/drawing/2014/main" id="{CDAC6378-AB53-48F7-C5D8-1D39D19B48B0}"/>
              </a:ext>
            </a:extLst>
          </p:cNvPr>
          <p:cNvSpPr>
            <a:spLocks noGrp="1"/>
          </p:cNvSpPr>
          <p:nvPr>
            <p:ph sz="half" idx="2"/>
          </p:nvPr>
        </p:nvSpPr>
        <p:spPr>
          <a:xfrm>
            <a:off x="6172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GB"/>
          </a:p>
        </p:txBody>
      </p:sp>
      <p:sp>
        <p:nvSpPr>
          <p:cNvPr id="5" name="Segnaposto data 4">
            <a:extLst>
              <a:ext uri="{FF2B5EF4-FFF2-40B4-BE49-F238E27FC236}">
                <a16:creationId xmlns:a16="http://schemas.microsoft.com/office/drawing/2014/main" id="{3CBDC1FC-EC3F-7DB5-6183-18AA9E0DB124}"/>
              </a:ext>
            </a:extLst>
          </p:cNvPr>
          <p:cNvSpPr>
            <a:spLocks noGrp="1"/>
          </p:cNvSpPr>
          <p:nvPr>
            <p:ph type="dt" sz="half" idx="10"/>
          </p:nvPr>
        </p:nvSpPr>
        <p:spPr/>
        <p:txBody>
          <a:bodyPr/>
          <a:lstStyle/>
          <a:p>
            <a:fld id="{212FDC74-579C-44B2-A6B7-2793131B37A1}" type="datetimeFigureOut">
              <a:rPr lang="en-GB" smtClean="0"/>
              <a:t>28/11/2025</a:t>
            </a:fld>
            <a:endParaRPr lang="en-GB" dirty="0"/>
          </a:p>
        </p:txBody>
      </p:sp>
      <p:sp>
        <p:nvSpPr>
          <p:cNvPr id="6" name="Segnaposto piè di pagina 5">
            <a:extLst>
              <a:ext uri="{FF2B5EF4-FFF2-40B4-BE49-F238E27FC236}">
                <a16:creationId xmlns:a16="http://schemas.microsoft.com/office/drawing/2014/main" id="{0242A72C-F695-EEFB-53D8-D33EC1EFA9EB}"/>
              </a:ext>
            </a:extLst>
          </p:cNvPr>
          <p:cNvSpPr>
            <a:spLocks noGrp="1"/>
          </p:cNvSpPr>
          <p:nvPr>
            <p:ph type="ftr" sz="quarter" idx="11"/>
          </p:nvPr>
        </p:nvSpPr>
        <p:spPr/>
        <p:txBody>
          <a:bodyPr/>
          <a:lstStyle/>
          <a:p>
            <a:endParaRPr lang="en-GB" dirty="0"/>
          </a:p>
        </p:txBody>
      </p:sp>
      <p:sp>
        <p:nvSpPr>
          <p:cNvPr id="7" name="Segnaposto numero diapositiva 6">
            <a:extLst>
              <a:ext uri="{FF2B5EF4-FFF2-40B4-BE49-F238E27FC236}">
                <a16:creationId xmlns:a16="http://schemas.microsoft.com/office/drawing/2014/main" id="{D6B3B1EC-95E7-94EB-E1C6-85818B634A08}"/>
              </a:ext>
            </a:extLst>
          </p:cNvPr>
          <p:cNvSpPr>
            <a:spLocks noGrp="1"/>
          </p:cNvSpPr>
          <p:nvPr>
            <p:ph type="sldNum" sz="quarter" idx="12"/>
          </p:nvPr>
        </p:nvSpPr>
        <p:spPr/>
        <p:txBody>
          <a:bodyPr/>
          <a:lstStyle/>
          <a:p>
            <a:fld id="{D638786B-8A04-49D0-A1D4-E5D347947341}" type="slidenum">
              <a:rPr lang="en-GB" smtClean="0"/>
              <a:t>‹N›</a:t>
            </a:fld>
            <a:endParaRPr lang="en-GB" dirty="0"/>
          </a:p>
        </p:txBody>
      </p:sp>
    </p:spTree>
    <p:extLst>
      <p:ext uri="{BB962C8B-B14F-4D97-AF65-F5344CB8AC3E}">
        <p14:creationId xmlns:p14="http://schemas.microsoft.com/office/powerpoint/2010/main" val="1568513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F45BBDC-D67D-8F1B-66B5-4789415D0832}"/>
              </a:ext>
            </a:extLst>
          </p:cNvPr>
          <p:cNvSpPr>
            <a:spLocks noGrp="1"/>
          </p:cNvSpPr>
          <p:nvPr>
            <p:ph type="title"/>
          </p:nvPr>
        </p:nvSpPr>
        <p:spPr>
          <a:xfrm>
            <a:off x="839788" y="365125"/>
            <a:ext cx="10515600" cy="1325563"/>
          </a:xfrm>
        </p:spPr>
        <p:txBody>
          <a:bodyPr/>
          <a:lstStyle/>
          <a:p>
            <a:r>
              <a:rPr lang="it-IT"/>
              <a:t>Fare clic per modificare lo stile del titolo dello schema</a:t>
            </a:r>
            <a:endParaRPr lang="en-GB"/>
          </a:p>
        </p:txBody>
      </p:sp>
      <p:sp>
        <p:nvSpPr>
          <p:cNvPr id="3" name="Segnaposto testo 2">
            <a:extLst>
              <a:ext uri="{FF2B5EF4-FFF2-40B4-BE49-F238E27FC236}">
                <a16:creationId xmlns:a16="http://schemas.microsoft.com/office/drawing/2014/main" id="{D6332C7D-EDC2-A8F7-3355-B0B6FF76FAF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a:extLst>
              <a:ext uri="{FF2B5EF4-FFF2-40B4-BE49-F238E27FC236}">
                <a16:creationId xmlns:a16="http://schemas.microsoft.com/office/drawing/2014/main" id="{2AD25D24-73E1-4352-26A6-8424E70F55BC}"/>
              </a:ext>
            </a:extLst>
          </p:cNvPr>
          <p:cNvSpPr>
            <a:spLocks noGrp="1"/>
          </p:cNvSpPr>
          <p:nvPr>
            <p:ph sz="half" idx="2"/>
          </p:nvPr>
        </p:nvSpPr>
        <p:spPr>
          <a:xfrm>
            <a:off x="839788" y="2505075"/>
            <a:ext cx="515778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GB"/>
          </a:p>
        </p:txBody>
      </p:sp>
      <p:sp>
        <p:nvSpPr>
          <p:cNvPr id="5" name="Segnaposto testo 4">
            <a:extLst>
              <a:ext uri="{FF2B5EF4-FFF2-40B4-BE49-F238E27FC236}">
                <a16:creationId xmlns:a16="http://schemas.microsoft.com/office/drawing/2014/main" id="{AEFA4355-B0FA-0262-51CF-5A06286E2DC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a:extLst>
              <a:ext uri="{FF2B5EF4-FFF2-40B4-BE49-F238E27FC236}">
                <a16:creationId xmlns:a16="http://schemas.microsoft.com/office/drawing/2014/main" id="{25484B56-86C8-5D71-5C84-0239A1A645BF}"/>
              </a:ext>
            </a:extLst>
          </p:cNvPr>
          <p:cNvSpPr>
            <a:spLocks noGrp="1"/>
          </p:cNvSpPr>
          <p:nvPr>
            <p:ph sz="quarter" idx="4"/>
          </p:nvPr>
        </p:nvSpPr>
        <p:spPr>
          <a:xfrm>
            <a:off x="6172200" y="2505075"/>
            <a:ext cx="51831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GB"/>
          </a:p>
        </p:txBody>
      </p:sp>
      <p:sp>
        <p:nvSpPr>
          <p:cNvPr id="7" name="Segnaposto data 6">
            <a:extLst>
              <a:ext uri="{FF2B5EF4-FFF2-40B4-BE49-F238E27FC236}">
                <a16:creationId xmlns:a16="http://schemas.microsoft.com/office/drawing/2014/main" id="{3C331B4D-CCEC-DB2D-CCCD-04F454F1DA72}"/>
              </a:ext>
            </a:extLst>
          </p:cNvPr>
          <p:cNvSpPr>
            <a:spLocks noGrp="1"/>
          </p:cNvSpPr>
          <p:nvPr>
            <p:ph type="dt" sz="half" idx="10"/>
          </p:nvPr>
        </p:nvSpPr>
        <p:spPr/>
        <p:txBody>
          <a:bodyPr/>
          <a:lstStyle/>
          <a:p>
            <a:fld id="{212FDC74-579C-44B2-A6B7-2793131B37A1}" type="datetimeFigureOut">
              <a:rPr lang="en-GB" smtClean="0"/>
              <a:t>28/11/2025</a:t>
            </a:fld>
            <a:endParaRPr lang="en-GB" dirty="0"/>
          </a:p>
        </p:txBody>
      </p:sp>
      <p:sp>
        <p:nvSpPr>
          <p:cNvPr id="8" name="Segnaposto piè di pagina 7">
            <a:extLst>
              <a:ext uri="{FF2B5EF4-FFF2-40B4-BE49-F238E27FC236}">
                <a16:creationId xmlns:a16="http://schemas.microsoft.com/office/drawing/2014/main" id="{81AC9B6E-D95A-B81C-3875-3AC664EC8341}"/>
              </a:ext>
            </a:extLst>
          </p:cNvPr>
          <p:cNvSpPr>
            <a:spLocks noGrp="1"/>
          </p:cNvSpPr>
          <p:nvPr>
            <p:ph type="ftr" sz="quarter" idx="11"/>
          </p:nvPr>
        </p:nvSpPr>
        <p:spPr/>
        <p:txBody>
          <a:bodyPr/>
          <a:lstStyle/>
          <a:p>
            <a:endParaRPr lang="en-GB" dirty="0"/>
          </a:p>
        </p:txBody>
      </p:sp>
      <p:sp>
        <p:nvSpPr>
          <p:cNvPr id="9" name="Segnaposto numero diapositiva 8">
            <a:extLst>
              <a:ext uri="{FF2B5EF4-FFF2-40B4-BE49-F238E27FC236}">
                <a16:creationId xmlns:a16="http://schemas.microsoft.com/office/drawing/2014/main" id="{57ABABF6-7C13-5E33-CA8D-A17FF3B9FB9B}"/>
              </a:ext>
            </a:extLst>
          </p:cNvPr>
          <p:cNvSpPr>
            <a:spLocks noGrp="1"/>
          </p:cNvSpPr>
          <p:nvPr>
            <p:ph type="sldNum" sz="quarter" idx="12"/>
          </p:nvPr>
        </p:nvSpPr>
        <p:spPr/>
        <p:txBody>
          <a:bodyPr/>
          <a:lstStyle/>
          <a:p>
            <a:fld id="{D638786B-8A04-49D0-A1D4-E5D347947341}" type="slidenum">
              <a:rPr lang="en-GB" smtClean="0"/>
              <a:t>‹N›</a:t>
            </a:fld>
            <a:endParaRPr lang="en-GB" dirty="0"/>
          </a:p>
        </p:txBody>
      </p:sp>
    </p:spTree>
    <p:extLst>
      <p:ext uri="{BB962C8B-B14F-4D97-AF65-F5344CB8AC3E}">
        <p14:creationId xmlns:p14="http://schemas.microsoft.com/office/powerpoint/2010/main" val="1910949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BFC168C-64BC-B8A1-64E8-AF6F290DA1E3}"/>
              </a:ext>
            </a:extLst>
          </p:cNvPr>
          <p:cNvSpPr>
            <a:spLocks noGrp="1"/>
          </p:cNvSpPr>
          <p:nvPr>
            <p:ph type="title"/>
          </p:nvPr>
        </p:nvSpPr>
        <p:spPr/>
        <p:txBody>
          <a:bodyPr/>
          <a:lstStyle/>
          <a:p>
            <a:r>
              <a:rPr lang="it-IT"/>
              <a:t>Fare clic per modificare lo stile del titolo dello schema</a:t>
            </a:r>
            <a:endParaRPr lang="en-GB"/>
          </a:p>
        </p:txBody>
      </p:sp>
      <p:sp>
        <p:nvSpPr>
          <p:cNvPr id="3" name="Segnaposto data 2">
            <a:extLst>
              <a:ext uri="{FF2B5EF4-FFF2-40B4-BE49-F238E27FC236}">
                <a16:creationId xmlns:a16="http://schemas.microsoft.com/office/drawing/2014/main" id="{8577FA5D-8FBF-3A0F-4F05-54E9E5AAB725}"/>
              </a:ext>
            </a:extLst>
          </p:cNvPr>
          <p:cNvSpPr>
            <a:spLocks noGrp="1"/>
          </p:cNvSpPr>
          <p:nvPr>
            <p:ph type="dt" sz="half" idx="10"/>
          </p:nvPr>
        </p:nvSpPr>
        <p:spPr/>
        <p:txBody>
          <a:bodyPr/>
          <a:lstStyle/>
          <a:p>
            <a:fld id="{212FDC74-579C-44B2-A6B7-2793131B37A1}" type="datetimeFigureOut">
              <a:rPr lang="en-GB" smtClean="0"/>
              <a:t>28/11/2025</a:t>
            </a:fld>
            <a:endParaRPr lang="en-GB" dirty="0"/>
          </a:p>
        </p:txBody>
      </p:sp>
      <p:sp>
        <p:nvSpPr>
          <p:cNvPr id="4" name="Segnaposto piè di pagina 3">
            <a:extLst>
              <a:ext uri="{FF2B5EF4-FFF2-40B4-BE49-F238E27FC236}">
                <a16:creationId xmlns:a16="http://schemas.microsoft.com/office/drawing/2014/main" id="{87CB7834-83E1-A3E7-AF0A-AF88C24D58E4}"/>
              </a:ext>
            </a:extLst>
          </p:cNvPr>
          <p:cNvSpPr>
            <a:spLocks noGrp="1"/>
          </p:cNvSpPr>
          <p:nvPr>
            <p:ph type="ftr" sz="quarter" idx="11"/>
          </p:nvPr>
        </p:nvSpPr>
        <p:spPr/>
        <p:txBody>
          <a:bodyPr/>
          <a:lstStyle/>
          <a:p>
            <a:endParaRPr lang="en-GB" dirty="0"/>
          </a:p>
        </p:txBody>
      </p:sp>
      <p:sp>
        <p:nvSpPr>
          <p:cNvPr id="5" name="Segnaposto numero diapositiva 4">
            <a:extLst>
              <a:ext uri="{FF2B5EF4-FFF2-40B4-BE49-F238E27FC236}">
                <a16:creationId xmlns:a16="http://schemas.microsoft.com/office/drawing/2014/main" id="{D616BC0A-7AD0-0E3A-66BC-97A6B1561343}"/>
              </a:ext>
            </a:extLst>
          </p:cNvPr>
          <p:cNvSpPr>
            <a:spLocks noGrp="1"/>
          </p:cNvSpPr>
          <p:nvPr>
            <p:ph type="sldNum" sz="quarter" idx="12"/>
          </p:nvPr>
        </p:nvSpPr>
        <p:spPr/>
        <p:txBody>
          <a:bodyPr/>
          <a:lstStyle/>
          <a:p>
            <a:fld id="{D638786B-8A04-49D0-A1D4-E5D347947341}" type="slidenum">
              <a:rPr lang="en-GB" smtClean="0"/>
              <a:t>‹N›</a:t>
            </a:fld>
            <a:endParaRPr lang="en-GB" dirty="0"/>
          </a:p>
        </p:txBody>
      </p:sp>
    </p:spTree>
    <p:extLst>
      <p:ext uri="{BB962C8B-B14F-4D97-AF65-F5344CB8AC3E}">
        <p14:creationId xmlns:p14="http://schemas.microsoft.com/office/powerpoint/2010/main" val="24606522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E8CBBA71-D7DD-2AD2-6B45-56B12EC6054C}"/>
              </a:ext>
            </a:extLst>
          </p:cNvPr>
          <p:cNvSpPr>
            <a:spLocks noGrp="1"/>
          </p:cNvSpPr>
          <p:nvPr>
            <p:ph type="dt" sz="half" idx="10"/>
          </p:nvPr>
        </p:nvSpPr>
        <p:spPr/>
        <p:txBody>
          <a:bodyPr/>
          <a:lstStyle/>
          <a:p>
            <a:fld id="{212FDC74-579C-44B2-A6B7-2793131B37A1}" type="datetimeFigureOut">
              <a:rPr lang="en-GB" smtClean="0"/>
              <a:t>28/11/2025</a:t>
            </a:fld>
            <a:endParaRPr lang="en-GB" dirty="0"/>
          </a:p>
        </p:txBody>
      </p:sp>
      <p:sp>
        <p:nvSpPr>
          <p:cNvPr id="3" name="Segnaposto piè di pagina 2">
            <a:extLst>
              <a:ext uri="{FF2B5EF4-FFF2-40B4-BE49-F238E27FC236}">
                <a16:creationId xmlns:a16="http://schemas.microsoft.com/office/drawing/2014/main" id="{71A47E42-A8D0-3FFD-5B33-F953AAFA587F}"/>
              </a:ext>
            </a:extLst>
          </p:cNvPr>
          <p:cNvSpPr>
            <a:spLocks noGrp="1"/>
          </p:cNvSpPr>
          <p:nvPr>
            <p:ph type="ftr" sz="quarter" idx="11"/>
          </p:nvPr>
        </p:nvSpPr>
        <p:spPr/>
        <p:txBody>
          <a:bodyPr/>
          <a:lstStyle/>
          <a:p>
            <a:endParaRPr lang="en-GB" dirty="0"/>
          </a:p>
        </p:txBody>
      </p:sp>
      <p:sp>
        <p:nvSpPr>
          <p:cNvPr id="4" name="Segnaposto numero diapositiva 3">
            <a:extLst>
              <a:ext uri="{FF2B5EF4-FFF2-40B4-BE49-F238E27FC236}">
                <a16:creationId xmlns:a16="http://schemas.microsoft.com/office/drawing/2014/main" id="{494D45ED-2661-36F9-B389-7AB91C1308A3}"/>
              </a:ext>
            </a:extLst>
          </p:cNvPr>
          <p:cNvSpPr>
            <a:spLocks noGrp="1"/>
          </p:cNvSpPr>
          <p:nvPr>
            <p:ph type="sldNum" sz="quarter" idx="12"/>
          </p:nvPr>
        </p:nvSpPr>
        <p:spPr/>
        <p:txBody>
          <a:bodyPr/>
          <a:lstStyle/>
          <a:p>
            <a:fld id="{D638786B-8A04-49D0-A1D4-E5D347947341}" type="slidenum">
              <a:rPr lang="en-GB" smtClean="0"/>
              <a:t>‹N›</a:t>
            </a:fld>
            <a:endParaRPr lang="en-GB" dirty="0"/>
          </a:p>
        </p:txBody>
      </p:sp>
    </p:spTree>
    <p:extLst>
      <p:ext uri="{BB962C8B-B14F-4D97-AF65-F5344CB8AC3E}">
        <p14:creationId xmlns:p14="http://schemas.microsoft.com/office/powerpoint/2010/main" val="38600876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152DA4A-B27B-96ED-203E-3FA86A21D8E2}"/>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endParaRPr lang="en-GB"/>
          </a:p>
        </p:txBody>
      </p:sp>
      <p:sp>
        <p:nvSpPr>
          <p:cNvPr id="3" name="Segnaposto contenuto 2">
            <a:extLst>
              <a:ext uri="{FF2B5EF4-FFF2-40B4-BE49-F238E27FC236}">
                <a16:creationId xmlns:a16="http://schemas.microsoft.com/office/drawing/2014/main" id="{BA230E07-F742-4F93-ECA4-32C34ADB451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GB"/>
          </a:p>
        </p:txBody>
      </p:sp>
      <p:sp>
        <p:nvSpPr>
          <p:cNvPr id="4" name="Segnaposto testo 3">
            <a:extLst>
              <a:ext uri="{FF2B5EF4-FFF2-40B4-BE49-F238E27FC236}">
                <a16:creationId xmlns:a16="http://schemas.microsoft.com/office/drawing/2014/main" id="{6F564BE2-F9A7-BC54-22AD-5D05A4DCB10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CCDB32B9-D09E-E074-F941-10F2E6DC4630}"/>
              </a:ext>
            </a:extLst>
          </p:cNvPr>
          <p:cNvSpPr>
            <a:spLocks noGrp="1"/>
          </p:cNvSpPr>
          <p:nvPr>
            <p:ph type="dt" sz="half" idx="10"/>
          </p:nvPr>
        </p:nvSpPr>
        <p:spPr/>
        <p:txBody>
          <a:bodyPr/>
          <a:lstStyle/>
          <a:p>
            <a:fld id="{212FDC74-579C-44B2-A6B7-2793131B37A1}" type="datetimeFigureOut">
              <a:rPr lang="en-GB" smtClean="0"/>
              <a:t>28/11/2025</a:t>
            </a:fld>
            <a:endParaRPr lang="en-GB" dirty="0"/>
          </a:p>
        </p:txBody>
      </p:sp>
      <p:sp>
        <p:nvSpPr>
          <p:cNvPr id="6" name="Segnaposto piè di pagina 5">
            <a:extLst>
              <a:ext uri="{FF2B5EF4-FFF2-40B4-BE49-F238E27FC236}">
                <a16:creationId xmlns:a16="http://schemas.microsoft.com/office/drawing/2014/main" id="{6DE0AF93-EB34-3CA1-20BD-5DD073C32E4A}"/>
              </a:ext>
            </a:extLst>
          </p:cNvPr>
          <p:cNvSpPr>
            <a:spLocks noGrp="1"/>
          </p:cNvSpPr>
          <p:nvPr>
            <p:ph type="ftr" sz="quarter" idx="11"/>
          </p:nvPr>
        </p:nvSpPr>
        <p:spPr/>
        <p:txBody>
          <a:bodyPr/>
          <a:lstStyle/>
          <a:p>
            <a:endParaRPr lang="en-GB" dirty="0"/>
          </a:p>
        </p:txBody>
      </p:sp>
      <p:sp>
        <p:nvSpPr>
          <p:cNvPr id="7" name="Segnaposto numero diapositiva 6">
            <a:extLst>
              <a:ext uri="{FF2B5EF4-FFF2-40B4-BE49-F238E27FC236}">
                <a16:creationId xmlns:a16="http://schemas.microsoft.com/office/drawing/2014/main" id="{05DDF8DF-5A11-E2E7-5497-5B12E1A54000}"/>
              </a:ext>
            </a:extLst>
          </p:cNvPr>
          <p:cNvSpPr>
            <a:spLocks noGrp="1"/>
          </p:cNvSpPr>
          <p:nvPr>
            <p:ph type="sldNum" sz="quarter" idx="12"/>
          </p:nvPr>
        </p:nvSpPr>
        <p:spPr/>
        <p:txBody>
          <a:bodyPr/>
          <a:lstStyle/>
          <a:p>
            <a:fld id="{D638786B-8A04-49D0-A1D4-E5D347947341}" type="slidenum">
              <a:rPr lang="en-GB" smtClean="0"/>
              <a:t>‹N›</a:t>
            </a:fld>
            <a:endParaRPr lang="en-GB" dirty="0"/>
          </a:p>
        </p:txBody>
      </p:sp>
    </p:spTree>
    <p:extLst>
      <p:ext uri="{BB962C8B-B14F-4D97-AF65-F5344CB8AC3E}">
        <p14:creationId xmlns:p14="http://schemas.microsoft.com/office/powerpoint/2010/main" val="18830633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22DAE41-788C-1016-F7DD-C4CEB4A88D8F}"/>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endParaRPr lang="en-GB"/>
          </a:p>
        </p:txBody>
      </p:sp>
      <p:sp>
        <p:nvSpPr>
          <p:cNvPr id="3" name="Segnaposto immagine 2">
            <a:extLst>
              <a:ext uri="{FF2B5EF4-FFF2-40B4-BE49-F238E27FC236}">
                <a16:creationId xmlns:a16="http://schemas.microsoft.com/office/drawing/2014/main" id="{8D237966-19E6-F67B-D606-1B3AE1306A4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Segnaposto testo 3">
            <a:extLst>
              <a:ext uri="{FF2B5EF4-FFF2-40B4-BE49-F238E27FC236}">
                <a16:creationId xmlns:a16="http://schemas.microsoft.com/office/drawing/2014/main" id="{B8E2E837-60DE-7ABF-28C1-6FE89AB7AC2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FAB1E6E6-1C6F-4D90-7D08-A6045D7C1C76}"/>
              </a:ext>
            </a:extLst>
          </p:cNvPr>
          <p:cNvSpPr>
            <a:spLocks noGrp="1"/>
          </p:cNvSpPr>
          <p:nvPr>
            <p:ph type="dt" sz="half" idx="10"/>
          </p:nvPr>
        </p:nvSpPr>
        <p:spPr/>
        <p:txBody>
          <a:bodyPr/>
          <a:lstStyle/>
          <a:p>
            <a:fld id="{212FDC74-579C-44B2-A6B7-2793131B37A1}" type="datetimeFigureOut">
              <a:rPr lang="en-GB" smtClean="0"/>
              <a:t>28/11/2025</a:t>
            </a:fld>
            <a:endParaRPr lang="en-GB" dirty="0"/>
          </a:p>
        </p:txBody>
      </p:sp>
      <p:sp>
        <p:nvSpPr>
          <p:cNvPr id="6" name="Segnaposto piè di pagina 5">
            <a:extLst>
              <a:ext uri="{FF2B5EF4-FFF2-40B4-BE49-F238E27FC236}">
                <a16:creationId xmlns:a16="http://schemas.microsoft.com/office/drawing/2014/main" id="{51721745-A1DF-3DD2-2FC9-01F7EC6CAE9F}"/>
              </a:ext>
            </a:extLst>
          </p:cNvPr>
          <p:cNvSpPr>
            <a:spLocks noGrp="1"/>
          </p:cNvSpPr>
          <p:nvPr>
            <p:ph type="ftr" sz="quarter" idx="11"/>
          </p:nvPr>
        </p:nvSpPr>
        <p:spPr/>
        <p:txBody>
          <a:bodyPr/>
          <a:lstStyle/>
          <a:p>
            <a:endParaRPr lang="en-GB" dirty="0"/>
          </a:p>
        </p:txBody>
      </p:sp>
      <p:sp>
        <p:nvSpPr>
          <p:cNvPr id="7" name="Segnaposto numero diapositiva 6">
            <a:extLst>
              <a:ext uri="{FF2B5EF4-FFF2-40B4-BE49-F238E27FC236}">
                <a16:creationId xmlns:a16="http://schemas.microsoft.com/office/drawing/2014/main" id="{0A7246E5-B4A6-4179-4177-12B600265732}"/>
              </a:ext>
            </a:extLst>
          </p:cNvPr>
          <p:cNvSpPr>
            <a:spLocks noGrp="1"/>
          </p:cNvSpPr>
          <p:nvPr>
            <p:ph type="sldNum" sz="quarter" idx="12"/>
          </p:nvPr>
        </p:nvSpPr>
        <p:spPr/>
        <p:txBody>
          <a:bodyPr/>
          <a:lstStyle/>
          <a:p>
            <a:fld id="{D638786B-8A04-49D0-A1D4-E5D347947341}" type="slidenum">
              <a:rPr lang="en-GB" smtClean="0"/>
              <a:t>‹N›</a:t>
            </a:fld>
            <a:endParaRPr lang="en-GB" dirty="0"/>
          </a:p>
        </p:txBody>
      </p:sp>
    </p:spTree>
    <p:extLst>
      <p:ext uri="{BB962C8B-B14F-4D97-AF65-F5344CB8AC3E}">
        <p14:creationId xmlns:p14="http://schemas.microsoft.com/office/powerpoint/2010/main" val="6298925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7B221BF5-C12D-033A-DD0C-F251CF66741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endParaRPr lang="en-GB"/>
          </a:p>
        </p:txBody>
      </p:sp>
      <p:sp>
        <p:nvSpPr>
          <p:cNvPr id="3" name="Segnaposto testo 2">
            <a:extLst>
              <a:ext uri="{FF2B5EF4-FFF2-40B4-BE49-F238E27FC236}">
                <a16:creationId xmlns:a16="http://schemas.microsoft.com/office/drawing/2014/main" id="{311D4987-733A-FE2A-F15D-4F68D4E71E6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GB"/>
          </a:p>
        </p:txBody>
      </p:sp>
      <p:sp>
        <p:nvSpPr>
          <p:cNvPr id="4" name="Segnaposto data 3">
            <a:extLst>
              <a:ext uri="{FF2B5EF4-FFF2-40B4-BE49-F238E27FC236}">
                <a16:creationId xmlns:a16="http://schemas.microsoft.com/office/drawing/2014/main" id="{4E887486-6632-4856-BDEA-44D869B16D5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12FDC74-579C-44B2-A6B7-2793131B37A1}" type="datetimeFigureOut">
              <a:rPr lang="en-GB" smtClean="0"/>
              <a:t>28/11/2025</a:t>
            </a:fld>
            <a:endParaRPr lang="en-GB" dirty="0"/>
          </a:p>
        </p:txBody>
      </p:sp>
      <p:sp>
        <p:nvSpPr>
          <p:cNvPr id="5" name="Segnaposto piè di pagina 4">
            <a:extLst>
              <a:ext uri="{FF2B5EF4-FFF2-40B4-BE49-F238E27FC236}">
                <a16:creationId xmlns:a16="http://schemas.microsoft.com/office/drawing/2014/main" id="{6C734727-1671-854B-5F25-8A9C73BAEB8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egnaposto numero diapositiva 5">
            <a:extLst>
              <a:ext uri="{FF2B5EF4-FFF2-40B4-BE49-F238E27FC236}">
                <a16:creationId xmlns:a16="http://schemas.microsoft.com/office/drawing/2014/main" id="{51862993-4A1A-2149-3DA0-46BE6280FAF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638786B-8A04-49D0-A1D4-E5D347947341}" type="slidenum">
              <a:rPr lang="en-GB" smtClean="0"/>
              <a:t>‹N›</a:t>
            </a:fld>
            <a:endParaRPr lang="en-GB" dirty="0"/>
          </a:p>
        </p:txBody>
      </p:sp>
    </p:spTree>
    <p:extLst>
      <p:ext uri="{BB962C8B-B14F-4D97-AF65-F5344CB8AC3E}">
        <p14:creationId xmlns:p14="http://schemas.microsoft.com/office/powerpoint/2010/main" val="38380064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hyperlink" Target="https://unece.org/transport/vehicle-regulations/guidelines-transitional-provisions"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asellaDiTesto 10">
            <a:extLst>
              <a:ext uri="{FF2B5EF4-FFF2-40B4-BE49-F238E27FC236}">
                <a16:creationId xmlns:a16="http://schemas.microsoft.com/office/drawing/2014/main" id="{5EF50ED4-A649-F896-D801-E240BBB6DA3D}"/>
              </a:ext>
            </a:extLst>
          </p:cNvPr>
          <p:cNvSpPr txBox="1"/>
          <p:nvPr/>
        </p:nvSpPr>
        <p:spPr>
          <a:xfrm>
            <a:off x="3048000" y="1174164"/>
            <a:ext cx="6096000" cy="523220"/>
          </a:xfrm>
          <a:prstGeom prst="rect">
            <a:avLst/>
          </a:prstGeom>
          <a:noFill/>
        </p:spPr>
        <p:txBody>
          <a:bodyPr wrap="square">
            <a:spAutoFit/>
          </a:bodyPr>
          <a:lstStyle/>
          <a:p>
            <a:pPr algn="ctr"/>
            <a:r>
              <a:rPr lang="en-GB" sz="2800" b="1" dirty="0">
                <a:effectLst/>
                <a:ea typeface="Calibri" panose="020F0502020204030204" pitchFamily="34" charset="0"/>
                <a:cs typeface="Times New Roman" panose="02020603050405020304" pitchFamily="18" charset="0"/>
              </a:rPr>
              <a:t>TRANSITIONAL PROVISIONS</a:t>
            </a:r>
            <a:endParaRPr lang="en-GB" sz="2800" dirty="0"/>
          </a:p>
        </p:txBody>
      </p:sp>
      <p:sp>
        <p:nvSpPr>
          <p:cNvPr id="12" name="CasellaDiTesto 11">
            <a:extLst>
              <a:ext uri="{FF2B5EF4-FFF2-40B4-BE49-F238E27FC236}">
                <a16:creationId xmlns:a16="http://schemas.microsoft.com/office/drawing/2014/main" id="{EAC2C3B7-3D0A-515B-8E7F-003B9A858DB5}"/>
              </a:ext>
            </a:extLst>
          </p:cNvPr>
          <p:cNvSpPr txBox="1"/>
          <p:nvPr/>
        </p:nvSpPr>
        <p:spPr>
          <a:xfrm>
            <a:off x="10519475" y="339766"/>
            <a:ext cx="1130439" cy="369332"/>
          </a:xfrm>
          <a:prstGeom prst="rect">
            <a:avLst/>
          </a:prstGeom>
          <a:noFill/>
        </p:spPr>
        <p:txBody>
          <a:bodyPr wrap="none" rtlCol="0">
            <a:spAutoFit/>
          </a:bodyPr>
          <a:lstStyle/>
          <a:p>
            <a:pPr algn="r"/>
            <a:r>
              <a:rPr lang="it-IT" b="1" dirty="0"/>
              <a:t>SLR-75-09</a:t>
            </a:r>
          </a:p>
        </p:txBody>
      </p:sp>
      <p:sp>
        <p:nvSpPr>
          <p:cNvPr id="2" name="CasellaDiTesto 1">
            <a:extLst>
              <a:ext uri="{FF2B5EF4-FFF2-40B4-BE49-F238E27FC236}">
                <a16:creationId xmlns:a16="http://schemas.microsoft.com/office/drawing/2014/main" id="{DFFDD66F-410F-027E-B479-7C7267ED78D9}"/>
              </a:ext>
            </a:extLst>
          </p:cNvPr>
          <p:cNvSpPr txBox="1"/>
          <p:nvPr/>
        </p:nvSpPr>
        <p:spPr>
          <a:xfrm>
            <a:off x="932873" y="2620517"/>
            <a:ext cx="8519961" cy="1061829"/>
          </a:xfrm>
          <a:prstGeom prst="rect">
            <a:avLst/>
          </a:prstGeom>
          <a:noFill/>
        </p:spPr>
        <p:txBody>
          <a:bodyPr wrap="none" rtlCol="0">
            <a:spAutoFit/>
          </a:bodyPr>
          <a:lstStyle/>
          <a:p>
            <a:pPr marL="342900" indent="-342900">
              <a:spcAft>
                <a:spcPts val="1800"/>
              </a:spcAft>
              <a:buFont typeface="+mj-lt"/>
              <a:buAutoNum type="arabicPeriod"/>
            </a:pPr>
            <a:r>
              <a:rPr lang="en-US" sz="2400" b="1" noProof="0" dirty="0"/>
              <a:t>Stop reproducing the old TPs in the new series of amendments</a:t>
            </a:r>
          </a:p>
          <a:p>
            <a:pPr marL="342900" indent="-342900">
              <a:spcAft>
                <a:spcPts val="1800"/>
              </a:spcAft>
              <a:buFont typeface="+mj-lt"/>
              <a:buAutoNum type="arabicPeriod"/>
            </a:pPr>
            <a:r>
              <a:rPr lang="en-US" sz="2400" b="1" noProof="0" dirty="0"/>
              <a:t>IWG-IWVTA amendments to “Aide-mémoire”</a:t>
            </a:r>
          </a:p>
        </p:txBody>
      </p:sp>
    </p:spTree>
    <p:extLst>
      <p:ext uri="{BB962C8B-B14F-4D97-AF65-F5344CB8AC3E}">
        <p14:creationId xmlns:p14="http://schemas.microsoft.com/office/powerpoint/2010/main" val="11722364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a:extLst>
              <a:ext uri="{FF2B5EF4-FFF2-40B4-BE49-F238E27FC236}">
                <a16:creationId xmlns:a16="http://schemas.microsoft.com/office/drawing/2014/main" id="{EF482C2D-F222-7E42-93E5-9E89F3943BAC}"/>
              </a:ext>
            </a:extLst>
          </p:cNvPr>
          <p:cNvSpPr txBox="1"/>
          <p:nvPr/>
        </p:nvSpPr>
        <p:spPr>
          <a:xfrm>
            <a:off x="240145" y="216405"/>
            <a:ext cx="4309513" cy="338554"/>
          </a:xfrm>
          <a:prstGeom prst="rect">
            <a:avLst/>
          </a:prstGeom>
          <a:noFill/>
        </p:spPr>
        <p:txBody>
          <a:bodyPr wrap="none" rtlCol="0">
            <a:spAutoFit/>
          </a:bodyPr>
          <a:lstStyle/>
          <a:p>
            <a:r>
              <a:rPr lang="it-IT" sz="1600" b="1" i="1" dirty="0" err="1"/>
              <a:t>Excerpt</a:t>
            </a:r>
            <a:r>
              <a:rPr lang="it-IT" sz="1600" b="1" i="1" dirty="0"/>
              <a:t> of SLR report to GRE-93 (doc. GRE-93-05)</a:t>
            </a:r>
            <a:endParaRPr lang="en-GB" sz="1600" b="1" i="1" dirty="0"/>
          </a:p>
        </p:txBody>
      </p:sp>
      <p:pic>
        <p:nvPicPr>
          <p:cNvPr id="5" name="Immagine 4">
            <a:extLst>
              <a:ext uri="{FF2B5EF4-FFF2-40B4-BE49-F238E27FC236}">
                <a16:creationId xmlns:a16="http://schemas.microsoft.com/office/drawing/2014/main" id="{D137A1A4-7B1C-F039-168A-50E40963F1CD}"/>
              </a:ext>
            </a:extLst>
          </p:cNvPr>
          <p:cNvPicPr>
            <a:picLocks noChangeAspect="1"/>
          </p:cNvPicPr>
          <p:nvPr/>
        </p:nvPicPr>
        <p:blipFill>
          <a:blip r:embed="rId2"/>
          <a:srcRect l="9834" r="9469"/>
          <a:stretch>
            <a:fillRect/>
          </a:stretch>
        </p:blipFill>
        <p:spPr>
          <a:xfrm>
            <a:off x="2733963" y="640341"/>
            <a:ext cx="8728366" cy="6084244"/>
          </a:xfrm>
          <a:prstGeom prst="rect">
            <a:avLst/>
          </a:prstGeom>
          <a:ln>
            <a:solidFill>
              <a:schemeClr val="tx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606211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a:extLst>
              <a:ext uri="{FF2B5EF4-FFF2-40B4-BE49-F238E27FC236}">
                <a16:creationId xmlns:a16="http://schemas.microsoft.com/office/drawing/2014/main" id="{E28E93B0-24DF-5518-8E23-6FDC5A80FB5F}"/>
              </a:ext>
            </a:extLst>
          </p:cNvPr>
          <p:cNvSpPr txBox="1"/>
          <p:nvPr/>
        </p:nvSpPr>
        <p:spPr>
          <a:xfrm>
            <a:off x="369454" y="318005"/>
            <a:ext cx="5216941" cy="338554"/>
          </a:xfrm>
          <a:prstGeom prst="rect">
            <a:avLst/>
          </a:prstGeom>
          <a:noFill/>
        </p:spPr>
        <p:txBody>
          <a:bodyPr wrap="none" rtlCol="0">
            <a:spAutoFit/>
          </a:bodyPr>
          <a:lstStyle/>
          <a:p>
            <a:r>
              <a:rPr lang="it-IT" sz="1600" b="1" i="1" dirty="0" err="1"/>
              <a:t>Excerpt</a:t>
            </a:r>
            <a:r>
              <a:rPr lang="it-IT" sz="1600" b="1" i="1" dirty="0"/>
              <a:t> of GRE-93 Report (doc. ECE/TRANS/WP.29/GRE/93)</a:t>
            </a:r>
            <a:endParaRPr lang="en-GB" sz="1600" b="1" i="1" dirty="0"/>
          </a:p>
        </p:txBody>
      </p:sp>
      <p:grpSp>
        <p:nvGrpSpPr>
          <p:cNvPr id="8" name="Gruppo 7">
            <a:extLst>
              <a:ext uri="{FF2B5EF4-FFF2-40B4-BE49-F238E27FC236}">
                <a16:creationId xmlns:a16="http://schemas.microsoft.com/office/drawing/2014/main" id="{19F891F0-E76E-1F9C-1B51-C09A79C05009}"/>
              </a:ext>
            </a:extLst>
          </p:cNvPr>
          <p:cNvGrpSpPr/>
          <p:nvPr/>
        </p:nvGrpSpPr>
        <p:grpSpPr>
          <a:xfrm>
            <a:off x="499281" y="1395132"/>
            <a:ext cx="11193437" cy="3692316"/>
            <a:chOff x="499281" y="1395132"/>
            <a:chExt cx="11193437" cy="3692316"/>
          </a:xfrm>
        </p:grpSpPr>
        <p:pic>
          <p:nvPicPr>
            <p:cNvPr id="4" name="Immagine 3">
              <a:extLst>
                <a:ext uri="{FF2B5EF4-FFF2-40B4-BE49-F238E27FC236}">
                  <a16:creationId xmlns:a16="http://schemas.microsoft.com/office/drawing/2014/main" id="{606D2137-4188-F296-91B7-86C9B0D7B8CC}"/>
                </a:ext>
              </a:extLst>
            </p:cNvPr>
            <p:cNvPicPr>
              <a:picLocks noChangeAspect="1"/>
            </p:cNvPicPr>
            <p:nvPr/>
          </p:nvPicPr>
          <p:blipFill>
            <a:blip r:embed="rId2"/>
            <a:stretch>
              <a:fillRect/>
            </a:stretch>
          </p:blipFill>
          <p:spPr>
            <a:xfrm>
              <a:off x="499281" y="1395132"/>
              <a:ext cx="11193437" cy="1943371"/>
            </a:xfrm>
            <a:prstGeom prst="rect">
              <a:avLst/>
            </a:prstGeom>
          </p:spPr>
        </p:pic>
        <p:pic>
          <p:nvPicPr>
            <p:cNvPr id="7" name="Immagine 6">
              <a:extLst>
                <a:ext uri="{FF2B5EF4-FFF2-40B4-BE49-F238E27FC236}">
                  <a16:creationId xmlns:a16="http://schemas.microsoft.com/office/drawing/2014/main" id="{C6FF53F2-5ED2-C912-4307-AFB398E53C96}"/>
                </a:ext>
              </a:extLst>
            </p:cNvPr>
            <p:cNvPicPr>
              <a:picLocks noChangeAspect="1"/>
            </p:cNvPicPr>
            <p:nvPr/>
          </p:nvPicPr>
          <p:blipFill>
            <a:blip r:embed="rId3"/>
            <a:stretch>
              <a:fillRect/>
            </a:stretch>
          </p:blipFill>
          <p:spPr>
            <a:xfrm>
              <a:off x="565965" y="3296498"/>
              <a:ext cx="11060068" cy="1790950"/>
            </a:xfrm>
            <a:prstGeom prst="rect">
              <a:avLst/>
            </a:prstGeom>
          </p:spPr>
        </p:pic>
      </p:grpSp>
    </p:spTree>
    <p:extLst>
      <p:ext uri="{BB962C8B-B14F-4D97-AF65-F5344CB8AC3E}">
        <p14:creationId xmlns:p14="http://schemas.microsoft.com/office/powerpoint/2010/main" val="40915884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830A3117-F0C4-E75B-4AA7-77371F5C2144}"/>
              </a:ext>
            </a:extLst>
          </p:cNvPr>
          <p:cNvPicPr>
            <a:picLocks noChangeAspect="1"/>
          </p:cNvPicPr>
          <p:nvPr/>
        </p:nvPicPr>
        <p:blipFill>
          <a:blip r:embed="rId2"/>
          <a:stretch>
            <a:fillRect/>
          </a:stretch>
        </p:blipFill>
        <p:spPr>
          <a:xfrm>
            <a:off x="930465" y="655782"/>
            <a:ext cx="10452796" cy="5877888"/>
          </a:xfrm>
          <a:prstGeom prst="rect">
            <a:avLst/>
          </a:prstGeom>
          <a:ln>
            <a:solidFill>
              <a:schemeClr val="tx1"/>
            </a:solidFill>
          </a:ln>
          <a:effectLst>
            <a:outerShdw blurRad="50800" dist="38100" dir="2700000" algn="tl" rotWithShape="0">
              <a:prstClr val="black">
                <a:alpha val="40000"/>
              </a:prstClr>
            </a:outerShdw>
          </a:effectLst>
        </p:spPr>
      </p:pic>
      <p:sp>
        <p:nvSpPr>
          <p:cNvPr id="6" name="CasellaDiTesto 5">
            <a:extLst>
              <a:ext uri="{FF2B5EF4-FFF2-40B4-BE49-F238E27FC236}">
                <a16:creationId xmlns:a16="http://schemas.microsoft.com/office/drawing/2014/main" id="{AE1A509F-598B-4C56-213B-2753D3D0FCBC}"/>
              </a:ext>
            </a:extLst>
          </p:cNvPr>
          <p:cNvSpPr txBox="1"/>
          <p:nvPr/>
        </p:nvSpPr>
        <p:spPr>
          <a:xfrm>
            <a:off x="240145" y="216405"/>
            <a:ext cx="5278817" cy="338554"/>
          </a:xfrm>
          <a:prstGeom prst="rect">
            <a:avLst/>
          </a:prstGeom>
          <a:noFill/>
        </p:spPr>
        <p:txBody>
          <a:bodyPr wrap="none" rtlCol="0">
            <a:spAutoFit/>
          </a:bodyPr>
          <a:lstStyle/>
          <a:p>
            <a:r>
              <a:rPr lang="en-GB" sz="1600" b="1" i="1" noProof="0" dirty="0"/>
              <a:t>Excerpt of IWVTA report to 197</a:t>
            </a:r>
            <a:r>
              <a:rPr lang="en-GB" sz="1600" b="1" i="1" baseline="30000" noProof="0" dirty="0"/>
              <a:t>th</a:t>
            </a:r>
            <a:r>
              <a:rPr lang="en-GB" sz="1600" b="1" i="1" noProof="0" dirty="0"/>
              <a:t> WP.29 (doc. WP.29-197-23)</a:t>
            </a:r>
          </a:p>
        </p:txBody>
      </p:sp>
    </p:spTree>
    <p:extLst>
      <p:ext uri="{BB962C8B-B14F-4D97-AF65-F5344CB8AC3E}">
        <p14:creationId xmlns:p14="http://schemas.microsoft.com/office/powerpoint/2010/main" val="8429762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asellaDiTesto 6">
            <a:extLst>
              <a:ext uri="{FF2B5EF4-FFF2-40B4-BE49-F238E27FC236}">
                <a16:creationId xmlns:a16="http://schemas.microsoft.com/office/drawing/2014/main" id="{D6662C3B-E5A7-A07A-AC00-682E4C50E55B}"/>
              </a:ext>
            </a:extLst>
          </p:cNvPr>
          <p:cNvSpPr txBox="1"/>
          <p:nvPr/>
        </p:nvSpPr>
        <p:spPr>
          <a:xfrm>
            <a:off x="148936" y="6518145"/>
            <a:ext cx="3632489" cy="215444"/>
          </a:xfrm>
          <a:prstGeom prst="rect">
            <a:avLst/>
          </a:prstGeom>
          <a:noFill/>
        </p:spPr>
        <p:txBody>
          <a:bodyPr wrap="square">
            <a:spAutoFit/>
          </a:bodyPr>
          <a:lstStyle/>
          <a:p>
            <a:r>
              <a:rPr lang="en-GB" sz="800" dirty="0">
                <a:hlinkClick r:id="rId2"/>
              </a:rPr>
              <a:t>https://unece.org/transport/vehicle-regulations/guidelines-transitional-provisions</a:t>
            </a:r>
            <a:r>
              <a:rPr lang="en-GB" sz="800" dirty="0"/>
              <a:t> </a:t>
            </a:r>
          </a:p>
        </p:txBody>
      </p:sp>
      <p:pic>
        <p:nvPicPr>
          <p:cNvPr id="3" name="Immagine 2">
            <a:extLst>
              <a:ext uri="{FF2B5EF4-FFF2-40B4-BE49-F238E27FC236}">
                <a16:creationId xmlns:a16="http://schemas.microsoft.com/office/drawing/2014/main" id="{3CCAD7D6-1186-B717-73B3-581A60B51AF8}"/>
              </a:ext>
            </a:extLst>
          </p:cNvPr>
          <p:cNvPicPr>
            <a:picLocks noChangeAspect="1"/>
          </p:cNvPicPr>
          <p:nvPr/>
        </p:nvPicPr>
        <p:blipFill>
          <a:blip r:embed="rId3"/>
          <a:srcRect l="8685" r="10030"/>
          <a:stretch>
            <a:fillRect/>
          </a:stretch>
        </p:blipFill>
        <p:spPr>
          <a:xfrm>
            <a:off x="406400" y="381206"/>
            <a:ext cx="3056533" cy="6075384"/>
          </a:xfrm>
          <a:prstGeom prst="rect">
            <a:avLst/>
          </a:prstGeom>
        </p:spPr>
      </p:pic>
      <p:sp>
        <p:nvSpPr>
          <p:cNvPr id="12" name="CasellaDiTesto 11">
            <a:extLst>
              <a:ext uri="{FF2B5EF4-FFF2-40B4-BE49-F238E27FC236}">
                <a16:creationId xmlns:a16="http://schemas.microsoft.com/office/drawing/2014/main" id="{BCE031DA-88B1-A295-47A2-DC73241503A9}"/>
              </a:ext>
            </a:extLst>
          </p:cNvPr>
          <p:cNvSpPr txBox="1"/>
          <p:nvPr/>
        </p:nvSpPr>
        <p:spPr>
          <a:xfrm>
            <a:off x="4705350" y="152385"/>
            <a:ext cx="7296150" cy="5863144"/>
          </a:xfrm>
          <a:prstGeom prst="rect">
            <a:avLst/>
          </a:prstGeom>
          <a:noFill/>
          <a:ln>
            <a:solidFill>
              <a:schemeClr val="tx1"/>
            </a:solidFill>
          </a:ln>
        </p:spPr>
        <p:txBody>
          <a:bodyPr wrap="square" rtlCol="0">
            <a:spAutoFit/>
          </a:bodyPr>
          <a:lstStyle/>
          <a:p>
            <a:pPr marL="809625" indent="-809625">
              <a:spcAft>
                <a:spcPts val="600"/>
              </a:spcAft>
            </a:pPr>
            <a:r>
              <a:rPr lang="it-IT" sz="1000" dirty="0">
                <a:latin typeface="Times New Roman" panose="02020603050405020304" pitchFamily="18" charset="0"/>
                <a:cs typeface="Times New Roman" panose="02020603050405020304" pitchFamily="18" charset="0"/>
              </a:rPr>
              <a:t>12. 	</a:t>
            </a:r>
            <a:r>
              <a:rPr lang="en-US" sz="1000" noProof="0" dirty="0">
                <a:latin typeface="Times New Roman" panose="02020603050405020304" pitchFamily="18" charset="0"/>
                <a:cs typeface="Times New Roman" panose="02020603050405020304" pitchFamily="18" charset="0"/>
              </a:rPr>
              <a:t>Transitional provisions </a:t>
            </a:r>
            <a:endParaRPr lang="it-IT" sz="1000" dirty="0">
              <a:latin typeface="Times New Roman" panose="02020603050405020304" pitchFamily="18" charset="0"/>
              <a:cs typeface="Times New Roman" panose="02020603050405020304" pitchFamily="18" charset="0"/>
            </a:endParaRPr>
          </a:p>
          <a:p>
            <a:pPr marL="809625" indent="-809625">
              <a:spcAft>
                <a:spcPts val="600"/>
              </a:spcAft>
            </a:pPr>
            <a:r>
              <a:rPr lang="en-GB" sz="1000" dirty="0">
                <a:latin typeface="Times New Roman" panose="02020603050405020304" pitchFamily="18" charset="0"/>
                <a:cs typeface="Times New Roman" panose="02020603050405020304" pitchFamily="18" charset="0"/>
              </a:rPr>
              <a:t>12.1. </a:t>
            </a:r>
            <a:r>
              <a:rPr lang="en-GB" sz="1000" dirty="0">
                <a:highlight>
                  <a:srgbClr val="FFFF00"/>
                </a:highlight>
                <a:latin typeface="Times New Roman" panose="02020603050405020304" pitchFamily="18" charset="0"/>
                <a:cs typeface="Times New Roman" panose="02020603050405020304" pitchFamily="18" charset="0"/>
              </a:rPr>
              <a:t>(P.)</a:t>
            </a:r>
            <a:r>
              <a:rPr lang="en-GB" sz="1000" dirty="0">
                <a:latin typeface="Times New Roman" panose="02020603050405020304" pitchFamily="18" charset="0"/>
                <a:cs typeface="Times New Roman" panose="02020603050405020304" pitchFamily="18" charset="0"/>
              </a:rPr>
              <a:t>	</a:t>
            </a:r>
            <a:r>
              <a:rPr lang="en-GB" sz="1000" strike="sngStrike" dirty="0">
                <a:latin typeface="Times New Roman" panose="02020603050405020304" pitchFamily="18" charset="0"/>
                <a:cs typeface="Times New Roman" panose="02020603050405020304" pitchFamily="18" charset="0"/>
              </a:rPr>
              <a:t>General</a:t>
            </a:r>
            <a:r>
              <a:rPr lang="en-GB" sz="1000" dirty="0">
                <a:latin typeface="Times New Roman" panose="02020603050405020304" pitchFamily="18" charset="0"/>
                <a:cs typeface="Times New Roman" panose="02020603050405020304" pitchFamily="18" charset="0"/>
              </a:rPr>
              <a:t> </a:t>
            </a:r>
            <a:r>
              <a:rPr lang="en-GB" sz="1000" b="1" dirty="0">
                <a:latin typeface="Times New Roman" panose="02020603050405020304" pitchFamily="18" charset="0"/>
                <a:cs typeface="Times New Roman" panose="02020603050405020304" pitchFamily="18" charset="0"/>
              </a:rPr>
              <a:t>Transitional provisions applicable to all series of amendments</a:t>
            </a:r>
          </a:p>
          <a:p>
            <a:pPr marL="809625" indent="-809625">
              <a:spcAft>
                <a:spcPts val="600"/>
              </a:spcAft>
            </a:pPr>
            <a:r>
              <a:rPr lang="en-GB" sz="1000" dirty="0">
                <a:solidFill>
                  <a:schemeClr val="accent6">
                    <a:lumMod val="75000"/>
                  </a:schemeClr>
                </a:solidFill>
                <a:latin typeface="Times New Roman" panose="02020603050405020304" pitchFamily="18" charset="0"/>
                <a:cs typeface="Times New Roman" panose="02020603050405020304" pitchFamily="18" charset="0"/>
              </a:rPr>
              <a:t>12.1.1.	As from the official date of entry into force of the most recent series of amendments, no Contracting Party applying this Regulation shall refuse to grant approval under this Regulation as amended by this most recent series of amendments.</a:t>
            </a:r>
          </a:p>
          <a:p>
            <a:pPr marL="809625" indent="-809625">
              <a:spcAft>
                <a:spcPts val="600"/>
              </a:spcAft>
            </a:pPr>
            <a:r>
              <a:rPr lang="en-GB" sz="1000" dirty="0">
                <a:solidFill>
                  <a:schemeClr val="accent6">
                    <a:lumMod val="75000"/>
                  </a:schemeClr>
                </a:solidFill>
                <a:latin typeface="Times New Roman" panose="02020603050405020304" pitchFamily="18" charset="0"/>
                <a:cs typeface="Times New Roman" panose="02020603050405020304" pitchFamily="18" charset="0"/>
              </a:rPr>
              <a:t>12.1.2.	As from the official date of entry into force of the most recent series of amendments, no Contracting Party applying this Regulation shall refuse national or regional type-approval to a vehicle type approved under this Regulation as amended by this most recent series of amendments.</a:t>
            </a:r>
          </a:p>
          <a:p>
            <a:pPr marL="809625" indent="-809625">
              <a:spcAft>
                <a:spcPts val="600"/>
              </a:spcAft>
            </a:pPr>
            <a:r>
              <a:rPr lang="en-GB" sz="1000" dirty="0">
                <a:solidFill>
                  <a:schemeClr val="accent6">
                    <a:lumMod val="75000"/>
                  </a:schemeClr>
                </a:solidFill>
                <a:latin typeface="Times New Roman" panose="02020603050405020304" pitchFamily="18" charset="0"/>
                <a:cs typeface="Times New Roman" panose="02020603050405020304" pitchFamily="18" charset="0"/>
              </a:rPr>
              <a:t>12.1.3.	During the time period from the official date of entry into force of the most recent series of amendments and its mandatory application to new type-approvals, Contracting Parties applying this Regulation shall continue to grant approvals to those types of vehicles which comply with the requirements of this Regulation as amended by all the applicable preceding series of amendments.</a:t>
            </a:r>
          </a:p>
          <a:p>
            <a:pPr marL="809625" indent="-809625">
              <a:spcAft>
                <a:spcPts val="600"/>
              </a:spcAft>
            </a:pPr>
            <a:r>
              <a:rPr lang="en-GB" sz="1000" dirty="0">
                <a:latin typeface="Times New Roman" panose="02020603050405020304" pitchFamily="18" charset="0"/>
                <a:cs typeface="Times New Roman" panose="02020603050405020304" pitchFamily="18" charset="0"/>
              </a:rPr>
              <a:t>12.2. </a:t>
            </a:r>
            <a:r>
              <a:rPr lang="en-GB" sz="1000" dirty="0">
                <a:highlight>
                  <a:srgbClr val="FFFF00"/>
                </a:highlight>
                <a:latin typeface="Times New Roman" panose="02020603050405020304" pitchFamily="18" charset="0"/>
                <a:cs typeface="Times New Roman" panose="02020603050405020304" pitchFamily="18" charset="0"/>
              </a:rPr>
              <a:t>(V.)</a:t>
            </a:r>
            <a:r>
              <a:rPr lang="en-GB" sz="1000" dirty="0">
                <a:latin typeface="Times New Roman" panose="02020603050405020304" pitchFamily="18" charset="0"/>
                <a:cs typeface="Times New Roman" panose="02020603050405020304" pitchFamily="18" charset="0"/>
              </a:rPr>
              <a:t>	Transitional provisions applicable to 10 series of amendments</a:t>
            </a:r>
          </a:p>
          <a:p>
            <a:pPr marL="809625" indent="-809625">
              <a:spcAft>
                <a:spcPts val="600"/>
              </a:spcAft>
            </a:pPr>
            <a:r>
              <a:rPr lang="en-GB" sz="1000" dirty="0">
                <a:latin typeface="Times New Roman" panose="02020603050405020304" pitchFamily="18" charset="0"/>
                <a:cs typeface="Times New Roman" panose="02020603050405020304" pitchFamily="18" charset="0"/>
              </a:rPr>
              <a:t>12.2.1. </a:t>
            </a:r>
            <a:r>
              <a:rPr lang="en-GB" sz="1000" dirty="0">
                <a:highlight>
                  <a:srgbClr val="FFFF00"/>
                </a:highlight>
                <a:latin typeface="Times New Roman" panose="02020603050405020304" pitchFamily="18" charset="0"/>
                <a:cs typeface="Times New Roman" panose="02020603050405020304" pitchFamily="18" charset="0"/>
              </a:rPr>
              <a:t>(V.1)</a:t>
            </a:r>
            <a:r>
              <a:rPr lang="en-GB" sz="1000" dirty="0">
                <a:latin typeface="Times New Roman" panose="02020603050405020304" pitchFamily="18" charset="0"/>
                <a:cs typeface="Times New Roman" panose="02020603050405020304" pitchFamily="18" charset="0"/>
              </a:rPr>
              <a:t>	As from the official date of entry into force of the 10 series of amendments, no Contracting Party applying this Regulation shall refuse to grant or refuse to accept UN type-approvals under this Regulation as amended by the 10 series of amendments.</a:t>
            </a:r>
          </a:p>
          <a:p>
            <a:pPr marL="809625" indent="-809625">
              <a:spcAft>
                <a:spcPts val="600"/>
              </a:spcAft>
            </a:pPr>
            <a:r>
              <a:rPr lang="en-GB" sz="1000" dirty="0">
                <a:latin typeface="Times New Roman" panose="02020603050405020304" pitchFamily="18" charset="0"/>
                <a:cs typeface="Times New Roman" panose="02020603050405020304" pitchFamily="18" charset="0"/>
              </a:rPr>
              <a:t>12.2.2. </a:t>
            </a:r>
            <a:r>
              <a:rPr lang="en-GB" sz="1000" dirty="0">
                <a:highlight>
                  <a:srgbClr val="FFFF00"/>
                </a:highlight>
                <a:latin typeface="Times New Roman" panose="02020603050405020304" pitchFamily="18" charset="0"/>
                <a:cs typeface="Times New Roman" panose="02020603050405020304" pitchFamily="18" charset="0"/>
              </a:rPr>
              <a:t>(V.2)</a:t>
            </a:r>
            <a:r>
              <a:rPr lang="en-GB" sz="1000" dirty="0">
                <a:latin typeface="Times New Roman" panose="02020603050405020304" pitchFamily="18" charset="0"/>
                <a:cs typeface="Times New Roman" panose="02020603050405020304" pitchFamily="18" charset="0"/>
              </a:rPr>
              <a:t>	As of 1 September 20xx, Contracting Parties applying this Regulation shall not be obliged to accept UN type-approvals to the preceding series of amendments, first issued after 1 September 20xx.</a:t>
            </a:r>
          </a:p>
          <a:p>
            <a:pPr marL="809625" indent="-809625">
              <a:spcAft>
                <a:spcPts val="600"/>
              </a:spcAft>
            </a:pPr>
            <a:r>
              <a:rPr lang="en-GB" sz="1000" dirty="0">
                <a:latin typeface="Times New Roman" panose="02020603050405020304" pitchFamily="18" charset="0"/>
                <a:cs typeface="Times New Roman" panose="02020603050405020304" pitchFamily="18" charset="0"/>
              </a:rPr>
              <a:t>12.2.3. </a:t>
            </a:r>
            <a:r>
              <a:rPr lang="en-GB" sz="1000" dirty="0">
                <a:highlight>
                  <a:srgbClr val="FFFF00"/>
                </a:highlight>
                <a:latin typeface="Times New Roman" panose="02020603050405020304" pitchFamily="18" charset="0"/>
                <a:cs typeface="Times New Roman" panose="02020603050405020304" pitchFamily="18" charset="0"/>
              </a:rPr>
              <a:t>(V.3)</a:t>
            </a:r>
            <a:r>
              <a:rPr lang="en-GB" sz="1000" dirty="0">
                <a:latin typeface="Times New Roman" panose="02020603050405020304" pitchFamily="18" charset="0"/>
                <a:cs typeface="Times New Roman" panose="02020603050405020304" pitchFamily="18" charset="0"/>
              </a:rPr>
              <a:t>	Until 1 September 20xx, Contracting Parties applying this Regulation shall accept UN type-approvals to the preceding series of amendments, first issued before 1 September 20xx. </a:t>
            </a:r>
          </a:p>
          <a:p>
            <a:pPr marL="809625" indent="-809625">
              <a:spcAft>
                <a:spcPts val="600"/>
              </a:spcAft>
            </a:pPr>
            <a:r>
              <a:rPr lang="en-GB" sz="1000" dirty="0">
                <a:latin typeface="Times New Roman" panose="02020603050405020304" pitchFamily="18" charset="0"/>
                <a:cs typeface="Times New Roman" panose="02020603050405020304" pitchFamily="18" charset="0"/>
              </a:rPr>
              <a:t>12.2.4. </a:t>
            </a:r>
            <a:r>
              <a:rPr lang="en-GB" sz="1000" dirty="0">
                <a:highlight>
                  <a:srgbClr val="FFFF00"/>
                </a:highlight>
                <a:latin typeface="Times New Roman" panose="02020603050405020304" pitchFamily="18" charset="0"/>
                <a:cs typeface="Times New Roman" panose="02020603050405020304" pitchFamily="18" charset="0"/>
              </a:rPr>
              <a:t>(V.4)</a:t>
            </a:r>
            <a:r>
              <a:rPr lang="en-GB" sz="1000" dirty="0">
                <a:latin typeface="Times New Roman" panose="02020603050405020304" pitchFamily="18" charset="0"/>
                <a:cs typeface="Times New Roman" panose="02020603050405020304" pitchFamily="18" charset="0"/>
              </a:rPr>
              <a:t>	As from 1 September 20xx, Contracting Parties applying this Regulation shall not be obliged to accept type-approvals issued to the preceding series of amendments to this Regulation. </a:t>
            </a:r>
          </a:p>
          <a:p>
            <a:pPr marL="809625" indent="-809625">
              <a:spcAft>
                <a:spcPts val="600"/>
              </a:spcAft>
            </a:pPr>
            <a:r>
              <a:rPr lang="en-GB" sz="1000" dirty="0">
                <a:latin typeface="Times New Roman" panose="02020603050405020304" pitchFamily="18" charset="0"/>
                <a:cs typeface="Times New Roman" panose="02020603050405020304" pitchFamily="18" charset="0"/>
              </a:rPr>
              <a:t>12.2.5. </a:t>
            </a:r>
            <a:r>
              <a:rPr lang="en-GB" sz="1000" dirty="0">
                <a:highlight>
                  <a:srgbClr val="FFFF00"/>
                </a:highlight>
                <a:latin typeface="Times New Roman" panose="02020603050405020304" pitchFamily="18" charset="0"/>
                <a:cs typeface="Times New Roman" panose="02020603050405020304" pitchFamily="18" charset="0"/>
              </a:rPr>
              <a:t>(V.5)</a:t>
            </a:r>
            <a:r>
              <a:rPr lang="en-GB" sz="1000" dirty="0">
                <a:latin typeface="Times New Roman" panose="02020603050405020304" pitchFamily="18" charset="0"/>
                <a:cs typeface="Times New Roman" panose="02020603050405020304" pitchFamily="18" charset="0"/>
              </a:rPr>
              <a:t>	Notwithstanding the transitional provisions above, Contracting Parties who start to apply this Regulation after the date of entry into force of the most recent series of amendments are not obliged to accept UN type-approvals which were granted in accordance with any of the preceding series of amendments to this Regulation.</a:t>
            </a:r>
          </a:p>
          <a:p>
            <a:pPr marL="809625" indent="-809625">
              <a:spcAft>
                <a:spcPts val="600"/>
              </a:spcAft>
            </a:pPr>
            <a:r>
              <a:rPr lang="en-GB" sz="1000" dirty="0">
                <a:latin typeface="Times New Roman" panose="02020603050405020304" pitchFamily="18" charset="0"/>
                <a:cs typeface="Times New Roman" panose="02020603050405020304" pitchFamily="18" charset="0"/>
              </a:rPr>
              <a:t>12.2.6. </a:t>
            </a:r>
            <a:r>
              <a:rPr lang="en-GB" sz="1000" dirty="0">
                <a:highlight>
                  <a:srgbClr val="FFFF00"/>
                </a:highlight>
                <a:latin typeface="Times New Roman" panose="02020603050405020304" pitchFamily="18" charset="0"/>
                <a:cs typeface="Times New Roman" panose="02020603050405020304" pitchFamily="18" charset="0"/>
              </a:rPr>
              <a:t>(V.7)</a:t>
            </a:r>
            <a:r>
              <a:rPr lang="en-GB" sz="1000" dirty="0">
                <a:latin typeface="Times New Roman" panose="02020603050405020304" pitchFamily="18" charset="0"/>
                <a:cs typeface="Times New Roman" panose="02020603050405020304" pitchFamily="18" charset="0"/>
              </a:rPr>
              <a:t>	Notwithstanding paragraph 12.2.4. Contracting Parties applying this Regulation shall continue to accept UN type-approvals to the preceding series of amendments to this Regulation, for the vehicle types which are not affected by the changes introduced by the 10 series of amendments.</a:t>
            </a:r>
          </a:p>
          <a:p>
            <a:pPr marL="809625" indent="-809625">
              <a:spcAft>
                <a:spcPts val="600"/>
              </a:spcAft>
            </a:pPr>
            <a:r>
              <a:rPr lang="en-GB" sz="1000" dirty="0">
                <a:latin typeface="Times New Roman" panose="02020603050405020304" pitchFamily="18" charset="0"/>
                <a:cs typeface="Times New Roman" panose="02020603050405020304" pitchFamily="18" charset="0"/>
              </a:rPr>
              <a:t>12.2.7. </a:t>
            </a:r>
            <a:r>
              <a:rPr lang="en-GB" sz="1000" dirty="0">
                <a:highlight>
                  <a:srgbClr val="FFFF00"/>
                </a:highlight>
                <a:latin typeface="Times New Roman" panose="02020603050405020304" pitchFamily="18" charset="0"/>
                <a:cs typeface="Times New Roman" panose="02020603050405020304" pitchFamily="18" charset="0"/>
              </a:rPr>
              <a:t>(V.9)</a:t>
            </a:r>
            <a:r>
              <a:rPr lang="en-GB" sz="1000" dirty="0">
                <a:latin typeface="Times New Roman" panose="02020603050405020304" pitchFamily="18" charset="0"/>
                <a:cs typeface="Times New Roman" panose="02020603050405020304" pitchFamily="18" charset="0"/>
              </a:rPr>
              <a:t>	Contracting Parties applying this Regulation may grant UN type-approvals according to any preceding series of amendments to this Regulation.</a:t>
            </a:r>
          </a:p>
          <a:p>
            <a:pPr marL="809625" indent="-809625"/>
            <a:r>
              <a:rPr lang="en-GB" sz="1000" dirty="0">
                <a:latin typeface="Times New Roman" panose="02020603050405020304" pitchFamily="18" charset="0"/>
                <a:cs typeface="Times New Roman" panose="02020603050405020304" pitchFamily="18" charset="0"/>
              </a:rPr>
              <a:t>12.2.8. </a:t>
            </a:r>
            <a:r>
              <a:rPr lang="en-GB" sz="1000" dirty="0">
                <a:highlight>
                  <a:srgbClr val="FFFF00"/>
                </a:highlight>
                <a:latin typeface="Times New Roman" panose="02020603050405020304" pitchFamily="18" charset="0"/>
                <a:cs typeface="Times New Roman" panose="02020603050405020304" pitchFamily="18" charset="0"/>
              </a:rPr>
              <a:t>(V.9bis)</a:t>
            </a:r>
            <a:r>
              <a:rPr lang="en-GB" sz="1000" dirty="0">
                <a:latin typeface="Times New Roman" panose="02020603050405020304" pitchFamily="18" charset="0"/>
                <a:cs typeface="Times New Roman" panose="02020603050405020304" pitchFamily="18" charset="0"/>
              </a:rPr>
              <a:t>	Contracting Parties applying this Regulation shall continue to grant extensions of existing approvals to any preceding series of amendments to this Regulation.</a:t>
            </a:r>
          </a:p>
        </p:txBody>
      </p:sp>
      <p:sp>
        <p:nvSpPr>
          <p:cNvPr id="17" name="CasellaDiTesto 16">
            <a:extLst>
              <a:ext uri="{FF2B5EF4-FFF2-40B4-BE49-F238E27FC236}">
                <a16:creationId xmlns:a16="http://schemas.microsoft.com/office/drawing/2014/main" id="{6303912A-CE83-B1BD-289B-C77533293728}"/>
              </a:ext>
            </a:extLst>
          </p:cNvPr>
          <p:cNvSpPr txBox="1"/>
          <p:nvPr/>
        </p:nvSpPr>
        <p:spPr>
          <a:xfrm>
            <a:off x="82262" y="104207"/>
            <a:ext cx="3813463" cy="276999"/>
          </a:xfrm>
          <a:prstGeom prst="rect">
            <a:avLst/>
          </a:prstGeom>
          <a:noFill/>
        </p:spPr>
        <p:txBody>
          <a:bodyPr wrap="square">
            <a:spAutoFit/>
          </a:bodyPr>
          <a:lstStyle/>
          <a:p>
            <a:r>
              <a:rPr lang="en-GB" sz="1200" b="1" dirty="0"/>
              <a:t>ECE-TRANS-WP29-1044-Rev3 amended by WP.29-197-23 </a:t>
            </a:r>
          </a:p>
        </p:txBody>
      </p:sp>
      <p:sp>
        <p:nvSpPr>
          <p:cNvPr id="18" name="Rettangolo 17">
            <a:extLst>
              <a:ext uri="{FF2B5EF4-FFF2-40B4-BE49-F238E27FC236}">
                <a16:creationId xmlns:a16="http://schemas.microsoft.com/office/drawing/2014/main" id="{E730BE1B-53F2-845B-E4D4-F95A6942F9C4}"/>
              </a:ext>
            </a:extLst>
          </p:cNvPr>
          <p:cNvSpPr/>
          <p:nvPr/>
        </p:nvSpPr>
        <p:spPr>
          <a:xfrm>
            <a:off x="110837" y="104207"/>
            <a:ext cx="3670588" cy="6649586"/>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ln>
                <a:solidFill>
                  <a:schemeClr val="tx1"/>
                </a:solidFill>
              </a:ln>
              <a:noFill/>
            </a:endParaRPr>
          </a:p>
        </p:txBody>
      </p:sp>
      <p:sp>
        <p:nvSpPr>
          <p:cNvPr id="19" name="Freccia a destra 18">
            <a:extLst>
              <a:ext uri="{FF2B5EF4-FFF2-40B4-BE49-F238E27FC236}">
                <a16:creationId xmlns:a16="http://schemas.microsoft.com/office/drawing/2014/main" id="{961F106F-D9B4-A044-59E6-33C6570B427F}"/>
              </a:ext>
            </a:extLst>
          </p:cNvPr>
          <p:cNvSpPr/>
          <p:nvPr/>
        </p:nvSpPr>
        <p:spPr>
          <a:xfrm>
            <a:off x="3976688" y="2673350"/>
            <a:ext cx="647700" cy="619125"/>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Fumetto: rettangolo con angoli arrotondati 19">
            <a:extLst>
              <a:ext uri="{FF2B5EF4-FFF2-40B4-BE49-F238E27FC236}">
                <a16:creationId xmlns:a16="http://schemas.microsoft.com/office/drawing/2014/main" id="{6FB41061-CF57-9B4F-C39E-D115EDBB9A15}"/>
              </a:ext>
            </a:extLst>
          </p:cNvPr>
          <p:cNvSpPr/>
          <p:nvPr/>
        </p:nvSpPr>
        <p:spPr>
          <a:xfrm>
            <a:off x="8410577" y="6205282"/>
            <a:ext cx="2857499" cy="548511"/>
          </a:xfrm>
          <a:prstGeom prst="wedgeRoundRectCallout">
            <a:avLst>
              <a:gd name="adj1" fmla="val -45526"/>
              <a:gd name="adj2" fmla="val -108215"/>
              <a:gd name="adj3" fmla="val 16667"/>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1600" dirty="0"/>
              <a:t>Draft </a:t>
            </a:r>
            <a:r>
              <a:rPr lang="it-IT" sz="1600" dirty="0" err="1"/>
              <a:t>example</a:t>
            </a:r>
            <a:r>
              <a:rPr lang="it-IT" sz="1600" dirty="0"/>
              <a:t> of </a:t>
            </a:r>
            <a:r>
              <a:rPr lang="it-IT" sz="1600" dirty="0" err="1"/>
              <a:t>TPs</a:t>
            </a:r>
            <a:r>
              <a:rPr lang="it-IT" sz="1600" dirty="0"/>
              <a:t> for R48-10 (</a:t>
            </a:r>
            <a:r>
              <a:rPr lang="it-IT" sz="1600" dirty="0" err="1"/>
              <a:t>based</a:t>
            </a:r>
            <a:r>
              <a:rPr lang="it-IT" sz="1600" dirty="0"/>
              <a:t> on 08 </a:t>
            </a:r>
            <a:r>
              <a:rPr lang="it-IT" sz="1600" dirty="0" err="1"/>
              <a:t>series</a:t>
            </a:r>
            <a:r>
              <a:rPr lang="it-IT" sz="1600" dirty="0"/>
              <a:t>)</a:t>
            </a:r>
            <a:endParaRPr lang="en-GB" sz="1600" dirty="0"/>
          </a:p>
        </p:txBody>
      </p:sp>
    </p:spTree>
    <p:extLst>
      <p:ext uri="{BB962C8B-B14F-4D97-AF65-F5344CB8AC3E}">
        <p14:creationId xmlns:p14="http://schemas.microsoft.com/office/powerpoint/2010/main" val="2450790910"/>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533</TotalTime>
  <Words>624</Words>
  <Application>Microsoft Office PowerPoint</Application>
  <PresentationFormat>Widescreen</PresentationFormat>
  <Paragraphs>24</Paragraphs>
  <Slides>5</Slides>
  <Notes>0</Notes>
  <HiddenSlides>0</HiddenSlides>
  <MMClips>0</MMClips>
  <ScaleCrop>false</ScaleCrop>
  <HeadingPairs>
    <vt:vector size="6" baseType="variant">
      <vt:variant>
        <vt:lpstr>Caratteri utilizzati</vt:lpstr>
      </vt:variant>
      <vt:variant>
        <vt:i4>4</vt:i4>
      </vt:variant>
      <vt:variant>
        <vt:lpstr>Tema</vt:lpstr>
      </vt:variant>
      <vt:variant>
        <vt:i4>1</vt:i4>
      </vt:variant>
      <vt:variant>
        <vt:lpstr>Titoli diapositive</vt:lpstr>
      </vt:variant>
      <vt:variant>
        <vt:i4>5</vt:i4>
      </vt:variant>
    </vt:vector>
  </HeadingPairs>
  <TitlesOfParts>
    <vt:vector size="10" baseType="lpstr">
      <vt:lpstr>Arial</vt:lpstr>
      <vt:lpstr>Calibri</vt:lpstr>
      <vt:lpstr>Calibri Light</vt:lpstr>
      <vt:lpstr>Times New Roman</vt:lpstr>
      <vt:lpstr>Tema di Office</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Davide Puglisi</dc:creator>
  <cp:lastModifiedBy>Davide Puglisi</cp:lastModifiedBy>
  <cp:revision>37</cp:revision>
  <dcterms:created xsi:type="dcterms:W3CDTF">2024-11-26T12:11:27Z</dcterms:created>
  <dcterms:modified xsi:type="dcterms:W3CDTF">2025-11-28T13:32:47Z</dcterms:modified>
</cp:coreProperties>
</file>