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4" r:id="rId5"/>
  </p:sldMasterIdLst>
  <p:notesMasterIdLst>
    <p:notesMasterId r:id="rId12"/>
  </p:notesMasterIdLst>
  <p:sldIdLst>
    <p:sldId id="282" r:id="rId6"/>
    <p:sldId id="369" r:id="rId7"/>
    <p:sldId id="372" r:id="rId8"/>
    <p:sldId id="434" r:id="rId9"/>
    <p:sldId id="435" r:id="rId10"/>
    <p:sldId id="265" r:id="rId11"/>
  </p:sldIdLst>
  <p:sldSz cx="12192000" cy="6858000"/>
  <p:notesSz cx="9309100" cy="70231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B9F"/>
    <a:srgbClr val="FF9999"/>
    <a:srgbClr val="FFFFFF"/>
    <a:srgbClr val="B5B65D"/>
    <a:srgbClr val="BDD7EE"/>
    <a:srgbClr val="E2EFF6"/>
    <a:srgbClr val="74BDCE"/>
    <a:srgbClr val="9FAC60"/>
    <a:srgbClr val="D5E9F3"/>
    <a:srgbClr val="72BC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B456BC-915D-4320-BA30-07FD3D199563}" v="5" dt="2025-12-10T09:04:03.7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5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ophe Tissier" userId="be5c6b3b-7c2c-4b05-aa1d-3768cb74cd16" providerId="ADAL" clId="{14B456BC-915D-4320-BA30-07FD3D199563}"/>
    <pc:docChg chg="custSel addSld delSld modSld">
      <pc:chgData name="Christophe Tissier" userId="be5c6b3b-7c2c-4b05-aa1d-3768cb74cd16" providerId="ADAL" clId="{14B456BC-915D-4320-BA30-07FD3D199563}" dt="2025-12-10T09:37:07.430" v="2309" actId="20577"/>
      <pc:docMkLst>
        <pc:docMk/>
      </pc:docMkLst>
      <pc:sldChg chg="modSp mod">
        <pc:chgData name="Christophe Tissier" userId="be5c6b3b-7c2c-4b05-aa1d-3768cb74cd16" providerId="ADAL" clId="{14B456BC-915D-4320-BA30-07FD3D199563}" dt="2025-12-10T08:58:41.420" v="1523" actId="20577"/>
        <pc:sldMkLst>
          <pc:docMk/>
          <pc:sldMk cId="4082165028" sldId="369"/>
        </pc:sldMkLst>
        <pc:spChg chg="mod">
          <ac:chgData name="Christophe Tissier" userId="be5c6b3b-7c2c-4b05-aa1d-3768cb74cd16" providerId="ADAL" clId="{14B456BC-915D-4320-BA30-07FD3D199563}" dt="2025-12-10T08:03:17.667" v="10" actId="20577"/>
          <ac:spMkLst>
            <pc:docMk/>
            <pc:sldMk cId="4082165028" sldId="369"/>
            <ac:spMk id="2" creationId="{38A6BA5A-1719-289B-6C06-BB2C6C48305A}"/>
          </ac:spMkLst>
        </pc:spChg>
        <pc:spChg chg="mod">
          <ac:chgData name="Christophe Tissier" userId="be5c6b3b-7c2c-4b05-aa1d-3768cb74cd16" providerId="ADAL" clId="{14B456BC-915D-4320-BA30-07FD3D199563}" dt="2025-12-10T08:58:41.420" v="1523" actId="20577"/>
          <ac:spMkLst>
            <pc:docMk/>
            <pc:sldMk cId="4082165028" sldId="369"/>
            <ac:spMk id="3" creationId="{DD2967C5-3413-1E0A-81F8-48A406CF977E}"/>
          </ac:spMkLst>
        </pc:spChg>
      </pc:sldChg>
      <pc:sldChg chg="del">
        <pc:chgData name="Christophe Tissier" userId="be5c6b3b-7c2c-4b05-aa1d-3768cb74cd16" providerId="ADAL" clId="{14B456BC-915D-4320-BA30-07FD3D199563}" dt="2025-12-10T09:03:35.871" v="1950" actId="47"/>
        <pc:sldMkLst>
          <pc:docMk/>
          <pc:sldMk cId="3974055765" sldId="371"/>
        </pc:sldMkLst>
      </pc:sldChg>
      <pc:sldChg chg="modSp add mod">
        <pc:chgData name="Christophe Tissier" userId="be5c6b3b-7c2c-4b05-aa1d-3768cb74cd16" providerId="ADAL" clId="{14B456BC-915D-4320-BA30-07FD3D199563}" dt="2025-12-10T09:10:13.310" v="2119" actId="20577"/>
        <pc:sldMkLst>
          <pc:docMk/>
          <pc:sldMk cId="4010709" sldId="372"/>
        </pc:sldMkLst>
        <pc:spChg chg="mod">
          <ac:chgData name="Christophe Tissier" userId="be5c6b3b-7c2c-4b05-aa1d-3768cb74cd16" providerId="ADAL" clId="{14B456BC-915D-4320-BA30-07FD3D199563}" dt="2025-12-10T08:45:12.492" v="1049" actId="20577"/>
          <ac:spMkLst>
            <pc:docMk/>
            <pc:sldMk cId="4010709" sldId="372"/>
            <ac:spMk id="2" creationId="{38A6BA5A-1719-289B-6C06-BB2C6C48305A}"/>
          </ac:spMkLst>
        </pc:spChg>
        <pc:spChg chg="mod">
          <ac:chgData name="Christophe Tissier" userId="be5c6b3b-7c2c-4b05-aa1d-3768cb74cd16" providerId="ADAL" clId="{14B456BC-915D-4320-BA30-07FD3D199563}" dt="2025-12-10T09:10:13.310" v="2119" actId="20577"/>
          <ac:spMkLst>
            <pc:docMk/>
            <pc:sldMk cId="4010709" sldId="372"/>
            <ac:spMk id="3" creationId="{DD2967C5-3413-1E0A-81F8-48A406CF977E}"/>
          </ac:spMkLst>
        </pc:spChg>
      </pc:sldChg>
      <pc:sldChg chg="modSp add mod">
        <pc:chgData name="Christophe Tissier" userId="be5c6b3b-7c2c-4b05-aa1d-3768cb74cd16" providerId="ADAL" clId="{14B456BC-915D-4320-BA30-07FD3D199563}" dt="2025-12-10T09:03:08.302" v="1949" actId="20577"/>
        <pc:sldMkLst>
          <pc:docMk/>
          <pc:sldMk cId="4105507498" sldId="434"/>
        </pc:sldMkLst>
        <pc:spChg chg="mod">
          <ac:chgData name="Christophe Tissier" userId="be5c6b3b-7c2c-4b05-aa1d-3768cb74cd16" providerId="ADAL" clId="{14B456BC-915D-4320-BA30-07FD3D199563}" dt="2025-12-10T09:02:18.756" v="1922" actId="20577"/>
          <ac:spMkLst>
            <pc:docMk/>
            <pc:sldMk cId="4105507498" sldId="434"/>
            <ac:spMk id="2" creationId="{38A6BA5A-1719-289B-6C06-BB2C6C48305A}"/>
          </ac:spMkLst>
        </pc:spChg>
        <pc:spChg chg="mod">
          <ac:chgData name="Christophe Tissier" userId="be5c6b3b-7c2c-4b05-aa1d-3768cb74cd16" providerId="ADAL" clId="{14B456BC-915D-4320-BA30-07FD3D199563}" dt="2025-12-10T09:03:08.302" v="1949" actId="20577"/>
          <ac:spMkLst>
            <pc:docMk/>
            <pc:sldMk cId="4105507498" sldId="434"/>
            <ac:spMk id="3" creationId="{DD2967C5-3413-1E0A-81F8-48A406CF977E}"/>
          </ac:spMkLst>
        </pc:spChg>
      </pc:sldChg>
      <pc:sldChg chg="modSp add mod">
        <pc:chgData name="Christophe Tissier" userId="be5c6b3b-7c2c-4b05-aa1d-3768cb74cd16" providerId="ADAL" clId="{14B456BC-915D-4320-BA30-07FD3D199563}" dt="2025-12-10T09:37:07.430" v="2309" actId="20577"/>
        <pc:sldMkLst>
          <pc:docMk/>
          <pc:sldMk cId="333244552" sldId="435"/>
        </pc:sldMkLst>
        <pc:spChg chg="mod">
          <ac:chgData name="Christophe Tissier" userId="be5c6b3b-7c2c-4b05-aa1d-3768cb74cd16" providerId="ADAL" clId="{14B456BC-915D-4320-BA30-07FD3D199563}" dt="2025-12-10T09:04:32.631" v="1961" actId="20577"/>
          <ac:spMkLst>
            <pc:docMk/>
            <pc:sldMk cId="333244552" sldId="435"/>
            <ac:spMk id="2" creationId="{38A6BA5A-1719-289B-6C06-BB2C6C48305A}"/>
          </ac:spMkLst>
        </pc:spChg>
        <pc:spChg chg="mod">
          <ac:chgData name="Christophe Tissier" userId="be5c6b3b-7c2c-4b05-aa1d-3768cb74cd16" providerId="ADAL" clId="{14B456BC-915D-4320-BA30-07FD3D199563}" dt="2025-12-10T09:37:07.430" v="2309" actId="20577"/>
          <ac:spMkLst>
            <pc:docMk/>
            <pc:sldMk cId="333244552" sldId="435"/>
            <ac:spMk id="3" creationId="{DD2967C5-3413-1E0A-81F8-48A406CF977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838" cy="352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73675" y="0"/>
            <a:ext cx="4033838" cy="352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770B6-7A51-4D34-B7F7-E0CD79EA3795}" type="datetimeFigureOut">
              <a:rPr lang="en-BE" smtClean="0"/>
              <a:t>12/11/2025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7938" y="877888"/>
            <a:ext cx="4213225" cy="2370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9788"/>
            <a:ext cx="7448550" cy="2765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70675"/>
            <a:ext cx="4033838" cy="352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73675" y="6670675"/>
            <a:ext cx="4033838" cy="352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2B2BF-7D32-476B-9C5C-801B64590CA6}" type="slidenum">
              <a:rPr lang="en-BE" smtClean="0"/>
              <a:t>‹N›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827881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92FBB-322F-4743-8DB6-563D78C3EC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F74D93-6D49-4733-AF21-EF9D84C518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6A6E9-D9A7-4AA5-93BA-C0A06C77B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97CD-EDBA-4EED-BE13-040D7F50B535}" type="datetimeFigureOut">
              <a:rPr lang="LID4096" smtClean="0"/>
              <a:t>12/11/2025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F2E56-BE6C-4A7F-8A13-31B4F7A3A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7C9763-1A1A-413C-A568-6CC95DB41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F9E-9BFE-4FA3-8275-C42971BED1F9}" type="slidenum">
              <a:rPr lang="LID4096" smtClean="0"/>
              <a:t>‹N›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50285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7099C-08EB-4E4E-92D9-7F060B4F6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0EA8AF-D729-49AF-8541-633AA18B54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5EDA27-6DAC-4B7D-ABA8-86E60DEF7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97CD-EDBA-4EED-BE13-040D7F50B535}" type="datetimeFigureOut">
              <a:rPr lang="LID4096" smtClean="0"/>
              <a:t>12/11/2025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3FF1AD-D86C-4AFE-A61D-AEFF6D70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2670A-C488-45E8-BEE2-2F4D14C9C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F9E-9BFE-4FA3-8275-C42971BED1F9}" type="slidenum">
              <a:rPr lang="LID4096" smtClean="0"/>
              <a:t>‹N›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06152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7AFCD2-AEF4-4AC4-97F8-3ECFCEA2F2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CB4FAD-5F45-4E6E-A14E-5EEA265CB4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A0A5D-08C8-457B-A203-974C8BB0A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97CD-EDBA-4EED-BE13-040D7F50B535}" type="datetimeFigureOut">
              <a:rPr lang="LID4096" smtClean="0"/>
              <a:t>12/11/2025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039DD-2D2D-4094-8BA0-B00C488EB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1F4795-897B-482A-9E43-B14D3649E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F9E-9BFE-4FA3-8275-C42971BED1F9}" type="slidenum">
              <a:rPr lang="LID4096" smtClean="0"/>
              <a:t>‹N›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916655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_Fin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5">
            <a:extLst>
              <a:ext uri="{FF2B5EF4-FFF2-40B4-BE49-F238E27FC236}">
                <a16:creationId xmlns:a16="http://schemas.microsoft.com/office/drawing/2014/main" id="{F89A58E8-26F2-60A3-892E-BA5AF2CC43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14179"/>
            <a:ext cx="12192000" cy="6839712"/>
          </a:xfrm>
          <a:prstGeom prst="rect">
            <a:avLst/>
          </a:prstGeom>
        </p:spPr>
      </p:pic>
      <p:pic>
        <p:nvPicPr>
          <p:cNvPr id="6" name="Graphique 4">
            <a:extLst>
              <a:ext uri="{FF2B5EF4-FFF2-40B4-BE49-F238E27FC236}">
                <a16:creationId xmlns:a16="http://schemas.microsoft.com/office/drawing/2014/main" id="{19BF2C3D-8E76-8B65-EC70-C21E19D99E3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18692" y="5382019"/>
            <a:ext cx="1964034" cy="94834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FEC067B9-3DAF-037D-4DFE-A1F5A7BA1E5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8692" y="561835"/>
            <a:ext cx="5939246" cy="1439685"/>
          </a:xfrm>
        </p:spPr>
        <p:txBody>
          <a:bodyPr anchor="t">
            <a:normAutofit/>
          </a:bodyPr>
          <a:lstStyle>
            <a:lvl1pPr algn="l">
              <a:defRPr sz="4400" b="1" i="0">
                <a:solidFill>
                  <a:schemeClr val="tx1"/>
                </a:solidFill>
                <a:latin typeface="Segoe UI" panose="020B0502040204020203" pitchFamily="34" charset="0"/>
                <a:ea typeface="Helvetica Neue Medium" panose="02000503000000020004" pitchFamily="2" charset="0"/>
                <a:cs typeface="Segoe UI" panose="020B0502040204020203" pitchFamily="34" charset="0"/>
              </a:defRPr>
            </a:lvl1pPr>
          </a:lstStyle>
          <a:p>
            <a:r>
              <a:rPr lang="fr-FR" dirty="0"/>
              <a:t>Thanks</a:t>
            </a:r>
            <a:br>
              <a:rPr lang="fr-FR" dirty="0"/>
            </a:br>
            <a:r>
              <a:rPr lang="fr-FR" dirty="0"/>
              <a:t>for listening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B378FCE8-8A1B-353D-0EE1-1FF3B54D8B80}"/>
              </a:ext>
            </a:extLst>
          </p:cNvPr>
          <p:cNvSpPr txBox="1">
            <a:spLocks/>
          </p:cNvSpPr>
          <p:nvPr userDrawn="1"/>
        </p:nvSpPr>
        <p:spPr>
          <a:xfrm>
            <a:off x="1390385" y="2015899"/>
            <a:ext cx="40640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b="0" i="0" kern="1200">
                <a:solidFill>
                  <a:schemeClr val="accent2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i="0">
                <a:solidFill>
                  <a:srgbClr val="008B9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|  </a:t>
            </a:r>
            <a:r>
              <a:rPr lang="fr-FR" b="0" i="0" err="1">
                <a:solidFill>
                  <a:srgbClr val="008B9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cema-agri.org</a:t>
            </a:r>
            <a:endParaRPr lang="fr-FR" b="0" i="0">
              <a:solidFill>
                <a:srgbClr val="008B9F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8BB30C7-4CF7-83DB-119C-02C14F97FE3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-100000"/>
          </a:blip>
          <a:stretch>
            <a:fillRect/>
          </a:stretch>
        </p:blipFill>
        <p:spPr>
          <a:xfrm>
            <a:off x="609852" y="2120769"/>
            <a:ext cx="732916" cy="181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3009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_Contenu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9D43852-8B8C-F2C6-5880-7E11DF5E43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9144"/>
            <a:ext cx="12208299" cy="684885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FEC067B9-3DAF-037D-4DFE-A1F5A7BA1E5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8640" y="891141"/>
            <a:ext cx="5939246" cy="509396"/>
          </a:xfrm>
        </p:spPr>
        <p:txBody>
          <a:bodyPr anchor="t">
            <a:normAutofit/>
          </a:bodyPr>
          <a:lstStyle>
            <a:lvl1pPr algn="l">
              <a:defRPr sz="3600" b="1" i="0">
                <a:solidFill>
                  <a:schemeClr val="tx1"/>
                </a:solidFill>
                <a:latin typeface="Segoe UI" panose="020B0502040204020203" pitchFamily="34" charset="0"/>
                <a:ea typeface="Helvetica Neue Medium" panose="02000503000000020004" pitchFamily="2" charset="0"/>
                <a:cs typeface="Segoe UI" panose="020B0502040204020203" pitchFamily="34" charset="0"/>
              </a:defRPr>
            </a:lvl1pPr>
          </a:lstStyle>
          <a:p>
            <a:r>
              <a:rPr lang="fr-FR" dirty="0"/>
              <a:t>Modifier le titre</a:t>
            </a:r>
          </a:p>
        </p:txBody>
      </p:sp>
      <p:sp>
        <p:nvSpPr>
          <p:cNvPr id="22" name="Espace réservé du texte 20">
            <a:extLst>
              <a:ext uri="{FF2B5EF4-FFF2-40B4-BE49-F238E27FC236}">
                <a16:creationId xmlns:a16="http://schemas.microsoft.com/office/drawing/2014/main" id="{4AC5205C-0146-C0FE-44D4-800454794F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8640" y="592491"/>
            <a:ext cx="4100512" cy="215437"/>
          </a:xfrm>
        </p:spPr>
        <p:txBody>
          <a:bodyPr>
            <a:normAutofit/>
          </a:bodyPr>
          <a:lstStyle>
            <a:lvl1pPr marL="0" indent="0">
              <a:buNone/>
              <a:defRPr sz="1000" b="0" i="0">
                <a:solidFill>
                  <a:schemeClr val="accent2"/>
                </a:solidFill>
                <a:latin typeface="Segoe UI" panose="020B0502040204020203" pitchFamily="34" charset="0"/>
                <a:ea typeface="Helvetica Neue Medium" panose="02000503000000020004" pitchFamily="2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fr-FR" dirty="0"/>
              <a:t>Modifier le surtitre</a:t>
            </a:r>
          </a:p>
        </p:txBody>
      </p:sp>
      <p:sp>
        <p:nvSpPr>
          <p:cNvPr id="6" name="Espace réservé du texte 32">
            <a:extLst>
              <a:ext uri="{FF2B5EF4-FFF2-40B4-BE49-F238E27FC236}">
                <a16:creationId xmlns:a16="http://schemas.microsoft.com/office/drawing/2014/main" id="{AD67BBEA-E9CC-FD18-ACE1-4E71721A78B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48640" y="2033918"/>
            <a:ext cx="9223885" cy="3953307"/>
          </a:xfrm>
        </p:spPr>
        <p:txBody>
          <a:bodyPr anchor="t">
            <a:noAutofit/>
          </a:bodyPr>
          <a:lstStyle>
            <a:lvl1pPr marL="0" indent="0">
              <a:lnSpc>
                <a:spcPct val="150000"/>
              </a:lnSpc>
              <a:buNone/>
              <a:defRPr sz="1400" b="0" i="0">
                <a:latin typeface="Segoe UI" panose="020B0502040204020203" pitchFamily="34" charset="0"/>
                <a:ea typeface="Helvetica Neue Medium" panose="02000503000000020004" pitchFamily="2" charset="0"/>
                <a:cs typeface="Segoe UI" panose="020B0502040204020203" pitchFamily="34" charset="0"/>
              </a:defRPr>
            </a:lvl1pPr>
          </a:lstStyle>
          <a:p>
            <a:r>
              <a:rPr lang="fr-BE" dirty="0">
                <a:solidFill>
                  <a:schemeClr val="tx1"/>
                </a:solidFill>
              </a:rPr>
              <a:t>Lorem ipsum </a:t>
            </a:r>
            <a:r>
              <a:rPr lang="fr-BE" dirty="0" err="1">
                <a:solidFill>
                  <a:schemeClr val="tx1"/>
                </a:solidFill>
              </a:rPr>
              <a:t>dolor</a:t>
            </a:r>
            <a:r>
              <a:rPr lang="fr-BE" dirty="0">
                <a:solidFill>
                  <a:schemeClr val="tx1"/>
                </a:solidFill>
              </a:rPr>
              <a:t> </a:t>
            </a:r>
            <a:r>
              <a:rPr lang="fr-BE" dirty="0" err="1">
                <a:solidFill>
                  <a:schemeClr val="tx1"/>
                </a:solidFill>
              </a:rPr>
              <a:t>sit</a:t>
            </a:r>
            <a:r>
              <a:rPr lang="fr-BE" dirty="0">
                <a:solidFill>
                  <a:schemeClr val="tx1"/>
                </a:solidFill>
              </a:rPr>
              <a:t> </a:t>
            </a:r>
            <a:r>
              <a:rPr lang="fr-BE" dirty="0" err="1">
                <a:solidFill>
                  <a:schemeClr val="tx1"/>
                </a:solidFill>
              </a:rPr>
              <a:t>amet</a:t>
            </a:r>
            <a:r>
              <a:rPr lang="fr-BE" dirty="0">
                <a:solidFill>
                  <a:schemeClr val="tx1"/>
                </a:solidFill>
              </a:rPr>
              <a:t>, </a:t>
            </a:r>
            <a:r>
              <a:rPr lang="fr-BE" dirty="0" err="1">
                <a:solidFill>
                  <a:schemeClr val="tx1"/>
                </a:solidFill>
              </a:rPr>
              <a:t>consectetur</a:t>
            </a:r>
            <a:r>
              <a:rPr lang="fr-BE" dirty="0">
                <a:solidFill>
                  <a:schemeClr val="tx1"/>
                </a:solidFill>
              </a:rPr>
              <a:t> </a:t>
            </a:r>
            <a:r>
              <a:rPr lang="fr-BE" dirty="0" err="1">
                <a:solidFill>
                  <a:schemeClr val="tx1"/>
                </a:solidFill>
              </a:rPr>
              <a:t>adipiscing</a:t>
            </a:r>
            <a:r>
              <a:rPr lang="fr-BE" dirty="0">
                <a:solidFill>
                  <a:schemeClr val="tx1"/>
                </a:solidFill>
              </a:rPr>
              <a:t> </a:t>
            </a:r>
            <a:r>
              <a:rPr lang="fr-BE" dirty="0" err="1">
                <a:solidFill>
                  <a:schemeClr val="tx1"/>
                </a:solidFill>
              </a:rPr>
              <a:t>elit</a:t>
            </a:r>
            <a:r>
              <a:rPr lang="fr-BE" dirty="0">
                <a:solidFill>
                  <a:schemeClr val="tx1"/>
                </a:solidFill>
              </a:rPr>
              <a:t>.</a:t>
            </a:r>
          </a:p>
          <a:p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Lorem ipsum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dolor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sit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amet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,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consectetur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adipiscing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elit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,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sed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do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eiusmod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tempor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incididunt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ut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labore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et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dolore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magna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aliqua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. Ut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enim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ad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minim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veniam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,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quis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nostrud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exercitation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ullamco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laboris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nisi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ut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aliquip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ex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ea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commodo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consequat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. Duis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aute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irure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dolor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in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reprehenderit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in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voluptate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velit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esse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cillum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dolore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eu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fugiat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nulla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pariatur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. </a:t>
            </a:r>
          </a:p>
          <a:p>
            <a:r>
              <a:rPr lang="fr-BE" dirty="0">
                <a:solidFill>
                  <a:schemeClr val="tx1"/>
                </a:solidFill>
              </a:rPr>
              <a:t>Lorem ipsum </a:t>
            </a:r>
            <a:r>
              <a:rPr lang="fr-BE" dirty="0" err="1">
                <a:solidFill>
                  <a:schemeClr val="tx1"/>
                </a:solidFill>
              </a:rPr>
              <a:t>dolor</a:t>
            </a:r>
            <a:r>
              <a:rPr lang="fr-BE" dirty="0">
                <a:solidFill>
                  <a:schemeClr val="tx1"/>
                </a:solidFill>
              </a:rPr>
              <a:t> </a:t>
            </a:r>
            <a:r>
              <a:rPr lang="fr-BE" dirty="0" err="1">
                <a:solidFill>
                  <a:schemeClr val="tx1"/>
                </a:solidFill>
              </a:rPr>
              <a:t>sit</a:t>
            </a:r>
            <a:r>
              <a:rPr lang="fr-BE" dirty="0">
                <a:solidFill>
                  <a:schemeClr val="tx1"/>
                </a:solidFill>
              </a:rPr>
              <a:t> </a:t>
            </a:r>
            <a:r>
              <a:rPr lang="fr-BE" dirty="0" err="1">
                <a:solidFill>
                  <a:schemeClr val="tx1"/>
                </a:solidFill>
              </a:rPr>
              <a:t>amet</a:t>
            </a:r>
            <a:r>
              <a:rPr lang="fr-BE" dirty="0">
                <a:solidFill>
                  <a:schemeClr val="tx1"/>
                </a:solidFill>
              </a:rPr>
              <a:t>, </a:t>
            </a:r>
            <a:r>
              <a:rPr lang="fr-BE" dirty="0" err="1">
                <a:solidFill>
                  <a:schemeClr val="tx1"/>
                </a:solidFill>
              </a:rPr>
              <a:t>consectetur</a:t>
            </a:r>
            <a:r>
              <a:rPr lang="fr-BE" dirty="0">
                <a:solidFill>
                  <a:schemeClr val="tx1"/>
                </a:solidFill>
              </a:rPr>
              <a:t> </a:t>
            </a:r>
            <a:r>
              <a:rPr lang="fr-BE" dirty="0" err="1">
                <a:solidFill>
                  <a:schemeClr val="tx1"/>
                </a:solidFill>
              </a:rPr>
              <a:t>adipiscing</a:t>
            </a:r>
            <a:r>
              <a:rPr lang="fr-BE" dirty="0">
                <a:solidFill>
                  <a:schemeClr val="tx1"/>
                </a:solidFill>
              </a:rPr>
              <a:t> </a:t>
            </a:r>
            <a:r>
              <a:rPr lang="fr-BE" dirty="0" err="1">
                <a:solidFill>
                  <a:schemeClr val="tx1"/>
                </a:solidFill>
              </a:rPr>
              <a:t>elit</a:t>
            </a:r>
            <a:r>
              <a:rPr lang="fr-BE" dirty="0">
                <a:solidFill>
                  <a:schemeClr val="tx1"/>
                </a:solidFill>
              </a:rPr>
              <a:t>, </a:t>
            </a:r>
            <a:r>
              <a:rPr lang="fr-BE" dirty="0" err="1">
                <a:solidFill>
                  <a:schemeClr val="tx1"/>
                </a:solidFill>
              </a:rPr>
              <a:t>sed</a:t>
            </a:r>
            <a:r>
              <a:rPr lang="fr-BE" dirty="0">
                <a:solidFill>
                  <a:schemeClr val="tx1"/>
                </a:solidFill>
              </a:rPr>
              <a:t> do </a:t>
            </a:r>
            <a:r>
              <a:rPr lang="fr-BE" dirty="0" err="1">
                <a:solidFill>
                  <a:schemeClr val="tx1"/>
                </a:solidFill>
              </a:rPr>
              <a:t>eiusmod</a:t>
            </a:r>
            <a:r>
              <a:rPr lang="fr-BE" dirty="0">
                <a:solidFill>
                  <a:schemeClr val="tx1"/>
                </a:solidFill>
              </a:rPr>
              <a:t> </a:t>
            </a:r>
            <a:r>
              <a:rPr lang="fr-BE" dirty="0" err="1">
                <a:solidFill>
                  <a:schemeClr val="tx1"/>
                </a:solidFill>
              </a:rPr>
              <a:t>tempor</a:t>
            </a:r>
            <a:r>
              <a:rPr lang="fr-BE" dirty="0">
                <a:solidFill>
                  <a:schemeClr val="tx1"/>
                </a:solidFill>
              </a:rPr>
              <a:t> </a:t>
            </a:r>
            <a:r>
              <a:rPr lang="fr-BE" dirty="0" err="1">
                <a:solidFill>
                  <a:schemeClr val="tx1"/>
                </a:solidFill>
              </a:rPr>
              <a:t>incididunt</a:t>
            </a:r>
            <a:r>
              <a:rPr lang="fr-BE" dirty="0">
                <a:solidFill>
                  <a:schemeClr val="tx1"/>
                </a:solidFill>
              </a:rPr>
              <a:t> ut </a:t>
            </a:r>
            <a:r>
              <a:rPr lang="fr-BE" dirty="0" err="1">
                <a:solidFill>
                  <a:schemeClr val="tx1"/>
                </a:solidFill>
              </a:rPr>
              <a:t>labore</a:t>
            </a:r>
            <a:r>
              <a:rPr lang="fr-BE" dirty="0">
                <a:solidFill>
                  <a:schemeClr val="tx1"/>
                </a:solidFill>
              </a:rPr>
              <a:t> et </a:t>
            </a:r>
            <a:r>
              <a:rPr lang="fr-BE" dirty="0" err="1">
                <a:solidFill>
                  <a:schemeClr val="tx1"/>
                </a:solidFill>
              </a:rPr>
              <a:t>dolore</a:t>
            </a:r>
            <a:r>
              <a:rPr lang="fr-BE" dirty="0">
                <a:solidFill>
                  <a:schemeClr val="tx1"/>
                </a:solidFill>
              </a:rPr>
              <a:t> magna </a:t>
            </a:r>
            <a:r>
              <a:rPr lang="fr-BE" dirty="0" err="1">
                <a:solidFill>
                  <a:schemeClr val="tx1"/>
                </a:solidFill>
              </a:rPr>
              <a:t>aliqua</a:t>
            </a:r>
            <a:r>
              <a:rPr lang="fr-BE" dirty="0">
                <a:solidFill>
                  <a:schemeClr val="tx1"/>
                </a:solidFill>
              </a:rPr>
              <a:t>. </a:t>
            </a:r>
          </a:p>
          <a:p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Lorem ipsum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dolor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sit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amet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,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consectetur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adipiscing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elit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,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sed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do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eiusmod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tempor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incididunt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ut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labore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et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dolore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magna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aliqua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. Ut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enim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ad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minim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veniam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,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quis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nostrud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exercitation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ullamco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laboris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nisi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ut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aliquip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ex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ea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commodo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consequat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. Duis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aute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irure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dolor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in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reprehenderit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in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voluptate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velit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esse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cillum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dolore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eu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fugiat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nulla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fr-BE" dirty="0" err="1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pariatur</a:t>
            </a:r>
            <a:r>
              <a:rPr lang="fr-BE" dirty="0">
                <a:solidFill>
                  <a:schemeClr val="bg2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. </a:t>
            </a:r>
          </a:p>
        </p:txBody>
      </p:sp>
      <p:sp>
        <p:nvSpPr>
          <p:cNvPr id="3" name="Espace réservé du numéro de diapositive 5">
            <a:extLst>
              <a:ext uri="{FF2B5EF4-FFF2-40B4-BE49-F238E27FC236}">
                <a16:creationId xmlns:a16="http://schemas.microsoft.com/office/drawing/2014/main" id="{97854D69-8AA8-1BDE-ADE4-BD464CF442CC}"/>
              </a:ext>
            </a:extLst>
          </p:cNvPr>
          <p:cNvSpPr txBox="1">
            <a:spLocks/>
          </p:cNvSpPr>
          <p:nvPr userDrawn="1"/>
        </p:nvSpPr>
        <p:spPr>
          <a:xfrm>
            <a:off x="11353265" y="6211050"/>
            <a:ext cx="5801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000" b="0" i="0" kern="1200">
                <a:solidFill>
                  <a:srgbClr val="008B9F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4A4638-FFDC-254A-A17A-9B7263A4FEA5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0D6A3F-C035-EE21-B0D1-566E9D75F982}"/>
              </a:ext>
            </a:extLst>
          </p:cNvPr>
          <p:cNvSpPr txBox="1"/>
          <p:nvPr userDrawn="1"/>
        </p:nvSpPr>
        <p:spPr>
          <a:xfrm rot="5400000">
            <a:off x="11069283" y="1342107"/>
            <a:ext cx="114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0" i="0">
                <a:solidFill>
                  <a:srgbClr val="008B9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en-BE" sz="1000" b="0" i="0">
                <a:solidFill>
                  <a:srgbClr val="008B9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ema-agri.org</a:t>
            </a:r>
          </a:p>
        </p:txBody>
      </p:sp>
      <p:pic>
        <p:nvPicPr>
          <p:cNvPr id="10" name="Picture 9" descr="A circle with a blue sky and hills in the background&#10;&#10;Description automatically generated">
            <a:extLst>
              <a:ext uri="{FF2B5EF4-FFF2-40B4-BE49-F238E27FC236}">
                <a16:creationId xmlns:a16="http://schemas.microsoft.com/office/drawing/2014/main" id="{3878702E-C63B-6079-AF33-32E2E04D21C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91681" y="381743"/>
            <a:ext cx="503358" cy="509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351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652">
          <p15:clr>
            <a:srgbClr val="FBAE40"/>
          </p15:clr>
        </p15:guide>
        <p15:guide id="2" pos="345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_Titr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309C1569-7B2E-0259-F239-8523401710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14179"/>
            <a:ext cx="12192000" cy="6839712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FEC067B9-3DAF-037D-4DFE-A1F5A7BA1E5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0225" y="503671"/>
            <a:ext cx="5939246" cy="1521071"/>
          </a:xfrm>
        </p:spPr>
        <p:txBody>
          <a:bodyPr anchor="t">
            <a:noAutofit/>
          </a:bodyPr>
          <a:lstStyle>
            <a:lvl1pPr algn="l">
              <a:defRPr sz="5400" b="1" i="0">
                <a:solidFill>
                  <a:schemeClr val="tx1"/>
                </a:solidFill>
                <a:latin typeface="Segoe UI" panose="020B0502040204020203" pitchFamily="34" charset="0"/>
                <a:ea typeface="Helvetica Neue Medium" panose="02000503000000020004" pitchFamily="2" charset="0"/>
                <a:cs typeface="Segoe UI" panose="020B0502040204020203" pitchFamily="34" charset="0"/>
              </a:defRPr>
            </a:lvl1pPr>
          </a:lstStyle>
          <a:p>
            <a:r>
              <a:rPr lang="fr-FR" dirty="0"/>
              <a:t>Modifiez le style du titre </a:t>
            </a:r>
          </a:p>
        </p:txBody>
      </p:sp>
      <p:sp>
        <p:nvSpPr>
          <p:cNvPr id="12" name="Espace réservé du texte 20">
            <a:extLst>
              <a:ext uri="{FF2B5EF4-FFF2-40B4-BE49-F238E27FC236}">
                <a16:creationId xmlns:a16="http://schemas.microsoft.com/office/drawing/2014/main" id="{91BAC48E-C621-322B-AD30-BE5A1E2E04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8639" y="2220469"/>
            <a:ext cx="5900831" cy="215437"/>
          </a:xfrm>
        </p:spPr>
        <p:txBody>
          <a:bodyPr>
            <a:normAutofit/>
          </a:bodyPr>
          <a:lstStyle>
            <a:lvl1pPr marL="0" indent="0">
              <a:buNone/>
              <a:defRPr sz="1000" b="0" i="0">
                <a:solidFill>
                  <a:schemeClr val="tx1"/>
                </a:solidFill>
                <a:latin typeface="Segoe UI" panose="020B0502040204020203" pitchFamily="34" charset="0"/>
                <a:ea typeface="Helvetica Neue" panose="02000503000000020004" pitchFamily="2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fr-FR" dirty="0"/>
              <a:t>Modifier le surtitre</a:t>
            </a:r>
          </a:p>
        </p:txBody>
      </p:sp>
      <p:pic>
        <p:nvPicPr>
          <p:cNvPr id="3" name="Graphique 4">
            <a:extLst>
              <a:ext uri="{FF2B5EF4-FFF2-40B4-BE49-F238E27FC236}">
                <a16:creationId xmlns:a16="http://schemas.microsoft.com/office/drawing/2014/main" id="{D77550ED-6A82-E339-2BE9-81C599012E0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717742" y="516774"/>
            <a:ext cx="1964034" cy="948348"/>
          </a:xfrm>
          <a:prstGeom prst="rect">
            <a:avLst/>
          </a:prstGeo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6E249C1-C382-7D3A-2720-58ED99DF47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4092" y="6171765"/>
            <a:ext cx="2743200" cy="365125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Segoe UI" panose="020B0502040204020203" pitchFamily="34" charset="0"/>
                <a:ea typeface="Helvetica Neue Medium" panose="02000503000000020004" pitchFamily="2" charset="0"/>
                <a:cs typeface="Segoe UI" panose="020B0502040204020203" pitchFamily="34" charset="0"/>
              </a:defRPr>
            </a:lvl1pPr>
          </a:lstStyle>
          <a:p>
            <a:fld id="{BF77319B-6DCF-4143-B804-EF182AF1CB00}" type="datetime3">
              <a:rPr lang="en-US" smtClean="0"/>
              <a:pPr/>
              <a:t>11 December 2025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72694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cema_transp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401" y="396876"/>
            <a:ext cx="4127500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78817" y="3457575"/>
            <a:ext cx="7389283" cy="908050"/>
          </a:xfrm>
        </p:spPr>
        <p:txBody>
          <a:bodyPr tIns="0"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83050" y="4354514"/>
            <a:ext cx="7389283" cy="1019175"/>
          </a:xfrm>
        </p:spPr>
        <p:txBody>
          <a:bodyPr/>
          <a:lstStyle>
            <a:lvl1pPr marL="0" indent="0" algn="r">
              <a:lnSpc>
                <a:spcPct val="85000"/>
              </a:lnSpc>
              <a:buFont typeface="Arial" charset="0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66273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2690" y="1288993"/>
            <a:ext cx="10974917" cy="863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77288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8496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7485" y="1412876"/>
            <a:ext cx="5336116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6801" y="1412876"/>
            <a:ext cx="5338233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69738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3436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ABDAB-7F0A-44C6-9F16-64A8264C5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02847D-46B6-4CE0-8DF1-D5B6BFA6C1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EB55F0-E5C1-4CF7-9489-002CABCB6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97CD-EDBA-4EED-BE13-040D7F50B535}" type="datetimeFigureOut">
              <a:rPr lang="LID4096" smtClean="0"/>
              <a:t>12/11/2025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A2FA2-1F6C-4DE5-8DEA-029B4391B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56B1D2-D5EB-450A-AE5D-D295295B8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F9E-9BFE-4FA3-8275-C42971BED1F9}" type="slidenum">
              <a:rPr lang="LID4096" smtClean="0"/>
              <a:t>‹N›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222866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18857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29566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11407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00435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128617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41317" y="200026"/>
            <a:ext cx="2743200" cy="57324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7485" y="200026"/>
            <a:ext cx="8030633" cy="57324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8709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D8F16-9D94-4CD5-8903-DDEEA5CEE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659219-674C-41FE-A421-FEDB79F631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558BA-0819-4464-93AF-7F0CDEA48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97CD-EDBA-4EED-BE13-040D7F50B535}" type="datetimeFigureOut">
              <a:rPr lang="LID4096" smtClean="0"/>
              <a:t>12/11/2025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D0D2C-1E90-49EC-BB99-D0DAEA246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75828-5D4D-418D-8686-5A1782C78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F9E-9BFE-4FA3-8275-C42971BED1F9}" type="slidenum">
              <a:rPr lang="LID4096" smtClean="0"/>
              <a:t>‹N›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665573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ABC77-16AB-48B7-987F-EF6A64F24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758743-5422-41C8-B7C3-09E74881BF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9E4603-0840-4695-90C6-52B0D5A72B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73FE2E-3741-40D6-9B7A-4745A75EE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97CD-EDBA-4EED-BE13-040D7F50B535}" type="datetimeFigureOut">
              <a:rPr lang="LID4096" smtClean="0"/>
              <a:t>12/11/2025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9A9AD5-0380-416C-9806-EA60FEC49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94749A-F17F-4666-9911-46EF00F3E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F9E-9BFE-4FA3-8275-C42971BED1F9}" type="slidenum">
              <a:rPr lang="LID4096" smtClean="0"/>
              <a:t>‹N›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824178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AF569-202F-49D8-BA0B-6776BD5A2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5490E7-9E3C-4F97-9BCC-4A7310DE53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26F30C-1A60-4D4E-B934-0AB09C79D5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AB595A-FBC7-459F-BBF7-CE40A4A5C1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17F667-4C09-406C-9241-0380B05ED1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836034-AFBA-45C3-BA03-A021A8077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97CD-EDBA-4EED-BE13-040D7F50B535}" type="datetimeFigureOut">
              <a:rPr lang="LID4096" smtClean="0"/>
              <a:t>12/11/2025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56347B-AC10-4FE4-BA69-91DCF332D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573430-9845-4170-88CD-DB7A6D8DB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F9E-9BFE-4FA3-8275-C42971BED1F9}" type="slidenum">
              <a:rPr lang="LID4096" smtClean="0"/>
              <a:t>‹N›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17644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7EC9E-31B7-4282-B3BB-FC3189932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A2D35E-4D29-4E1D-913E-6AEBB5706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97CD-EDBA-4EED-BE13-040D7F50B535}" type="datetimeFigureOut">
              <a:rPr lang="LID4096" smtClean="0"/>
              <a:t>12/11/2025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DBED0-24B7-4BB7-BF01-59649744F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B755E1-7BA0-4FFC-A42A-53A6AF6E7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F9E-9BFE-4FA3-8275-C42971BED1F9}" type="slidenum">
              <a:rPr lang="LID4096" smtClean="0"/>
              <a:t>‹N›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77665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B6A716-A36D-4D80-A36C-F1850DFEB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97CD-EDBA-4EED-BE13-040D7F50B535}" type="datetimeFigureOut">
              <a:rPr lang="LID4096" smtClean="0"/>
              <a:t>12/11/2025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DEEA09-C1BB-4CF4-8CF0-49CE23EB0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E1745A-28DB-4F20-AA54-4C952E2D9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F9E-9BFE-4FA3-8275-C42971BED1F9}" type="slidenum">
              <a:rPr lang="LID4096" smtClean="0"/>
              <a:t>‹N›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72116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63CA8-5574-4A69-A55C-25984D129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FE6B94-AE84-45BF-B3CD-C211E8BCAE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EC881-CB5F-4186-87DC-74E7D74217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3E4B5F-18B1-4647-BF2D-6F9A633FB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97CD-EDBA-4EED-BE13-040D7F50B535}" type="datetimeFigureOut">
              <a:rPr lang="LID4096" smtClean="0"/>
              <a:t>12/11/2025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BDFBBE-B833-4192-A08B-125259B9D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F1036C-8452-4ABD-90BF-431D41137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F9E-9BFE-4FA3-8275-C42971BED1F9}" type="slidenum">
              <a:rPr lang="LID4096" smtClean="0"/>
              <a:t>‹N›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43369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0FB48-DD5A-4D90-A989-B11B9CDEF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52D660-39BA-4289-9414-804D4493A4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5C6767-E119-435B-AB47-AD0DD0BD83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DFDEE3-4AAB-41ED-91CD-AF1BCAC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97CD-EDBA-4EED-BE13-040D7F50B535}" type="datetimeFigureOut">
              <a:rPr lang="LID4096" smtClean="0"/>
              <a:t>12/11/2025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74BA61-40CB-4B7E-B9C3-1258A162C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77BCE6-6D74-45CE-AB18-9D09C9F92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F9E-9BFE-4FA3-8275-C42971BED1F9}" type="slidenum">
              <a:rPr lang="LID4096" smtClean="0"/>
              <a:t>‹N›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41140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3B10F2-00B2-4A51-A692-46F49B51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9BD659-0C5B-480E-A6D2-7DFBBB64D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69800-BCE8-42A1-B254-1F62FB50A5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697CD-EDBA-4EED-BE13-040D7F50B535}" type="datetimeFigureOut">
              <a:rPr lang="LID4096" smtClean="0"/>
              <a:t>12/11/2025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82114-0335-486D-93B1-1AB52B321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14813-BBF6-4994-8BA9-EF2872681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EDF9E-9BFE-4FA3-8275-C42971BED1F9}" type="slidenum">
              <a:rPr lang="LID4096" smtClean="0"/>
              <a:t>‹N›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62225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605367" y="323558"/>
            <a:ext cx="1097491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7484" y="1412876"/>
            <a:ext cx="10877549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5892" name="Rectangle 1028"/>
          <p:cNvSpPr>
            <a:spLocks noChangeArrowheads="1"/>
          </p:cNvSpPr>
          <p:nvPr/>
        </p:nvSpPr>
        <p:spPr bwMode="auto">
          <a:xfrm>
            <a:off x="615951" y="6419851"/>
            <a:ext cx="1718733" cy="114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l">
              <a:defRPr/>
            </a:pPr>
            <a:r>
              <a:rPr lang="en-US" sz="1100">
                <a:solidFill>
                  <a:srgbClr val="000000"/>
                </a:solidFill>
                <a:cs typeface="Arial" charset="0"/>
              </a:rPr>
              <a:t>27 March 2024</a:t>
            </a:r>
          </a:p>
        </p:txBody>
      </p:sp>
      <p:sp>
        <p:nvSpPr>
          <p:cNvPr id="165894" name="Rectangle 1030"/>
          <p:cNvSpPr>
            <a:spLocks noChangeArrowheads="1"/>
          </p:cNvSpPr>
          <p:nvPr/>
        </p:nvSpPr>
        <p:spPr bwMode="auto">
          <a:xfrm>
            <a:off x="2584450" y="6419850"/>
            <a:ext cx="1111283" cy="24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l">
              <a:defRPr/>
            </a:pPr>
            <a:r>
              <a:rPr lang="en-US" sz="1100" dirty="0">
                <a:solidFill>
                  <a:srgbClr val="000000"/>
                </a:solidFill>
                <a:cs typeface="Arial" charset="0"/>
              </a:rPr>
              <a:t>Page </a:t>
            </a:r>
            <a:fld id="{67BD9E2A-FE7C-4FC7-B0B4-1DB03FBD95A0}" type="slidenum">
              <a:rPr lang="en-US" sz="1100" smtClean="0">
                <a:solidFill>
                  <a:srgbClr val="000000"/>
                </a:solidFill>
                <a:cs typeface="Arial" charset="0"/>
              </a:rPr>
              <a:pPr algn="l">
                <a:defRPr/>
              </a:pPr>
              <a:t>‹N›</a:t>
            </a:fld>
            <a:r>
              <a:rPr lang="en-US" sz="1100" dirty="0">
                <a:solidFill>
                  <a:srgbClr val="000000"/>
                </a:solidFill>
                <a:cs typeface="Arial" charset="0"/>
              </a:rPr>
              <a:t> / 59</a:t>
            </a:r>
          </a:p>
        </p:txBody>
      </p:sp>
      <p:pic>
        <p:nvPicPr>
          <p:cNvPr id="2058" name="Picture 1040" descr="cema_transp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318" y="344489"/>
            <a:ext cx="159596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00839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Arial" charset="0"/>
        </a:defRPr>
      </a:lvl9pPr>
    </p:titleStyle>
    <p:bodyStyle>
      <a:lvl1pPr marL="360363" indent="-360363" algn="l" rtl="0" eaLnBrk="0" fontAlgn="base" hangingPunct="0">
        <a:spcBef>
          <a:spcPct val="20000"/>
        </a:spcBef>
        <a:spcAft>
          <a:spcPct val="0"/>
        </a:spcAft>
        <a:buClr>
          <a:srgbClr val="7C942F"/>
        </a:buClr>
        <a:buSzPct val="75000"/>
        <a:buFont typeface="Arial" charset="0"/>
        <a:buChar char="►"/>
        <a:defRPr sz="2400">
          <a:solidFill>
            <a:srgbClr val="646464"/>
          </a:solidFill>
          <a:latin typeface="+mn-lt"/>
          <a:ea typeface="+mn-ea"/>
          <a:cs typeface="+mn-cs"/>
        </a:defRPr>
      </a:lvl1pPr>
      <a:lvl2pPr marL="717550" indent="-355600" algn="l" rtl="0" eaLnBrk="0" fontAlgn="base" hangingPunct="0">
        <a:spcBef>
          <a:spcPct val="20000"/>
        </a:spcBef>
        <a:spcAft>
          <a:spcPct val="0"/>
        </a:spcAft>
        <a:buClr>
          <a:srgbClr val="7C942F"/>
        </a:buClr>
        <a:buSzPct val="75000"/>
        <a:buFont typeface="Arial" charset="0"/>
        <a:buChar char="►"/>
        <a:defRPr sz="2000">
          <a:solidFill>
            <a:srgbClr val="646464"/>
          </a:solidFill>
          <a:latin typeface="+mn-lt"/>
        </a:defRPr>
      </a:lvl2pPr>
      <a:lvl3pPr marL="1081088" indent="-361950" algn="l" rtl="0" eaLnBrk="0" fontAlgn="base" hangingPunct="0">
        <a:spcBef>
          <a:spcPct val="20000"/>
        </a:spcBef>
        <a:spcAft>
          <a:spcPct val="0"/>
        </a:spcAft>
        <a:buClr>
          <a:srgbClr val="7C942F"/>
        </a:buClr>
        <a:buSzPct val="75000"/>
        <a:buFont typeface="Arial" charset="0"/>
        <a:buChar char="►"/>
        <a:defRPr sz="2400">
          <a:solidFill>
            <a:srgbClr val="646464"/>
          </a:solidFill>
          <a:latin typeface="+mn-lt"/>
        </a:defRPr>
      </a:lvl3pPr>
      <a:lvl4pPr marL="1441450" indent="-358775" algn="l" rtl="0" eaLnBrk="0" fontAlgn="base" hangingPunct="0">
        <a:spcBef>
          <a:spcPct val="20000"/>
        </a:spcBef>
        <a:spcAft>
          <a:spcPct val="0"/>
        </a:spcAft>
        <a:buClr>
          <a:srgbClr val="7C942F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4pPr>
      <a:lvl5pPr marL="1800225" indent="-357188" algn="l" rtl="0" eaLnBrk="0" fontAlgn="base" hangingPunct="0">
        <a:spcBef>
          <a:spcPct val="20000"/>
        </a:spcBef>
        <a:spcAft>
          <a:spcPct val="0"/>
        </a:spcAft>
        <a:buClr>
          <a:srgbClr val="7C942F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5pPr>
      <a:lvl6pPr marL="2257425" indent="-357188" algn="l" rtl="0" fontAlgn="base">
        <a:spcBef>
          <a:spcPct val="20000"/>
        </a:spcBef>
        <a:spcAft>
          <a:spcPct val="0"/>
        </a:spcAft>
        <a:buClr>
          <a:srgbClr val="7C942F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6pPr>
      <a:lvl7pPr marL="2714625" indent="-357188" algn="l" rtl="0" fontAlgn="base">
        <a:spcBef>
          <a:spcPct val="20000"/>
        </a:spcBef>
        <a:spcAft>
          <a:spcPct val="0"/>
        </a:spcAft>
        <a:buClr>
          <a:srgbClr val="7C942F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7pPr>
      <a:lvl8pPr marL="3171825" indent="-357188" algn="l" rtl="0" fontAlgn="base">
        <a:spcBef>
          <a:spcPct val="20000"/>
        </a:spcBef>
        <a:spcAft>
          <a:spcPct val="0"/>
        </a:spcAft>
        <a:buClr>
          <a:srgbClr val="7C942F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8pPr>
      <a:lvl9pPr marL="3629025" indent="-357188" algn="l" rtl="0" fontAlgn="base">
        <a:spcBef>
          <a:spcPct val="20000"/>
        </a:spcBef>
        <a:spcAft>
          <a:spcPct val="0"/>
        </a:spcAft>
        <a:buClr>
          <a:srgbClr val="7C942F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598868A4-664A-D522-5308-8DCA800BF6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092" y="816709"/>
            <a:ext cx="7005271" cy="28703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008B9F"/>
                </a:solidFill>
              </a:rPr>
              <a:t>Simplification work on UN Regulation No. 86</a:t>
            </a:r>
            <a:br>
              <a:rPr lang="en-US" dirty="0">
                <a:solidFill>
                  <a:srgbClr val="008B9F"/>
                </a:solidFill>
              </a:rPr>
            </a:br>
            <a:r>
              <a:rPr lang="en-US" dirty="0">
                <a:solidFill>
                  <a:srgbClr val="008B9F"/>
                </a:solidFill>
              </a:rPr>
              <a:t>Agricultural vehicles</a:t>
            </a:r>
            <a:endParaRPr lang="fr-FR" dirty="0">
              <a:solidFill>
                <a:srgbClr val="008B9F"/>
              </a:solidFill>
            </a:endParaRP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DF7AE20E-EFB5-08DA-5CA7-0524CD9747F5}"/>
              </a:ext>
            </a:extLst>
          </p:cNvPr>
          <p:cNvSpPr txBox="1">
            <a:spLocks/>
          </p:cNvSpPr>
          <p:nvPr/>
        </p:nvSpPr>
        <p:spPr>
          <a:xfrm>
            <a:off x="8089557" y="3098151"/>
            <a:ext cx="3476367" cy="8863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endParaRPr lang="en-GB" alt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 eaLnBrk="1" hangingPunct="1">
              <a:buFont typeface="Arial" panose="020B0604020202020204" pitchFamily="34" charset="0"/>
              <a:buNone/>
            </a:pPr>
            <a:r>
              <a:rPr lang="en-GB" alt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Christophe TISSIER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30DBCE-750F-A215-6D3C-21B3CC46F272}"/>
              </a:ext>
            </a:extLst>
          </p:cNvPr>
          <p:cNvSpPr txBox="1"/>
          <p:nvPr/>
        </p:nvSpPr>
        <p:spPr>
          <a:xfrm>
            <a:off x="548639" y="6117943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23 October 2025</a:t>
            </a:r>
            <a:endParaRPr lang="en-BE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FF231CF-6E36-B1A8-AEEA-8AAB4D05618B}"/>
              </a:ext>
            </a:extLst>
          </p:cNvPr>
          <p:cNvSpPr txBox="1"/>
          <p:nvPr/>
        </p:nvSpPr>
        <p:spPr>
          <a:xfrm>
            <a:off x="9682480" y="2103120"/>
            <a:ext cx="1444626" cy="46166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2400" b="1" dirty="0"/>
              <a:t>SLR-75-21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681947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A6BA5A-1719-289B-6C06-BB2C6C4830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39" y="380396"/>
            <a:ext cx="10687771" cy="509396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8B9F"/>
                </a:solidFill>
              </a:rPr>
              <a:t>Main steps</a:t>
            </a:r>
            <a:endParaRPr lang="fr-FR" dirty="0">
              <a:solidFill>
                <a:srgbClr val="008B9F"/>
              </a:solidFill>
            </a:endParaRP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DD2967C5-3413-1E0A-81F8-48A406CF977E}"/>
              </a:ext>
            </a:extLst>
          </p:cNvPr>
          <p:cNvSpPr txBox="1">
            <a:spLocks/>
          </p:cNvSpPr>
          <p:nvPr/>
        </p:nvSpPr>
        <p:spPr>
          <a:xfrm>
            <a:off x="643411" y="1434327"/>
            <a:ext cx="10070771" cy="43204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1200"/>
              </a:spcBef>
              <a:defRPr/>
            </a:pPr>
            <a:r>
              <a:rPr lang="en-US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Simplification work on definitions: presented during SLR 72</a:t>
            </a:r>
            <a:r>
              <a:rPr lang="en-US" sz="2000" baseline="30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nd</a:t>
            </a:r>
            <a:r>
              <a:rPr lang="en-US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 and 74</a:t>
            </a:r>
            <a:r>
              <a:rPr lang="en-US" sz="2000" baseline="30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th</a:t>
            </a:r>
            <a:r>
              <a:rPr lang="en-US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 sessions.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defRPr/>
            </a:pPr>
            <a:r>
              <a:rPr lang="en-US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Q3 / Q4 2025: work on the evolutions to be brought on 02 series of amendments, based on:</a:t>
            </a:r>
          </a:p>
          <a:p>
            <a:pPr lvl="1" algn="just">
              <a:lnSpc>
                <a:spcPct val="100000"/>
              </a:lnSpc>
              <a:spcBef>
                <a:spcPts val="1200"/>
              </a:spcBef>
              <a:defRPr/>
            </a:pPr>
            <a:r>
              <a:rPr lang="en-US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Editorial/typing evolutions brought to UN Regulation No. 48.</a:t>
            </a:r>
          </a:p>
          <a:p>
            <a:pPr lvl="1" algn="just">
              <a:lnSpc>
                <a:spcPct val="100000"/>
              </a:lnSpc>
              <a:spcBef>
                <a:spcPts val="1200"/>
              </a:spcBef>
              <a:defRPr/>
            </a:pPr>
            <a:r>
              <a:rPr lang="en-US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Editorial alignment of the requirements with the ones of UN Regulation No. 48, when relevant.</a:t>
            </a:r>
          </a:p>
          <a:p>
            <a:pPr lvl="1" algn="just">
              <a:lnSpc>
                <a:spcPct val="100000"/>
              </a:lnSpc>
              <a:spcBef>
                <a:spcPts val="1200"/>
              </a:spcBef>
              <a:defRPr/>
            </a:pPr>
            <a:r>
              <a:rPr lang="en-US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Regulatory evolutions: publication of the EU Regulation for road requirements of Non-Road Mobile Machinery (NRMM): Regulation (EU) 2025/14.</a:t>
            </a:r>
          </a:p>
          <a:p>
            <a:pPr lvl="1" algn="just">
              <a:lnSpc>
                <a:spcPct val="100000"/>
              </a:lnSpc>
              <a:spcBef>
                <a:spcPts val="1200"/>
              </a:spcBef>
              <a:defRPr/>
            </a:pPr>
            <a:r>
              <a:rPr lang="en-US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Open questions: installation rules for slow-moving vehicle (SMV) rear marking plate, as raised during the last GRE meeting (21-23 October 2025).</a:t>
            </a:r>
          </a:p>
          <a:p>
            <a:pPr lvl="1" algn="just">
              <a:lnSpc>
                <a:spcPct val="100000"/>
              </a:lnSpc>
              <a:spcBef>
                <a:spcPts val="1200"/>
              </a:spcBef>
              <a:defRPr/>
            </a:pPr>
            <a:r>
              <a:rPr lang="en-US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Technical updates: classes of symmetrical lights for headlamps. </a:t>
            </a:r>
          </a:p>
        </p:txBody>
      </p:sp>
    </p:spTree>
    <p:extLst>
      <p:ext uri="{BB962C8B-B14F-4D97-AF65-F5344CB8AC3E}">
        <p14:creationId xmlns:p14="http://schemas.microsoft.com/office/powerpoint/2010/main" val="4082165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A6BA5A-1719-289B-6C06-BB2C6C4830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39" y="380396"/>
            <a:ext cx="10687771" cy="509396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8B9F"/>
                </a:solidFill>
              </a:rPr>
              <a:t>Status</a:t>
            </a:r>
            <a:endParaRPr lang="fr-FR" dirty="0">
              <a:solidFill>
                <a:srgbClr val="008B9F"/>
              </a:solidFill>
            </a:endParaRP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DD2967C5-3413-1E0A-81F8-48A406CF977E}"/>
              </a:ext>
            </a:extLst>
          </p:cNvPr>
          <p:cNvSpPr txBox="1">
            <a:spLocks/>
          </p:cNvSpPr>
          <p:nvPr/>
        </p:nvSpPr>
        <p:spPr>
          <a:xfrm>
            <a:off x="643411" y="1434327"/>
            <a:ext cx="10070771" cy="43204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1200"/>
              </a:spcBef>
              <a:defRPr/>
            </a:pPr>
            <a:r>
              <a:rPr lang="en-US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New series of amendments, considering the technical evolutions on headlamps: 04 series of amendments.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defRPr/>
            </a:pPr>
            <a:r>
              <a:rPr lang="en-US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General specifications / individual specifications under internal validation before submission.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defRPr/>
            </a:pPr>
            <a:r>
              <a:rPr lang="en-US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Few open points for clarification of the text:</a:t>
            </a:r>
          </a:p>
          <a:p>
            <a:pPr lvl="1" algn="just">
              <a:lnSpc>
                <a:spcPct val="100000"/>
              </a:lnSpc>
              <a:spcBef>
                <a:spcPts val="1200"/>
              </a:spcBef>
              <a:defRPr/>
            </a:pPr>
            <a:r>
              <a:rPr lang="en-US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Ensure which individual specifications are applicable to agricultural NRMM compared to tractors.</a:t>
            </a:r>
          </a:p>
          <a:p>
            <a:pPr lvl="1" algn="just">
              <a:lnSpc>
                <a:spcPct val="100000"/>
              </a:lnSpc>
              <a:spcBef>
                <a:spcPts val="1200"/>
              </a:spcBef>
              <a:defRPr/>
            </a:pPr>
            <a:r>
              <a:rPr lang="en-US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Additional direction-indicator lamps in relation to Arrangements described.</a:t>
            </a:r>
          </a:p>
          <a:p>
            <a:pPr lvl="1" algn="just">
              <a:lnSpc>
                <a:spcPct val="100000"/>
              </a:lnSpc>
              <a:spcBef>
                <a:spcPts val="1200"/>
              </a:spcBef>
              <a:defRPr/>
            </a:pPr>
            <a:r>
              <a:rPr lang="en-US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Inclusion of summary informative table. It would be a table dedicated to a vehicle category and containing the main information (presence, </a:t>
            </a:r>
            <a:r>
              <a:rPr lang="en-US" sz="2000" dirty="0" err="1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colour</a:t>
            </a:r>
            <a:r>
              <a:rPr lang="en-US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, dimensions…).</a:t>
            </a:r>
          </a:p>
          <a:p>
            <a:pPr lvl="1" algn="just">
              <a:lnSpc>
                <a:spcPct val="100000"/>
              </a:lnSpc>
              <a:spcBef>
                <a:spcPts val="1200"/>
              </a:spcBef>
              <a:defRPr/>
            </a:pPr>
            <a:r>
              <a:rPr lang="en-US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Side retro-reflectors: rules in case we would have reflectors in the median part close to each other.</a:t>
            </a:r>
          </a:p>
        </p:txBody>
      </p:sp>
    </p:spTree>
    <p:extLst>
      <p:ext uri="{BB962C8B-B14F-4D97-AF65-F5344CB8AC3E}">
        <p14:creationId xmlns:p14="http://schemas.microsoft.com/office/powerpoint/2010/main" val="4010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A6BA5A-1719-289B-6C06-BB2C6C4830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39" y="380396"/>
            <a:ext cx="10687771" cy="509396"/>
          </a:xfrm>
        </p:spPr>
        <p:txBody>
          <a:bodyPr>
            <a:normAutofit/>
          </a:bodyPr>
          <a:lstStyle/>
          <a:p>
            <a:r>
              <a:rPr lang="en-GB" sz="2900" dirty="0">
                <a:solidFill>
                  <a:srgbClr val="008B9F"/>
                </a:solidFill>
              </a:rPr>
              <a:t>Status – Rules for SMV rear marking plate</a:t>
            </a:r>
            <a:endParaRPr lang="fr-FR" sz="2900" dirty="0">
              <a:solidFill>
                <a:srgbClr val="008B9F"/>
              </a:solidFill>
            </a:endParaRP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DD2967C5-3413-1E0A-81F8-48A406CF977E}"/>
              </a:ext>
            </a:extLst>
          </p:cNvPr>
          <p:cNvSpPr txBox="1">
            <a:spLocks/>
          </p:cNvSpPr>
          <p:nvPr/>
        </p:nvSpPr>
        <p:spPr>
          <a:xfrm>
            <a:off x="643411" y="1434327"/>
            <a:ext cx="10070771" cy="43204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lnSpc>
                <a:spcPts val="3500"/>
              </a:lnSpc>
              <a:spcBef>
                <a:spcPts val="1200"/>
              </a:spcBef>
              <a:defRPr/>
            </a:pPr>
            <a:r>
              <a:rPr lang="en-GB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Three scenarios identified:</a:t>
            </a:r>
          </a:p>
          <a:p>
            <a:pPr marL="800100" lvl="2" indent="-342900" algn="just">
              <a:lnSpc>
                <a:spcPts val="3500"/>
              </a:lnSpc>
              <a:spcBef>
                <a:spcPts val="1200"/>
              </a:spcBef>
              <a:defRPr/>
            </a:pPr>
            <a:r>
              <a:rPr lang="en-GB" u="sng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SCENARIO 1</a:t>
            </a:r>
            <a:r>
              <a:rPr lang="en-GB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: keep unchanged the requirements; just precising the applicable supplements of R69 and R150.</a:t>
            </a:r>
          </a:p>
          <a:p>
            <a:pPr marL="800100" lvl="2" indent="-342900" algn="just">
              <a:lnSpc>
                <a:spcPts val="3500"/>
              </a:lnSpc>
              <a:spcBef>
                <a:spcPts val="1200"/>
              </a:spcBef>
              <a:defRPr/>
            </a:pPr>
            <a:r>
              <a:rPr lang="en-GB" u="sng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SCENARIO 2</a:t>
            </a:r>
            <a:r>
              <a:rPr lang="en-GB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: keep only the reference to R69, as we are sure that any of its supplements contains installation rules for SMVs. </a:t>
            </a:r>
          </a:p>
          <a:p>
            <a:pPr marL="800100" lvl="2" indent="-342900" algn="just">
              <a:lnSpc>
                <a:spcPts val="3500"/>
              </a:lnSpc>
              <a:spcBef>
                <a:spcPts val="1200"/>
              </a:spcBef>
              <a:defRPr/>
            </a:pPr>
            <a:r>
              <a:rPr lang="en-GB" u="sng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SCENARIO 3</a:t>
            </a:r>
            <a:r>
              <a:rPr lang="en-GB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: copy / paste the requirements contained in the annexes of R69 / R150.</a:t>
            </a:r>
          </a:p>
          <a:p>
            <a:pPr marL="342900" lvl="1" indent="-342900" algn="just">
              <a:lnSpc>
                <a:spcPts val="3500"/>
              </a:lnSpc>
              <a:spcBef>
                <a:spcPts val="1200"/>
              </a:spcBef>
              <a:defRPr/>
            </a:pPr>
            <a:endParaRPr lang="en-GB" sz="2000" dirty="0">
              <a:solidFill>
                <a:srgbClr val="58585A"/>
              </a:solidFill>
              <a:latin typeface="Segoe UI" panose="020B0502040204020203" pitchFamily="34" charset="0"/>
              <a:ea typeface="ＭＳ Ｐゴシック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507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A6BA5A-1719-289B-6C06-BB2C6C4830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39" y="380396"/>
            <a:ext cx="10687771" cy="509396"/>
          </a:xfrm>
        </p:spPr>
        <p:txBody>
          <a:bodyPr>
            <a:normAutofit/>
          </a:bodyPr>
          <a:lstStyle/>
          <a:p>
            <a:r>
              <a:rPr lang="en-GB" sz="2900" dirty="0">
                <a:solidFill>
                  <a:srgbClr val="008B9F"/>
                </a:solidFill>
              </a:rPr>
              <a:t>Milestones</a:t>
            </a:r>
            <a:endParaRPr lang="fr-FR" sz="2900" dirty="0">
              <a:solidFill>
                <a:srgbClr val="008B9F"/>
              </a:solidFill>
            </a:endParaRP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DD2967C5-3413-1E0A-81F8-48A406CF977E}"/>
              </a:ext>
            </a:extLst>
          </p:cNvPr>
          <p:cNvSpPr txBox="1">
            <a:spLocks/>
          </p:cNvSpPr>
          <p:nvPr/>
        </p:nvSpPr>
        <p:spPr>
          <a:xfrm>
            <a:off x="643411" y="1434327"/>
            <a:ext cx="10070771" cy="43204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lnSpc>
                <a:spcPts val="3500"/>
              </a:lnSpc>
              <a:spcBef>
                <a:spcPts val="1200"/>
              </a:spcBef>
              <a:defRPr/>
            </a:pPr>
            <a:r>
              <a:rPr lang="en-GB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Internal CEMA enquiry: 9 January 2026.</a:t>
            </a:r>
          </a:p>
          <a:p>
            <a:pPr marL="342900" lvl="1" indent="-342900" algn="just">
              <a:lnSpc>
                <a:spcPts val="3500"/>
              </a:lnSpc>
              <a:spcBef>
                <a:spcPts val="1200"/>
              </a:spcBef>
              <a:defRPr/>
            </a:pPr>
            <a:r>
              <a:rPr lang="en-GB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Internal validation: 16 January 2026.</a:t>
            </a:r>
          </a:p>
          <a:p>
            <a:pPr marL="342900" lvl="1" indent="-342900" algn="just">
              <a:lnSpc>
                <a:spcPts val="3500"/>
              </a:lnSpc>
              <a:spcBef>
                <a:spcPts val="1200"/>
              </a:spcBef>
              <a:defRPr/>
            </a:pPr>
            <a:r>
              <a:rPr lang="en-GB" sz="2000" dirty="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Submission to SLR secretariat: 23 </a:t>
            </a:r>
            <a:r>
              <a:rPr lang="en-GB" sz="2000">
                <a:solidFill>
                  <a:srgbClr val="58585A"/>
                </a:solidFill>
                <a:latin typeface="Segoe UI" panose="020B0502040204020203" pitchFamily="34" charset="0"/>
                <a:ea typeface="ＭＳ Ｐゴシック" charset="0"/>
                <a:cs typeface="Segoe UI" panose="020B0502040204020203" pitchFamily="34" charset="0"/>
              </a:rPr>
              <a:t>January 2026.</a:t>
            </a:r>
            <a:endParaRPr lang="en-GB" sz="2000" dirty="0">
              <a:solidFill>
                <a:srgbClr val="58585A"/>
              </a:solidFill>
              <a:latin typeface="Segoe UI" panose="020B0502040204020203" pitchFamily="34" charset="0"/>
              <a:ea typeface="ＭＳ Ｐゴシック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44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D26D5C-61CF-C7A9-E307-544DBC6338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3662" y="561835"/>
            <a:ext cx="5939246" cy="1439685"/>
          </a:xfrm>
        </p:spPr>
        <p:txBody>
          <a:bodyPr/>
          <a:lstStyle/>
          <a:p>
            <a:r>
              <a:rPr lang="en-GB" dirty="0">
                <a:solidFill>
                  <a:srgbClr val="008B9F"/>
                </a:solidFill>
              </a:rPr>
              <a:t>Thank you</a:t>
            </a:r>
            <a:br>
              <a:rPr lang="en-GB" dirty="0">
                <a:solidFill>
                  <a:srgbClr val="008B9F"/>
                </a:solidFill>
              </a:rPr>
            </a:br>
            <a:r>
              <a:rPr lang="en-GB" dirty="0">
                <a:solidFill>
                  <a:srgbClr val="008B9F"/>
                </a:solidFill>
              </a:rPr>
              <a:t>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814515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Bullet text">
  <a:themeElements>
    <a:clrScheme name="">
      <a:dk1>
        <a:srgbClr val="646464"/>
      </a:dk1>
      <a:lt1>
        <a:srgbClr val="FFFFFF"/>
      </a:lt1>
      <a:dk2>
        <a:srgbClr val="646464"/>
      </a:dk2>
      <a:lt2>
        <a:srgbClr val="808080"/>
      </a:lt2>
      <a:accent1>
        <a:srgbClr val="808080"/>
      </a:accent1>
      <a:accent2>
        <a:srgbClr val="7C942F"/>
      </a:accent2>
      <a:accent3>
        <a:srgbClr val="FFFFFF"/>
      </a:accent3>
      <a:accent4>
        <a:srgbClr val="545454"/>
      </a:accent4>
      <a:accent5>
        <a:srgbClr val="C0C0C0"/>
      </a:accent5>
      <a:accent6>
        <a:srgbClr val="70862A"/>
      </a:accent6>
      <a:hlink>
        <a:srgbClr val="AFA925"/>
      </a:hlink>
      <a:folHlink>
        <a:srgbClr val="007540"/>
      </a:folHlink>
    </a:clrScheme>
    <a:fontScheme name="1_Bullet tex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4B4B4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4B4B4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ullet text 1">
        <a:dk1>
          <a:srgbClr val="646464"/>
        </a:dk1>
        <a:lt1>
          <a:srgbClr val="FFFFFF"/>
        </a:lt1>
        <a:dk2>
          <a:srgbClr val="646464"/>
        </a:dk2>
        <a:lt2>
          <a:srgbClr val="808080"/>
        </a:lt2>
        <a:accent1>
          <a:srgbClr val="808080"/>
        </a:accent1>
        <a:accent2>
          <a:srgbClr val="FFD200"/>
        </a:accent2>
        <a:accent3>
          <a:srgbClr val="FFFFFF"/>
        </a:accent3>
        <a:accent4>
          <a:srgbClr val="545454"/>
        </a:accent4>
        <a:accent5>
          <a:srgbClr val="C0C0C0"/>
        </a:accent5>
        <a:accent6>
          <a:srgbClr val="E7BE00"/>
        </a:accent6>
        <a:hlink>
          <a:srgbClr val="808080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2519FB7BED4845838A643831DBA677" ma:contentTypeVersion="19" ma:contentTypeDescription="Create a new document." ma:contentTypeScope="" ma:versionID="98c1944951cbf7df3430b3d8fdfc762a">
  <xsd:schema xmlns:xsd="http://www.w3.org/2001/XMLSchema" xmlns:xs="http://www.w3.org/2001/XMLSchema" xmlns:p="http://schemas.microsoft.com/office/2006/metadata/properties" xmlns:ns2="0b824dab-b509-407b-b562-63cdb6f253fa" xmlns:ns3="74b448ec-e0f2-4138-9767-f94c09fe9a65" targetNamespace="http://schemas.microsoft.com/office/2006/metadata/properties" ma:root="true" ma:fieldsID="4f58ad28292dd7c03eb9a5021619d7f8" ns2:_="" ns3:_="">
    <xsd:import namespace="0b824dab-b509-407b-b562-63cdb6f253fa"/>
    <xsd:import namespace="74b448ec-e0f2-4138-9767-f94c09fe9a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824dab-b509-407b-b562-63cdb6f253f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64f016c-3709-4921-9319-7436ba1e5ca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b448ec-e0f2-4138-9767-f94c09fe9a6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84c1fca-1a10-4cca-9631-7d4dd894a2d1}" ma:internalName="TaxCatchAll" ma:showField="CatchAllData" ma:web="74b448ec-e0f2-4138-9767-f94c09fe9a6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4b448ec-e0f2-4138-9767-f94c09fe9a65" xsi:nil="true"/>
    <lcf76f155ced4ddcb4097134ff3c332f xmlns="0b824dab-b509-407b-b562-63cdb6f253fa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8C20E2-CBA0-4F7E-B338-FF9BD202E8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824dab-b509-407b-b562-63cdb6f253fa"/>
    <ds:schemaRef ds:uri="74b448ec-e0f2-4138-9767-f94c09fe9a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E7A297-E04F-4777-8289-AB20CD1EF71A}">
  <ds:schemaRefs>
    <ds:schemaRef ds:uri="74b448ec-e0f2-4138-9767-f94c09fe9a65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0b824dab-b509-407b-b562-63cdb6f253fa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F1571271-0540-42D6-A474-3ED1A99484E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8102</TotalTime>
  <Words>354</Words>
  <Application>Microsoft Office PowerPoint</Application>
  <PresentationFormat>Widescreen</PresentationFormat>
  <Paragraphs>31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6</vt:i4>
      </vt:variant>
    </vt:vector>
  </HeadingPairs>
  <TitlesOfParts>
    <vt:vector size="14" baseType="lpstr">
      <vt:lpstr>Helvetica Neue Light</vt:lpstr>
      <vt:lpstr>Aptos</vt:lpstr>
      <vt:lpstr>Arial</vt:lpstr>
      <vt:lpstr>Calibri</vt:lpstr>
      <vt:lpstr>Calibri Light</vt:lpstr>
      <vt:lpstr>Segoe UI</vt:lpstr>
      <vt:lpstr>Office Theme</vt:lpstr>
      <vt:lpstr>1_Bullet text</vt:lpstr>
      <vt:lpstr>Simplification work on UN Regulation No. 86 Agricultural vehicles</vt:lpstr>
      <vt:lpstr>Main steps</vt:lpstr>
      <vt:lpstr>Status</vt:lpstr>
      <vt:lpstr>Status – Rules for SMV rear marking plate</vt:lpstr>
      <vt:lpstr>Milestones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on alternative fuels for agricultural machinery</dc:title>
  <dc:creator>Enrica Belfiori</dc:creator>
  <cp:lastModifiedBy>Davide Puglisi</cp:lastModifiedBy>
  <cp:revision>54</cp:revision>
  <cp:lastPrinted>2025-06-04T11:01:41Z</cp:lastPrinted>
  <dcterms:created xsi:type="dcterms:W3CDTF">2024-04-10T04:25:10Z</dcterms:created>
  <dcterms:modified xsi:type="dcterms:W3CDTF">2025-12-11T15:28:58Z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0x010100142519FB7BED4845838A643831DBA677</vt:lpwstr>
  </property>
  <property fmtid="{D5CDD505-2E9C-101B-9397-08002B2CF9AE}" pid="3" name="MediaServiceImageTags">
    <vt:lpwstr/>
  </property>
</Properties>
</file>