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88" r:id="rId5"/>
    <p:sldId id="289" r:id="rId6"/>
    <p:sldId id="291" r:id="rId7"/>
    <p:sldId id="290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warz, Torsten (I/ET-B2)" initials="ST(B" lastIdx="6" clrIdx="0">
    <p:extLst>
      <p:ext uri="{19B8F6BF-5375-455C-9EA6-DF929625EA0E}">
        <p15:presenceInfo xmlns:p15="http://schemas.microsoft.com/office/powerpoint/2012/main" userId="S::torsten.schwarz@audi.de::70f7f55b-7391-448a-a3d4-66805c88f7d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A"/>
    <a:srgbClr val="33CCCC"/>
    <a:srgbClr val="5B95C9"/>
    <a:srgbClr val="F6C0F6"/>
    <a:srgbClr val="818283"/>
    <a:srgbClr val="67686A"/>
    <a:srgbClr val="403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6" autoAdjust="0"/>
    <p:restoredTop sz="96761" autoAdjust="0"/>
  </p:normalViewPr>
  <p:slideViewPr>
    <p:cSldViewPr snapToGrid="0">
      <p:cViewPr varScale="1">
        <p:scale>
          <a:sx n="107" d="100"/>
          <a:sy n="107" d="100"/>
        </p:scale>
        <p:origin x="124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A6B3F-8A1F-428A-9ABA-F87A10A58389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0AEB5-7B7F-4628-AB39-24BD0FD240B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77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248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2A9DD-DCD2-4224-8D54-177EA3E97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641E07-57B0-4051-9609-E10F84C77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07ED97-1DE1-49B5-A0C1-4C55CDA39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4782-768A-4A26-9529-E254BB331CA5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3C1724-C9D7-4AF8-AD5D-9D4786D5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8749DF-A721-46B6-8DBF-5FEF9A901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5E57-7382-4485-9D14-0BD8FAB214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00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EE125BF-D084-459F-806B-DFAA2DB461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75" t="4754" r="527" b="10762"/>
          <a:stretch/>
        </p:blipFill>
        <p:spPr>
          <a:xfrm>
            <a:off x="0" y="6343650"/>
            <a:ext cx="12192000" cy="51435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E61341F-C07C-4737-86E7-A2033E177F5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24447" y="-324447"/>
            <a:ext cx="1437084" cy="20859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478787-0D5C-4CA1-A746-EA7466FB9D0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64" y="90452"/>
            <a:ext cx="2213485" cy="88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403F4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67686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C86410-30F6-4618-A6D8-3596C63DDE97}"/>
              </a:ext>
            </a:extLst>
          </p:cNvPr>
          <p:cNvSpPr txBox="1"/>
          <p:nvPr/>
        </p:nvSpPr>
        <p:spPr>
          <a:xfrm>
            <a:off x="232756" y="2575762"/>
            <a:ext cx="11629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Automated Driving Systems Marker Lamp</a:t>
            </a:r>
            <a:endParaRPr lang="en-GB" sz="2800" b="1" dirty="0"/>
          </a:p>
          <a:p>
            <a:pPr algn="ctr"/>
            <a:r>
              <a:rPr lang="en-GB" sz="4000" b="1" dirty="0"/>
              <a:t> (ADS ML) </a:t>
            </a: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4612913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</a:t>
            </a: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9570719" y="6409509"/>
            <a:ext cx="2494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chemeClr val="bg1"/>
                </a:solidFill>
              </a:rPr>
              <a:t>November 2025</a:t>
            </a: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4CA3037E-B3BF-FB4D-F544-2A5E6C2BDB16}"/>
              </a:ext>
            </a:extLst>
          </p:cNvPr>
          <p:cNvSpPr txBox="1"/>
          <p:nvPr/>
        </p:nvSpPr>
        <p:spPr>
          <a:xfrm>
            <a:off x="116541" y="38485"/>
            <a:ext cx="1255064" cy="28814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AVSR-28-03</a:t>
            </a:r>
            <a:endParaRPr lang="de-DE" sz="12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2E958D5-387F-51B6-A86F-9548C99E2D4B}"/>
              </a:ext>
            </a:extLst>
          </p:cNvPr>
          <p:cNvSpPr txBox="1"/>
          <p:nvPr/>
        </p:nvSpPr>
        <p:spPr>
          <a:xfrm>
            <a:off x="3047999" y="460035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document</a:t>
            </a:r>
            <a:r>
              <a:rPr lang="de-DE" dirty="0"/>
              <a:t> GTB WGSL 699 revision1</a:t>
            </a:r>
          </a:p>
        </p:txBody>
      </p:sp>
    </p:spTree>
    <p:extLst>
      <p:ext uri="{BB962C8B-B14F-4D97-AF65-F5344CB8AC3E}">
        <p14:creationId xmlns:p14="http://schemas.microsoft.com/office/powerpoint/2010/main" val="405898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EFBAC66-1140-1750-DF48-AE7C57150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961" y="1675450"/>
            <a:ext cx="7901962" cy="44532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0" y="646610"/>
            <a:ext cx="113795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Rear</a:t>
            </a:r>
            <a:r>
              <a:rPr lang="en-US" sz="2400" b="1" dirty="0"/>
              <a:t> ADS Marker Lamp </a:t>
            </a:r>
          </a:p>
          <a:p>
            <a:endParaRPr lang="en-US" sz="1000" b="1" dirty="0"/>
          </a:p>
          <a:p>
            <a:r>
              <a:rPr lang="en-US" dirty="0"/>
              <a:t>AVSR-27: maximum “nighttime value under discussion”</a:t>
            </a:r>
            <a:endParaRPr lang="en-US" dirty="0">
              <a:highlight>
                <a:srgbClr val="00FF00"/>
              </a:highlight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2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4612913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</a:t>
            </a:r>
          </a:p>
        </p:txBody>
      </p:sp>
      <p:sp>
        <p:nvSpPr>
          <p:cNvPr id="8" name="CasellaDiTesto 5">
            <a:extLst>
              <a:ext uri="{FF2B5EF4-FFF2-40B4-BE49-F238E27FC236}">
                <a16:creationId xmlns:a16="http://schemas.microsoft.com/office/drawing/2014/main" id="{6FA8E481-83AF-203A-5FCB-238DDC10DB9D}"/>
              </a:ext>
            </a:extLst>
          </p:cNvPr>
          <p:cNvSpPr txBox="1"/>
          <p:nvPr/>
        </p:nvSpPr>
        <p:spPr>
          <a:xfrm>
            <a:off x="9570719" y="6409509"/>
            <a:ext cx="2494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chemeClr val="bg1"/>
                </a:solidFill>
              </a:rPr>
              <a:t>November 2025</a:t>
            </a: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8DDFB1D4-5659-9F03-F869-E7127564AEB5}"/>
              </a:ext>
            </a:extLst>
          </p:cNvPr>
          <p:cNvSpPr txBox="1"/>
          <p:nvPr/>
        </p:nvSpPr>
        <p:spPr>
          <a:xfrm>
            <a:off x="116541" y="38485"/>
            <a:ext cx="1255064" cy="28814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AVSR-28-03</a:t>
            </a:r>
            <a:endParaRPr lang="de-DE" sz="12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49390B-D37F-8158-3DF1-88C5C4208065}"/>
              </a:ext>
            </a:extLst>
          </p:cNvPr>
          <p:cNvSpPr txBox="1"/>
          <p:nvPr/>
        </p:nvSpPr>
        <p:spPr>
          <a:xfrm>
            <a:off x="6284258" y="1165689"/>
            <a:ext cx="1954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00FF00"/>
                </a:highlight>
                <a:sym typeface="Wingdings" panose="05000000000000000000" pitchFamily="2" charset="2"/>
              </a:rPr>
              <a:t> keep 42 cd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57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0" y="646610"/>
            <a:ext cx="113795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Side</a:t>
            </a:r>
            <a:r>
              <a:rPr lang="en-US" sz="2400" b="1" dirty="0"/>
              <a:t> ADS Marker Lamp </a:t>
            </a:r>
          </a:p>
          <a:p>
            <a:endParaRPr lang="en-US" sz="1000" b="1" dirty="0"/>
          </a:p>
          <a:p>
            <a:r>
              <a:rPr lang="en-US" dirty="0"/>
              <a:t>AVSR-27: minimum “daytime value under discussion”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3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4612913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</a:t>
            </a:r>
          </a:p>
        </p:txBody>
      </p:sp>
      <p:sp>
        <p:nvSpPr>
          <p:cNvPr id="8" name="CasellaDiTesto 5">
            <a:extLst>
              <a:ext uri="{FF2B5EF4-FFF2-40B4-BE49-F238E27FC236}">
                <a16:creationId xmlns:a16="http://schemas.microsoft.com/office/drawing/2014/main" id="{6FA8E481-83AF-203A-5FCB-238DDC10DB9D}"/>
              </a:ext>
            </a:extLst>
          </p:cNvPr>
          <p:cNvSpPr txBox="1"/>
          <p:nvPr/>
        </p:nvSpPr>
        <p:spPr>
          <a:xfrm>
            <a:off x="9570719" y="6409509"/>
            <a:ext cx="2494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chemeClr val="bg1"/>
                </a:solidFill>
              </a:rPr>
              <a:t>November 2025</a:t>
            </a: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8DDFB1D4-5659-9F03-F869-E7127564AEB5}"/>
              </a:ext>
            </a:extLst>
          </p:cNvPr>
          <p:cNvSpPr txBox="1"/>
          <p:nvPr/>
        </p:nvSpPr>
        <p:spPr>
          <a:xfrm>
            <a:off x="116541" y="38485"/>
            <a:ext cx="1255064" cy="28814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AVSR-28-03</a:t>
            </a:r>
            <a:endParaRPr lang="de-DE" sz="12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AAFE19A-C6C3-F55D-1BBF-D862A16FF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961" y="1676402"/>
            <a:ext cx="7906078" cy="445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52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4B88D-3ED7-11FC-2F32-FD57BCB93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26D0E65D-1311-2F40-5195-008D1D9E54A8}"/>
              </a:ext>
            </a:extLst>
          </p:cNvPr>
          <p:cNvSpPr txBox="1"/>
          <p:nvPr/>
        </p:nvSpPr>
        <p:spPr>
          <a:xfrm>
            <a:off x="685800" y="646610"/>
            <a:ext cx="113795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Side</a:t>
            </a:r>
            <a:r>
              <a:rPr lang="en-US" sz="2400" b="1" dirty="0"/>
              <a:t> ADS Marker Lamp </a:t>
            </a:r>
          </a:p>
          <a:p>
            <a:endParaRPr lang="en-US" sz="1000" b="1" dirty="0"/>
          </a:p>
          <a:p>
            <a:r>
              <a:rPr lang="en-US" dirty="0">
                <a:highlight>
                  <a:srgbClr val="00FF00"/>
                </a:highlight>
              </a:rPr>
              <a:t>Minimum value for day level has been lowered to 12 cd &amp; multiplication sign added.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A79FB94-9771-1D1A-7F73-A0AD65F1B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4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4B914C94-3E98-187C-B048-E0263FC51A38}"/>
              </a:ext>
            </a:extLst>
          </p:cNvPr>
          <p:cNvSpPr txBox="1"/>
          <p:nvPr/>
        </p:nvSpPr>
        <p:spPr>
          <a:xfrm>
            <a:off x="4612913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</a:t>
            </a:r>
          </a:p>
        </p:txBody>
      </p:sp>
      <p:sp>
        <p:nvSpPr>
          <p:cNvPr id="8" name="CasellaDiTesto 5">
            <a:extLst>
              <a:ext uri="{FF2B5EF4-FFF2-40B4-BE49-F238E27FC236}">
                <a16:creationId xmlns:a16="http://schemas.microsoft.com/office/drawing/2014/main" id="{43E3FA45-AD78-0EC8-8BFE-0028AD637E66}"/>
              </a:ext>
            </a:extLst>
          </p:cNvPr>
          <p:cNvSpPr txBox="1"/>
          <p:nvPr/>
        </p:nvSpPr>
        <p:spPr>
          <a:xfrm>
            <a:off x="9570719" y="6409509"/>
            <a:ext cx="2494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chemeClr val="bg1"/>
                </a:solidFill>
              </a:rPr>
              <a:t>November 2025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7062376-0389-2205-4A39-63B236ABF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871" y="1866070"/>
            <a:ext cx="8570258" cy="4216530"/>
          </a:xfrm>
          <a:prstGeom prst="rect">
            <a:avLst/>
          </a:prstGeom>
        </p:spPr>
      </p:pic>
      <p:sp>
        <p:nvSpPr>
          <p:cNvPr id="9" name="Textfeld 4">
            <a:extLst>
              <a:ext uri="{FF2B5EF4-FFF2-40B4-BE49-F238E27FC236}">
                <a16:creationId xmlns:a16="http://schemas.microsoft.com/office/drawing/2014/main" id="{3445C978-D8DD-A6F2-0305-C7B38D7CFD72}"/>
              </a:ext>
            </a:extLst>
          </p:cNvPr>
          <p:cNvSpPr txBox="1"/>
          <p:nvPr/>
        </p:nvSpPr>
        <p:spPr>
          <a:xfrm>
            <a:off x="116541" y="38485"/>
            <a:ext cx="1255064" cy="28814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AVSR-28-03</a:t>
            </a:r>
            <a:endParaRPr lang="de-DE" sz="12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36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B Presentation.potx" id="{41C6BDE2-2956-479F-9A3D-A8BA3D5C5A5E}" vid="{216C8B9B-96A5-4780-95F4-C21CE9216F4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CE0FEE-6D53-4650-B4CC-C61664B92E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CADEAF-2418-4373-8B3C-825FBE6C0191}">
  <ds:schemaRefs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acccb6d4-dbe5-46d2-b4d3-5733603d8cc6"/>
    <ds:schemaRef ds:uri="http://schemas.microsoft.com/office/infopath/2007/PartnerControls"/>
    <ds:schemaRef ds:uri="985ec44e-1bab-4c0b-9df0-6ba128686fc9"/>
    <ds:schemaRef ds:uri="4b4a1c0d-4a69-4996-a84a-fc699b9f49de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D3C950D-B2B3-4B41-9558-3DEFC93F39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0f9e35db-544f-4f60-bdcc-5ea416e6dc70}" enabled="0" method="" siteId="{0f9e35db-544f-4f60-bdcc-5ea416e6dc70}" removed="1"/>
  <clbl:label id="{ecd8a103-d543-4248-b674-6a73234556fa}" enabled="1" method="Privileged" siteId="{5047bca2-da88-442e-a09a-d9b8af692ad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Tema di 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AVSR-28-03 - ADS-ML - input about side ADS ML</dc:title>
  <dc:subject>status: November 2025</dc:subject>
  <dc:creator>GTB WG SL</dc:creator>
  <cp:lastModifiedBy>Schwenkschuster, Lukas</cp:lastModifiedBy>
  <cp:revision>251</cp:revision>
  <dcterms:created xsi:type="dcterms:W3CDTF">2020-02-13T10:33:39Z</dcterms:created>
  <dcterms:modified xsi:type="dcterms:W3CDTF">2025-12-01T13:24:57Z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e6743f2-12c7-4edd-9d1f-c7648963e091_Enabled">
    <vt:lpwstr>true</vt:lpwstr>
  </property>
  <property fmtid="{D5CDD505-2E9C-101B-9397-08002B2CF9AE}" pid="3" name="MSIP_Label_1e6743f2-12c7-4edd-9d1f-c7648963e091_SetDate">
    <vt:lpwstr>2022-09-29T13:22:54Z</vt:lpwstr>
  </property>
  <property fmtid="{D5CDD505-2E9C-101B-9397-08002B2CF9AE}" pid="4" name="MSIP_Label_1e6743f2-12c7-4edd-9d1f-c7648963e091_Method">
    <vt:lpwstr>Privileged</vt:lpwstr>
  </property>
  <property fmtid="{D5CDD505-2E9C-101B-9397-08002B2CF9AE}" pid="5" name="MSIP_Label_1e6743f2-12c7-4edd-9d1f-c7648963e091_Name">
    <vt:lpwstr>Internal Usage (no visual markings)</vt:lpwstr>
  </property>
  <property fmtid="{D5CDD505-2E9C-101B-9397-08002B2CF9AE}" pid="6" name="MSIP_Label_1e6743f2-12c7-4edd-9d1f-c7648963e091_SiteId">
    <vt:lpwstr>2d5eb7e2-d3ee-4bf5-bc62-79d5ae9cd9e1</vt:lpwstr>
  </property>
  <property fmtid="{D5CDD505-2E9C-101B-9397-08002B2CF9AE}" pid="7" name="MSIP_Label_1e6743f2-12c7-4edd-9d1f-c7648963e091_ActionId">
    <vt:lpwstr>8005f573-ad37-4a92-b299-ac600b8f9ac9</vt:lpwstr>
  </property>
  <property fmtid="{D5CDD505-2E9C-101B-9397-08002B2CF9AE}" pid="8" name="MSIP_Label_1e6743f2-12c7-4edd-9d1f-c7648963e091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0x010100A251C6467B19EC4B8511680A335C6C79</vt:lpwstr>
  </property>
  <property fmtid="{D5CDD505-2E9C-101B-9397-08002B2CF9AE}" pid="11" name="RevIMBCS">
    <vt:lpwstr>1;#0.1 Initial category|0239cc7a-0c96-48a8-9e0e-a383e362571c</vt:lpwstr>
  </property>
  <property fmtid="{D5CDD505-2E9C-101B-9397-08002B2CF9AE}" pid="12" name="LegalHoldTag">
    <vt:lpwstr/>
  </property>
  <property fmtid="{D5CDD505-2E9C-101B-9397-08002B2CF9AE}" pid="13" name="MSIP_Label_b1c9b508-7c6e-42bd-bedf-808292653d6c_Enabled">
    <vt:lpwstr>true</vt:lpwstr>
  </property>
  <property fmtid="{D5CDD505-2E9C-101B-9397-08002B2CF9AE}" pid="14" name="MSIP_Label_b1c9b508-7c6e-42bd-bedf-808292653d6c_SetDate">
    <vt:lpwstr>2024-01-19T09:50:10Z</vt:lpwstr>
  </property>
  <property fmtid="{D5CDD505-2E9C-101B-9397-08002B2CF9AE}" pid="15" name="MSIP_Label_b1c9b508-7c6e-42bd-bedf-808292653d6c_Method">
    <vt:lpwstr>Standard</vt:lpwstr>
  </property>
  <property fmtid="{D5CDD505-2E9C-101B-9397-08002B2CF9AE}" pid="16" name="MSIP_Label_b1c9b508-7c6e-42bd-bedf-808292653d6c_Name">
    <vt:lpwstr>b1c9b508-7c6e-42bd-bedf-808292653d6c</vt:lpwstr>
  </property>
  <property fmtid="{D5CDD505-2E9C-101B-9397-08002B2CF9AE}" pid="17" name="MSIP_Label_b1c9b508-7c6e-42bd-bedf-808292653d6c_SiteId">
    <vt:lpwstr>2882be50-2012-4d88-ac86-544124e120c8</vt:lpwstr>
  </property>
  <property fmtid="{D5CDD505-2E9C-101B-9397-08002B2CF9AE}" pid="18" name="MSIP_Label_b1c9b508-7c6e-42bd-bedf-808292653d6c_ActionId">
    <vt:lpwstr>56d6d82f-288c-4cf0-a09c-c490e24f5caa</vt:lpwstr>
  </property>
  <property fmtid="{D5CDD505-2E9C-101B-9397-08002B2CF9AE}" pid="19" name="MSIP_Label_b1c9b508-7c6e-42bd-bedf-808292653d6c_ContentBits">
    <vt:lpwstr>3</vt:lpwstr>
  </property>
  <property fmtid="{D5CDD505-2E9C-101B-9397-08002B2CF9AE}" pid="20" name="ClassificationContentMarkingFooterText">
    <vt:lpwstr>5acXjzUk</vt:lpwstr>
  </property>
  <property fmtid="{D5CDD505-2E9C-101B-9397-08002B2CF9AE}" pid="21" name="ClassificationContentMarkingHeaderLocations">
    <vt:lpwstr>Tema di Office:5</vt:lpwstr>
  </property>
  <property fmtid="{D5CDD505-2E9C-101B-9397-08002B2CF9AE}" pid="22" name="ClassificationContentMarkingHeaderText">
    <vt:lpwstr>INTERNAL &amp; PARTNERS</vt:lpwstr>
  </property>
  <property fmtid="{D5CDD505-2E9C-101B-9397-08002B2CF9AE}" pid="23" name="gba66df640194346a5267c50f24d4797">
    <vt:lpwstr/>
  </property>
  <property fmtid="{D5CDD505-2E9C-101B-9397-08002B2CF9AE}" pid="24" name="Office_x0020_of_x0020_Origin">
    <vt:lpwstr/>
  </property>
</Properties>
</file>