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68" r:id="rId2"/>
    <p:sldId id="272" r:id="rId3"/>
    <p:sldId id="269" r:id="rId4"/>
  </p:sldIdLst>
  <p:sldSz cx="9144000" cy="6858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 autoAdjust="0"/>
    <p:restoredTop sz="75340" autoAdjust="0"/>
  </p:normalViewPr>
  <p:slideViewPr>
    <p:cSldViewPr>
      <p:cViewPr>
        <p:scale>
          <a:sx n="100" d="100"/>
          <a:sy n="100" d="100"/>
        </p:scale>
        <p:origin x="-216" y="7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104517-AEC8-415E-A142-08B6DCB050AD}" type="datetimeFigureOut">
              <a:rPr kumimoji="1" lang="ja-JP" altLang="en-US" smtClean="0"/>
              <a:t>2016/10/7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63A70C-2708-42B9-AFF5-FFD7B53A3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34829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E1251A-F968-44E2-BA6D-222396BAEFA3}" type="datetimeFigureOut">
              <a:rPr kumimoji="1" lang="ja-JP" altLang="en-US" smtClean="0"/>
              <a:t>2016/10/7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5C3500-F156-4151-B573-12D06122B8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53701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5C3500-F156-4151-B573-12D06122B8B3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21100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5C3500-F156-4151-B573-12D06122B8B3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723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2016/10/7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2016/10/7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2016/10/7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2016/10/7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2016/10/7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2016/10/7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2016/10/7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2016/10/7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2016/10/7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2016/10/7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2016/10/7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t>2016/10/7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423861"/>
            <a:ext cx="9144000" cy="192501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altLang="ja-JP" sz="42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</a:rPr>
              <a:t>Japan’s proposal for EPPR-11-15e-Rev.1</a:t>
            </a:r>
          </a:p>
        </p:txBody>
      </p:sp>
      <p:sp>
        <p:nvSpPr>
          <p:cNvPr id="5126" name="テキスト ボックス 2"/>
          <p:cNvSpPr txBox="1">
            <a:spLocks noChangeArrowheads="1"/>
          </p:cNvSpPr>
          <p:nvPr/>
        </p:nvSpPr>
        <p:spPr bwMode="auto">
          <a:xfrm>
            <a:off x="6876256" y="2577741"/>
            <a:ext cx="216056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ja-JP" sz="2800" dirty="0">
                <a:latin typeface="Calibri" pitchFamily="34" charset="0"/>
              </a:rPr>
              <a:t>7</a:t>
            </a:r>
            <a:r>
              <a:rPr lang="en-US" altLang="ja-JP" sz="2800" dirty="0" smtClean="0">
                <a:latin typeface="Calibri" pitchFamily="34" charset="0"/>
              </a:rPr>
              <a:t>/Oct/</a:t>
            </a:r>
            <a:r>
              <a:rPr lang="ja-JP" altLang="en-US" sz="2800" dirty="0" smtClean="0">
                <a:latin typeface="Calibri" pitchFamily="34" charset="0"/>
              </a:rPr>
              <a:t> </a:t>
            </a:r>
            <a:r>
              <a:rPr lang="en-US" altLang="ja-JP" sz="2800" dirty="0" smtClean="0">
                <a:latin typeface="Calibri" pitchFamily="34" charset="0"/>
              </a:rPr>
              <a:t>2016</a:t>
            </a:r>
            <a:endParaRPr lang="ja-JP" altLang="en-US" sz="2800" dirty="0">
              <a:latin typeface="Calibri" pitchFamily="34" charset="0"/>
            </a:endParaRPr>
          </a:p>
        </p:txBody>
      </p:sp>
      <p:pic>
        <p:nvPicPr>
          <p:cNvPr id="8" name="Picture 8" descr="修正後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4921" y="4437112"/>
            <a:ext cx="1824620" cy="1332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695673" y="5913329"/>
            <a:ext cx="764311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0"/>
              </a:spcBef>
              <a:tabLst>
                <a:tab pos="2700338" algn="ctr"/>
                <a:tab pos="5400675" algn="r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>
              <a:spcBef>
                <a:spcPct val="0"/>
              </a:spcBef>
              <a:tabLst>
                <a:tab pos="2700338" algn="ctr"/>
                <a:tab pos="5400675" algn="r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>
              <a:spcBef>
                <a:spcPct val="0"/>
              </a:spcBef>
              <a:tabLst>
                <a:tab pos="2700338" algn="ctr"/>
                <a:tab pos="5400675" algn="r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>
              <a:spcBef>
                <a:spcPct val="0"/>
              </a:spcBef>
              <a:tabLst>
                <a:tab pos="2700338" algn="ctr"/>
                <a:tab pos="5400675" algn="r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>
              <a:spcBef>
                <a:spcPct val="0"/>
              </a:spcBef>
              <a:tabLst>
                <a:tab pos="2700338" algn="ctr"/>
                <a:tab pos="5400675" algn="r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buFontTx/>
              <a:buNone/>
            </a:pPr>
            <a:r>
              <a:rPr lang="en-US" altLang="ja-JP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JAPAN AUTOMOBILE STANDARDS INTERNATIONALIZATION CENTER</a:t>
            </a:r>
          </a:p>
          <a:p>
            <a:pPr algn="ctr">
              <a:buFontTx/>
              <a:buNone/>
            </a:pPr>
            <a:r>
              <a:rPr lang="en-US" altLang="ja-JP" dirty="0">
                <a:ea typeface="ＭＳ 明朝" pitchFamily="17" charset="-128"/>
                <a:cs typeface="Times New Roman" pitchFamily="18" charset="0"/>
              </a:rPr>
              <a:t>http://www.jasic.org</a:t>
            </a:r>
          </a:p>
        </p:txBody>
      </p:sp>
    </p:spTree>
    <p:extLst>
      <p:ext uri="{BB962C8B-B14F-4D97-AF65-F5344CB8AC3E}">
        <p14:creationId xmlns:p14="http://schemas.microsoft.com/office/powerpoint/2010/main" val="727316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336104" y="122729"/>
            <a:ext cx="67687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altLang="ja-JP" sz="40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Proposals for revising GTR2</a:t>
            </a:r>
            <a:endParaRPr lang="ja-JP" altLang="ja-JP" sz="4000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サブタイトル 2"/>
          <p:cNvSpPr txBox="1">
            <a:spLocks/>
          </p:cNvSpPr>
          <p:nvPr/>
        </p:nvSpPr>
        <p:spPr>
          <a:xfrm>
            <a:off x="251520" y="830615"/>
            <a:ext cx="8640960" cy="5400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altLang="ja-JP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Based on EURO5 (already agreed at the </a:t>
            </a:r>
            <a:r>
              <a:rPr lang="en-US" altLang="ja-JP" sz="16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TeleConference</a:t>
            </a:r>
            <a:r>
              <a:rPr lang="en-US" altLang="ja-JP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on 1 September)</a:t>
            </a:r>
          </a:p>
          <a:p>
            <a:pPr marL="914400" lvl="1" indent="-457200" algn="l">
              <a:buFont typeface="Arial" pitchFamily="34" charset="0"/>
              <a:buChar char="•"/>
            </a:pPr>
            <a:r>
              <a:rPr lang="en-US" altLang="ja-JP" sz="1600" b="1" u="sng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EPPR11-15e-Rev.1(EC)</a:t>
            </a:r>
            <a:r>
              <a:rPr lang="en-US" altLang="ja-JP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based on EURO5.</a:t>
            </a:r>
          </a:p>
          <a:p>
            <a:pPr marL="914400" lvl="1" indent="-457200" algn="l">
              <a:buFont typeface="Arial" pitchFamily="34" charset="0"/>
              <a:buChar char="•"/>
            </a:pPr>
            <a:r>
              <a:rPr lang="en-US" altLang="ja-JP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There are small differences in test method of EURO4 and EURO5.</a:t>
            </a:r>
          </a:p>
          <a:p>
            <a:pPr lvl="1" algn="l"/>
            <a:r>
              <a:rPr lang="ja-JP" altLang="en-US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　　　　（</a:t>
            </a:r>
            <a:r>
              <a:rPr lang="en-US" altLang="ja-JP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only differences are NMHC and the limit values.</a:t>
            </a:r>
            <a:r>
              <a:rPr lang="ja-JP" altLang="en-US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914400" lvl="1" indent="-457200" algn="l">
              <a:buFont typeface="Arial" pitchFamily="34" charset="0"/>
              <a:buChar char="•"/>
            </a:pPr>
            <a:r>
              <a:rPr lang="en-US" altLang="ja-JP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EC, India, </a:t>
            </a:r>
            <a:r>
              <a:rPr lang="en-US" altLang="ja-JP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altLang="ja-JP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Japan </a:t>
            </a:r>
            <a:r>
              <a:rPr lang="en-US" altLang="ja-JP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 </a:t>
            </a:r>
            <a:r>
              <a:rPr lang="en-US" altLang="ja-JP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respectively discussing the EURO 5 emission </a:t>
            </a:r>
            <a:r>
              <a:rPr lang="en-US" altLang="ja-JP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</a:t>
            </a:r>
            <a:r>
              <a:rPr lang="en-US" altLang="ja-JP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which will be introduced from 2020.  </a:t>
            </a:r>
            <a:endParaRPr lang="en-US" altLang="ja-JP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l"/>
            <a:r>
              <a:rPr lang="en-US" altLang="ja-JP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the reasons above, Japan supports to take EURO5 as a basis to revise GTR2.</a:t>
            </a:r>
          </a:p>
          <a:p>
            <a:pPr lvl="1" algn="l"/>
            <a:endParaRPr lang="en-US" altLang="ja-JP" sz="16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altLang="ja-JP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scope of the revised GTR2 to be PI</a:t>
            </a:r>
            <a:r>
              <a:rPr lang="ja-JP" alt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CI engine of Category 3-1 vehicle and Category 3-3 vehicle</a:t>
            </a:r>
            <a:r>
              <a:rPr lang="ja-JP" altLang="en-US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　</a:t>
            </a:r>
            <a:r>
              <a:rPr lang="en-US" altLang="ja-JP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(defined in S.R.1)</a:t>
            </a:r>
            <a:r>
              <a:rPr lang="ja-JP" alt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 the start</a:t>
            </a:r>
            <a:r>
              <a:rPr lang="en-US" altLang="ja-JP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altLang="ja-JP" sz="16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1" indent="-457200" algn="l">
              <a:buFont typeface="Arial" pitchFamily="34" charset="0"/>
              <a:buChar char="•"/>
            </a:pPr>
            <a:r>
              <a:rPr lang="en-US" altLang="ja-JP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scope of current GTR2 is Category 3-3 vehicle, and Japan accepts the EC proposal to extend the scope to PI and CI engine of Category 3-1 vehicle and Category 3-3 vehicle.</a:t>
            </a:r>
          </a:p>
          <a:p>
            <a:pPr lvl="1" algn="l"/>
            <a:r>
              <a:rPr lang="ja-JP" altLang="en-US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　　</a:t>
            </a:r>
            <a:r>
              <a:rPr lang="en-US" altLang="ja-JP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*Hybrid, EV, Gas engine will be considered later (in the future amendment).</a:t>
            </a:r>
            <a:endParaRPr lang="en-US" altLang="ja-JP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l"/>
            <a:endParaRPr lang="en-US" altLang="ja-JP" sz="1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altLang="ja-JP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Define</a:t>
            </a:r>
            <a:r>
              <a:rPr lang="ja-JP" altLang="en-US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Category 3-1 vehicle </a:t>
            </a:r>
            <a:r>
              <a:rPr lang="en-US" altLang="ja-JP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lang="ja-JP" alt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 0 in the vehicle sub-classification. </a:t>
            </a:r>
          </a:p>
        </p:txBody>
      </p:sp>
    </p:spTree>
    <p:extLst>
      <p:ext uri="{BB962C8B-B14F-4D97-AF65-F5344CB8AC3E}">
        <p14:creationId xmlns:p14="http://schemas.microsoft.com/office/powerpoint/2010/main" val="3732898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04" y="44624"/>
            <a:ext cx="9141696" cy="555502"/>
          </a:xfrm>
        </p:spPr>
        <p:txBody>
          <a:bodyPr>
            <a:noAutofit/>
          </a:bodyPr>
          <a:lstStyle/>
          <a:p>
            <a:r>
              <a:rPr lang="en-US" altLang="ja-JP" sz="2400" u="sng" dirty="0" smtClean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Emission regulation schedule in </a:t>
            </a:r>
            <a:r>
              <a:rPr kumimoji="1" lang="en-US" altLang="ja-JP" sz="2400" u="sng" dirty="0" smtClean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each CP </a:t>
            </a:r>
            <a:br>
              <a:rPr kumimoji="1" lang="en-US" altLang="ja-JP" sz="2400" u="sng" dirty="0" smtClean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1" lang="en-US" altLang="ja-JP" sz="2000" u="sng" dirty="0" smtClean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(and in some Asian economies for reference)</a:t>
            </a:r>
            <a:endParaRPr kumimoji="1" lang="ja-JP" altLang="en-US" sz="2000" u="sng" dirty="0"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339752" y="735979"/>
            <a:ext cx="6534391" cy="338554"/>
          </a:xfrm>
          <a:prstGeom prst="rect">
            <a:avLst/>
          </a:prstGeom>
          <a:solidFill>
            <a:srgbClr val="00FFFF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blue part </a:t>
            </a:r>
            <a:r>
              <a:rPr lang="en-US" altLang="ja-JP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shows the timing to introduce EURO5 level regulation.</a:t>
            </a:r>
            <a:endParaRPr kumimoji="1" lang="ja-JP" altLang="en-US" sz="1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25" y="1224764"/>
            <a:ext cx="9104811" cy="5612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66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1422</TotalTime>
  <Words>71</Words>
  <Application>Microsoft Office PowerPoint</Application>
  <PresentationFormat>画面に合わせる (4:3)</PresentationFormat>
  <Paragraphs>21</Paragraphs>
  <Slides>3</Slides>
  <Notes>2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テーマ</vt:lpstr>
      <vt:lpstr>PowerPoint プレゼンテーション</vt:lpstr>
      <vt:lpstr>PowerPoint プレゼンテーション</vt:lpstr>
      <vt:lpstr>Emission regulation schedule in each CP  (and in some Asian economies for reference)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内山 貴裕(ニツ)</dc:creator>
  <cp:lastModifiedBy>note02nec</cp:lastModifiedBy>
  <cp:revision>79</cp:revision>
  <cp:lastPrinted>2016-10-07T00:05:47Z</cp:lastPrinted>
  <dcterms:created xsi:type="dcterms:W3CDTF">2016-09-05T07:00:31Z</dcterms:created>
  <dcterms:modified xsi:type="dcterms:W3CDTF">2016-10-07T02:17:12Z</dcterms:modified>
</cp:coreProperties>
</file>