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321" r:id="rId3"/>
  </p:sldIdLst>
  <p:sldSz cx="10440988" cy="6858000"/>
  <p:notesSz cx="6797675" cy="992822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506" autoAdjust="0"/>
  </p:normalViewPr>
  <p:slideViewPr>
    <p:cSldViewPr>
      <p:cViewPr varScale="1">
        <p:scale>
          <a:sx n="70" d="100"/>
          <a:sy n="70" d="100"/>
        </p:scale>
        <p:origin x="372" y="64"/>
      </p:cViewPr>
      <p:guideLst>
        <p:guide orient="horz" pos="2160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7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D95A4F9E-AAF8-49F3-9D7D-4A63D233F044}" type="datetimeFigureOut">
              <a:rPr lang="zh-CN" altLang="en-US"/>
              <a:pPr>
                <a:defRPr/>
              </a:pPr>
              <a:t>2016/9/22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107681A-F119-40E0-AD99-7B64F77470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45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02479D2-8A74-476E-8F84-D0792B57CE3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幻灯片图像占位符 10"/>
          <p:cNvSpPr>
            <a:spLocks noGrp="1" noRot="1" noChangeAspect="1"/>
          </p:cNvSpPr>
          <p:nvPr>
            <p:ph type="sldImg" idx="2"/>
          </p:nvPr>
        </p:nvSpPr>
        <p:spPr>
          <a:xfrm>
            <a:off x="565150" y="744538"/>
            <a:ext cx="56673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15" name="页眉占位符 1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728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65C7C9-C976-40EC-99C4-E5669A3CE9D0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2358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无标题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40988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698750"/>
            <a:ext cx="10440988" cy="1090613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0" y="4318000"/>
            <a:ext cx="7307263" cy="9366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6F74E2-3BCC-4BAC-BD4C-FD30C26670F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1925" y="179388"/>
            <a:ext cx="2473325" cy="10429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8775" y="179388"/>
            <a:ext cx="7270750" cy="10429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62DC43-B523-49DC-8AE7-C7E3679F55F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2638" y="2130425"/>
            <a:ext cx="88757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3886200"/>
            <a:ext cx="730726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3B417-AF1F-406C-AF8E-F3C4B8BC50F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796284-4CE8-423F-8933-732BC7DD7DB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D4259-7E60-46F7-A1D7-AAB4CCCEF5A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2288" y="1600200"/>
            <a:ext cx="46212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462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B7B8D2-0FD8-49D7-BE26-440127631BA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9B0BA-FED6-4A08-AE24-80EF7964C70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EF9EC-80C7-44BD-BD03-BE49096FBC9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03F36-5A27-4A3A-AD30-A0D76456A85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FA48A0-8D25-40C9-9665-07EB745243F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942" y="188640"/>
            <a:ext cx="9110663" cy="504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D06BE4-043B-4E50-BABB-102A80A5E7C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A644D-50FB-46BE-83B3-558F64325B6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F62CF-0E6B-4592-9401-84EED0C3261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70788" y="274638"/>
            <a:ext cx="234791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22288" y="274638"/>
            <a:ext cx="68961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DF3381-890A-41F1-80DC-E5E5323D306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996EAB-24AE-4689-A91B-8D7BD923EDF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8775" y="790575"/>
            <a:ext cx="4872038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83213" y="790575"/>
            <a:ext cx="4872037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12E4AA-CD9F-4DE3-9F37-61C6768B6AA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4638"/>
            <a:ext cx="93964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D8A626-07FF-4AEB-A3F3-C657EB986E7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67BC6F-E0D2-4F75-A61D-29CEED8B63A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A5608B-94EF-4983-9A4E-6D2DAE497FD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60DDAB-55E2-41B5-916B-E4C12823BC9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065139-3948-4935-AB83-5C517356306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42263" y="6423025"/>
            <a:ext cx="24368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898989"/>
                </a:solidFill>
                <a:ea typeface="黑体" pitchFamily="49" charset="-122"/>
              </a:defRPr>
            </a:lvl1pPr>
          </a:lstStyle>
          <a:p>
            <a:fld id="{D4A7467F-E537-4026-A7E4-30BC79F3F08F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27" name="图片 17" descr="未标题-3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0688" y="714375"/>
            <a:ext cx="899795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88913"/>
            <a:ext cx="91106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790575"/>
            <a:ext cx="98964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</p:txBody>
      </p:sp>
      <p:pic>
        <p:nvPicPr>
          <p:cNvPr id="1030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469438" y="115888"/>
            <a:ext cx="7556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65" r:id="rId1"/>
    <p:sldLayoutId id="2147485444" r:id="rId2"/>
    <p:sldLayoutId id="2147485445" r:id="rId3"/>
    <p:sldLayoutId id="2147485446" r:id="rId4"/>
    <p:sldLayoutId id="2147485447" r:id="rId5"/>
    <p:sldLayoutId id="2147485448" r:id="rId6"/>
    <p:sldLayoutId id="2147485449" r:id="rId7"/>
    <p:sldLayoutId id="2147485450" r:id="rId8"/>
    <p:sldLayoutId id="2147485451" r:id="rId9"/>
    <p:sldLayoutId id="2147485452" r:id="rId10"/>
    <p:sldLayoutId id="214748545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黑体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3366"/>
          </a:solidFill>
          <a:latin typeface="+mn-lt"/>
          <a:ea typeface="+mn-ea"/>
          <a:cs typeface="黑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rgbClr val="003366"/>
          </a:solidFill>
          <a:latin typeface="+mn-lt"/>
          <a:ea typeface="+mn-ea"/>
          <a:cs typeface="黑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rgbClr val="003366"/>
          </a:solidFill>
          <a:latin typeface="+mn-lt"/>
          <a:ea typeface="+mn-ea"/>
          <a:cs typeface="黑体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rgbClr val="003366"/>
          </a:solidFill>
          <a:latin typeface="+mn-lt"/>
          <a:ea typeface="+mn-ea"/>
          <a:cs typeface="黑体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003366"/>
          </a:solidFill>
          <a:latin typeface="+mn-lt"/>
          <a:ea typeface="+mn-ea"/>
          <a:cs typeface="黑体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274638"/>
            <a:ext cx="9396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600200"/>
            <a:ext cx="93964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2288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7113" y="6245225"/>
            <a:ext cx="3306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3475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2250A2F-CF11-45CC-9CBC-4DF24AF80CE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54" r:id="rId1"/>
    <p:sldLayoutId id="2147485455" r:id="rId2"/>
    <p:sldLayoutId id="2147485456" r:id="rId3"/>
    <p:sldLayoutId id="2147485457" r:id="rId4"/>
    <p:sldLayoutId id="2147485458" r:id="rId5"/>
    <p:sldLayoutId id="2147485459" r:id="rId6"/>
    <p:sldLayoutId id="2147485460" r:id="rId7"/>
    <p:sldLayoutId id="2147485461" r:id="rId8"/>
    <p:sldLayoutId id="2147485462" r:id="rId9"/>
    <p:sldLayoutId id="2147485463" r:id="rId10"/>
    <p:sldLayoutId id="214748546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 smtClean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Discussion at 21 September 2016 IWG meeting</a:t>
            </a:r>
            <a:endParaRPr lang="zh-CN" altLang="zh-CN" sz="2800" b="1" dirty="0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/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</a:p>
        </p:txBody>
      </p:sp>
      <p:sp>
        <p:nvSpPr>
          <p:cNvPr id="17" name="テキスト ボックス 57"/>
          <p:cNvSpPr txBox="1"/>
          <p:nvPr/>
        </p:nvSpPr>
        <p:spPr>
          <a:xfrm>
            <a:off x="517966" y="1785926"/>
            <a:ext cx="362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p"/>
            </a:pPr>
            <a:r>
              <a:rPr lang="en-US" altLang="ja-JP" i="1" u="sng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EC Proposing as GTR Content</a:t>
            </a:r>
            <a:endParaRPr kumimoji="1" lang="ja-JP" altLang="en-US" i="1" u="sng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テキスト ボックス 58"/>
          <p:cNvSpPr txBox="1"/>
          <p:nvPr/>
        </p:nvSpPr>
        <p:spPr>
          <a:xfrm>
            <a:off x="5240402" y="1509022"/>
            <a:ext cx="4766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</a:pPr>
            <a:r>
              <a:rPr kumimoji="1" lang="en-US" altLang="ja-JP" i="1" u="sng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Consideration as CP option (per Japan and China perspective)</a:t>
            </a:r>
            <a:endParaRPr kumimoji="1" lang="ja-JP" altLang="en-US" i="1" u="sng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ボックス 66"/>
          <p:cNvSpPr txBox="1"/>
          <p:nvPr/>
        </p:nvSpPr>
        <p:spPr>
          <a:xfrm>
            <a:off x="900014" y="3008302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Flooding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ボックス 67"/>
          <p:cNvSpPr txBox="1"/>
          <p:nvPr/>
        </p:nvSpPr>
        <p:spPr>
          <a:xfrm>
            <a:off x="900014" y="3319580"/>
            <a:ext cx="1262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Washing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ボックス 69"/>
          <p:cNvSpPr txBox="1"/>
          <p:nvPr/>
        </p:nvSpPr>
        <p:spPr>
          <a:xfrm>
            <a:off x="551571" y="2540737"/>
            <a:ext cx="3130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Vehicle water test f</a:t>
            </a:r>
            <a:r>
              <a:rPr kumimoji="1" lang="en-US" altLang="zh-CN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or all EVs:</a:t>
            </a:r>
          </a:p>
          <a:p>
            <a:pPr marL="285750" indent="-285750">
              <a:buFont typeface="Wingdings" pitchFamily="2" charset="2"/>
              <a:buChar char="u"/>
            </a:pP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角丸四角形 73"/>
          <p:cNvSpPr/>
          <p:nvPr/>
        </p:nvSpPr>
        <p:spPr>
          <a:xfrm>
            <a:off x="467966" y="2420747"/>
            <a:ext cx="3816424" cy="2027804"/>
          </a:xfrm>
          <a:prstGeom prst="roundRect">
            <a:avLst>
              <a:gd name="adj" fmla="val 1071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3366"/>
              </a:solidFill>
            </a:endParaRPr>
          </a:p>
        </p:txBody>
      </p:sp>
      <p:sp>
        <p:nvSpPr>
          <p:cNvPr id="23" name="テキスト ボックス 72"/>
          <p:cNvSpPr txBox="1"/>
          <p:nvPr/>
        </p:nvSpPr>
        <p:spPr>
          <a:xfrm>
            <a:off x="515575" y="2167485"/>
            <a:ext cx="14606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i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Requirements</a:t>
            </a:r>
            <a:endParaRPr kumimoji="1" lang="ja-JP" altLang="en-US" sz="1600" i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テキスト ボックス 82"/>
          <p:cNvSpPr txBox="1"/>
          <p:nvPr/>
        </p:nvSpPr>
        <p:spPr>
          <a:xfrm>
            <a:off x="4428406" y="26500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or</a:t>
            </a:r>
            <a:endParaRPr kumimoji="1" lang="ja-JP" alt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ボックス 95"/>
          <p:cNvSpPr txBox="1"/>
          <p:nvPr/>
        </p:nvSpPr>
        <p:spPr>
          <a:xfrm>
            <a:off x="5723264" y="4566862"/>
            <a:ext cx="3961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Isolation resistance monitor + Warning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テキスト ボックス 96"/>
          <p:cNvSpPr txBox="1"/>
          <p:nvPr/>
        </p:nvSpPr>
        <p:spPr>
          <a:xfrm>
            <a:off x="5724550" y="4854894"/>
            <a:ext cx="3384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+ Verification of monitoring function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ボックス 97"/>
          <p:cNvSpPr txBox="1"/>
          <p:nvPr/>
        </p:nvSpPr>
        <p:spPr>
          <a:xfrm>
            <a:off x="5580534" y="2778876"/>
            <a:ext cx="1257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Flooding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ボックス 98"/>
          <p:cNvSpPr txBox="1"/>
          <p:nvPr/>
        </p:nvSpPr>
        <p:spPr>
          <a:xfrm>
            <a:off x="5580534" y="3090154"/>
            <a:ext cx="1262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Washing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テキスト ボックス 99"/>
          <p:cNvSpPr txBox="1"/>
          <p:nvPr/>
        </p:nvSpPr>
        <p:spPr>
          <a:xfrm>
            <a:off x="5364510" y="2506006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Vehicle water </a:t>
            </a:r>
            <a:r>
              <a:rPr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est f</a:t>
            </a:r>
            <a:r>
              <a:rPr kumimoji="1" lang="en-US" altLang="zh-CN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or </a:t>
            </a:r>
            <a:r>
              <a:rPr kumimoji="1" lang="en-US" altLang="zh-CN" sz="16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all EVs</a:t>
            </a:r>
            <a:r>
              <a:rPr kumimoji="1" lang="en-US" altLang="zh-CN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: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テキスト ボックス 100"/>
          <p:cNvSpPr txBox="1"/>
          <p:nvPr/>
        </p:nvSpPr>
        <p:spPr>
          <a:xfrm>
            <a:off x="5390979" y="3645024"/>
            <a:ext cx="3804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ISO6469-3 / IP X5 alternative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テキスト ボックス 101"/>
          <p:cNvSpPr txBox="1"/>
          <p:nvPr/>
        </p:nvSpPr>
        <p:spPr>
          <a:xfrm>
            <a:off x="7176917" y="3933056"/>
            <a:ext cx="38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or</a:t>
            </a:r>
            <a:endParaRPr kumimoji="1" lang="ja-JP" altLang="en-US" sz="1600" b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テキスト ボックス 102"/>
          <p:cNvSpPr txBox="1"/>
          <p:nvPr/>
        </p:nvSpPr>
        <p:spPr>
          <a:xfrm>
            <a:off x="5436518" y="4293096"/>
            <a:ext cx="3664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kumimoji="1"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Equipped with: 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大かっこ 103"/>
          <p:cNvSpPr/>
          <p:nvPr/>
        </p:nvSpPr>
        <p:spPr>
          <a:xfrm>
            <a:off x="5390978" y="4699855"/>
            <a:ext cx="3804247" cy="529345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3366"/>
              </a:solidFill>
            </a:endParaRPr>
          </a:p>
        </p:txBody>
      </p:sp>
      <p:sp>
        <p:nvSpPr>
          <p:cNvPr id="35" name="角丸四角形 104"/>
          <p:cNvSpPr/>
          <p:nvPr/>
        </p:nvSpPr>
        <p:spPr>
          <a:xfrm>
            <a:off x="5292502" y="2289982"/>
            <a:ext cx="4251960" cy="3155242"/>
          </a:xfrm>
          <a:prstGeom prst="roundRect">
            <a:avLst>
              <a:gd name="adj" fmla="val 1071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3366"/>
              </a:solidFill>
            </a:endParaRPr>
          </a:p>
        </p:txBody>
      </p:sp>
      <p:sp>
        <p:nvSpPr>
          <p:cNvPr id="36" name="テキスト ボックス 105"/>
          <p:cNvSpPr txBox="1"/>
          <p:nvPr/>
        </p:nvSpPr>
        <p:spPr>
          <a:xfrm>
            <a:off x="5354983" y="2145966"/>
            <a:ext cx="14606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i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Requirements</a:t>
            </a:r>
            <a:endParaRPr kumimoji="1" lang="ja-JP" altLang="en-US" sz="1600" i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テキスト ボックス 101"/>
          <p:cNvSpPr txBox="1"/>
          <p:nvPr/>
        </p:nvSpPr>
        <p:spPr>
          <a:xfrm>
            <a:off x="1863206" y="3572842"/>
            <a:ext cx="38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or</a:t>
            </a:r>
            <a:endParaRPr kumimoji="1" lang="ja-JP" altLang="en-US" sz="1600" b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テキスト ボックス 100"/>
          <p:cNvSpPr txBox="1"/>
          <p:nvPr/>
        </p:nvSpPr>
        <p:spPr>
          <a:xfrm>
            <a:off x="514642" y="3959335"/>
            <a:ext cx="3804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ja-JP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ISO6469-3 / IP X5 alternative</a:t>
            </a:r>
            <a:endParaRPr kumimoji="1" lang="ja-JP" altLang="en-US" sz="1600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テキスト ボックス 101"/>
          <p:cNvSpPr txBox="1"/>
          <p:nvPr/>
        </p:nvSpPr>
        <p:spPr>
          <a:xfrm>
            <a:off x="7145862" y="3370276"/>
            <a:ext cx="38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or</a:t>
            </a:r>
            <a:endParaRPr kumimoji="1" lang="ja-JP" altLang="en-US" sz="1600" b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4030" y="6094381"/>
            <a:ext cx="551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The options within each box are OEM options.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45764" y="79684"/>
            <a:ext cx="167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EVS12-20</a:t>
            </a:r>
            <a:r>
              <a:rPr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298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16322</TotalTime>
  <Words>84</Words>
  <Application>Microsoft Office PowerPoint</Application>
  <PresentationFormat>ユーザー設定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黑体</vt:lpstr>
      <vt:lpstr>宋体</vt:lpstr>
      <vt:lpstr>Arial</vt:lpstr>
      <vt:lpstr>Times New Roman</vt:lpstr>
      <vt:lpstr>Wingdings</vt:lpstr>
      <vt:lpstr>默认设计模板</vt:lpstr>
      <vt:lpstr>自定义设计方案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gw_ch</dc:creator>
  <cp:lastModifiedBy>小鹿健一郎</cp:lastModifiedBy>
  <cp:revision>1152</cp:revision>
  <dcterms:created xsi:type="dcterms:W3CDTF">2012-11-02T04:25:57Z</dcterms:created>
  <dcterms:modified xsi:type="dcterms:W3CDTF">2016-09-22T07:33:04Z</dcterms:modified>
</cp:coreProperties>
</file>