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0" r:id="rId2"/>
    <p:sldId id="261" r:id="rId3"/>
    <p:sldId id="263" r:id="rId4"/>
    <p:sldId id="264" r:id="rId5"/>
    <p:sldId id="266" r:id="rId6"/>
    <p:sldId id="262" r:id="rId7"/>
    <p:sldId id="265" r:id="rId8"/>
    <p:sldId id="267" r:id="rId9"/>
    <p:sldId id="269" r:id="rId10"/>
    <p:sldId id="268" r:id="rId11"/>
    <p:sldId id="270" r:id="rId12"/>
  </p:sldIdLst>
  <p:sldSz cx="12192000" cy="6858000"/>
  <p:notesSz cx="6797675" cy="9926638"/>
  <p:defaultTextStyle>
    <a:defPPr>
      <a:defRPr lang="de-DE"/>
    </a:defPPr>
    <a:lvl1pPr marL="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43" userDrawn="1">
          <p15:clr>
            <a:srgbClr val="A4A3A4"/>
          </p15:clr>
        </p15:guide>
        <p15:guide id="2" orient="horz" pos="964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  <p15:guide id="4" orient="horz" pos="4043" userDrawn="1">
          <p15:clr>
            <a:srgbClr val="A4A3A4"/>
          </p15:clr>
        </p15:guide>
        <p15:guide id="5" orient="horz" pos="4207" userDrawn="1">
          <p15:clr>
            <a:srgbClr val="A4A3A4"/>
          </p15:clr>
        </p15:guide>
        <p15:guide id="6" pos="3611" userDrawn="1">
          <p15:clr>
            <a:srgbClr val="A4A3A4"/>
          </p15:clr>
        </p15:guide>
        <p15:guide id="7" pos="4081" userDrawn="1">
          <p15:clr>
            <a:srgbClr val="A4A3A4"/>
          </p15:clr>
        </p15:guide>
        <p15:guide id="8" pos="7275" userDrawn="1">
          <p15:clr>
            <a:srgbClr val="A4A3A4"/>
          </p15:clr>
        </p15:guide>
        <p15:guide id="9" pos="1905" userDrawn="1">
          <p15:clr>
            <a:srgbClr val="A4A3A4"/>
          </p15:clr>
        </p15:guide>
        <p15:guide id="10" pos="393" userDrawn="1">
          <p15:clr>
            <a:srgbClr val="A4A3A4"/>
          </p15:clr>
        </p15:guide>
        <p15:guide id="11" orient="horz" pos="957" userDrawn="1">
          <p15:clr>
            <a:srgbClr val="A4A3A4"/>
          </p15:clr>
        </p15:guide>
        <p15:guide id="12" orient="horz" pos="4175" userDrawn="1">
          <p15:clr>
            <a:srgbClr val="A4A3A4"/>
          </p15:clr>
        </p15:guide>
        <p15:guide id="13" pos="5773" userDrawn="1">
          <p15:clr>
            <a:srgbClr val="A4A3A4"/>
          </p15:clr>
        </p15:guide>
        <p15:guide id="14" pos="4140" userDrawn="1">
          <p15:clr>
            <a:srgbClr val="A4A3A4"/>
          </p15:clr>
        </p15:guide>
        <p15:guide id="15" pos="57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5959"/>
    <a:srgbClr val="005A99"/>
    <a:srgbClr val="FFDC6D"/>
    <a:srgbClr val="FF8181"/>
    <a:srgbClr val="FFFF99"/>
    <a:srgbClr val="F76565"/>
    <a:srgbClr val="FFC819"/>
    <a:srgbClr val="999999"/>
    <a:srgbClr val="F7F753"/>
    <a:srgbClr val="9191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86418" autoAdjust="0"/>
  </p:normalViewPr>
  <p:slideViewPr>
    <p:cSldViewPr>
      <p:cViewPr varScale="1">
        <p:scale>
          <a:sx n="92" d="100"/>
          <a:sy n="92" d="100"/>
        </p:scale>
        <p:origin x="498" y="90"/>
      </p:cViewPr>
      <p:guideLst>
        <p:guide orient="horz" pos="643"/>
        <p:guide orient="horz" pos="964"/>
        <p:guide orient="horz" pos="2160"/>
        <p:guide orient="horz" pos="4043"/>
        <p:guide orient="horz" pos="4207"/>
        <p:guide pos="3611"/>
        <p:guide pos="4081"/>
        <p:guide pos="7275"/>
        <p:guide pos="1905"/>
        <p:guide pos="393"/>
        <p:guide orient="horz" pos="957"/>
        <p:guide orient="horz" pos="4175"/>
        <p:guide pos="5773"/>
        <p:guide pos="4140"/>
        <p:guide pos="57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2520" y="-96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F053B8-FB04-4AB0-A080-AB7AE9E56315}" type="datetimeFigureOut">
              <a:rPr lang="de-DE" smtClean="0"/>
              <a:pPr/>
              <a:t>11.10.2016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6B928E-9091-4764-9D3D-C4097BD97814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8261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D91BE1-7962-4D26-99A9-07CE70F19314}" type="datetimeFigureOut">
              <a:rPr lang="de-DE" smtClean="0"/>
              <a:pPr/>
              <a:t>11.10.2016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09F13D-5E3F-4C20-ADC0-C88A2660A513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79289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_ AVL Compan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-205"/>
          <a:stretch/>
        </p:blipFill>
        <p:spPr>
          <a:xfrm>
            <a:off x="0" y="-13312"/>
            <a:ext cx="9151909" cy="6871312"/>
          </a:xfrm>
          <a:prstGeom prst="rect">
            <a:avLst/>
          </a:prstGeom>
        </p:spPr>
      </p:pic>
      <p:sp>
        <p:nvSpPr>
          <p:cNvPr id="14" name="txt_Autor1"/>
          <p:cNvSpPr txBox="1"/>
          <p:nvPr userDrawn="1"/>
        </p:nvSpPr>
        <p:spPr>
          <a:xfrm>
            <a:off x="9042177" y="4892268"/>
            <a:ext cx="184731" cy="37965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lang="de-AT" sz="1867" b="1" kern="1200" baseline="0" dirty="0" smtClean="0">
              <a:solidFill>
                <a:srgbClr val="A5A7A8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txt_Companyname"/>
          <p:cNvSpPr txBox="1"/>
          <p:nvPr userDrawn="1"/>
        </p:nvSpPr>
        <p:spPr>
          <a:xfrm>
            <a:off x="9042175" y="5318400"/>
            <a:ext cx="2784000" cy="6669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de-AT" sz="1867" b="0" kern="1200" smtClean="0">
                <a:solidFill>
                  <a:srgbClr val="A5A7A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AVL List GmbH (Headquarters)</a:t>
            </a:r>
            <a:endParaRPr lang="de-AT" sz="1867" b="0" kern="1200" dirty="0" smtClean="0">
              <a:solidFill>
                <a:srgbClr val="A5A7A8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30000" y="4726800"/>
            <a:ext cx="7394880" cy="496483"/>
          </a:xfrm>
          <a:solidFill>
            <a:schemeClr val="bg1"/>
          </a:solidFill>
        </p:spPr>
        <p:txBody>
          <a:bodyPr wrap="square">
            <a:spAutoFit/>
          </a:bodyPr>
          <a:lstStyle>
            <a:lvl1pPr>
              <a:lnSpc>
                <a:spcPct val="110000"/>
              </a:lnSpc>
              <a:defRPr sz="2933" baseline="0"/>
            </a:lvl1pPr>
          </a:lstStyle>
          <a:p>
            <a:r>
              <a:rPr lang="en-US" noProof="0" dirty="0" smtClean="0"/>
              <a:t>Document Title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30000" y="5302800"/>
            <a:ext cx="7394878" cy="369332"/>
          </a:xfrm>
          <a:solidFill>
            <a:schemeClr val="bg1"/>
          </a:solidFill>
        </p:spPr>
        <p:txBody>
          <a:bodyPr wrap="square">
            <a:spAutoFit/>
          </a:bodyPr>
          <a:lstStyle>
            <a:lvl1pPr marL="0" indent="0" algn="l">
              <a:buNone/>
              <a:defRPr sz="2400" cap="none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smtClean="0"/>
              <a:t>Document subtitle</a:t>
            </a:r>
            <a:endParaRPr lang="en-US" noProof="0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2072" y="-27384"/>
            <a:ext cx="3231560" cy="6885384"/>
          </a:xfrm>
          <a:prstGeom prst="rect">
            <a:avLst/>
          </a:prstGeom>
        </p:spPr>
      </p:pic>
      <p:pic>
        <p:nvPicPr>
          <p:cNvPr id="5" name="AVL_Logo_Master"/>
          <p:cNvPicPr>
            <a:picLocks noChangeAspect="1"/>
          </p:cNvPicPr>
          <p:nvPr userDrawn="1"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143632" y="-27385"/>
            <a:ext cx="3060000" cy="2337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833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(left) and figures (r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3"/>
          <p:cNvSpPr>
            <a:spLocks noGrp="1"/>
          </p:cNvSpPr>
          <p:nvPr>
            <p:ph type="pic" sz="quarter" idx="10"/>
          </p:nvPr>
        </p:nvSpPr>
        <p:spPr>
          <a:xfrm>
            <a:off x="628992" y="1124744"/>
            <a:ext cx="9168000" cy="528029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de-AT"/>
          </a:p>
        </p:txBody>
      </p:sp>
      <p:sp>
        <p:nvSpPr>
          <p:cNvPr id="5" name="Textplatzhalt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969600" y="1531200"/>
            <a:ext cx="1603200" cy="816000"/>
          </a:xfr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4533" b="1">
                <a:solidFill>
                  <a:srgbClr val="E94E24"/>
                </a:solidFill>
              </a:defRPr>
            </a:lvl1pPr>
            <a:lvl2pPr marL="609570" indent="0">
              <a:buFontTx/>
              <a:buNone/>
              <a:defRPr/>
            </a:lvl2pPr>
            <a:lvl3pPr marL="1219139" indent="0">
              <a:buFontTx/>
              <a:buNone/>
              <a:defRPr/>
            </a:lvl3pPr>
            <a:lvl4pPr marL="1828709" indent="0">
              <a:buFontTx/>
              <a:buNone/>
              <a:defRPr/>
            </a:lvl4pPr>
            <a:lvl5pPr marL="2438278" indent="0">
              <a:buFontTx/>
              <a:buNone/>
              <a:defRPr/>
            </a:lvl5pPr>
          </a:lstStyle>
          <a:p>
            <a:pPr lvl="0"/>
            <a:r>
              <a:rPr lang="de-DE" dirty="0" smtClean="0"/>
              <a:t>X%</a:t>
            </a:r>
            <a:endParaRPr lang="de-DE" dirty="0"/>
          </a:p>
        </p:txBody>
      </p:sp>
      <p:sp>
        <p:nvSpPr>
          <p:cNvPr id="6" name="Textplatzhalter 25"/>
          <p:cNvSpPr>
            <a:spLocks noGrp="1"/>
          </p:cNvSpPr>
          <p:nvPr>
            <p:ph type="body" sz="quarter" idx="17" hasCustomPrompt="1"/>
          </p:nvPr>
        </p:nvSpPr>
        <p:spPr>
          <a:xfrm>
            <a:off x="10008000" y="2347201"/>
            <a:ext cx="1560477" cy="677108"/>
          </a:xfrm>
        </p:spPr>
        <p:txBody>
          <a:bodyPr wrap="square" lIns="0" tIns="0" rIns="0" bIns="0">
            <a:spAutoFit/>
          </a:bodyPr>
          <a:lstStyle>
            <a:lvl1pPr marL="0" indent="0">
              <a:buFontTx/>
              <a:buNone/>
              <a:defRPr sz="1867">
                <a:solidFill>
                  <a:schemeClr val="tx1"/>
                </a:solidFill>
              </a:defRPr>
            </a:lvl1pPr>
            <a:lvl2pPr marL="609570" indent="0">
              <a:buFontTx/>
              <a:buNone/>
              <a:defRPr/>
            </a:lvl2pPr>
            <a:lvl3pPr marL="1219139" indent="0">
              <a:buFontTx/>
              <a:buNone/>
              <a:defRPr/>
            </a:lvl3pPr>
            <a:lvl4pPr marL="1828709" indent="0">
              <a:buFontTx/>
              <a:buNone/>
              <a:defRPr/>
            </a:lvl4pPr>
            <a:lvl5pPr marL="2438278" indent="0">
              <a:buFontTx/>
              <a:buNone/>
              <a:defRPr/>
            </a:lvl5pPr>
          </a:lstStyle>
          <a:p>
            <a:pPr lvl="0"/>
            <a:r>
              <a:rPr lang="de-DE" dirty="0" smtClean="0"/>
              <a:t>Insert Text</a:t>
            </a:r>
          </a:p>
          <a:p>
            <a:pPr lvl="0"/>
            <a:endParaRPr lang="de-DE" dirty="0"/>
          </a:p>
        </p:txBody>
      </p:sp>
      <p:sp>
        <p:nvSpPr>
          <p:cNvPr id="7" name="Textplatzhalter 7"/>
          <p:cNvSpPr>
            <a:spLocks noGrp="1"/>
          </p:cNvSpPr>
          <p:nvPr>
            <p:ph type="body" sz="quarter" idx="19" hasCustomPrompt="1"/>
          </p:nvPr>
        </p:nvSpPr>
        <p:spPr>
          <a:xfrm>
            <a:off x="9964800" y="3115200"/>
            <a:ext cx="1603200" cy="816000"/>
          </a:xfr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4533" b="1">
                <a:solidFill>
                  <a:srgbClr val="E94E24"/>
                </a:solidFill>
              </a:defRPr>
            </a:lvl1pPr>
            <a:lvl2pPr marL="609570" indent="0">
              <a:buFontTx/>
              <a:buNone/>
              <a:defRPr/>
            </a:lvl2pPr>
            <a:lvl3pPr marL="1219139" indent="0">
              <a:buFontTx/>
              <a:buNone/>
              <a:defRPr/>
            </a:lvl3pPr>
            <a:lvl4pPr marL="1828709" indent="0">
              <a:buFontTx/>
              <a:buNone/>
              <a:defRPr/>
            </a:lvl4pPr>
            <a:lvl5pPr marL="2438278" indent="0">
              <a:buFontTx/>
              <a:buNone/>
              <a:defRPr/>
            </a:lvl5pPr>
          </a:lstStyle>
          <a:p>
            <a:pPr lvl="0"/>
            <a:r>
              <a:rPr lang="de-DE" dirty="0" smtClean="0"/>
              <a:t>X%</a:t>
            </a:r>
            <a:endParaRPr lang="de-DE" dirty="0"/>
          </a:p>
        </p:txBody>
      </p:sp>
      <p:sp>
        <p:nvSpPr>
          <p:cNvPr id="8" name="Textplatzhalter 25"/>
          <p:cNvSpPr>
            <a:spLocks noGrp="1"/>
          </p:cNvSpPr>
          <p:nvPr>
            <p:ph type="body" sz="quarter" idx="20" hasCustomPrompt="1"/>
          </p:nvPr>
        </p:nvSpPr>
        <p:spPr>
          <a:xfrm>
            <a:off x="10008000" y="3940801"/>
            <a:ext cx="1560477" cy="677108"/>
          </a:xfrm>
        </p:spPr>
        <p:txBody>
          <a:bodyPr wrap="square" lIns="0" tIns="0" rIns="0" bIns="0">
            <a:spAutoFit/>
          </a:bodyPr>
          <a:lstStyle>
            <a:lvl1pPr marL="0" indent="0">
              <a:buFontTx/>
              <a:buNone/>
              <a:defRPr sz="1867">
                <a:solidFill>
                  <a:schemeClr val="tx1"/>
                </a:solidFill>
              </a:defRPr>
            </a:lvl1pPr>
            <a:lvl2pPr marL="609570" indent="0">
              <a:buFontTx/>
              <a:buNone/>
              <a:defRPr/>
            </a:lvl2pPr>
            <a:lvl3pPr marL="1219139" indent="0">
              <a:buFontTx/>
              <a:buNone/>
              <a:defRPr/>
            </a:lvl3pPr>
            <a:lvl4pPr marL="1828709" indent="0">
              <a:buFontTx/>
              <a:buNone/>
              <a:defRPr/>
            </a:lvl4pPr>
            <a:lvl5pPr marL="2438278" indent="0">
              <a:buFontTx/>
              <a:buNone/>
              <a:defRPr/>
            </a:lvl5pPr>
          </a:lstStyle>
          <a:p>
            <a:pPr lvl="0"/>
            <a:r>
              <a:rPr lang="de-DE" dirty="0" smtClean="0"/>
              <a:t>Insert Text</a:t>
            </a:r>
          </a:p>
          <a:p>
            <a:pPr lvl="0"/>
            <a:endParaRPr lang="de-DE" dirty="0"/>
          </a:p>
        </p:txBody>
      </p:sp>
      <p:sp>
        <p:nvSpPr>
          <p:cNvPr id="9" name="Textplatzhalter 7"/>
          <p:cNvSpPr>
            <a:spLocks noGrp="1"/>
          </p:cNvSpPr>
          <p:nvPr>
            <p:ph type="body" sz="quarter" idx="21" hasCustomPrompt="1"/>
          </p:nvPr>
        </p:nvSpPr>
        <p:spPr>
          <a:xfrm>
            <a:off x="9964800" y="4684800"/>
            <a:ext cx="1603200" cy="816000"/>
          </a:xfr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4533" b="1">
                <a:solidFill>
                  <a:srgbClr val="E94E24"/>
                </a:solidFill>
              </a:defRPr>
            </a:lvl1pPr>
            <a:lvl2pPr marL="609570" indent="0">
              <a:buFontTx/>
              <a:buNone/>
              <a:defRPr/>
            </a:lvl2pPr>
            <a:lvl3pPr marL="1219139" indent="0">
              <a:buFontTx/>
              <a:buNone/>
              <a:defRPr/>
            </a:lvl3pPr>
            <a:lvl4pPr marL="1828709" indent="0">
              <a:buFontTx/>
              <a:buNone/>
              <a:defRPr/>
            </a:lvl4pPr>
            <a:lvl5pPr marL="2438278" indent="0">
              <a:buFontTx/>
              <a:buNone/>
              <a:defRPr/>
            </a:lvl5pPr>
          </a:lstStyle>
          <a:p>
            <a:pPr lvl="0"/>
            <a:r>
              <a:rPr lang="de-DE" dirty="0" smtClean="0"/>
              <a:t>X%</a:t>
            </a:r>
            <a:endParaRPr lang="de-DE" dirty="0"/>
          </a:p>
        </p:txBody>
      </p:sp>
      <p:sp>
        <p:nvSpPr>
          <p:cNvPr id="10" name="Textplatzhalter 25"/>
          <p:cNvSpPr>
            <a:spLocks noGrp="1"/>
          </p:cNvSpPr>
          <p:nvPr>
            <p:ph type="body" sz="quarter" idx="22" hasCustomPrompt="1"/>
          </p:nvPr>
        </p:nvSpPr>
        <p:spPr>
          <a:xfrm>
            <a:off x="10008000" y="5510401"/>
            <a:ext cx="1560000" cy="677108"/>
          </a:xfrm>
        </p:spPr>
        <p:txBody>
          <a:bodyPr wrap="square" lIns="0" tIns="0" rIns="0" bIns="0">
            <a:spAutoFit/>
          </a:bodyPr>
          <a:lstStyle>
            <a:lvl1pPr marL="0" indent="0">
              <a:buFontTx/>
              <a:buNone/>
              <a:defRPr sz="1867">
                <a:solidFill>
                  <a:schemeClr val="tx1"/>
                </a:solidFill>
              </a:defRPr>
            </a:lvl1pPr>
            <a:lvl2pPr marL="609570" indent="0">
              <a:buFontTx/>
              <a:buNone/>
              <a:defRPr/>
            </a:lvl2pPr>
            <a:lvl3pPr marL="1219139" indent="0">
              <a:buFontTx/>
              <a:buNone/>
              <a:defRPr/>
            </a:lvl3pPr>
            <a:lvl4pPr marL="1828709" indent="0">
              <a:buFontTx/>
              <a:buNone/>
              <a:defRPr/>
            </a:lvl4pPr>
            <a:lvl5pPr marL="2438278" indent="0">
              <a:buFontTx/>
              <a:buNone/>
              <a:defRPr/>
            </a:lvl5pPr>
          </a:lstStyle>
          <a:p>
            <a:pPr lvl="0"/>
            <a:r>
              <a:rPr lang="de-DE" dirty="0" smtClean="0"/>
              <a:t>Insert Text</a:t>
            </a:r>
          </a:p>
          <a:p>
            <a:pPr lvl="0"/>
            <a:endParaRPr lang="de-DE" dirty="0"/>
          </a:p>
        </p:txBody>
      </p:sp>
      <p:sp>
        <p:nvSpPr>
          <p:cNvPr id="11" name="Titel 1"/>
          <p:cNvSpPr>
            <a:spLocks noGrp="1"/>
          </p:cNvSpPr>
          <p:nvPr>
            <p:ph type="title" hasCustomPrompt="1"/>
          </p:nvPr>
        </p:nvSpPr>
        <p:spPr>
          <a:xfrm>
            <a:off x="630000" y="349200"/>
            <a:ext cx="9148800" cy="672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Edit master title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574163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 and Text (r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3"/>
          <p:cNvSpPr>
            <a:spLocks noGrp="1"/>
          </p:cNvSpPr>
          <p:nvPr>
            <p:ph type="pic" sz="quarter" idx="10"/>
          </p:nvPr>
        </p:nvSpPr>
        <p:spPr>
          <a:xfrm>
            <a:off x="630000" y="1540608"/>
            <a:ext cx="3600000" cy="23472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de-AT"/>
          </a:p>
        </p:txBody>
      </p:sp>
      <p:sp>
        <p:nvSpPr>
          <p:cNvPr id="5" name="Bildplatzhalter 3"/>
          <p:cNvSpPr>
            <a:spLocks noGrp="1"/>
          </p:cNvSpPr>
          <p:nvPr>
            <p:ph type="pic" sz="quarter" idx="11"/>
          </p:nvPr>
        </p:nvSpPr>
        <p:spPr>
          <a:xfrm>
            <a:off x="630000" y="4078940"/>
            <a:ext cx="3600000" cy="23328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de-AT"/>
          </a:p>
        </p:txBody>
      </p:sp>
      <p:sp>
        <p:nvSpPr>
          <p:cNvPr id="6" name="Bildplatzhalter 3"/>
          <p:cNvSpPr>
            <a:spLocks noGrp="1"/>
          </p:cNvSpPr>
          <p:nvPr>
            <p:ph type="pic" sz="quarter" idx="12"/>
          </p:nvPr>
        </p:nvSpPr>
        <p:spPr>
          <a:xfrm>
            <a:off x="4440000" y="1539760"/>
            <a:ext cx="5352000" cy="4876221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de-AT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936579" y="1539759"/>
            <a:ext cx="1603200" cy="4876221"/>
          </a:xfr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2400" b="1" baseline="0">
                <a:solidFill>
                  <a:schemeClr val="tx1"/>
                </a:solidFill>
              </a:defRPr>
            </a:lvl1pPr>
            <a:lvl2pPr marL="609570" indent="0">
              <a:buFontTx/>
              <a:buNone/>
              <a:defRPr/>
            </a:lvl2pPr>
            <a:lvl3pPr marL="1219139" indent="0">
              <a:buFontTx/>
              <a:buNone/>
              <a:defRPr/>
            </a:lvl3pPr>
            <a:lvl4pPr marL="1828709" indent="0">
              <a:buFontTx/>
              <a:buNone/>
              <a:defRPr/>
            </a:lvl4pPr>
            <a:lvl5pPr marL="2438278" indent="0">
              <a:buFontTx/>
              <a:buNone/>
              <a:defRPr/>
            </a:lvl5pPr>
          </a:lstStyle>
          <a:p>
            <a:pPr lvl="0"/>
            <a:r>
              <a:rPr lang="de-DE" dirty="0" smtClean="0"/>
              <a:t>Insert Text </a:t>
            </a:r>
            <a:r>
              <a:rPr lang="de-DE" dirty="0" err="1" smtClean="0"/>
              <a:t>here</a:t>
            </a:r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 hasCustomPrompt="1"/>
          </p:nvPr>
        </p:nvSpPr>
        <p:spPr>
          <a:xfrm>
            <a:off x="630000" y="349200"/>
            <a:ext cx="9148800" cy="672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Edit master title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253986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Image (left) and Text (r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3"/>
          <p:cNvSpPr>
            <a:spLocks noGrp="1"/>
          </p:cNvSpPr>
          <p:nvPr>
            <p:ph type="pic" sz="quarter" idx="10"/>
          </p:nvPr>
        </p:nvSpPr>
        <p:spPr>
          <a:xfrm>
            <a:off x="630000" y="1534118"/>
            <a:ext cx="5088000" cy="4883615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de-AT"/>
          </a:p>
        </p:txBody>
      </p:sp>
      <p:sp>
        <p:nvSpPr>
          <p:cNvPr id="5" name="Textplatzhalter 7"/>
          <p:cNvSpPr>
            <a:spLocks noGrp="1"/>
          </p:cNvSpPr>
          <p:nvPr>
            <p:ph type="body" sz="quarter" idx="21" hasCustomPrompt="1"/>
          </p:nvPr>
        </p:nvSpPr>
        <p:spPr>
          <a:xfrm>
            <a:off x="6479117" y="1531200"/>
            <a:ext cx="5069416" cy="576000"/>
          </a:xfr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1867" b="1" cap="all" baseline="0">
                <a:solidFill>
                  <a:srgbClr val="005A99"/>
                </a:solidFill>
              </a:defRPr>
            </a:lvl1pPr>
            <a:lvl2pPr marL="609570" indent="0">
              <a:buFontTx/>
              <a:buNone/>
              <a:defRPr/>
            </a:lvl2pPr>
            <a:lvl3pPr marL="1219139" indent="0">
              <a:buFontTx/>
              <a:buNone/>
              <a:defRPr/>
            </a:lvl3pPr>
            <a:lvl4pPr marL="1828709" indent="0">
              <a:buFontTx/>
              <a:buNone/>
              <a:defRPr/>
            </a:lvl4pPr>
            <a:lvl5pPr marL="2438278" indent="0">
              <a:buFontTx/>
              <a:buNone/>
              <a:defRPr/>
            </a:lvl5pPr>
          </a:lstStyle>
          <a:p>
            <a:pPr lvl="0"/>
            <a:r>
              <a:rPr lang="de-DE" dirty="0" smtClean="0"/>
              <a:t>Insert Title</a:t>
            </a:r>
            <a:br>
              <a:rPr lang="de-DE" dirty="0" smtClean="0"/>
            </a:br>
            <a:r>
              <a:rPr lang="de-DE" dirty="0" err="1" smtClean="0"/>
              <a:t>Here</a:t>
            </a:r>
            <a:endParaRPr lang="de-DE" dirty="0"/>
          </a:p>
        </p:txBody>
      </p:sp>
      <p:sp>
        <p:nvSpPr>
          <p:cNvPr id="6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479117" y="2280000"/>
            <a:ext cx="5069416" cy="4137733"/>
          </a:xfrm>
          <a:prstGeom prst="rect">
            <a:avLst/>
          </a:prstGeom>
        </p:spPr>
        <p:txBody>
          <a:bodyPr>
            <a:normAutofit/>
          </a:bodyPr>
          <a:lstStyle>
            <a:lvl1pPr marL="239994" marR="0" indent="-239994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 sz="1867">
                <a:solidFill>
                  <a:schemeClr val="tx1"/>
                </a:solidFill>
              </a:defRPr>
            </a:lvl1pPr>
            <a:lvl2pPr>
              <a:defRPr sz="1867"/>
            </a:lvl2pPr>
            <a:lvl3pPr>
              <a:defRPr sz="1867"/>
            </a:lvl3pPr>
            <a:lvl4pPr>
              <a:defRPr sz="1867"/>
            </a:lvl4pPr>
            <a:lvl5pPr>
              <a:defRPr sz="1867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marL="239994" marR="0" lvl="0" indent="-239994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lang="en-US" noProof="0" dirty="0" smtClean="0"/>
              <a:t>Insert Text here, using 14 </a:t>
            </a:r>
            <a:r>
              <a:rPr lang="en-US" noProof="0" dirty="0" err="1" smtClean="0"/>
              <a:t>pt</a:t>
            </a: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de-DE" dirty="0" err="1" smtClean="0"/>
              <a:t>It‘s</a:t>
            </a:r>
            <a:r>
              <a:rPr lang="de-DE" dirty="0" smtClean="0"/>
              <a:t> </a:t>
            </a:r>
            <a:r>
              <a:rPr lang="de-DE" dirty="0" err="1" smtClean="0"/>
              <a:t>allowed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font</a:t>
            </a:r>
            <a:r>
              <a:rPr lang="de-DE" dirty="0" smtClean="0"/>
              <a:t> </a:t>
            </a:r>
            <a:r>
              <a:rPr lang="de-DE" dirty="0" err="1" smtClean="0"/>
              <a:t>sizes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14pt </a:t>
            </a:r>
            <a:r>
              <a:rPr lang="de-DE" dirty="0" err="1" smtClean="0"/>
              <a:t>to</a:t>
            </a:r>
            <a:r>
              <a:rPr lang="de-DE" dirty="0" smtClean="0"/>
              <a:t> 18pt - </a:t>
            </a:r>
            <a:r>
              <a:rPr lang="de-DE" dirty="0" err="1" smtClean="0"/>
              <a:t>depending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amount</a:t>
            </a:r>
            <a:r>
              <a:rPr lang="de-DE" dirty="0" smtClean="0"/>
              <a:t> / </a:t>
            </a:r>
            <a:r>
              <a:rPr lang="de-DE" dirty="0" err="1" smtClean="0"/>
              <a:t>characters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text</a:t>
            </a:r>
            <a:r>
              <a:rPr lang="de-DE" dirty="0" smtClean="0"/>
              <a:t>. </a:t>
            </a:r>
            <a:r>
              <a:rPr lang="de-DE" dirty="0" err="1" smtClean="0"/>
              <a:t>It’s</a:t>
            </a:r>
            <a:r>
              <a:rPr lang="de-DE" dirty="0" smtClean="0"/>
              <a:t> not </a:t>
            </a:r>
            <a:r>
              <a:rPr lang="de-DE" dirty="0" err="1" smtClean="0"/>
              <a:t>allowed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enlarge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text</a:t>
            </a:r>
            <a:r>
              <a:rPr lang="de-DE" dirty="0" smtClean="0"/>
              <a:t> box -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text</a:t>
            </a:r>
            <a:r>
              <a:rPr lang="de-DE" dirty="0" smtClean="0"/>
              <a:t> </a:t>
            </a:r>
            <a:r>
              <a:rPr lang="de-DE" dirty="0" err="1" smtClean="0"/>
              <a:t>always</a:t>
            </a:r>
            <a:r>
              <a:rPr lang="de-DE" dirty="0" smtClean="0"/>
              <a:t> </a:t>
            </a:r>
            <a:r>
              <a:rPr lang="de-DE" dirty="0" err="1" smtClean="0"/>
              <a:t>has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fit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text</a:t>
            </a:r>
            <a:r>
              <a:rPr lang="de-DE" dirty="0" smtClean="0"/>
              <a:t> box.</a:t>
            </a:r>
          </a:p>
        </p:txBody>
      </p:sp>
      <p:sp>
        <p:nvSpPr>
          <p:cNvPr id="7" name="Titel 1"/>
          <p:cNvSpPr>
            <a:spLocks noGrp="1"/>
          </p:cNvSpPr>
          <p:nvPr>
            <p:ph type="title" hasCustomPrompt="1"/>
          </p:nvPr>
        </p:nvSpPr>
        <p:spPr>
          <a:xfrm>
            <a:off x="630000" y="349200"/>
            <a:ext cx="9148800" cy="672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Edit master title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286803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 (left) and Text (r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7"/>
          <p:cNvSpPr>
            <a:spLocks noGrp="1"/>
          </p:cNvSpPr>
          <p:nvPr>
            <p:ph type="body" sz="quarter" idx="21" hasCustomPrompt="1"/>
          </p:nvPr>
        </p:nvSpPr>
        <p:spPr>
          <a:xfrm>
            <a:off x="4852800" y="1531200"/>
            <a:ext cx="6695733" cy="576000"/>
          </a:xfr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1867" b="1" cap="all" baseline="0">
                <a:solidFill>
                  <a:srgbClr val="005A99"/>
                </a:solidFill>
              </a:defRPr>
            </a:lvl1pPr>
            <a:lvl2pPr marL="609570" indent="0">
              <a:buFontTx/>
              <a:buNone/>
              <a:defRPr/>
            </a:lvl2pPr>
            <a:lvl3pPr marL="1219139" indent="0">
              <a:buFontTx/>
              <a:buNone/>
              <a:defRPr/>
            </a:lvl3pPr>
            <a:lvl4pPr marL="1828709" indent="0">
              <a:buFontTx/>
              <a:buNone/>
              <a:defRPr/>
            </a:lvl4pPr>
            <a:lvl5pPr marL="2438278" indent="0">
              <a:buFontTx/>
              <a:buNone/>
              <a:defRPr/>
            </a:lvl5pPr>
          </a:lstStyle>
          <a:p>
            <a:pPr lvl="0"/>
            <a:r>
              <a:rPr lang="de-DE" dirty="0" smtClean="0"/>
              <a:t>Insert Title</a:t>
            </a:r>
            <a:br>
              <a:rPr lang="de-DE" dirty="0" smtClean="0"/>
            </a:br>
            <a:r>
              <a:rPr lang="de-DE" dirty="0" err="1" smtClean="0"/>
              <a:t>Here</a:t>
            </a:r>
            <a:endParaRPr lang="de-DE" dirty="0"/>
          </a:p>
        </p:txBody>
      </p:sp>
      <p:sp>
        <p:nvSpPr>
          <p:cNvPr id="8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852800" y="2280000"/>
            <a:ext cx="6695733" cy="4125033"/>
          </a:xfrm>
          <a:prstGeom prst="rect">
            <a:avLst/>
          </a:prstGeom>
        </p:spPr>
        <p:txBody>
          <a:bodyPr>
            <a:normAutofit/>
          </a:bodyPr>
          <a:lstStyle>
            <a:lvl1pPr marL="239994" marR="0" indent="-239994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 sz="1867">
                <a:solidFill>
                  <a:schemeClr val="tx1"/>
                </a:solidFill>
              </a:defRPr>
            </a:lvl1pPr>
            <a:lvl2pPr>
              <a:defRPr sz="1867"/>
            </a:lvl2pPr>
            <a:lvl3pPr>
              <a:defRPr sz="1867"/>
            </a:lvl3pPr>
            <a:lvl4pPr>
              <a:defRPr sz="1867"/>
            </a:lvl4pPr>
            <a:lvl5pPr>
              <a:defRPr sz="1867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marL="239994" marR="0" lvl="0" indent="-239994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lang="en-US" noProof="0" dirty="0" smtClean="0"/>
              <a:t>Insert Text here, using 14 </a:t>
            </a:r>
            <a:r>
              <a:rPr lang="en-US" noProof="0" dirty="0" err="1" smtClean="0"/>
              <a:t>pt</a:t>
            </a: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de-DE" dirty="0" err="1" smtClean="0"/>
              <a:t>It‘s</a:t>
            </a:r>
            <a:r>
              <a:rPr lang="de-DE" dirty="0" smtClean="0"/>
              <a:t> </a:t>
            </a:r>
            <a:r>
              <a:rPr lang="de-DE" dirty="0" err="1" smtClean="0"/>
              <a:t>allowed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font</a:t>
            </a:r>
            <a:r>
              <a:rPr lang="de-DE" dirty="0" smtClean="0"/>
              <a:t> </a:t>
            </a:r>
            <a:r>
              <a:rPr lang="de-DE" dirty="0" err="1" smtClean="0"/>
              <a:t>sizes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14pt </a:t>
            </a:r>
            <a:r>
              <a:rPr lang="de-DE" dirty="0" err="1" smtClean="0"/>
              <a:t>to</a:t>
            </a:r>
            <a:r>
              <a:rPr lang="de-DE" dirty="0" smtClean="0"/>
              <a:t> 18pt - </a:t>
            </a:r>
            <a:r>
              <a:rPr lang="de-DE" dirty="0" err="1" smtClean="0"/>
              <a:t>depending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amount</a:t>
            </a:r>
            <a:r>
              <a:rPr lang="de-DE" dirty="0" smtClean="0"/>
              <a:t> / </a:t>
            </a:r>
            <a:r>
              <a:rPr lang="de-DE" dirty="0" err="1" smtClean="0"/>
              <a:t>characters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text</a:t>
            </a:r>
            <a:r>
              <a:rPr lang="de-DE" dirty="0" smtClean="0"/>
              <a:t>. </a:t>
            </a:r>
            <a:r>
              <a:rPr lang="de-DE" dirty="0" err="1" smtClean="0"/>
              <a:t>It’s</a:t>
            </a:r>
            <a:r>
              <a:rPr lang="de-DE" dirty="0" smtClean="0"/>
              <a:t> not </a:t>
            </a:r>
            <a:r>
              <a:rPr lang="de-DE" dirty="0" err="1" smtClean="0"/>
              <a:t>allowed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enlarge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text</a:t>
            </a:r>
            <a:r>
              <a:rPr lang="de-DE" dirty="0" smtClean="0"/>
              <a:t> box -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text</a:t>
            </a:r>
            <a:r>
              <a:rPr lang="de-DE" dirty="0" smtClean="0"/>
              <a:t> </a:t>
            </a:r>
            <a:r>
              <a:rPr lang="de-DE" dirty="0" err="1" smtClean="0"/>
              <a:t>always</a:t>
            </a:r>
            <a:r>
              <a:rPr lang="de-DE" dirty="0" smtClean="0"/>
              <a:t> </a:t>
            </a:r>
            <a:r>
              <a:rPr lang="de-DE" dirty="0" err="1" smtClean="0"/>
              <a:t>has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fit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text</a:t>
            </a:r>
            <a:r>
              <a:rPr lang="de-DE" dirty="0" smtClean="0"/>
              <a:t> box.</a:t>
            </a:r>
          </a:p>
        </p:txBody>
      </p:sp>
      <p:sp>
        <p:nvSpPr>
          <p:cNvPr id="12" name="Bildplatzhalter 3"/>
          <p:cNvSpPr>
            <a:spLocks noGrp="1"/>
          </p:cNvSpPr>
          <p:nvPr>
            <p:ph type="pic" sz="quarter" idx="10"/>
          </p:nvPr>
        </p:nvSpPr>
        <p:spPr>
          <a:xfrm>
            <a:off x="628896" y="1545889"/>
            <a:ext cx="3600000" cy="23472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de-AT"/>
          </a:p>
        </p:txBody>
      </p:sp>
      <p:sp>
        <p:nvSpPr>
          <p:cNvPr id="9" name="Bildplatzhalter 3"/>
          <p:cNvSpPr>
            <a:spLocks noGrp="1"/>
          </p:cNvSpPr>
          <p:nvPr>
            <p:ph type="pic" sz="quarter" idx="22"/>
          </p:nvPr>
        </p:nvSpPr>
        <p:spPr>
          <a:xfrm>
            <a:off x="628808" y="4067005"/>
            <a:ext cx="3600000" cy="23472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de-AT"/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630000" y="349200"/>
            <a:ext cx="9148800" cy="672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Edit master title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6784987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 (left) and Text (r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7"/>
          <p:cNvSpPr>
            <a:spLocks noGrp="1"/>
          </p:cNvSpPr>
          <p:nvPr>
            <p:ph type="body" sz="quarter" idx="21" hasCustomPrompt="1"/>
          </p:nvPr>
        </p:nvSpPr>
        <p:spPr>
          <a:xfrm>
            <a:off x="3652800" y="1531200"/>
            <a:ext cx="7895733" cy="576000"/>
          </a:xfr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1867" b="1" cap="all" baseline="0">
                <a:solidFill>
                  <a:srgbClr val="005A99"/>
                </a:solidFill>
              </a:defRPr>
            </a:lvl1pPr>
            <a:lvl2pPr marL="609570" indent="0">
              <a:buFontTx/>
              <a:buNone/>
              <a:defRPr/>
            </a:lvl2pPr>
            <a:lvl3pPr marL="1219139" indent="0">
              <a:buFontTx/>
              <a:buNone/>
              <a:defRPr/>
            </a:lvl3pPr>
            <a:lvl4pPr marL="1828709" indent="0">
              <a:buFontTx/>
              <a:buNone/>
              <a:defRPr/>
            </a:lvl4pPr>
            <a:lvl5pPr marL="2438278" indent="0">
              <a:buFontTx/>
              <a:buNone/>
              <a:defRPr/>
            </a:lvl5pPr>
          </a:lstStyle>
          <a:p>
            <a:pPr lvl="0"/>
            <a:r>
              <a:rPr lang="de-DE" dirty="0" smtClean="0"/>
              <a:t>Insert Title</a:t>
            </a:r>
            <a:br>
              <a:rPr lang="de-DE" dirty="0" smtClean="0"/>
            </a:br>
            <a:r>
              <a:rPr lang="de-DE" dirty="0" err="1" smtClean="0"/>
              <a:t>Here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3648000" y="2280000"/>
            <a:ext cx="7900533" cy="4125033"/>
          </a:xfrm>
          <a:prstGeom prst="rect">
            <a:avLst/>
          </a:prstGeom>
        </p:spPr>
        <p:txBody>
          <a:bodyPr>
            <a:normAutofit/>
          </a:bodyPr>
          <a:lstStyle>
            <a:lvl1pPr marL="239994" marR="0" indent="-239994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 sz="1867">
                <a:solidFill>
                  <a:schemeClr val="tx1"/>
                </a:solidFill>
              </a:defRPr>
            </a:lvl1pPr>
            <a:lvl2pPr>
              <a:defRPr sz="1867"/>
            </a:lvl2pPr>
            <a:lvl3pPr>
              <a:defRPr sz="1867"/>
            </a:lvl3pPr>
            <a:lvl4pPr>
              <a:defRPr sz="1867"/>
            </a:lvl4pPr>
            <a:lvl5pPr>
              <a:defRPr sz="1867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marL="239994" marR="0" lvl="0" indent="-239994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lang="en-US" noProof="0" dirty="0" smtClean="0"/>
              <a:t>Insert Text here, using 14 </a:t>
            </a:r>
            <a:r>
              <a:rPr lang="en-US" noProof="0" dirty="0" err="1" smtClean="0"/>
              <a:t>pt</a:t>
            </a: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de-DE" dirty="0" err="1" smtClean="0"/>
              <a:t>It‘s</a:t>
            </a:r>
            <a:r>
              <a:rPr lang="de-DE" dirty="0" smtClean="0"/>
              <a:t> </a:t>
            </a:r>
            <a:r>
              <a:rPr lang="de-DE" dirty="0" err="1" smtClean="0"/>
              <a:t>allowed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font</a:t>
            </a:r>
            <a:r>
              <a:rPr lang="de-DE" dirty="0" smtClean="0"/>
              <a:t> </a:t>
            </a:r>
            <a:r>
              <a:rPr lang="de-DE" dirty="0" err="1" smtClean="0"/>
              <a:t>sizes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14pt </a:t>
            </a:r>
            <a:r>
              <a:rPr lang="de-DE" dirty="0" err="1" smtClean="0"/>
              <a:t>to</a:t>
            </a:r>
            <a:r>
              <a:rPr lang="de-DE" dirty="0" smtClean="0"/>
              <a:t> 18pt - </a:t>
            </a:r>
            <a:r>
              <a:rPr lang="de-DE" dirty="0" err="1" smtClean="0"/>
              <a:t>depending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amount</a:t>
            </a:r>
            <a:r>
              <a:rPr lang="de-DE" dirty="0" smtClean="0"/>
              <a:t> / </a:t>
            </a:r>
            <a:r>
              <a:rPr lang="de-DE" dirty="0" err="1" smtClean="0"/>
              <a:t>characters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text</a:t>
            </a:r>
            <a:r>
              <a:rPr lang="de-DE" dirty="0" smtClean="0"/>
              <a:t>. </a:t>
            </a:r>
            <a:r>
              <a:rPr lang="de-DE" dirty="0" err="1" smtClean="0"/>
              <a:t>It’s</a:t>
            </a:r>
            <a:r>
              <a:rPr lang="de-DE" dirty="0" smtClean="0"/>
              <a:t> not </a:t>
            </a:r>
            <a:r>
              <a:rPr lang="de-DE" dirty="0" err="1" smtClean="0"/>
              <a:t>allowed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enlarge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text</a:t>
            </a:r>
            <a:r>
              <a:rPr lang="de-DE" dirty="0" smtClean="0"/>
              <a:t> box -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text</a:t>
            </a:r>
            <a:r>
              <a:rPr lang="de-DE" dirty="0" smtClean="0"/>
              <a:t> </a:t>
            </a:r>
            <a:r>
              <a:rPr lang="de-DE" dirty="0" err="1" smtClean="0"/>
              <a:t>always</a:t>
            </a:r>
            <a:r>
              <a:rPr lang="de-DE" dirty="0" smtClean="0"/>
              <a:t> </a:t>
            </a:r>
            <a:r>
              <a:rPr lang="de-DE" dirty="0" err="1" smtClean="0"/>
              <a:t>has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fit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text</a:t>
            </a:r>
            <a:r>
              <a:rPr lang="de-DE" dirty="0" smtClean="0"/>
              <a:t> box.</a:t>
            </a:r>
          </a:p>
        </p:txBody>
      </p:sp>
      <p:sp>
        <p:nvSpPr>
          <p:cNvPr id="6" name="Bildplatzhalter 3"/>
          <p:cNvSpPr>
            <a:spLocks noGrp="1"/>
          </p:cNvSpPr>
          <p:nvPr>
            <p:ph type="pic" sz="quarter" idx="10"/>
          </p:nvPr>
        </p:nvSpPr>
        <p:spPr>
          <a:xfrm>
            <a:off x="630000" y="1540608"/>
            <a:ext cx="2400000" cy="15360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de-AT" dirty="0"/>
          </a:p>
        </p:txBody>
      </p:sp>
      <p:sp>
        <p:nvSpPr>
          <p:cNvPr id="8" name="Bildplatzhalter 3"/>
          <p:cNvSpPr>
            <a:spLocks noGrp="1"/>
          </p:cNvSpPr>
          <p:nvPr>
            <p:ph type="pic" sz="quarter" idx="22"/>
          </p:nvPr>
        </p:nvSpPr>
        <p:spPr>
          <a:xfrm>
            <a:off x="630000" y="3219932"/>
            <a:ext cx="2400000" cy="15360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de-AT" dirty="0"/>
          </a:p>
        </p:txBody>
      </p:sp>
      <p:sp>
        <p:nvSpPr>
          <p:cNvPr id="9" name="Bildplatzhalter 3"/>
          <p:cNvSpPr>
            <a:spLocks noGrp="1"/>
          </p:cNvSpPr>
          <p:nvPr>
            <p:ph type="pic" sz="quarter" idx="23"/>
          </p:nvPr>
        </p:nvSpPr>
        <p:spPr>
          <a:xfrm>
            <a:off x="630000" y="4875643"/>
            <a:ext cx="2400000" cy="15360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de-AT" dirty="0"/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630000" y="349200"/>
            <a:ext cx="9148800" cy="672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Edit master title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7984253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30000" y="2280000"/>
            <a:ext cx="10919444" cy="4125033"/>
          </a:xfrm>
          <a:prstGeom prst="rect">
            <a:avLst/>
          </a:prstGeom>
        </p:spPr>
        <p:txBody>
          <a:bodyPr/>
          <a:lstStyle>
            <a:lvl1pPr marL="380990" marR="0" indent="-38099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 baseline="0">
                <a:solidFill>
                  <a:schemeClr val="tx1"/>
                </a:solidFill>
              </a:defRPr>
            </a:lvl1pPr>
          </a:lstStyle>
          <a:p>
            <a:pPr marL="239994" marR="0" lvl="0" indent="-239994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lang="en-US" noProof="0" dirty="0" smtClean="0"/>
              <a:t>Insert Text here, using 14 </a:t>
            </a:r>
            <a:r>
              <a:rPr lang="en-US" noProof="0" dirty="0" err="1" smtClean="0"/>
              <a:t>pt</a:t>
            </a: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de-DE" dirty="0" err="1" smtClean="0"/>
              <a:t>It‘s</a:t>
            </a:r>
            <a:r>
              <a:rPr lang="de-DE" dirty="0" smtClean="0"/>
              <a:t> </a:t>
            </a:r>
            <a:r>
              <a:rPr lang="de-DE" dirty="0" err="1" smtClean="0"/>
              <a:t>allowed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font</a:t>
            </a:r>
            <a:r>
              <a:rPr lang="de-DE" dirty="0" smtClean="0"/>
              <a:t> </a:t>
            </a:r>
            <a:r>
              <a:rPr lang="de-DE" dirty="0" err="1" smtClean="0"/>
              <a:t>sizes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14pt </a:t>
            </a:r>
            <a:r>
              <a:rPr lang="de-DE" dirty="0" err="1" smtClean="0"/>
              <a:t>to</a:t>
            </a:r>
            <a:r>
              <a:rPr lang="de-DE" dirty="0" smtClean="0"/>
              <a:t> 18pt - </a:t>
            </a:r>
            <a:r>
              <a:rPr lang="de-DE" dirty="0" err="1" smtClean="0"/>
              <a:t>depending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amount</a:t>
            </a:r>
            <a:r>
              <a:rPr lang="de-DE" dirty="0" smtClean="0"/>
              <a:t> / </a:t>
            </a:r>
            <a:r>
              <a:rPr lang="de-DE" dirty="0" err="1" smtClean="0"/>
              <a:t>characters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text</a:t>
            </a:r>
            <a:r>
              <a:rPr lang="de-DE" dirty="0" smtClean="0"/>
              <a:t>. </a:t>
            </a:r>
            <a:r>
              <a:rPr lang="de-DE" dirty="0" err="1" smtClean="0"/>
              <a:t>It’s</a:t>
            </a:r>
            <a:r>
              <a:rPr lang="de-DE" dirty="0" smtClean="0"/>
              <a:t> not </a:t>
            </a:r>
            <a:r>
              <a:rPr lang="de-DE" dirty="0" err="1" smtClean="0"/>
              <a:t>allowed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enlarge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text</a:t>
            </a:r>
            <a:r>
              <a:rPr lang="de-DE" dirty="0" smtClean="0"/>
              <a:t> box -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text</a:t>
            </a:r>
            <a:r>
              <a:rPr lang="de-DE" dirty="0" smtClean="0"/>
              <a:t> </a:t>
            </a:r>
            <a:r>
              <a:rPr lang="de-DE" dirty="0" err="1" smtClean="0"/>
              <a:t>always</a:t>
            </a:r>
            <a:r>
              <a:rPr lang="de-DE" dirty="0" smtClean="0"/>
              <a:t> </a:t>
            </a:r>
            <a:r>
              <a:rPr lang="de-DE" dirty="0" err="1" smtClean="0"/>
              <a:t>has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fit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text</a:t>
            </a:r>
            <a:r>
              <a:rPr lang="de-DE" dirty="0" smtClean="0"/>
              <a:t> box.</a:t>
            </a:r>
          </a:p>
        </p:txBody>
      </p:sp>
      <p:sp>
        <p:nvSpPr>
          <p:cNvPr id="4" name="Textplatzhalter 7"/>
          <p:cNvSpPr>
            <a:spLocks noGrp="1"/>
          </p:cNvSpPr>
          <p:nvPr>
            <p:ph type="body" sz="quarter" idx="21" hasCustomPrompt="1"/>
          </p:nvPr>
        </p:nvSpPr>
        <p:spPr>
          <a:xfrm>
            <a:off x="630000" y="1531200"/>
            <a:ext cx="10914644" cy="576000"/>
          </a:xfr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1867" b="1" cap="all" baseline="0">
                <a:solidFill>
                  <a:srgbClr val="005A99"/>
                </a:solidFill>
              </a:defRPr>
            </a:lvl1pPr>
            <a:lvl2pPr marL="609570" indent="0">
              <a:buFontTx/>
              <a:buNone/>
              <a:defRPr/>
            </a:lvl2pPr>
            <a:lvl3pPr marL="1219139" indent="0">
              <a:buFontTx/>
              <a:buNone/>
              <a:defRPr/>
            </a:lvl3pPr>
            <a:lvl4pPr marL="1828709" indent="0">
              <a:buFontTx/>
              <a:buNone/>
              <a:defRPr/>
            </a:lvl4pPr>
            <a:lvl5pPr marL="2438278" indent="0">
              <a:buFontTx/>
              <a:buNone/>
              <a:defRPr/>
            </a:lvl5pPr>
          </a:lstStyle>
          <a:p>
            <a:pPr lvl="0"/>
            <a:r>
              <a:rPr lang="de-DE" dirty="0" smtClean="0"/>
              <a:t>Insert Title</a:t>
            </a:r>
            <a:br>
              <a:rPr lang="de-DE" dirty="0" smtClean="0"/>
            </a:br>
            <a:r>
              <a:rPr lang="de-DE" dirty="0" err="1" smtClean="0"/>
              <a:t>Here</a:t>
            </a:r>
            <a:endParaRPr lang="de-DE" dirty="0"/>
          </a:p>
        </p:txBody>
      </p:sp>
      <p:sp>
        <p:nvSpPr>
          <p:cNvPr id="5" name="Titel 1"/>
          <p:cNvSpPr>
            <a:spLocks noGrp="1"/>
          </p:cNvSpPr>
          <p:nvPr>
            <p:ph type="title" hasCustomPrompt="1"/>
          </p:nvPr>
        </p:nvSpPr>
        <p:spPr>
          <a:xfrm>
            <a:off x="630000" y="349200"/>
            <a:ext cx="9148800" cy="672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Edit master title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29766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with customer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30000" y="349200"/>
            <a:ext cx="6129600" cy="672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Edit master title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9089" y="2280000"/>
            <a:ext cx="10919444" cy="4125033"/>
          </a:xfrm>
          <a:prstGeom prst="rect">
            <a:avLst/>
          </a:prstGeom>
        </p:spPr>
        <p:txBody>
          <a:bodyPr/>
          <a:lstStyle>
            <a:lvl1pPr marL="380990" marR="0" indent="-38099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 baseline="0">
                <a:solidFill>
                  <a:schemeClr val="tx1"/>
                </a:solidFill>
              </a:defRPr>
            </a:lvl1pPr>
          </a:lstStyle>
          <a:p>
            <a:pPr marL="239994" marR="0" lvl="0" indent="-239994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lang="en-US" noProof="0" dirty="0" smtClean="0"/>
              <a:t>Insert Text here, using 14 </a:t>
            </a:r>
            <a:r>
              <a:rPr lang="en-US" noProof="0" dirty="0" err="1" smtClean="0"/>
              <a:t>pt</a:t>
            </a: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de-DE" dirty="0" err="1" smtClean="0"/>
              <a:t>It‘s</a:t>
            </a:r>
            <a:r>
              <a:rPr lang="de-DE" dirty="0" smtClean="0"/>
              <a:t> </a:t>
            </a:r>
            <a:r>
              <a:rPr lang="de-DE" dirty="0" err="1" smtClean="0"/>
              <a:t>allowed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font</a:t>
            </a:r>
            <a:r>
              <a:rPr lang="de-DE" dirty="0" smtClean="0"/>
              <a:t> </a:t>
            </a:r>
            <a:r>
              <a:rPr lang="de-DE" dirty="0" err="1" smtClean="0"/>
              <a:t>sizes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14pt </a:t>
            </a:r>
            <a:r>
              <a:rPr lang="de-DE" dirty="0" err="1" smtClean="0"/>
              <a:t>to</a:t>
            </a:r>
            <a:r>
              <a:rPr lang="de-DE" dirty="0" smtClean="0"/>
              <a:t> 18pt - </a:t>
            </a:r>
            <a:r>
              <a:rPr lang="de-DE" dirty="0" err="1" smtClean="0"/>
              <a:t>depending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amount</a:t>
            </a:r>
            <a:r>
              <a:rPr lang="de-DE" dirty="0" smtClean="0"/>
              <a:t> / </a:t>
            </a:r>
            <a:r>
              <a:rPr lang="de-DE" dirty="0" err="1" smtClean="0"/>
              <a:t>characters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text</a:t>
            </a:r>
            <a:r>
              <a:rPr lang="de-DE" dirty="0" smtClean="0"/>
              <a:t>. </a:t>
            </a:r>
            <a:r>
              <a:rPr lang="de-DE" dirty="0" err="1" smtClean="0"/>
              <a:t>It’s</a:t>
            </a:r>
            <a:r>
              <a:rPr lang="de-DE" dirty="0" smtClean="0"/>
              <a:t> not </a:t>
            </a:r>
            <a:r>
              <a:rPr lang="de-DE" dirty="0" err="1" smtClean="0"/>
              <a:t>allowed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enlarge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text</a:t>
            </a:r>
            <a:r>
              <a:rPr lang="de-DE" dirty="0" smtClean="0"/>
              <a:t> box -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text</a:t>
            </a:r>
            <a:r>
              <a:rPr lang="de-DE" dirty="0" smtClean="0"/>
              <a:t> </a:t>
            </a:r>
            <a:r>
              <a:rPr lang="de-DE" dirty="0" err="1" smtClean="0"/>
              <a:t>always</a:t>
            </a:r>
            <a:r>
              <a:rPr lang="de-DE" dirty="0" smtClean="0"/>
              <a:t> </a:t>
            </a:r>
            <a:r>
              <a:rPr lang="de-DE" dirty="0" err="1" smtClean="0"/>
              <a:t>has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fit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text</a:t>
            </a:r>
            <a:r>
              <a:rPr lang="de-DE" dirty="0" smtClean="0"/>
              <a:t> box.</a:t>
            </a:r>
          </a:p>
        </p:txBody>
      </p:sp>
      <p:sp>
        <p:nvSpPr>
          <p:cNvPr id="4" name="Textplatzhalter 7"/>
          <p:cNvSpPr>
            <a:spLocks noGrp="1"/>
          </p:cNvSpPr>
          <p:nvPr>
            <p:ph type="body" sz="quarter" idx="21" hasCustomPrompt="1"/>
          </p:nvPr>
        </p:nvSpPr>
        <p:spPr>
          <a:xfrm>
            <a:off x="630000" y="1531200"/>
            <a:ext cx="10914644" cy="576000"/>
          </a:xfr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1867" b="1" cap="all" baseline="0">
                <a:solidFill>
                  <a:srgbClr val="005A99"/>
                </a:solidFill>
              </a:defRPr>
            </a:lvl1pPr>
            <a:lvl2pPr marL="609570" indent="0">
              <a:buFontTx/>
              <a:buNone/>
              <a:defRPr/>
            </a:lvl2pPr>
            <a:lvl3pPr marL="1219139" indent="0">
              <a:buFontTx/>
              <a:buNone/>
              <a:defRPr/>
            </a:lvl3pPr>
            <a:lvl4pPr marL="1828709" indent="0">
              <a:buFontTx/>
              <a:buNone/>
              <a:defRPr/>
            </a:lvl4pPr>
            <a:lvl5pPr marL="2438278" indent="0">
              <a:buFontTx/>
              <a:buNone/>
              <a:defRPr/>
            </a:lvl5pPr>
          </a:lstStyle>
          <a:p>
            <a:pPr lvl="0"/>
            <a:r>
              <a:rPr lang="de-DE" dirty="0" smtClean="0"/>
              <a:t>Insert Title</a:t>
            </a:r>
            <a:br>
              <a:rPr lang="de-DE" dirty="0" smtClean="0"/>
            </a:br>
            <a:r>
              <a:rPr lang="de-DE" dirty="0" err="1" smtClean="0"/>
              <a:t>Here</a:t>
            </a:r>
            <a:endParaRPr lang="de-DE" dirty="0"/>
          </a:p>
        </p:txBody>
      </p:sp>
      <p:sp>
        <p:nvSpPr>
          <p:cNvPr id="6" name="Bildplatzhalter 5"/>
          <p:cNvSpPr>
            <a:spLocks noGrp="1"/>
          </p:cNvSpPr>
          <p:nvPr>
            <p:ph type="pic" sz="quarter" idx="22"/>
          </p:nvPr>
        </p:nvSpPr>
        <p:spPr>
          <a:xfrm>
            <a:off x="6772800" y="0"/>
            <a:ext cx="2395200" cy="1027200"/>
          </a:xfrm>
        </p:spPr>
        <p:txBody>
          <a:bodyPr>
            <a:normAutofit/>
          </a:bodyPr>
          <a:lstStyle>
            <a:lvl1pPr>
              <a:defRPr sz="1467"/>
            </a:lvl1pPr>
          </a:lstStyle>
          <a:p>
            <a:r>
              <a:rPr lang="en-US" smtClean="0"/>
              <a:t>Click icon to add picture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1828820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agrammplatzhalter 3"/>
          <p:cNvSpPr>
            <a:spLocks noGrp="1"/>
          </p:cNvSpPr>
          <p:nvPr>
            <p:ph type="chart" sz="quarter" idx="10"/>
          </p:nvPr>
        </p:nvSpPr>
        <p:spPr>
          <a:xfrm>
            <a:off x="630000" y="1540608"/>
            <a:ext cx="8481600" cy="4886533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de-AT"/>
          </a:p>
        </p:txBody>
      </p:sp>
      <p:sp>
        <p:nvSpPr>
          <p:cNvPr id="5" name="Titel 1"/>
          <p:cNvSpPr>
            <a:spLocks noGrp="1"/>
          </p:cNvSpPr>
          <p:nvPr>
            <p:ph type="title" hasCustomPrompt="1"/>
          </p:nvPr>
        </p:nvSpPr>
        <p:spPr>
          <a:xfrm>
            <a:off x="630000" y="349200"/>
            <a:ext cx="9148800" cy="672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Edit master title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9464646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and Text (r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martArt-Platzhalter 3"/>
          <p:cNvSpPr>
            <a:spLocks noGrp="1"/>
          </p:cNvSpPr>
          <p:nvPr>
            <p:ph type="dgm" sz="quarter" idx="10"/>
          </p:nvPr>
        </p:nvSpPr>
        <p:spPr>
          <a:xfrm>
            <a:off x="628703" y="1545310"/>
            <a:ext cx="8553600" cy="4873833"/>
          </a:xfrm>
        </p:spPr>
        <p:txBody>
          <a:bodyPr/>
          <a:lstStyle/>
          <a:p>
            <a:r>
              <a:rPr lang="en-US" smtClean="0"/>
              <a:t>Click icon to add SmartArt graphic</a:t>
            </a:r>
            <a:endParaRPr lang="de-AT" dirty="0"/>
          </a:p>
        </p:txBody>
      </p:sp>
      <p:sp>
        <p:nvSpPr>
          <p:cNvPr id="6" name="Textplatzhalter 25"/>
          <p:cNvSpPr>
            <a:spLocks noGrp="1"/>
          </p:cNvSpPr>
          <p:nvPr>
            <p:ph type="body" sz="quarter" idx="17" hasCustomPrompt="1"/>
          </p:nvPr>
        </p:nvSpPr>
        <p:spPr>
          <a:xfrm>
            <a:off x="9792000" y="1540608"/>
            <a:ext cx="1771200" cy="4873833"/>
          </a:xfr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1867">
                <a:solidFill>
                  <a:schemeClr val="tx1"/>
                </a:solidFill>
              </a:defRPr>
            </a:lvl1pPr>
            <a:lvl2pPr marL="609570" indent="0">
              <a:buFontTx/>
              <a:buNone/>
              <a:defRPr/>
            </a:lvl2pPr>
            <a:lvl3pPr marL="1219139" indent="0">
              <a:buFontTx/>
              <a:buNone/>
              <a:defRPr/>
            </a:lvl3pPr>
            <a:lvl4pPr marL="1828709" indent="0">
              <a:buFontTx/>
              <a:buNone/>
              <a:defRPr/>
            </a:lvl4pPr>
            <a:lvl5pPr marL="2438278" indent="0">
              <a:buFontTx/>
              <a:buNone/>
              <a:defRPr/>
            </a:lvl5pPr>
          </a:lstStyle>
          <a:p>
            <a:pPr lvl="0"/>
            <a:r>
              <a:rPr lang="de-DE" dirty="0" smtClean="0"/>
              <a:t>Insert Text </a:t>
            </a:r>
            <a:r>
              <a:rPr lang="de-DE" dirty="0" err="1" smtClean="0"/>
              <a:t>here</a:t>
            </a:r>
            <a:endParaRPr lang="de-DE" dirty="0"/>
          </a:p>
        </p:txBody>
      </p:sp>
      <p:sp>
        <p:nvSpPr>
          <p:cNvPr id="5" name="Titel 1"/>
          <p:cNvSpPr>
            <a:spLocks noGrp="1"/>
          </p:cNvSpPr>
          <p:nvPr>
            <p:ph type="title" hasCustomPrompt="1"/>
          </p:nvPr>
        </p:nvSpPr>
        <p:spPr>
          <a:xfrm>
            <a:off x="630000" y="349200"/>
            <a:ext cx="9148800" cy="672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Edit master title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948447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martArt-Platzhalter 3"/>
          <p:cNvSpPr>
            <a:spLocks noGrp="1"/>
          </p:cNvSpPr>
          <p:nvPr>
            <p:ph type="dgm" sz="quarter" idx="10"/>
          </p:nvPr>
        </p:nvSpPr>
        <p:spPr>
          <a:xfrm>
            <a:off x="630000" y="1545310"/>
            <a:ext cx="10924800" cy="4873833"/>
          </a:xfrm>
        </p:spPr>
        <p:txBody>
          <a:bodyPr/>
          <a:lstStyle/>
          <a:p>
            <a:r>
              <a:rPr lang="en-US" smtClean="0"/>
              <a:t>Click icon to add SmartArt graphic</a:t>
            </a:r>
            <a:endParaRPr lang="de-AT" dirty="0"/>
          </a:p>
        </p:txBody>
      </p:sp>
      <p:sp>
        <p:nvSpPr>
          <p:cNvPr id="5" name="Titel 1"/>
          <p:cNvSpPr>
            <a:spLocks noGrp="1"/>
          </p:cNvSpPr>
          <p:nvPr>
            <p:ph type="title" hasCustomPrompt="1"/>
          </p:nvPr>
        </p:nvSpPr>
        <p:spPr>
          <a:xfrm>
            <a:off x="630000" y="349200"/>
            <a:ext cx="9148800" cy="672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Edit master title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99597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bl_Info">
            <a:hlinkClick r:id="" action="ppaction://hlinkshowjump?jump=nextslide"/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909576"/>
              </p:ext>
            </p:extLst>
          </p:nvPr>
        </p:nvGraphicFramePr>
        <p:xfrm>
          <a:off x="710379" y="2557993"/>
          <a:ext cx="5193600" cy="2964731"/>
        </p:xfrm>
        <a:graphic>
          <a:graphicData uri="http://schemas.openxmlformats.org/drawingml/2006/table">
            <a:tbl>
              <a:tblPr/>
              <a:tblGrid>
                <a:gridCol w="2003452"/>
                <a:gridCol w="3190148"/>
              </a:tblGrid>
              <a:tr h="26952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Author(s):</a:t>
                      </a:r>
                    </a:p>
                  </a:txBody>
                  <a:tcPr marL="48768" marR="48768" marT="36000" marB="360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2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005A99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8768" marR="48768" marT="36000" marB="3600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6952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Co-Author(s):</a:t>
                      </a:r>
                    </a:p>
                  </a:txBody>
                  <a:tcPr marL="48768" marR="48768" marT="36000" marB="360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2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005A99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8768" marR="48768" marT="36000" marB="3600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6952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Approved by:</a:t>
                      </a:r>
                    </a:p>
                  </a:txBody>
                  <a:tcPr marL="48768" marR="48768" marT="36000" marB="360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005A99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8768" marR="48768" marT="36000" marB="3600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6952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Project Leader:</a:t>
                      </a:r>
                    </a:p>
                  </a:txBody>
                  <a:tcPr marL="48768" marR="48768" marT="36000" marB="360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005A99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8768" marR="48768" marT="36000" marB="3600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6952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Version:</a:t>
                      </a:r>
                    </a:p>
                  </a:txBody>
                  <a:tcPr marL="48768" marR="48768" marT="36000" marB="360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5A99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1.0</a:t>
                      </a:r>
                    </a:p>
                  </a:txBody>
                  <a:tcPr marL="48768" marR="48768" marT="36000" marB="3600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6952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Release date:</a:t>
                      </a:r>
                    </a:p>
                  </a:txBody>
                  <a:tcPr marL="48768" marR="48768" marT="36000" marB="360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5A99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15.12.2015</a:t>
                      </a:r>
                    </a:p>
                  </a:txBody>
                  <a:tcPr marL="48768" marR="48768" marT="36000" marB="3600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6952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Security level:</a:t>
                      </a:r>
                    </a:p>
                  </a:txBody>
                  <a:tcPr marL="48768" marR="48768" marT="36000" marB="360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noProof="0" smtClean="0">
                          <a:ln>
                            <a:noFill/>
                          </a:ln>
                          <a:solidFill>
                            <a:srgbClr val="005A99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Confidential</a:t>
                      </a:r>
                      <a:endParaRPr kumimoji="0" lang="en-GB" sz="12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005A99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8768" marR="48768" marT="36000" marB="3600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6952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Customer:</a:t>
                      </a:r>
                    </a:p>
                  </a:txBody>
                  <a:tcPr marL="48768" marR="48768" marT="36000" marB="360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005A99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8768" marR="48768" marT="36000" marB="3600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6952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Project:</a:t>
                      </a:r>
                    </a:p>
                  </a:txBody>
                  <a:tcPr marL="48768" marR="48768" marT="36000" marB="360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005A99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8768" marR="48768" marT="36000" marB="3600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6952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Task ID:</a:t>
                      </a:r>
                    </a:p>
                  </a:txBody>
                  <a:tcPr marL="48768" marR="48768" marT="36000" marB="360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005A99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8768" marR="48768" marT="36000" marB="3600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6952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Department:</a:t>
                      </a:r>
                    </a:p>
                  </a:txBody>
                  <a:tcPr marL="48768" marR="48768" marT="36000" marB="360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005A99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8768" marR="48768" marT="36000" marB="3600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Titel 1"/>
          <p:cNvSpPr>
            <a:spLocks noGrp="1"/>
          </p:cNvSpPr>
          <p:nvPr>
            <p:ph type="ctrTitle" hasCustomPrompt="1"/>
          </p:nvPr>
        </p:nvSpPr>
        <p:spPr>
          <a:xfrm>
            <a:off x="630000" y="349200"/>
            <a:ext cx="9148800" cy="6720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noProof="0" dirty="0" smtClean="0"/>
              <a:t>Internal</a:t>
            </a:r>
            <a:endParaRPr lang="en-US" noProof="0" dirty="0"/>
          </a:p>
        </p:txBody>
      </p:sp>
      <p:sp>
        <p:nvSpPr>
          <p:cNvPr id="5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30000" y="1536000"/>
            <a:ext cx="10914933" cy="577608"/>
          </a:xfrm>
        </p:spPr>
        <p:txBody>
          <a:bodyPr/>
          <a:lstStyle>
            <a:lvl1pPr marL="0" indent="0" algn="l">
              <a:spcAft>
                <a:spcPts val="0"/>
              </a:spcAft>
              <a:buNone/>
              <a:defRPr b="1" cap="all" baseline="0">
                <a:solidFill>
                  <a:srgbClr val="005A99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err="1" smtClean="0"/>
              <a:t>InSert</a:t>
            </a:r>
            <a:r>
              <a:rPr lang="en-US" noProof="0" dirty="0" smtClean="0"/>
              <a:t> title </a:t>
            </a:r>
          </a:p>
          <a:p>
            <a:r>
              <a:rPr lang="en-US" noProof="0" dirty="0" smtClean="0"/>
              <a:t>Here</a:t>
            </a:r>
            <a:endParaRPr lang="en-US" noProof="0" dirty="0"/>
          </a:p>
        </p:txBody>
      </p:sp>
      <p:sp>
        <p:nvSpPr>
          <p:cNvPr id="6" name="Bildplatzhalter 12"/>
          <p:cNvSpPr>
            <a:spLocks noGrp="1"/>
          </p:cNvSpPr>
          <p:nvPr>
            <p:ph type="pic" sz="quarter" idx="10" hasCustomPrompt="1"/>
          </p:nvPr>
        </p:nvSpPr>
        <p:spPr>
          <a:xfrm>
            <a:off x="6479117" y="2280000"/>
            <a:ext cx="5069416" cy="4137733"/>
          </a:xfrm>
        </p:spPr>
        <p:txBody>
          <a:bodyPr lIns="72000" tIns="72000"/>
          <a:lstStyle>
            <a:lvl1pPr>
              <a:defRPr sz="1600" baseline="0">
                <a:solidFill>
                  <a:srgbClr val="999999"/>
                </a:solidFill>
              </a:defRPr>
            </a:lvl1pPr>
          </a:lstStyle>
          <a:p>
            <a:r>
              <a:rPr lang="en-US" noProof="0" dirty="0" smtClean="0"/>
              <a:t>Add picture by clicking on the symbol or place a picture within the placeholder frame.</a:t>
            </a:r>
            <a:endParaRPr lang="en-US" noProof="0" dirty="0"/>
          </a:p>
        </p:txBody>
      </p:sp>
      <p:sp>
        <p:nvSpPr>
          <p:cNvPr id="8" name="Textfeld 10"/>
          <p:cNvSpPr txBox="1"/>
          <p:nvPr userDrawn="1"/>
        </p:nvSpPr>
        <p:spPr>
          <a:xfrm>
            <a:off x="643200" y="5966328"/>
            <a:ext cx="5145600" cy="45140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067" noProof="0" smtClean="0">
                <a:solidFill>
                  <a:srgbClr val="005A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Copyright © 2015, AVL List GmbH (Headquarters)</a:t>
            </a:r>
            <a:endParaRPr lang="en-US" sz="1067" noProof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76948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blo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6"/>
          <p:cNvSpPr>
            <a:spLocks noGrp="1"/>
          </p:cNvSpPr>
          <p:nvPr>
            <p:ph type="body" sz="quarter" idx="21" hasCustomPrompt="1"/>
          </p:nvPr>
        </p:nvSpPr>
        <p:spPr>
          <a:xfrm>
            <a:off x="8160000" y="2342400"/>
            <a:ext cx="3388533" cy="4062633"/>
          </a:xfrm>
          <a:solidFill>
            <a:schemeClr val="bg1">
              <a:lumMod val="75000"/>
            </a:schemeClr>
          </a:solidFill>
        </p:spPr>
        <p:txBody>
          <a:bodyPr lIns="72000" tIns="216000">
            <a:noAutofit/>
          </a:bodyPr>
          <a:lstStyle>
            <a:lvl1pPr marL="0" indent="0">
              <a:lnSpc>
                <a:spcPct val="90000"/>
              </a:lnSpc>
              <a:spcBef>
                <a:spcPts val="1600"/>
              </a:spcBef>
              <a:spcAft>
                <a:spcPts val="800"/>
              </a:spcAft>
              <a:buFontTx/>
              <a:buNone/>
              <a:defRPr sz="1867">
                <a:solidFill>
                  <a:schemeClr val="tx1"/>
                </a:solidFill>
              </a:defRPr>
            </a:lvl1pPr>
            <a:lvl2pPr marL="609570" indent="0">
              <a:buFontTx/>
              <a:buNone/>
              <a:defRPr sz="1600"/>
            </a:lvl2pPr>
            <a:lvl3pPr marL="1219139" indent="0">
              <a:buFontTx/>
              <a:buNone/>
              <a:defRPr sz="1600"/>
            </a:lvl3pPr>
            <a:lvl4pPr marL="1828709" indent="0">
              <a:buFontTx/>
              <a:buNone/>
              <a:defRPr sz="1600"/>
            </a:lvl4pPr>
            <a:lvl5pPr marL="2438278" indent="0">
              <a:buFontTx/>
              <a:buNone/>
              <a:defRPr sz="1600"/>
            </a:lvl5pPr>
          </a:lstStyle>
          <a:p>
            <a:pPr lvl="0"/>
            <a:r>
              <a:rPr lang="de-DE" dirty="0" smtClean="0"/>
              <a:t>Insert Text</a:t>
            </a:r>
          </a:p>
          <a:p>
            <a:pPr lvl="0"/>
            <a:endParaRPr lang="de-DE" dirty="0" smtClean="0"/>
          </a:p>
        </p:txBody>
      </p:sp>
      <p:sp>
        <p:nvSpPr>
          <p:cNvPr id="4" name="Textplatzhalter 6"/>
          <p:cNvSpPr>
            <a:spLocks noGrp="1"/>
          </p:cNvSpPr>
          <p:nvPr>
            <p:ph type="body" sz="quarter" idx="19" hasCustomPrompt="1"/>
          </p:nvPr>
        </p:nvSpPr>
        <p:spPr>
          <a:xfrm>
            <a:off x="4392000" y="2342400"/>
            <a:ext cx="3408000" cy="4062633"/>
          </a:xfrm>
          <a:solidFill>
            <a:schemeClr val="bg1">
              <a:lumMod val="75000"/>
            </a:schemeClr>
          </a:solidFill>
        </p:spPr>
        <p:txBody>
          <a:bodyPr lIns="72000" tIns="216000">
            <a:noAutofit/>
          </a:bodyPr>
          <a:lstStyle>
            <a:lvl1pPr marL="0" indent="0">
              <a:lnSpc>
                <a:spcPct val="90000"/>
              </a:lnSpc>
              <a:spcBef>
                <a:spcPts val="1600"/>
              </a:spcBef>
              <a:spcAft>
                <a:spcPts val="800"/>
              </a:spcAft>
              <a:buFontTx/>
              <a:buNone/>
              <a:defRPr sz="1867">
                <a:solidFill>
                  <a:schemeClr val="tx1"/>
                </a:solidFill>
              </a:defRPr>
            </a:lvl1pPr>
            <a:lvl2pPr marL="609570" indent="0">
              <a:buFontTx/>
              <a:buNone/>
              <a:defRPr sz="1600"/>
            </a:lvl2pPr>
            <a:lvl3pPr marL="1219139" indent="0">
              <a:buFontTx/>
              <a:buNone/>
              <a:defRPr sz="1600"/>
            </a:lvl3pPr>
            <a:lvl4pPr marL="1828709" indent="0">
              <a:buFontTx/>
              <a:buNone/>
              <a:defRPr sz="1600"/>
            </a:lvl4pPr>
            <a:lvl5pPr marL="2438278" indent="0">
              <a:buFontTx/>
              <a:buNone/>
              <a:defRPr sz="1600"/>
            </a:lvl5pPr>
          </a:lstStyle>
          <a:p>
            <a:pPr lvl="0"/>
            <a:r>
              <a:rPr lang="de-DE" dirty="0" smtClean="0"/>
              <a:t>Insert Text</a:t>
            </a:r>
          </a:p>
          <a:p>
            <a:pPr lvl="0"/>
            <a:endParaRPr lang="de-DE" dirty="0" smtClean="0"/>
          </a:p>
        </p:txBody>
      </p:sp>
      <p:sp>
        <p:nvSpPr>
          <p:cNvPr id="5" name="Textplatzhalter 6"/>
          <p:cNvSpPr>
            <a:spLocks noGrp="1"/>
          </p:cNvSpPr>
          <p:nvPr>
            <p:ph type="body" sz="quarter" idx="17" hasCustomPrompt="1"/>
          </p:nvPr>
        </p:nvSpPr>
        <p:spPr>
          <a:xfrm>
            <a:off x="630000" y="2342400"/>
            <a:ext cx="3407583" cy="4062633"/>
          </a:xfrm>
          <a:solidFill>
            <a:schemeClr val="bg1">
              <a:lumMod val="75000"/>
            </a:schemeClr>
          </a:solidFill>
        </p:spPr>
        <p:txBody>
          <a:bodyPr lIns="72000" tIns="216000">
            <a:noAutofit/>
          </a:bodyPr>
          <a:lstStyle>
            <a:lvl1pPr marL="0" indent="0">
              <a:lnSpc>
                <a:spcPct val="90000"/>
              </a:lnSpc>
              <a:spcBef>
                <a:spcPts val="1600"/>
              </a:spcBef>
              <a:spcAft>
                <a:spcPts val="800"/>
              </a:spcAft>
              <a:buFontTx/>
              <a:buNone/>
              <a:defRPr sz="1867">
                <a:solidFill>
                  <a:schemeClr val="tx1"/>
                </a:solidFill>
              </a:defRPr>
            </a:lvl1pPr>
            <a:lvl2pPr marL="609570" indent="0">
              <a:buFontTx/>
              <a:buNone/>
              <a:defRPr sz="1600"/>
            </a:lvl2pPr>
            <a:lvl3pPr marL="1219139" indent="0">
              <a:buFontTx/>
              <a:buNone/>
              <a:defRPr sz="1600"/>
            </a:lvl3pPr>
            <a:lvl4pPr marL="1828709" indent="0">
              <a:buFontTx/>
              <a:buNone/>
              <a:defRPr sz="1600"/>
            </a:lvl4pPr>
            <a:lvl5pPr marL="2438278" indent="0">
              <a:buFontTx/>
              <a:buNone/>
              <a:defRPr sz="1600"/>
            </a:lvl5pPr>
          </a:lstStyle>
          <a:p>
            <a:pPr lvl="0"/>
            <a:r>
              <a:rPr lang="de-DE" dirty="0" smtClean="0"/>
              <a:t>Insert Text</a:t>
            </a:r>
          </a:p>
          <a:p>
            <a:pPr lvl="0"/>
            <a:endParaRPr lang="de-DE" dirty="0" smtClean="0"/>
          </a:p>
        </p:txBody>
      </p:sp>
      <p:sp>
        <p:nvSpPr>
          <p:cNvPr id="6" name="Textplatzhalter 4"/>
          <p:cNvSpPr>
            <a:spLocks noGrp="1"/>
          </p:cNvSpPr>
          <p:nvPr>
            <p:ph type="body" sz="quarter" idx="16" hasCustomPrompt="1"/>
          </p:nvPr>
        </p:nvSpPr>
        <p:spPr>
          <a:xfrm>
            <a:off x="630000" y="1530350"/>
            <a:ext cx="3407583" cy="936849"/>
          </a:xfrm>
          <a:solidFill>
            <a:schemeClr val="bg1">
              <a:lumMod val="50000"/>
            </a:schemeClr>
          </a:solidFill>
        </p:spPr>
        <p:txBody>
          <a:bodyPr lIns="72000" tIns="3600">
            <a:noAutofit/>
          </a:bodyPr>
          <a:lstStyle>
            <a:lvl1pPr marL="0" indent="0">
              <a:buFontTx/>
              <a:buNone/>
              <a:defRPr sz="1867" b="1" cap="all" baseline="0">
                <a:solidFill>
                  <a:schemeClr val="bg1"/>
                </a:solidFill>
              </a:defRPr>
            </a:lvl1pPr>
            <a:lvl2pPr>
              <a:buFont typeface="+mj-lt"/>
              <a:buAutoNum type="arabicPeriod"/>
              <a:defRPr sz="1600" b="1">
                <a:solidFill>
                  <a:schemeClr val="bg1"/>
                </a:solidFill>
              </a:defRPr>
            </a:lvl2pPr>
            <a:lvl3pPr>
              <a:buFont typeface="+mj-lt"/>
              <a:buAutoNum type="arabicPeriod"/>
              <a:defRPr sz="1600" b="1">
                <a:solidFill>
                  <a:schemeClr val="bg1"/>
                </a:solidFill>
              </a:defRPr>
            </a:lvl3pPr>
            <a:lvl4pPr>
              <a:buFont typeface="+mj-lt"/>
              <a:buAutoNum type="arabicPeriod"/>
              <a:defRPr sz="1600" b="1">
                <a:solidFill>
                  <a:schemeClr val="bg1"/>
                </a:solidFill>
              </a:defRPr>
            </a:lvl4pPr>
            <a:lvl5pPr>
              <a:buFont typeface="+mj-lt"/>
              <a:buAutoNum type="arabicPeriod"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 smtClean="0"/>
              <a:t>Edit Headline</a:t>
            </a:r>
            <a:endParaRPr lang="de-DE" dirty="0"/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8" hasCustomPrompt="1"/>
          </p:nvPr>
        </p:nvSpPr>
        <p:spPr>
          <a:xfrm>
            <a:off x="4392000" y="1530350"/>
            <a:ext cx="3408000" cy="936849"/>
          </a:xfrm>
          <a:solidFill>
            <a:schemeClr val="bg1">
              <a:lumMod val="50000"/>
            </a:schemeClr>
          </a:solidFill>
        </p:spPr>
        <p:txBody>
          <a:bodyPr lIns="72000" tIns="3600">
            <a:noAutofit/>
          </a:bodyPr>
          <a:lstStyle>
            <a:lvl1pPr marL="0" indent="0">
              <a:buFontTx/>
              <a:buNone/>
              <a:defRPr sz="1867" b="1" cap="all" baseline="0">
                <a:solidFill>
                  <a:schemeClr val="bg1"/>
                </a:solidFill>
              </a:defRPr>
            </a:lvl1pPr>
            <a:lvl2pPr>
              <a:buFont typeface="+mj-lt"/>
              <a:buAutoNum type="arabicPeriod"/>
              <a:defRPr sz="1600" b="1">
                <a:solidFill>
                  <a:schemeClr val="bg1"/>
                </a:solidFill>
              </a:defRPr>
            </a:lvl2pPr>
            <a:lvl3pPr>
              <a:buFont typeface="+mj-lt"/>
              <a:buAutoNum type="arabicPeriod"/>
              <a:defRPr sz="1600" b="1">
                <a:solidFill>
                  <a:schemeClr val="bg1"/>
                </a:solidFill>
              </a:defRPr>
            </a:lvl3pPr>
            <a:lvl4pPr>
              <a:buFont typeface="+mj-lt"/>
              <a:buAutoNum type="arabicPeriod"/>
              <a:defRPr sz="1600" b="1">
                <a:solidFill>
                  <a:schemeClr val="bg1"/>
                </a:solidFill>
              </a:defRPr>
            </a:lvl4pPr>
            <a:lvl5pPr>
              <a:buFont typeface="+mj-lt"/>
              <a:buAutoNum type="arabicPeriod"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 smtClean="0"/>
              <a:t>Edit Headline</a:t>
            </a:r>
            <a:endParaRPr lang="de-DE" dirty="0"/>
          </a:p>
        </p:txBody>
      </p:sp>
      <p:sp>
        <p:nvSpPr>
          <p:cNvPr id="8" name="Textplatzhalter 4"/>
          <p:cNvSpPr>
            <a:spLocks noGrp="1"/>
          </p:cNvSpPr>
          <p:nvPr>
            <p:ph type="body" sz="quarter" idx="20" hasCustomPrompt="1"/>
          </p:nvPr>
        </p:nvSpPr>
        <p:spPr>
          <a:xfrm>
            <a:off x="8160000" y="1530350"/>
            <a:ext cx="3388533" cy="936849"/>
          </a:xfrm>
          <a:solidFill>
            <a:schemeClr val="bg1">
              <a:lumMod val="50000"/>
            </a:schemeClr>
          </a:solidFill>
        </p:spPr>
        <p:txBody>
          <a:bodyPr lIns="72000" tIns="3600">
            <a:noAutofit/>
          </a:bodyPr>
          <a:lstStyle>
            <a:lvl1pPr marL="0" indent="0">
              <a:buFontTx/>
              <a:buNone/>
              <a:defRPr sz="1867" b="1" cap="all" baseline="0">
                <a:solidFill>
                  <a:schemeClr val="bg1"/>
                </a:solidFill>
              </a:defRPr>
            </a:lvl1pPr>
            <a:lvl2pPr>
              <a:buFont typeface="+mj-lt"/>
              <a:buAutoNum type="arabicPeriod"/>
              <a:defRPr sz="1600" b="1">
                <a:solidFill>
                  <a:schemeClr val="bg1"/>
                </a:solidFill>
              </a:defRPr>
            </a:lvl2pPr>
            <a:lvl3pPr>
              <a:buFont typeface="+mj-lt"/>
              <a:buAutoNum type="arabicPeriod"/>
              <a:defRPr sz="1600" b="1">
                <a:solidFill>
                  <a:schemeClr val="bg1"/>
                </a:solidFill>
              </a:defRPr>
            </a:lvl3pPr>
            <a:lvl4pPr>
              <a:buFont typeface="+mj-lt"/>
              <a:buAutoNum type="arabicPeriod"/>
              <a:defRPr sz="1600" b="1">
                <a:solidFill>
                  <a:schemeClr val="bg1"/>
                </a:solidFill>
              </a:defRPr>
            </a:lvl4pPr>
            <a:lvl5pPr>
              <a:buFont typeface="+mj-lt"/>
              <a:buAutoNum type="arabicPeriod"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 smtClean="0"/>
              <a:t>Edit Headline</a:t>
            </a:r>
            <a:endParaRPr lang="de-DE" dirty="0"/>
          </a:p>
        </p:txBody>
      </p:sp>
      <p:pic>
        <p:nvPicPr>
          <p:cNvPr id="12" name="Bild 26" descr="PKW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3499" y="5949281"/>
            <a:ext cx="1080000" cy="423003"/>
          </a:xfrm>
          <a:prstGeom prst="rect">
            <a:avLst/>
          </a:prstGeom>
        </p:spPr>
      </p:pic>
      <p:pic>
        <p:nvPicPr>
          <p:cNvPr id="13" name="Picture 2"/>
          <p:cNvPicPr preferRelativeResize="0"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3925" y="5949281"/>
            <a:ext cx="1170195" cy="418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Bild 27" descr="F1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52384" y="6021288"/>
            <a:ext cx="1080000" cy="340301"/>
          </a:xfrm>
          <a:prstGeom prst="rect">
            <a:avLst/>
          </a:prstGeom>
        </p:spPr>
      </p:pic>
      <p:sp>
        <p:nvSpPr>
          <p:cNvPr id="15" name="Titel 1"/>
          <p:cNvSpPr>
            <a:spLocks noGrp="1"/>
          </p:cNvSpPr>
          <p:nvPr>
            <p:ph type="title" hasCustomPrompt="1"/>
          </p:nvPr>
        </p:nvSpPr>
        <p:spPr>
          <a:xfrm>
            <a:off x="630000" y="349200"/>
            <a:ext cx="9148800" cy="672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Edit master title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0142552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with Backgroundimage English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 userDrawn="1"/>
        </p:nvSpPr>
        <p:spPr>
          <a:xfrm>
            <a:off x="4896000" y="3909054"/>
            <a:ext cx="2400000" cy="2873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867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/>
                <a:cs typeface="Verdana"/>
              </a:rPr>
              <a:t>www.avl.com</a:t>
            </a:r>
            <a:endParaRPr lang="de-DE" sz="1867" dirty="0">
              <a:solidFill>
                <a:schemeClr val="tx1">
                  <a:lumMod val="65000"/>
                  <a:lumOff val="35000"/>
                </a:schemeClr>
              </a:solidFill>
              <a:latin typeface="Verdana"/>
              <a:cs typeface="Verdana"/>
            </a:endParaRPr>
          </a:p>
        </p:txBody>
      </p:sp>
      <p:sp>
        <p:nvSpPr>
          <p:cNvPr id="8" name="Textfeld 7"/>
          <p:cNvSpPr txBox="1"/>
          <p:nvPr userDrawn="1"/>
        </p:nvSpPr>
        <p:spPr>
          <a:xfrm>
            <a:off x="4934400" y="1550400"/>
            <a:ext cx="2318400" cy="4104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2667" b="1" dirty="0" smtClean="0">
                <a:solidFill>
                  <a:srgbClr val="005A99"/>
                </a:solidFill>
                <a:latin typeface="Verdana"/>
                <a:cs typeface="Verdana"/>
              </a:rPr>
              <a:t>THANK</a:t>
            </a:r>
            <a:r>
              <a:rPr lang="de-DE" sz="2667" b="1" baseline="0" dirty="0" smtClean="0">
                <a:solidFill>
                  <a:srgbClr val="005A99"/>
                </a:solidFill>
                <a:latin typeface="Verdana"/>
                <a:cs typeface="Verdana"/>
              </a:rPr>
              <a:t> YOU</a:t>
            </a:r>
            <a:endParaRPr lang="de-DE" sz="2667" b="1" dirty="0">
              <a:solidFill>
                <a:srgbClr val="005A99"/>
              </a:solidFill>
              <a:latin typeface="Verdana"/>
              <a:cs typeface="Verdana"/>
            </a:endParaRPr>
          </a:p>
        </p:txBody>
      </p:sp>
      <p:sp>
        <p:nvSpPr>
          <p:cNvPr id="12" name="Textfeld 11"/>
          <p:cNvSpPr txBox="1"/>
          <p:nvPr userDrawn="1"/>
        </p:nvSpPr>
        <p:spPr>
          <a:xfrm>
            <a:off x="11688000" y="6709919"/>
            <a:ext cx="358792" cy="15388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/>
            <a:endParaRPr lang="en-US" sz="1067" noProof="0" dirty="0">
              <a:solidFill>
                <a:schemeClr val="bg1">
                  <a:lumMod val="6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AVL_Logo_Master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69600" y="2034802"/>
            <a:ext cx="2448000" cy="1871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5814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with Backgroundimage German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/>
          <p:nvPr userDrawn="1"/>
        </p:nvSpPr>
        <p:spPr>
          <a:xfrm>
            <a:off x="3988800" y="1550401"/>
            <a:ext cx="4209600" cy="4104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2667" b="1" dirty="0" smtClean="0">
                <a:solidFill>
                  <a:srgbClr val="005A99"/>
                </a:solidFill>
                <a:latin typeface="Verdana"/>
                <a:cs typeface="Verdana"/>
              </a:rPr>
              <a:t>VIELEN</a:t>
            </a:r>
            <a:r>
              <a:rPr lang="de-DE" sz="2667" b="1" baseline="0" dirty="0" smtClean="0">
                <a:solidFill>
                  <a:srgbClr val="005A99"/>
                </a:solidFill>
                <a:latin typeface="Verdana"/>
                <a:cs typeface="Verdana"/>
              </a:rPr>
              <a:t> DANK</a:t>
            </a:r>
            <a:endParaRPr lang="de-DE" sz="2667" b="1" dirty="0">
              <a:solidFill>
                <a:srgbClr val="005A99"/>
              </a:solidFill>
              <a:latin typeface="Verdana"/>
              <a:cs typeface="Verdana"/>
            </a:endParaRPr>
          </a:p>
        </p:txBody>
      </p:sp>
      <p:pic>
        <p:nvPicPr>
          <p:cNvPr id="3" name="AVL_Logo_Master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65265" y="2037054"/>
            <a:ext cx="2448000" cy="1867119"/>
          </a:xfrm>
          <a:prstGeom prst="rect">
            <a:avLst/>
          </a:prstGeom>
        </p:spPr>
      </p:pic>
      <p:sp>
        <p:nvSpPr>
          <p:cNvPr id="6" name="Textfeld 5"/>
          <p:cNvSpPr txBox="1"/>
          <p:nvPr userDrawn="1"/>
        </p:nvSpPr>
        <p:spPr>
          <a:xfrm>
            <a:off x="4896000" y="3909054"/>
            <a:ext cx="2400000" cy="2873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867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/>
                <a:cs typeface="Verdana"/>
              </a:rPr>
              <a:t>www.avl.com</a:t>
            </a:r>
            <a:endParaRPr lang="de-DE" sz="1867" dirty="0">
              <a:solidFill>
                <a:schemeClr val="tx1">
                  <a:lumMod val="65000"/>
                  <a:lumOff val="35000"/>
                </a:schemeClr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8913177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 userDrawn="1"/>
        </p:nvSpPr>
        <p:spPr>
          <a:xfrm>
            <a:off x="4896000" y="4444801"/>
            <a:ext cx="2400000" cy="2873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867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/>
                <a:cs typeface="Verdana"/>
              </a:rPr>
              <a:t>www.avl.com</a:t>
            </a:r>
            <a:endParaRPr lang="de-DE" sz="1867" dirty="0">
              <a:solidFill>
                <a:schemeClr val="tx1">
                  <a:lumMod val="65000"/>
                  <a:lumOff val="35000"/>
                </a:schemeClr>
              </a:solidFill>
              <a:latin typeface="Verdana"/>
              <a:cs typeface="Verdana"/>
            </a:endParaRPr>
          </a:p>
        </p:txBody>
      </p:sp>
      <p:sp>
        <p:nvSpPr>
          <p:cNvPr id="5" name="Rechteck 4"/>
          <p:cNvSpPr/>
          <p:nvPr userDrawn="1"/>
        </p:nvSpPr>
        <p:spPr>
          <a:xfrm>
            <a:off x="8425139" y="-12441"/>
            <a:ext cx="3791744" cy="14127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3200"/>
          </a:p>
        </p:txBody>
      </p:sp>
      <p:pic>
        <p:nvPicPr>
          <p:cNvPr id="2" name="AVL_Logo_Master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68108" y="2572801"/>
            <a:ext cx="2448000" cy="18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2566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30000" y="349200"/>
            <a:ext cx="9148800" cy="672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Edit master title</a:t>
            </a:r>
            <a:endParaRPr lang="en-US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 hasCustomPrompt="1"/>
          </p:nvPr>
        </p:nvSpPr>
        <p:spPr>
          <a:xfrm>
            <a:off x="4766400" y="1536000"/>
            <a:ext cx="6782133" cy="4881733"/>
          </a:xfrm>
        </p:spPr>
        <p:txBody>
          <a:bodyPr/>
          <a:lstStyle>
            <a:lvl1pPr marL="457189" indent="-457189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 typeface="+mj-lt"/>
              <a:buAutoNum type="arabicPeriod"/>
              <a:defRPr sz="2400">
                <a:solidFill>
                  <a:srgbClr val="595959"/>
                </a:solidFill>
              </a:defRPr>
            </a:lvl1pPr>
            <a:lvl2pPr marL="1036174" indent="-533387">
              <a:spcAft>
                <a:spcPts val="1200"/>
              </a:spcAft>
              <a:buFont typeface="+mj-lt"/>
              <a:buAutoNum type="romanLcPeriod"/>
              <a:defRPr lang="en-US" sz="2400" kern="1200" baseline="0" noProof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204354" indent="-226478">
              <a:spcAft>
                <a:spcPts val="1200"/>
              </a:spcAft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540895" indent="-239178">
              <a:spcAft>
                <a:spcPts val="1200"/>
              </a:spcAft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spcAft>
                <a:spcPts val="1200"/>
              </a:spcAft>
              <a:defRPr sz="24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noProof="0" dirty="0" smtClean="0"/>
              <a:t>Agenda Topic One</a:t>
            </a:r>
          </a:p>
          <a:p>
            <a:pPr marL="959976" lvl="1" indent="-457189" algn="l" defTabSz="1219170" rtl="0" eaLnBrk="1" latinLnBrk="0" hangingPunct="1">
              <a:spcBef>
                <a:spcPts val="800"/>
              </a:spcBef>
              <a:spcAft>
                <a:spcPts val="1200"/>
              </a:spcAft>
              <a:buClr>
                <a:srgbClr val="999999"/>
              </a:buClr>
              <a:buFont typeface="+mj-lt"/>
              <a:buAutoNum type="romanLcPeriod"/>
            </a:pPr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pic>
        <p:nvPicPr>
          <p:cNvPr id="6" name="Bild 7" descr="Visual_Kaleidoskop_Gesamt_RGB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>
          <a:xfrm>
            <a:off x="382101" y="1555886"/>
            <a:ext cx="3759308" cy="3849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8383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9089" y="1531200"/>
            <a:ext cx="10915200" cy="48865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dirty="0" smtClean="0"/>
              <a:t>Edit text master format</a:t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It’s allowed to use font sizes from 14pt to 18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– depending on the amount/characters of text. It’s not allowed to enlarge the text box – the text always has to fit in the text box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>
          <a:xfrm>
            <a:off x="630000" y="349200"/>
            <a:ext cx="9148800" cy="672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Edit master title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9581541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>
            <a:spLocks noGrp="1"/>
          </p:cNvSpPr>
          <p:nvPr>
            <p:ph type="title" hasCustomPrompt="1"/>
          </p:nvPr>
        </p:nvSpPr>
        <p:spPr>
          <a:xfrm>
            <a:off x="630000" y="349200"/>
            <a:ext cx="9148800" cy="672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Edit master title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7472699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72699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630000" y="1530351"/>
            <a:ext cx="5088000" cy="4887383"/>
          </a:xfrm>
        </p:spPr>
        <p:txBody>
          <a:bodyPr/>
          <a:lstStyle>
            <a:lvl1pPr marL="241294" marR="0" indent="-241294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Wingdings" panose="05000000000000000000" pitchFamily="2" charset="2"/>
              <a:buChar char="§"/>
              <a:tabLst/>
              <a:defRPr sz="1867" baseline="0">
                <a:solidFill>
                  <a:schemeClr val="tx1"/>
                </a:solidFill>
              </a:defRPr>
            </a:lvl1pPr>
            <a:lvl2pPr>
              <a:defRPr sz="1867">
                <a:solidFill>
                  <a:schemeClr val="tx1"/>
                </a:solidFill>
              </a:defRPr>
            </a:lvl2pPr>
            <a:lvl3pPr marL="713300" indent="-226478">
              <a:defRPr sz="1867">
                <a:solidFill>
                  <a:schemeClr val="tx1"/>
                </a:solidFill>
              </a:defRPr>
            </a:lvl3pPr>
            <a:lvl4pPr marL="958827" indent="-239178">
              <a:defRPr sz="1867">
                <a:solidFill>
                  <a:schemeClr val="tx1"/>
                </a:solidFill>
              </a:defRPr>
            </a:lvl4pPr>
            <a:lvl5pPr marL="1198003" indent="-241294">
              <a:defRPr sz="1867">
                <a:solidFill>
                  <a:schemeClr val="tx1"/>
                </a:solidFill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marL="241294" marR="0" lvl="0" indent="-241294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noProof="0" dirty="0" smtClean="0"/>
              <a:t>Edit text master format</a:t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It’s allowed to use font sizes from 14pt to 18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– depending on the amount/characters of text. It’s not allowed to enlarge the text box – the text always has to fit in the text box</a:t>
            </a:r>
          </a:p>
          <a:p>
            <a:pPr marL="241294" marR="0" lvl="0" indent="-241294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noProof="0" dirty="0" smtClean="0"/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4"/>
            <a:endParaRPr lang="en-US" noProof="0" dirty="0" smtClean="0"/>
          </a:p>
          <a:p>
            <a:pPr lvl="4"/>
            <a:endParaRPr lang="en-US" noProof="0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480608" y="1536000"/>
            <a:ext cx="5067925" cy="4881733"/>
          </a:xfrm>
        </p:spPr>
        <p:txBody>
          <a:bodyPr/>
          <a:lstStyle>
            <a:lvl1pPr marL="241294" marR="0" indent="-241294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Wingdings" panose="05000000000000000000" pitchFamily="2" charset="2"/>
              <a:buChar char="§"/>
              <a:tabLst/>
              <a:defRPr sz="1867">
                <a:solidFill>
                  <a:schemeClr val="tx1"/>
                </a:solidFill>
              </a:defRPr>
            </a:lvl1pPr>
            <a:lvl2pPr>
              <a:defRPr sz="1867">
                <a:solidFill>
                  <a:schemeClr val="tx1"/>
                </a:solidFill>
              </a:defRPr>
            </a:lvl2pPr>
            <a:lvl3pPr marL="713300" indent="-226478">
              <a:defRPr sz="1867">
                <a:solidFill>
                  <a:schemeClr val="tx1"/>
                </a:solidFill>
              </a:defRPr>
            </a:lvl3pPr>
            <a:lvl4pPr marL="958827" indent="-239178">
              <a:defRPr sz="1867">
                <a:solidFill>
                  <a:schemeClr val="tx1"/>
                </a:solidFill>
              </a:defRPr>
            </a:lvl4pPr>
            <a:lvl5pPr marL="1198003" indent="-241294">
              <a:defRPr sz="1867">
                <a:solidFill>
                  <a:schemeClr val="tx1"/>
                </a:solidFill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marL="241294" marR="0" lvl="0" indent="-241294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noProof="0" dirty="0" smtClean="0"/>
              <a:t>Edit text master format</a:t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It’s allowed to use font sizes from 14pt to 18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– depending on the amount/characters of text. It’s not allowed to enlarge the text box – the text always has to fit in the text box</a:t>
            </a:r>
          </a:p>
          <a:p>
            <a:pPr marL="237061" marR="0" lvl="0" indent="-237061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noProof="0" dirty="0" smtClean="0"/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5" name="Titel 1"/>
          <p:cNvSpPr>
            <a:spLocks noGrp="1"/>
          </p:cNvSpPr>
          <p:nvPr>
            <p:ph type="title" hasCustomPrompt="1"/>
          </p:nvPr>
        </p:nvSpPr>
        <p:spPr>
          <a:xfrm>
            <a:off x="630000" y="349200"/>
            <a:ext cx="9148800" cy="672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Edit master title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8191682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slide with Background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3"/>
          <p:cNvSpPr>
            <a:spLocks noGrp="1"/>
          </p:cNvSpPr>
          <p:nvPr>
            <p:ph type="pic" sz="quarter" idx="10"/>
          </p:nvPr>
        </p:nvSpPr>
        <p:spPr>
          <a:xfrm>
            <a:off x="1" y="1027200"/>
            <a:ext cx="12192000" cy="5614233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de-AT"/>
          </a:p>
        </p:txBody>
      </p:sp>
      <p:sp>
        <p:nvSpPr>
          <p:cNvPr id="7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33601" y="2606401"/>
            <a:ext cx="3663396" cy="541687"/>
          </a:xfrm>
          <a:solidFill>
            <a:schemeClr val="bg1"/>
          </a:solidFill>
        </p:spPr>
        <p:txBody>
          <a:bodyPr wrap="none">
            <a:sp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buFontTx/>
              <a:buNone/>
              <a:defRPr sz="3200" b="1" i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609570" indent="0">
              <a:lnSpc>
                <a:spcPts val="2667"/>
              </a:lnSpc>
              <a:spcBef>
                <a:spcPts val="107"/>
              </a:spcBef>
              <a:buFontTx/>
              <a:buNone/>
              <a:defRPr sz="2400">
                <a:solidFill>
                  <a:srgbClr val="595959"/>
                </a:solidFill>
              </a:defRPr>
            </a:lvl2pPr>
            <a:lvl3pPr marL="1219139" indent="0">
              <a:lnSpc>
                <a:spcPts val="2667"/>
              </a:lnSpc>
              <a:spcBef>
                <a:spcPts val="107"/>
              </a:spcBef>
              <a:buFontTx/>
              <a:buNone/>
              <a:defRPr sz="2400">
                <a:solidFill>
                  <a:srgbClr val="595959"/>
                </a:solidFill>
              </a:defRPr>
            </a:lvl3pPr>
            <a:lvl4pPr marL="1828709" indent="0">
              <a:lnSpc>
                <a:spcPts val="2667"/>
              </a:lnSpc>
              <a:spcBef>
                <a:spcPts val="107"/>
              </a:spcBef>
              <a:buFontTx/>
              <a:buNone/>
              <a:defRPr sz="2400">
                <a:solidFill>
                  <a:srgbClr val="595959"/>
                </a:solidFill>
              </a:defRPr>
            </a:lvl4pPr>
            <a:lvl5pPr marL="2438278" indent="0">
              <a:lnSpc>
                <a:spcPts val="2667"/>
              </a:lnSpc>
              <a:spcBef>
                <a:spcPts val="107"/>
              </a:spcBef>
              <a:buFontTx/>
              <a:buNone/>
              <a:defRPr sz="2400">
                <a:solidFill>
                  <a:srgbClr val="595959"/>
                </a:solidFill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de-AT" dirty="0" smtClean="0"/>
              <a:t>Edit Master </a:t>
            </a:r>
            <a:r>
              <a:rPr lang="de-AT" dirty="0" err="1" smtClean="0"/>
              <a:t>text</a:t>
            </a:r>
            <a:endParaRPr lang="de-DE" dirty="0"/>
          </a:p>
        </p:txBody>
      </p:sp>
      <p:pic>
        <p:nvPicPr>
          <p:cNvPr id="3" name="AVL_Logo_Master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532183" y="-1"/>
            <a:ext cx="2396799" cy="1026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8029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Bulletpoints and Background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3"/>
          <p:cNvSpPr>
            <a:spLocks noGrp="1"/>
          </p:cNvSpPr>
          <p:nvPr>
            <p:ph type="pic" sz="quarter" idx="10"/>
          </p:nvPr>
        </p:nvSpPr>
        <p:spPr>
          <a:xfrm>
            <a:off x="1" y="1124744"/>
            <a:ext cx="12192000" cy="5517938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de-AT" dirty="0"/>
          </a:p>
        </p:txBody>
      </p:sp>
      <p:sp>
        <p:nvSpPr>
          <p:cNvPr id="6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24001" y="2606401"/>
            <a:ext cx="2950038" cy="411681"/>
          </a:xfrm>
          <a:solidFill>
            <a:schemeClr val="bg1"/>
          </a:solidFill>
        </p:spPr>
        <p:txBody>
          <a:bodyPr wrap="none" tIns="32400" bIns="32400">
            <a:spAutoFit/>
          </a:bodyPr>
          <a:lstStyle>
            <a:lvl1pPr marL="0" indent="0">
              <a:lnSpc>
                <a:spcPts val="2667"/>
              </a:lnSpc>
              <a:spcBef>
                <a:spcPts val="0"/>
              </a:spcBef>
              <a:buFontTx/>
              <a:buNone/>
              <a:defRPr sz="2400" b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609570" indent="0">
              <a:lnSpc>
                <a:spcPts val="2667"/>
              </a:lnSpc>
              <a:spcBef>
                <a:spcPts val="107"/>
              </a:spcBef>
              <a:buFontTx/>
              <a:buNone/>
              <a:defRPr sz="2400">
                <a:solidFill>
                  <a:srgbClr val="595959"/>
                </a:solidFill>
              </a:defRPr>
            </a:lvl2pPr>
            <a:lvl3pPr marL="1219139" indent="0">
              <a:lnSpc>
                <a:spcPts val="2667"/>
              </a:lnSpc>
              <a:spcBef>
                <a:spcPts val="107"/>
              </a:spcBef>
              <a:buFontTx/>
              <a:buNone/>
              <a:defRPr sz="2400">
                <a:solidFill>
                  <a:srgbClr val="595959"/>
                </a:solidFill>
              </a:defRPr>
            </a:lvl3pPr>
            <a:lvl4pPr marL="1828709" indent="0">
              <a:lnSpc>
                <a:spcPts val="2667"/>
              </a:lnSpc>
              <a:spcBef>
                <a:spcPts val="107"/>
              </a:spcBef>
              <a:buFontTx/>
              <a:buNone/>
              <a:defRPr sz="2400">
                <a:solidFill>
                  <a:srgbClr val="595959"/>
                </a:solidFill>
              </a:defRPr>
            </a:lvl4pPr>
            <a:lvl5pPr marL="2438278" indent="0">
              <a:lnSpc>
                <a:spcPts val="2667"/>
              </a:lnSpc>
              <a:spcBef>
                <a:spcPts val="107"/>
              </a:spcBef>
              <a:buFontTx/>
              <a:buNone/>
              <a:defRPr sz="2400">
                <a:solidFill>
                  <a:srgbClr val="595959"/>
                </a:solidFill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de-AT" dirty="0" smtClean="0"/>
              <a:t>Insert Bullet Points</a:t>
            </a:r>
            <a:endParaRPr lang="de-DE" dirty="0"/>
          </a:p>
        </p:txBody>
      </p:sp>
      <p:sp>
        <p:nvSpPr>
          <p:cNvPr id="7" name="Inhaltsplatzhalter 3"/>
          <p:cNvSpPr>
            <a:spLocks noGrp="1"/>
          </p:cNvSpPr>
          <p:nvPr>
            <p:ph sz="half" idx="16" hasCustomPrompt="1"/>
          </p:nvPr>
        </p:nvSpPr>
        <p:spPr>
          <a:xfrm>
            <a:off x="624001" y="3081601"/>
            <a:ext cx="2950038" cy="411681"/>
          </a:xfrm>
          <a:solidFill>
            <a:schemeClr val="bg1"/>
          </a:solidFill>
        </p:spPr>
        <p:txBody>
          <a:bodyPr wrap="none" tIns="32400" bIns="32400">
            <a:spAutoFit/>
          </a:bodyPr>
          <a:lstStyle>
            <a:lvl1pPr marL="0" indent="0">
              <a:lnSpc>
                <a:spcPts val="2667"/>
              </a:lnSpc>
              <a:spcBef>
                <a:spcPts val="0"/>
              </a:spcBef>
              <a:buFontTx/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609570" indent="0">
              <a:lnSpc>
                <a:spcPts val="2667"/>
              </a:lnSpc>
              <a:spcBef>
                <a:spcPts val="107"/>
              </a:spcBef>
              <a:buFontTx/>
              <a:buNone/>
              <a:defRPr sz="2400">
                <a:solidFill>
                  <a:srgbClr val="595959"/>
                </a:solidFill>
              </a:defRPr>
            </a:lvl2pPr>
            <a:lvl3pPr marL="1219139" indent="0">
              <a:lnSpc>
                <a:spcPts val="2667"/>
              </a:lnSpc>
              <a:spcBef>
                <a:spcPts val="107"/>
              </a:spcBef>
              <a:buFontTx/>
              <a:buNone/>
              <a:defRPr sz="2400">
                <a:solidFill>
                  <a:srgbClr val="595959"/>
                </a:solidFill>
              </a:defRPr>
            </a:lvl3pPr>
            <a:lvl4pPr marL="1828709" indent="0">
              <a:lnSpc>
                <a:spcPts val="2667"/>
              </a:lnSpc>
              <a:spcBef>
                <a:spcPts val="107"/>
              </a:spcBef>
              <a:buFontTx/>
              <a:buNone/>
              <a:defRPr sz="2400">
                <a:solidFill>
                  <a:srgbClr val="595959"/>
                </a:solidFill>
              </a:defRPr>
            </a:lvl4pPr>
            <a:lvl5pPr marL="2438278" indent="0">
              <a:lnSpc>
                <a:spcPts val="2667"/>
              </a:lnSpc>
              <a:spcBef>
                <a:spcPts val="107"/>
              </a:spcBef>
              <a:buFontTx/>
              <a:buNone/>
              <a:defRPr sz="2400">
                <a:solidFill>
                  <a:srgbClr val="595959"/>
                </a:solidFill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de-AT" dirty="0" smtClean="0"/>
              <a:t>Insert Bullet Points</a:t>
            </a:r>
            <a:endParaRPr lang="de-DE" dirty="0"/>
          </a:p>
        </p:txBody>
      </p:sp>
      <p:sp>
        <p:nvSpPr>
          <p:cNvPr id="8" name="Inhaltsplatzhalter 3"/>
          <p:cNvSpPr>
            <a:spLocks noGrp="1"/>
          </p:cNvSpPr>
          <p:nvPr>
            <p:ph sz="half" idx="18" hasCustomPrompt="1"/>
          </p:nvPr>
        </p:nvSpPr>
        <p:spPr>
          <a:xfrm>
            <a:off x="624001" y="4041601"/>
            <a:ext cx="2950038" cy="411681"/>
          </a:xfrm>
          <a:solidFill>
            <a:schemeClr val="bg1"/>
          </a:solidFill>
        </p:spPr>
        <p:txBody>
          <a:bodyPr wrap="none" tIns="32400" bIns="32400">
            <a:spAutoFit/>
          </a:bodyPr>
          <a:lstStyle>
            <a:lvl1pPr marL="0" indent="0">
              <a:lnSpc>
                <a:spcPts val="2667"/>
              </a:lnSpc>
              <a:spcBef>
                <a:spcPts val="107"/>
              </a:spcBef>
              <a:buFontTx/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609570" indent="0">
              <a:lnSpc>
                <a:spcPts val="2667"/>
              </a:lnSpc>
              <a:spcBef>
                <a:spcPts val="107"/>
              </a:spcBef>
              <a:buFontTx/>
              <a:buNone/>
              <a:defRPr sz="2400">
                <a:solidFill>
                  <a:srgbClr val="595959"/>
                </a:solidFill>
              </a:defRPr>
            </a:lvl2pPr>
            <a:lvl3pPr marL="1219139" indent="0">
              <a:lnSpc>
                <a:spcPts val="2667"/>
              </a:lnSpc>
              <a:spcBef>
                <a:spcPts val="107"/>
              </a:spcBef>
              <a:buFontTx/>
              <a:buNone/>
              <a:defRPr sz="2400">
                <a:solidFill>
                  <a:srgbClr val="595959"/>
                </a:solidFill>
              </a:defRPr>
            </a:lvl3pPr>
            <a:lvl4pPr marL="1828709" indent="0">
              <a:lnSpc>
                <a:spcPts val="2667"/>
              </a:lnSpc>
              <a:spcBef>
                <a:spcPts val="107"/>
              </a:spcBef>
              <a:buFontTx/>
              <a:buNone/>
              <a:defRPr sz="2400">
                <a:solidFill>
                  <a:srgbClr val="595959"/>
                </a:solidFill>
              </a:defRPr>
            </a:lvl4pPr>
            <a:lvl5pPr marL="2438278" indent="0">
              <a:lnSpc>
                <a:spcPts val="2667"/>
              </a:lnSpc>
              <a:spcBef>
                <a:spcPts val="107"/>
              </a:spcBef>
              <a:buFontTx/>
              <a:buNone/>
              <a:defRPr sz="2400">
                <a:solidFill>
                  <a:srgbClr val="595959"/>
                </a:solidFill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de-AT" dirty="0" smtClean="0"/>
              <a:t>Insert Bullet Points</a:t>
            </a:r>
            <a:endParaRPr lang="de-DE" dirty="0"/>
          </a:p>
        </p:txBody>
      </p:sp>
      <p:sp>
        <p:nvSpPr>
          <p:cNvPr id="9" name="Inhaltsplatzhalter 3"/>
          <p:cNvSpPr>
            <a:spLocks noGrp="1"/>
          </p:cNvSpPr>
          <p:nvPr>
            <p:ph sz="half" idx="19" hasCustomPrompt="1"/>
          </p:nvPr>
        </p:nvSpPr>
        <p:spPr>
          <a:xfrm>
            <a:off x="624001" y="4521601"/>
            <a:ext cx="2950038" cy="411681"/>
          </a:xfrm>
          <a:solidFill>
            <a:schemeClr val="bg1"/>
          </a:solidFill>
        </p:spPr>
        <p:txBody>
          <a:bodyPr wrap="none" tIns="32400" bIns="32400">
            <a:spAutoFit/>
          </a:bodyPr>
          <a:lstStyle>
            <a:lvl1pPr marL="0" indent="0">
              <a:lnSpc>
                <a:spcPts val="2667"/>
              </a:lnSpc>
              <a:spcBef>
                <a:spcPts val="107"/>
              </a:spcBef>
              <a:buFontTx/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609570" indent="0">
              <a:lnSpc>
                <a:spcPts val="2667"/>
              </a:lnSpc>
              <a:spcBef>
                <a:spcPts val="107"/>
              </a:spcBef>
              <a:buFontTx/>
              <a:buNone/>
              <a:defRPr sz="2400">
                <a:solidFill>
                  <a:srgbClr val="595959"/>
                </a:solidFill>
              </a:defRPr>
            </a:lvl2pPr>
            <a:lvl3pPr marL="1219139" indent="0">
              <a:lnSpc>
                <a:spcPts val="2667"/>
              </a:lnSpc>
              <a:spcBef>
                <a:spcPts val="107"/>
              </a:spcBef>
              <a:buFontTx/>
              <a:buNone/>
              <a:defRPr sz="2400">
                <a:solidFill>
                  <a:srgbClr val="595959"/>
                </a:solidFill>
              </a:defRPr>
            </a:lvl3pPr>
            <a:lvl4pPr marL="1828709" indent="0">
              <a:lnSpc>
                <a:spcPts val="2667"/>
              </a:lnSpc>
              <a:spcBef>
                <a:spcPts val="107"/>
              </a:spcBef>
              <a:buFontTx/>
              <a:buNone/>
              <a:defRPr sz="2400">
                <a:solidFill>
                  <a:srgbClr val="595959"/>
                </a:solidFill>
              </a:defRPr>
            </a:lvl4pPr>
            <a:lvl5pPr marL="2438278" indent="0">
              <a:lnSpc>
                <a:spcPts val="2667"/>
              </a:lnSpc>
              <a:spcBef>
                <a:spcPts val="107"/>
              </a:spcBef>
              <a:buFontTx/>
              <a:buNone/>
              <a:defRPr sz="2400">
                <a:solidFill>
                  <a:srgbClr val="595959"/>
                </a:solidFill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de-AT" dirty="0" smtClean="0"/>
              <a:t>Insert Bullet Points</a:t>
            </a:r>
            <a:endParaRPr lang="de-DE" dirty="0"/>
          </a:p>
        </p:txBody>
      </p:sp>
      <p:sp>
        <p:nvSpPr>
          <p:cNvPr id="10" name="Inhaltsplatzhalter 3"/>
          <p:cNvSpPr>
            <a:spLocks noGrp="1"/>
          </p:cNvSpPr>
          <p:nvPr>
            <p:ph sz="half" idx="20" hasCustomPrompt="1"/>
          </p:nvPr>
        </p:nvSpPr>
        <p:spPr>
          <a:xfrm>
            <a:off x="624001" y="5006401"/>
            <a:ext cx="2950038" cy="411681"/>
          </a:xfrm>
          <a:solidFill>
            <a:schemeClr val="bg1"/>
          </a:solidFill>
        </p:spPr>
        <p:txBody>
          <a:bodyPr wrap="none" tIns="32400" bIns="32400">
            <a:spAutoFit/>
          </a:bodyPr>
          <a:lstStyle>
            <a:lvl1pPr marL="0" indent="0">
              <a:lnSpc>
                <a:spcPts val="2667"/>
              </a:lnSpc>
              <a:spcBef>
                <a:spcPts val="107"/>
              </a:spcBef>
              <a:buFontTx/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609570" indent="0">
              <a:lnSpc>
                <a:spcPts val="2667"/>
              </a:lnSpc>
              <a:spcBef>
                <a:spcPts val="107"/>
              </a:spcBef>
              <a:buFontTx/>
              <a:buNone/>
              <a:defRPr sz="2400">
                <a:solidFill>
                  <a:srgbClr val="595959"/>
                </a:solidFill>
              </a:defRPr>
            </a:lvl2pPr>
            <a:lvl3pPr marL="1219139" indent="0">
              <a:lnSpc>
                <a:spcPts val="2667"/>
              </a:lnSpc>
              <a:spcBef>
                <a:spcPts val="107"/>
              </a:spcBef>
              <a:buFontTx/>
              <a:buNone/>
              <a:defRPr sz="2400">
                <a:solidFill>
                  <a:srgbClr val="595959"/>
                </a:solidFill>
              </a:defRPr>
            </a:lvl3pPr>
            <a:lvl4pPr marL="1828709" indent="0">
              <a:lnSpc>
                <a:spcPts val="2667"/>
              </a:lnSpc>
              <a:spcBef>
                <a:spcPts val="107"/>
              </a:spcBef>
              <a:buFontTx/>
              <a:buNone/>
              <a:defRPr sz="2400">
                <a:solidFill>
                  <a:srgbClr val="595959"/>
                </a:solidFill>
              </a:defRPr>
            </a:lvl4pPr>
            <a:lvl5pPr marL="2438278" indent="0">
              <a:lnSpc>
                <a:spcPts val="2667"/>
              </a:lnSpc>
              <a:spcBef>
                <a:spcPts val="107"/>
              </a:spcBef>
              <a:buFontTx/>
              <a:buNone/>
              <a:defRPr sz="2400">
                <a:solidFill>
                  <a:srgbClr val="595959"/>
                </a:solidFill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de-AT" dirty="0" smtClean="0"/>
              <a:t>Insert Bullet Points</a:t>
            </a:r>
            <a:endParaRPr lang="de-DE" dirty="0"/>
          </a:p>
        </p:txBody>
      </p:sp>
      <p:sp>
        <p:nvSpPr>
          <p:cNvPr id="11" name="Inhaltsplatzhalter 3"/>
          <p:cNvSpPr>
            <a:spLocks noGrp="1"/>
          </p:cNvSpPr>
          <p:nvPr>
            <p:ph sz="half" idx="25" hasCustomPrompt="1"/>
          </p:nvPr>
        </p:nvSpPr>
        <p:spPr>
          <a:xfrm>
            <a:off x="624001" y="3556801"/>
            <a:ext cx="2950038" cy="411681"/>
          </a:xfrm>
          <a:solidFill>
            <a:schemeClr val="bg1"/>
          </a:solidFill>
        </p:spPr>
        <p:txBody>
          <a:bodyPr wrap="none" tIns="32400" bIns="32400">
            <a:spAutoFit/>
          </a:bodyPr>
          <a:lstStyle>
            <a:lvl1pPr marL="0" indent="0">
              <a:lnSpc>
                <a:spcPts val="2667"/>
              </a:lnSpc>
              <a:spcBef>
                <a:spcPts val="107"/>
              </a:spcBef>
              <a:buFontTx/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609570" indent="0">
              <a:lnSpc>
                <a:spcPts val="2667"/>
              </a:lnSpc>
              <a:spcBef>
                <a:spcPts val="107"/>
              </a:spcBef>
              <a:buFontTx/>
              <a:buNone/>
              <a:defRPr sz="2400">
                <a:solidFill>
                  <a:srgbClr val="595959"/>
                </a:solidFill>
              </a:defRPr>
            </a:lvl2pPr>
            <a:lvl3pPr marL="1219139" indent="0">
              <a:lnSpc>
                <a:spcPts val="2667"/>
              </a:lnSpc>
              <a:spcBef>
                <a:spcPts val="107"/>
              </a:spcBef>
              <a:buFontTx/>
              <a:buNone/>
              <a:defRPr sz="2400">
                <a:solidFill>
                  <a:srgbClr val="595959"/>
                </a:solidFill>
              </a:defRPr>
            </a:lvl3pPr>
            <a:lvl4pPr marL="1828709" indent="0">
              <a:lnSpc>
                <a:spcPts val="2667"/>
              </a:lnSpc>
              <a:spcBef>
                <a:spcPts val="107"/>
              </a:spcBef>
              <a:buFontTx/>
              <a:buNone/>
              <a:defRPr sz="2400">
                <a:solidFill>
                  <a:srgbClr val="595959"/>
                </a:solidFill>
              </a:defRPr>
            </a:lvl4pPr>
            <a:lvl5pPr marL="2438278" indent="0">
              <a:lnSpc>
                <a:spcPts val="2667"/>
              </a:lnSpc>
              <a:spcBef>
                <a:spcPts val="107"/>
              </a:spcBef>
              <a:buFontTx/>
              <a:buNone/>
              <a:defRPr sz="2400">
                <a:solidFill>
                  <a:srgbClr val="595959"/>
                </a:solidFill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de-AT" dirty="0" smtClean="0"/>
              <a:t>Insert Bullet Points</a:t>
            </a:r>
            <a:endParaRPr lang="de-DE" dirty="0"/>
          </a:p>
        </p:txBody>
      </p:sp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630000" y="349200"/>
            <a:ext cx="9148800" cy="672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Edit master title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17381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30000" y="347719"/>
            <a:ext cx="9119529" cy="6720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noProof="0" smtClean="0"/>
              <a:t>Confidential</a:t>
            </a:r>
            <a:endParaRPr lang="en-US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9089" y="1531200"/>
            <a:ext cx="10915200" cy="488653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US" noProof="0" dirty="0"/>
          </a:p>
        </p:txBody>
      </p:sp>
      <p:pic>
        <p:nvPicPr>
          <p:cNvPr id="5" name="AVL_Logo_Master"/>
          <p:cNvPicPr>
            <a:picLocks noChangeAspect="1"/>
          </p:cNvPicPr>
          <p:nvPr userDrawn="1"/>
        </p:nvPicPr>
        <p:blipFill>
          <a:blip r:embed="rId25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755077" y="-2"/>
            <a:ext cx="2448000" cy="1871267"/>
          </a:xfrm>
          <a:prstGeom prst="rect">
            <a:avLst/>
          </a:prstGeom>
        </p:spPr>
      </p:pic>
      <p:sp>
        <p:nvSpPr>
          <p:cNvPr id="10" name="Rechteck 9"/>
          <p:cNvSpPr/>
          <p:nvPr userDrawn="1"/>
        </p:nvSpPr>
        <p:spPr>
          <a:xfrm>
            <a:off x="0" y="6634557"/>
            <a:ext cx="12192000" cy="240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120000" bIns="0" rtlCol="0" anchor="ctr"/>
          <a:lstStyle/>
          <a:p>
            <a:pPr algn="l"/>
            <a:endParaRPr lang="de-DE" sz="2400" dirty="0">
              <a:solidFill>
                <a:srgbClr val="005A99"/>
              </a:solidFill>
            </a:endParaRPr>
          </a:p>
        </p:txBody>
      </p:sp>
      <p:sp>
        <p:nvSpPr>
          <p:cNvPr id="12" name="footer_ProjectInfo"/>
          <p:cNvSpPr txBox="1"/>
          <p:nvPr/>
        </p:nvSpPr>
        <p:spPr>
          <a:xfrm>
            <a:off x="3023659" y="6672109"/>
            <a:ext cx="8557088" cy="16606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/>
            <a:r>
              <a:rPr lang="de-DE" sz="800" noProof="0" dirty="0" smtClean="0">
                <a:solidFill>
                  <a:schemeClr val="bg1">
                    <a:lumMod val="6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|   | 12 September 2016 |</a:t>
            </a:r>
            <a:endParaRPr lang="en-US" sz="800" noProof="0" dirty="0">
              <a:solidFill>
                <a:schemeClr val="bg1">
                  <a:lumMod val="6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11688000" y="6675968"/>
            <a:ext cx="358792" cy="15388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/>
            <a:fld id="{B7DA17FB-770B-4FAC-8A02-774041342579}" type="slidenum">
              <a:rPr lang="en-US" sz="800" kern="1200" noProof="0" smtClean="0">
                <a:solidFill>
                  <a:schemeClr val="bg1">
                    <a:lumMod val="6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‹#›</a:t>
            </a:fld>
            <a:endParaRPr lang="en-US" sz="800" kern="1200" noProof="0" dirty="0">
              <a:solidFill>
                <a:schemeClr val="bg1">
                  <a:lumMod val="6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footer_SecurityLevel"/>
          <p:cNvSpPr/>
          <p:nvPr userDrawn="1"/>
        </p:nvSpPr>
        <p:spPr bwMode="auto">
          <a:xfrm>
            <a:off x="623659" y="6669029"/>
            <a:ext cx="2400000" cy="169143"/>
          </a:xfrm>
          <a:prstGeom prst="roundRect">
            <a:avLst/>
          </a:prstGeom>
          <a:noFill/>
          <a:ln w="6350" cap="flat" cmpd="sng" algn="ctr">
            <a:noFill/>
            <a:prstDash val="sysDash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prstMaterial="softEdge"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1219170" rtl="0" eaLnBrk="0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1" i="0" u="none" strike="noStrike" cap="none" normalizeH="0" baseline="0" noProof="0" dirty="0" smtClean="0">
                <a:ln>
                  <a:noFill/>
                </a:ln>
                <a:solidFill>
                  <a:srgbClr val="85858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123595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83" r:id="rId2"/>
    <p:sldLayoutId id="2147483660" r:id="rId3"/>
    <p:sldLayoutId id="2147483650" r:id="rId4"/>
    <p:sldLayoutId id="2147483654" r:id="rId5"/>
    <p:sldLayoutId id="2147483661" r:id="rId6"/>
    <p:sldLayoutId id="2147483652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  <p:sldLayoutId id="2147483674" r:id="rId15"/>
    <p:sldLayoutId id="2147483675" r:id="rId16"/>
    <p:sldLayoutId id="2147483676" r:id="rId17"/>
    <p:sldLayoutId id="2147483677" r:id="rId18"/>
    <p:sldLayoutId id="2147483678" r:id="rId19"/>
    <p:sldLayoutId id="2147483679" r:id="rId20"/>
    <p:sldLayoutId id="2147483684" r:id="rId21"/>
    <p:sldLayoutId id="2147483685" r:id="rId22"/>
    <p:sldLayoutId id="2147483680" r:id="rId23"/>
  </p:sldLayoutIdLst>
  <p:timing>
    <p:tnLst>
      <p:par>
        <p:cTn id="1" dur="indefinite" restart="never" nodeType="tmRoot"/>
      </p:par>
    </p:tnLst>
  </p:timing>
  <p:txStyles>
    <p:titleStyle>
      <a:lvl1pPr algn="l" defTabSz="1219170" rtl="0" eaLnBrk="1" latinLnBrk="0" hangingPunct="1">
        <a:lnSpc>
          <a:spcPct val="95000"/>
        </a:lnSpc>
        <a:spcBef>
          <a:spcPct val="0"/>
        </a:spcBef>
        <a:buNone/>
        <a:defRPr sz="2667" b="1" kern="1200" cap="all" baseline="0">
          <a:solidFill>
            <a:srgbClr val="005A99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121917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Wingdings" panose="05000000000000000000" pitchFamily="2" charset="2"/>
        <a:buNone/>
        <a:defRPr sz="1867" kern="1200" baseline="0">
          <a:solidFill>
            <a:srgbClr val="005A99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482588" indent="-241294" algn="l" defTabSz="1219170" rtl="0" eaLnBrk="1" latinLnBrk="0" hangingPunct="1">
        <a:spcBef>
          <a:spcPts val="0"/>
        </a:spcBef>
        <a:spcAft>
          <a:spcPts val="800"/>
        </a:spcAft>
        <a:buClr>
          <a:srgbClr val="999999"/>
        </a:buClr>
        <a:buFont typeface="Wingdings" pitchFamily="2" charset="2"/>
        <a:buChar char="§"/>
        <a:defRPr sz="1867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950360" indent="-226478" algn="l" defTabSz="1219170" rtl="0" eaLnBrk="1" latinLnBrk="0" hangingPunct="1">
        <a:spcBef>
          <a:spcPts val="0"/>
        </a:spcBef>
        <a:spcAft>
          <a:spcPts val="800"/>
        </a:spcAft>
        <a:buClr>
          <a:srgbClr val="999999"/>
        </a:buClr>
        <a:buFont typeface="Wingdings" pitchFamily="2" charset="2"/>
        <a:buChar char="§"/>
        <a:defRPr sz="1867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430831" indent="-239178" algn="l" defTabSz="1219170" rtl="0" eaLnBrk="1" latinLnBrk="0" hangingPunct="1">
        <a:spcBef>
          <a:spcPts val="0"/>
        </a:spcBef>
        <a:spcAft>
          <a:spcPts val="800"/>
        </a:spcAft>
        <a:buClr>
          <a:srgbClr val="999999"/>
        </a:buClr>
        <a:buFont typeface="Wingdings" pitchFamily="2" charset="2"/>
        <a:buChar char="§"/>
        <a:defRPr sz="1867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1672125" indent="-241294" algn="l" defTabSz="1219170" rtl="0" eaLnBrk="1" latinLnBrk="0" hangingPunct="1">
        <a:spcBef>
          <a:spcPts val="0"/>
        </a:spcBef>
        <a:spcAft>
          <a:spcPts val="800"/>
        </a:spcAft>
        <a:buClr>
          <a:srgbClr val="999999"/>
        </a:buClr>
        <a:buFont typeface="Wingdings" pitchFamily="2" charset="2"/>
        <a:buChar char="§"/>
        <a:tabLst/>
        <a:defRPr sz="1867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30000" y="4772903"/>
            <a:ext cx="7394880" cy="450380"/>
          </a:xfrm>
        </p:spPr>
        <p:txBody>
          <a:bodyPr/>
          <a:lstStyle/>
          <a:p>
            <a:r>
              <a:rPr lang="en-US" dirty="0" smtClean="0"/>
              <a:t>PMP CPC Round ROBIN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Additional evaluations at AVL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275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29089" y="1844824"/>
            <a:ext cx="10915200" cy="457290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Care is required in dealing with multiple charge fractions especially when an electrometer is employed as a reference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Importance of traceable calibration of reference instrumentation: DMAs &amp; Electrometers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Organic liquid particles show distinctly higher counting efficiency, and there is a clear strong chemistry effect </a:t>
            </a:r>
            <a:r>
              <a:rPr lang="en-US" dirty="0" smtClean="0">
                <a:sym typeface="Wingdings" panose="05000000000000000000" pitchFamily="2" charset="2"/>
              </a:rPr>
              <a:t> Chemical composition needs to be defined in conjunction with the type of working fluid employed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CONclusion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60269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73687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Charging efficiencies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Effect of calibration material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Instrumentation effects (DMA, electrometers)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10 nm calibrations with </a:t>
            </a:r>
            <a:r>
              <a:rPr lang="en-US" sz="2400" dirty="0" err="1" smtClean="0"/>
              <a:t>miniCAST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7021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1344" y="4293096"/>
            <a:ext cx="11809312" cy="212463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ym typeface="Wingdings" panose="05000000000000000000" pitchFamily="2" charset="2"/>
              </a:rPr>
              <a:t>Electrospray (Emery Oil / </a:t>
            </a:r>
            <a:r>
              <a:rPr lang="en-US" sz="2000" dirty="0" err="1" smtClean="0">
                <a:sym typeface="Wingdings" panose="05000000000000000000" pitchFamily="2" charset="2"/>
              </a:rPr>
              <a:t>Dioctyl</a:t>
            </a:r>
            <a:r>
              <a:rPr lang="en-US" sz="2000" dirty="0" smtClean="0">
                <a:sym typeface="Wingdings" panose="05000000000000000000" pitchFamily="2" charset="2"/>
              </a:rPr>
              <a:t> </a:t>
            </a:r>
            <a:r>
              <a:rPr lang="en-US" sz="2000" dirty="0" err="1" smtClean="0">
                <a:sym typeface="Wingdings" panose="05000000000000000000" pitchFamily="2" charset="2"/>
              </a:rPr>
              <a:t>Sebacate</a:t>
            </a:r>
            <a:r>
              <a:rPr lang="en-US" sz="2000" dirty="0" smtClean="0">
                <a:sym typeface="Wingdings" panose="05000000000000000000" pitchFamily="2" charset="2"/>
              </a:rPr>
              <a:t>), RR APG, </a:t>
            </a:r>
            <a:r>
              <a:rPr lang="en-US" sz="2000" dirty="0" err="1" smtClean="0">
                <a:sym typeface="Wingdings" panose="05000000000000000000" pitchFamily="2" charset="2"/>
              </a:rPr>
              <a:t>miniCAST</a:t>
            </a:r>
            <a:r>
              <a:rPr lang="en-US" sz="2000" dirty="0" smtClean="0">
                <a:sym typeface="Wingdings" panose="05000000000000000000" pitchFamily="2" charset="2"/>
              </a:rPr>
              <a:t> (evaporating tube or catalytic stripper), PALAS DNP3000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000" dirty="0"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ym typeface="Wingdings" panose="05000000000000000000" pitchFamily="2" charset="2"/>
              </a:rPr>
              <a:t>Tandem DMA  Charging efficiencies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Two different types of electrometers were also available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Calibration setup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360" y="1268760"/>
            <a:ext cx="11339543" cy="2560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6293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1344" y="2041433"/>
            <a:ext cx="6768752" cy="340379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The tandem DMA setup allows for the quantification of double to single charge fractions</a:t>
            </a:r>
          </a:p>
          <a:p>
            <a:pPr marL="825488" lvl="1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Charging efficiencies differ for soot/graphite and oil droplets</a:t>
            </a:r>
          </a:p>
          <a:p>
            <a:pPr marL="825488" lvl="1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ISO15900 recommendation was found to lie in between</a:t>
            </a:r>
          </a:p>
          <a:p>
            <a:pPr marL="825488" lvl="1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Soft X-ray neutralizers yield systematically higher fractions of multiply charges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Charging efficiencies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53" r="1289"/>
          <a:stretch/>
        </p:blipFill>
        <p:spPr>
          <a:xfrm>
            <a:off x="7464152" y="3501008"/>
            <a:ext cx="4714925" cy="313547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02" r="1289"/>
          <a:stretch/>
        </p:blipFill>
        <p:spPr>
          <a:xfrm>
            <a:off x="7421337" y="274083"/>
            <a:ext cx="4714925" cy="322692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313473" y="2708920"/>
            <a:ext cx="5844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30000" dirty="0" smtClean="0">
                <a:ea typeface="Verdana" panose="020B0604030504040204" pitchFamily="34" charset="0"/>
                <a:cs typeface="Verdana" panose="020B0604030504040204" pitchFamily="34" charset="0"/>
              </a:rPr>
              <a:t>85</a:t>
            </a:r>
            <a:r>
              <a:rPr lang="en-US" sz="1400" dirty="0" smtClean="0">
                <a:ea typeface="Verdana" panose="020B0604030504040204" pitchFamily="34" charset="0"/>
                <a:cs typeface="Verdana" panose="020B0604030504040204" pitchFamily="34" charset="0"/>
              </a:rPr>
              <a:t>Kr</a:t>
            </a:r>
            <a:endParaRPr lang="en-US" sz="1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281991" y="5935845"/>
            <a:ext cx="5844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ea typeface="Verdana" panose="020B0604030504040204" pitchFamily="34" charset="0"/>
                <a:cs typeface="Verdana" panose="020B0604030504040204" pitchFamily="34" charset="0"/>
              </a:rPr>
              <a:t>Soot</a:t>
            </a:r>
            <a:endParaRPr lang="en-US" sz="1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76019" y="6215581"/>
            <a:ext cx="43924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ea typeface="Verdana" panose="020B0604030504040204" pitchFamily="34" charset="0"/>
                <a:cs typeface="Verdana" panose="020B0604030504040204" pitchFamily="34" charset="0"/>
              </a:rPr>
              <a:t>Mamakos, Aerosol Science &amp; Technology 50:363-372</a:t>
            </a:r>
            <a:endParaRPr lang="en-US" sz="1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884215" y="1733656"/>
            <a:ext cx="10137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ea typeface="Verdana" panose="020B0604030504040204" pitchFamily="34" charset="0"/>
                <a:cs typeface="Verdana" panose="020B0604030504040204" pitchFamily="34" charset="0"/>
              </a:rPr>
              <a:t>ISO15900</a:t>
            </a:r>
            <a:endParaRPr lang="en-US" sz="1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11136560" y="1236568"/>
            <a:ext cx="254522" cy="49708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25821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29089" y="2060848"/>
            <a:ext cx="5826951" cy="435688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Default settings of RR APG led to rather high double charge fractions above 60 nm (&gt;10% of ISO15900 requirement) for calibrations against electrometer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The use of default charging efficiencies was calculated to result in ~ 2% underestimation at sizes above 60 nm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Charging Efficiencies Effect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240016" y="5949280"/>
            <a:ext cx="730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aseline="30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85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Kr</a:t>
            </a:r>
            <a:endParaRPr lang="en-US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1" r="610"/>
          <a:stretch/>
        </p:blipFill>
        <p:spPr>
          <a:xfrm>
            <a:off x="7120307" y="116632"/>
            <a:ext cx="5071693" cy="6525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2995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368" y="1988840"/>
            <a:ext cx="5898959" cy="365230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Response for soot and graphite particles distinctly different than for emery oil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Efficiency for </a:t>
            </a:r>
            <a:r>
              <a:rPr lang="en-US" sz="2000" dirty="0" err="1" smtClean="0"/>
              <a:t>dioctyl</a:t>
            </a:r>
            <a:r>
              <a:rPr lang="en-US" sz="2000" dirty="0" smtClean="0"/>
              <a:t> </a:t>
            </a:r>
            <a:r>
              <a:rPr lang="en-US" sz="2000" dirty="0" err="1" smtClean="0"/>
              <a:t>sebacate</a:t>
            </a:r>
            <a:r>
              <a:rPr lang="en-US" sz="2000" dirty="0" smtClean="0"/>
              <a:t> much higher </a:t>
            </a:r>
            <a:r>
              <a:rPr lang="en-US" sz="2000" dirty="0" smtClean="0">
                <a:sym typeface="Wingdings" panose="05000000000000000000" pitchFamily="2" charset="2"/>
              </a:rPr>
              <a:t>than any activation theory suggests  Chemical effect</a:t>
            </a: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Calibration material effect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68" r="2656"/>
          <a:stretch/>
        </p:blipFill>
        <p:spPr>
          <a:xfrm>
            <a:off x="6960096" y="1051644"/>
            <a:ext cx="5181946" cy="5333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0008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79377" y="1916831"/>
            <a:ext cx="5040560" cy="403244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Repetition of emery oil tests with different DMA/classifier yielded systematic differences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Effect is more prominent at 23 nm, where the counting efficiency curve is steep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Instrumentation Effects - DMA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6042" r="236"/>
          <a:stretch/>
        </p:blipFill>
        <p:spPr>
          <a:xfrm>
            <a:off x="6312024" y="1196752"/>
            <a:ext cx="5485600" cy="5386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991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79377" y="1916831"/>
            <a:ext cx="5040560" cy="403244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We received a different type of electrometer during the campaign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A systematic difference of 8% was observed, which was rather independent of size even if flows were properly controlled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Instrumentation Effects - Electrometer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42" r="4725"/>
          <a:stretch/>
        </p:blipFill>
        <p:spPr>
          <a:xfrm>
            <a:off x="6600056" y="1167587"/>
            <a:ext cx="5455122" cy="5386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8815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29089" y="4076862"/>
            <a:ext cx="10915200" cy="234087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Setup:</a:t>
            </a:r>
          </a:p>
          <a:p>
            <a:pPr marL="825488" lvl="1" indent="-342900">
              <a:buFont typeface="Arial" panose="020B0604020202020204" pitchFamily="34" charset="0"/>
              <a:buChar char="•"/>
            </a:pPr>
            <a:r>
              <a:rPr lang="en-US" dirty="0" err="1" smtClean="0"/>
              <a:t>miniCAST</a:t>
            </a:r>
            <a:r>
              <a:rPr lang="en-US" dirty="0" smtClean="0"/>
              <a:t> burner settings to produced size distribution peaking below 10 nm</a:t>
            </a:r>
          </a:p>
          <a:p>
            <a:pPr marL="825488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Thermal treatment with Catalytic Stripper to avoid additional dilution</a:t>
            </a:r>
          </a:p>
          <a:p>
            <a:pPr marL="825488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Concentrations at 10 nm registered by the electrometer were ~15000 #/</a:t>
            </a:r>
            <a:r>
              <a:rPr lang="en-US" dirty="0" smtClean="0"/>
              <a:t>cm</a:t>
            </a:r>
            <a:r>
              <a:rPr lang="en-US" baseline="30000" dirty="0" smtClean="0"/>
              <a:t>3</a:t>
            </a:r>
          </a:p>
          <a:p>
            <a:pPr marL="825488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Not optimal settings due to setup (i.e. use of long DMA) and time limitations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 nm measurements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440" y="1268760"/>
            <a:ext cx="9876375" cy="2560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128794"/>
      </p:ext>
    </p:extLst>
  </p:cSld>
  <p:clrMapOvr>
    <a:masterClrMapping/>
  </p:clrMapOvr>
</p:sld>
</file>

<file path=ppt/theme/theme1.xml><?xml version="1.0" encoding="utf-8"?>
<a:theme xmlns:a="http://schemas.openxmlformats.org/drawingml/2006/main" name="AVL_DA_v1.0_en">
  <a:themeElements>
    <a:clrScheme name="AVL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6F6F6F"/>
      </a:accent1>
      <a:accent2>
        <a:srgbClr val="F7A600"/>
      </a:accent2>
      <a:accent3>
        <a:srgbClr val="38A78D"/>
      </a:accent3>
      <a:accent4>
        <a:srgbClr val="B6B948"/>
      </a:accent4>
      <a:accent5>
        <a:srgbClr val="4BACC6"/>
      </a:accent5>
      <a:accent6>
        <a:srgbClr val="7162A9"/>
      </a:accent6>
      <a:hlink>
        <a:srgbClr val="0000FF"/>
      </a:hlink>
      <a:folHlink>
        <a:srgbClr val="800080"/>
      </a:folHlink>
    </a:clrScheme>
    <a:fontScheme name="Essenz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5A99"/>
        </a:solidFill>
        <a:ln>
          <a:solidFill>
            <a:srgbClr val="005A99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sz="18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1" id="{8522C50B-C83B-4DDD-BF28-486C4C702A04}" vid="{F9B63AD3-6A6F-4BF8-91C1-A3E3329DF0BA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377</Words>
  <Application>Microsoft Office PowerPoint</Application>
  <PresentationFormat>Widescreen</PresentationFormat>
  <Paragraphs>60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Verdana</vt:lpstr>
      <vt:lpstr>Wingdings</vt:lpstr>
      <vt:lpstr>AVL_DA_v1.0_en</vt:lpstr>
      <vt:lpstr>PMP CPC Round ROBIN</vt:lpstr>
      <vt:lpstr>CONTENT</vt:lpstr>
      <vt:lpstr>Calibration setup</vt:lpstr>
      <vt:lpstr>Charging efficiencies</vt:lpstr>
      <vt:lpstr>Charging Efficiencies Effect</vt:lpstr>
      <vt:lpstr>Calibration material effect</vt:lpstr>
      <vt:lpstr>Instrumentation Effects - DMA</vt:lpstr>
      <vt:lpstr>Instrumentation Effects - Electrometer</vt:lpstr>
      <vt:lpstr>10 nm measurements</vt:lpstr>
      <vt:lpstr>CONclusion</vt:lpstr>
      <vt:lpstr>PowerPoint Presentation</vt:lpstr>
    </vt:vector>
  </TitlesOfParts>
  <Manager/>
  <Company>AVL List GmbH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Mamakos, Athanasios AVL/AT</dc:creator>
  <cp:lastModifiedBy>Mamakos, Athanasios AVL/AT</cp:lastModifiedBy>
  <cp:revision>68</cp:revision>
  <cp:lastPrinted>2014-06-13T14:19:22Z</cp:lastPrinted>
  <dcterms:created xsi:type="dcterms:W3CDTF">2016-10-07T11:18:44Z</dcterms:created>
  <dcterms:modified xsi:type="dcterms:W3CDTF">2016-10-11T19:17:20Z</dcterms:modified>
  <cp:version>2.0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VL_Report_ID">
    <vt:lpwstr>""</vt:lpwstr>
  </property>
  <property fmtid="{D5CDD505-2E9C-101B-9397-08002B2CF9AE}" pid="3" name="AVL_Subtitle">
    <vt:lpwstr>""</vt:lpwstr>
  </property>
  <property fmtid="{D5CDD505-2E9C-101B-9397-08002B2CF9AE}" pid="4" name="AVL_Distribution_1">
    <vt:lpwstr>""</vt:lpwstr>
  </property>
  <property fmtid="{D5CDD505-2E9C-101B-9397-08002B2CF9AE}" pid="5" name="AVL_Distribution_2">
    <vt:lpwstr>""</vt:lpwstr>
  </property>
  <property fmtid="{D5CDD505-2E9C-101B-9397-08002B2CF9AE}" pid="6" name="AVL_Distribution_3">
    <vt:lpwstr>""</vt:lpwstr>
  </property>
  <property fmtid="{D5CDD505-2E9C-101B-9397-08002B2CF9AE}" pid="7" name="AVL_Author1">
    <vt:lpwstr/>
  </property>
  <property fmtid="{D5CDD505-2E9C-101B-9397-08002B2CF9AE}" pid="8" name="AVL_Author2">
    <vt:lpwstr/>
  </property>
  <property fmtid="{D5CDD505-2E9C-101B-9397-08002B2CF9AE}" pid="9" name="AVL_Author3">
    <vt:lpwstr/>
  </property>
  <property fmtid="{D5CDD505-2E9C-101B-9397-08002B2CF9AE}" pid="10" name="AVL_Department">
    <vt:lpwstr/>
  </property>
  <property fmtid="{D5CDD505-2E9C-101B-9397-08002B2CF9AE}" pid="11" name="AVL_Co_Author_1">
    <vt:lpwstr/>
  </property>
  <property fmtid="{D5CDD505-2E9C-101B-9397-08002B2CF9AE}" pid="12" name="AVL_Co_Author_2">
    <vt:lpwstr/>
  </property>
  <property fmtid="{D5CDD505-2E9C-101B-9397-08002B2CF9AE}" pid="13" name="AVL_Co_Author_3">
    <vt:lpwstr/>
  </property>
  <property fmtid="{D5CDD505-2E9C-101B-9397-08002B2CF9AE}" pid="14" name="AVL_Approved_by">
    <vt:lpwstr/>
  </property>
  <property fmtid="{D5CDD505-2E9C-101B-9397-08002B2CF9AE}" pid="15" name="AVL_CompanyCountry">
    <vt:lpwstr>Austria</vt:lpwstr>
  </property>
  <property fmtid="{D5CDD505-2E9C-101B-9397-08002B2CF9AE}" pid="16" name="AVL_LogoFileName">
    <vt:lpwstr>AVL Standard</vt:lpwstr>
  </property>
  <property fmtid="{D5CDD505-2E9C-101B-9397-08002B2CF9AE}" pid="17" name="AVL_Release_Date">
    <vt:lpwstr>21.09.2015</vt:lpwstr>
  </property>
  <property fmtid="{D5CDD505-2E9C-101B-9397-08002B2CF9AE}" pid="18" name="AVL_Security_Level">
    <vt:lpwstr>Confidential</vt:lpwstr>
  </property>
  <property fmtid="{D5CDD505-2E9C-101B-9397-08002B2CF9AE}" pid="19" name="AVL_Customer">
    <vt:lpwstr/>
  </property>
  <property fmtid="{D5CDD505-2E9C-101B-9397-08002B2CF9AE}" pid="20" name="AVL_Proj_ID">
    <vt:lpwstr/>
  </property>
  <property fmtid="{D5CDD505-2E9C-101B-9397-08002B2CF9AE}" pid="21" name="AVL_Task_ID">
    <vt:lpwstr/>
  </property>
  <property fmtid="{D5CDD505-2E9C-101B-9397-08002B2CF9AE}" pid="22" name="AVL_Model_ID">
    <vt:lpwstr/>
  </property>
</Properties>
</file>