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0"/>
  </p:notesMasterIdLst>
  <p:sldIdLst>
    <p:sldId id="256" r:id="rId2"/>
    <p:sldId id="294" r:id="rId3"/>
    <p:sldId id="284" r:id="rId4"/>
    <p:sldId id="291" r:id="rId5"/>
    <p:sldId id="292" r:id="rId6"/>
    <p:sldId id="293" r:id="rId7"/>
    <p:sldId id="285" r:id="rId8"/>
    <p:sldId id="287" r:id="rId9"/>
  </p:sldIdLst>
  <p:sldSz cx="9144000" cy="6858000" type="screen4x3"/>
  <p:notesSz cx="6738938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80" d="100"/>
          <a:sy n="80" d="100"/>
        </p:scale>
        <p:origin x="-143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7172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324DB-82CF-4A99-93A1-97318DDE2051}" type="datetimeFigureOut">
              <a:rPr kumimoji="1" lang="ja-JP" altLang="en-US" smtClean="0"/>
              <a:t>2016/10/25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4" y="4688007"/>
            <a:ext cx="5391150" cy="4441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7172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E92C2-FE68-4557-965C-556BB6C4EB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094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E92C2-FE68-4557-965C-556BB6C4EB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28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46AAE-E62E-4615-B6FD-23EFF162837F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496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731C-CFA5-4AE8-B1EA-B87E8A14DF44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88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1A73-6C3A-444A-8827-1A10F032311F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657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2119-C271-44F5-9D5E-A576701CEBA5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977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FFDDB-8FB2-4C49-A6E7-DC318DBBC169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4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EEF0A-E870-4B0A-9F91-D0CB075B1967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42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573C1-B549-41E3-B7A6-734780ABE747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2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BBAD-2A1F-4B46-993D-4B8C70860F06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90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0A558-D9AA-4E93-B8C0-3FAB12457AEB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65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EC1B-E2AC-4129-943E-B9AC20FC19C8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16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A303F-813C-44AB-A188-3EEB54391537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71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446FD-D62F-4F2E-8C6A-9DABF211BB28}" type="datetime1">
              <a:rPr kumimoji="1" lang="ja-JP" altLang="fr-FR" smtClean="0"/>
              <a:t>2016/10/25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34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5364088" y="11663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Informal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document </a:t>
            </a:r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GRE-76-18</a:t>
            </a:r>
            <a:endParaRPr lang="en-US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(76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GRE, 24-28 October 2016, agenda item 7(c)) </a:t>
            </a:r>
          </a:p>
        </p:txBody>
      </p:sp>
      <p:sp>
        <p:nvSpPr>
          <p:cNvPr id="10" name="ZoneTexte 3"/>
          <p:cNvSpPr txBox="1"/>
          <p:nvPr/>
        </p:nvSpPr>
        <p:spPr>
          <a:xfrm>
            <a:off x="251520" y="17934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Submitted by TF EMC</a:t>
            </a:r>
          </a:p>
        </p:txBody>
      </p:sp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96944" cy="4464496"/>
          </a:xfrm>
        </p:spPr>
        <p:txBody>
          <a:bodyPr/>
          <a:lstStyle/>
          <a:p>
            <a:r>
              <a:rPr lang="en-GB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Force </a:t>
            </a:r>
            <a:br>
              <a:rPr lang="en-GB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Electro-magnetic Compatibility </a:t>
            </a:r>
            <a:br>
              <a:rPr lang="en-GB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(TF EMC)</a:t>
            </a:r>
            <a:r>
              <a:rPr lang="en-GB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report</a:t>
            </a:r>
            <a: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TF to GRE-76</a:t>
            </a:r>
            <a:br>
              <a:rPr lang="en-GB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Tuesday</a:t>
            </a:r>
            <a:r>
              <a:rPr lang="en-GB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en-GB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October 2016</a:t>
            </a: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97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1412776"/>
            <a:ext cx="8667750" cy="49685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TF EMC had its 3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meeting on Monday, 24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October 2016.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Document available on the UNECE TF workspace.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TF EMC will report on: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development of R10.05 (proposals from China and further modifications)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Drafting roadmap for the new supplement to R10.05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Clarifications of Transitional Provisions of R10.05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development of R10 based on OICA ideas</a:t>
            </a: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179512" y="188640"/>
            <a:ext cx="864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EMC Status Report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86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1412776"/>
            <a:ext cx="8667750" cy="49685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TF EMC has reviewed the proposals from China (GRE/2015/35) and have sent comments to the Chinese delegate.</a:t>
            </a: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China answered back to TF EMC with positive comments and agreed changes.</a:t>
            </a: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TF EMC 3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meeting: Spain raised one question on one remaining technical item which has to be discussed within OICA.</a:t>
            </a: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other modifications were agreed and included in the next draft Supplement of R10.05.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179512" y="188640"/>
            <a:ext cx="864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EMC Status Report – R10.05 Current Development</a:t>
            </a:r>
          </a:p>
          <a:p>
            <a:pPr algn="l"/>
            <a:r>
              <a:rPr lang="en-GB" sz="22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(Proposals from China)</a:t>
            </a:r>
            <a:endParaRPr lang="en-GB" sz="2200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1213444"/>
            <a:ext cx="8667750" cy="34355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Focus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the work on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version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R10: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orrection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technical and editorial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errors on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figures of test-setups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RESS charging (consistency with last ISO and CISPR figures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9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15706"/>
            <a:ext cx="3024336" cy="279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282" y="2636912"/>
            <a:ext cx="2989263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179512" y="188640"/>
            <a:ext cx="864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EMC Status Report – R10.05 Development Details</a:t>
            </a:r>
          </a:p>
          <a:p>
            <a:pPr algn="l"/>
            <a:r>
              <a:rPr lang="en-GB" sz="22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(Other Modifications)</a:t>
            </a:r>
            <a:endParaRPr lang="en-GB" sz="2200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0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1268760"/>
            <a:ext cx="8667750" cy="50405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55000" lnSpcReduction="20000"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Focus of the work on the current version of R10: </a:t>
            </a:r>
          </a:p>
          <a:p>
            <a:pPr marL="0" indent="0">
              <a:buNone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Clarification of the possible usage of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Open Test Sites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Open Area Test sites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(e.g. no use of OTS for ESA tests).</a:t>
            </a:r>
          </a:p>
          <a:p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Harmonization of the wording for semi-anechoic chambers :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“absorber lined shielded enclosure (ALSE)”.</a:t>
            </a:r>
          </a:p>
          <a:p>
            <a:endParaRPr lang="en-US" sz="3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Clarification for ESA in charging mode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bench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test between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“table-standing”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3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“floor-standing”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set-up.</a:t>
            </a:r>
          </a:p>
          <a:p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Detailed description of the test-setup of RESS testing.</a:t>
            </a:r>
          </a:p>
          <a:p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Aligning the figures and descriptions of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Open Test Sites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CISPR 12.</a:t>
            </a:r>
          </a:p>
          <a:p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Implementation of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some further changes proposed by China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and  discussed internally at OICA.</a:t>
            </a:r>
          </a:p>
          <a:p>
            <a:endParaRPr lang="en-US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179512" y="188640"/>
            <a:ext cx="864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EMC Status Report – R10.05 Development Details</a:t>
            </a:r>
          </a:p>
          <a:p>
            <a:pPr algn="l"/>
            <a:r>
              <a:rPr lang="en-GB" sz="22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(Other Modifications)</a:t>
            </a:r>
            <a:endParaRPr lang="en-GB" sz="2200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59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980728"/>
            <a:ext cx="8667750" cy="547260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Preparation of a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new Supplement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to R10.05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(no major technical changes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spcBef>
                <a:spcPts val="600"/>
              </a:spcBef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Distribution of the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draft (under finalization) to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TF EMC in the course of November 2016.</a:t>
            </a:r>
          </a:p>
          <a:p>
            <a:pPr marL="0" indent="0">
              <a:spcBef>
                <a:spcPts val="600"/>
              </a:spcBef>
              <a:buNone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Review of the document and further discussion within TF EMC until beginning of March.</a:t>
            </a:r>
          </a:p>
          <a:p>
            <a:pPr marL="0" indent="0">
              <a:spcBef>
                <a:spcPts val="600"/>
              </a:spcBef>
              <a:buNone/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Propose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 informal document for GRE-77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(4-7 April 2017), as draft Supplement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 to R10.05.</a:t>
            </a:r>
          </a:p>
          <a:p>
            <a:pPr>
              <a:spcBef>
                <a:spcPts val="60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doption of the working document at GRE-78 in October 2017.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179512" y="44624"/>
            <a:ext cx="864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EMC Status Report – Drafting Roadmap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84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980728"/>
            <a:ext cx="8667750" cy="49685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de-DE" sz="1000" b="1" dirty="0" smtClean="0">
              <a:solidFill>
                <a:srgbClr val="663300"/>
              </a:solidFill>
              <a:latin typeface="Arial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TF EMC has reviewed the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EC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request concerning Transitional Provisions of R10.05 (TF-EMC-03-04).</a:t>
            </a:r>
          </a:p>
          <a:p>
            <a:endParaRPr lang="en-US" sz="26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TF EMC discussed at its 3</a:t>
            </a:r>
            <a:r>
              <a:rPr lang="en-US" sz="2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meeting and came up with a conclusion which will be transferred to the representative of EC.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179512" y="44624"/>
            <a:ext cx="864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EMC Status Report – Clarifications of TPs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42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980728"/>
            <a:ext cx="8667750" cy="547260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de-DE" sz="1100" b="1" dirty="0" smtClean="0">
              <a:solidFill>
                <a:srgbClr val="663300"/>
              </a:solidFill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de-DE" sz="1000" b="1" dirty="0" smtClean="0">
              <a:solidFill>
                <a:srgbClr val="663300"/>
              </a:solidFill>
              <a:latin typeface="Arial" charset="0"/>
            </a:endParaRPr>
          </a:p>
          <a:p>
            <a:pPr>
              <a:spcBef>
                <a:spcPts val="80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Several technical topics for the further development of R10 were discussed within OICA.</a:t>
            </a:r>
          </a:p>
          <a:p>
            <a:pPr>
              <a:spcBef>
                <a:spcPts val="800"/>
              </a:spcBef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80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OICA agrees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creation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technology roadmap could be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useful 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future trends and to draft consequently an R10.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06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proposal.</a:t>
            </a:r>
          </a:p>
          <a:p>
            <a:pPr>
              <a:spcBef>
                <a:spcPts val="800"/>
              </a:spcBef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80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2017,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such roadmap will be prepared by OICA and supplied to TF EMC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further discussions and opinions.</a:t>
            </a:r>
          </a:p>
          <a:p>
            <a:pPr>
              <a:spcBef>
                <a:spcPts val="800"/>
              </a:spcBef>
            </a:pPr>
            <a:endParaRPr lang="en-US" sz="18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179512" y="116632"/>
            <a:ext cx="864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EMC Status Report – Future Development of R10</a:t>
            </a:r>
          </a:p>
          <a:p>
            <a:pPr algn="l"/>
            <a:r>
              <a:rPr lang="en-GB" sz="28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(OICA ideas)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24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542</Words>
  <Application>Microsoft Office PowerPoint</Application>
  <PresentationFormat>On-screen Show (4:3)</PresentationFormat>
  <Paragraphs>89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​​テーマ</vt:lpstr>
      <vt:lpstr>Task Force  on Electro-magnetic Compatibility  (TF EMC)  Status report of TF to GRE-76 Tuesday, 25 October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WG# to ISO/TC22/SC32 Month dd, 20yy</dc:title>
  <dc:creator>jsae</dc:creator>
  <cp:lastModifiedBy>Konstantin Glukhenkiy</cp:lastModifiedBy>
  <cp:revision>317</cp:revision>
  <cp:lastPrinted>2016-10-19T06:28:33Z</cp:lastPrinted>
  <dcterms:created xsi:type="dcterms:W3CDTF">2014-08-07T00:59:03Z</dcterms:created>
  <dcterms:modified xsi:type="dcterms:W3CDTF">2016-10-25T06:50:44Z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