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5FB709-CC77-4F2A-85A9-BD8D5F101FFD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1790A4-CE27-422E-9A1D-ED23BC73F67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Electric Vehicle Safety Informal Working Group EVS-IWG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2000" b="1" dirty="0" smtClean="0"/>
              <a:t>Leadership roles</a:t>
            </a:r>
            <a:r>
              <a:rPr lang="en-US" sz="2000" dirty="0" smtClean="0"/>
              <a:t>:</a:t>
            </a:r>
          </a:p>
          <a:p>
            <a:pPr lvl="0"/>
            <a:r>
              <a:rPr lang="en-US" sz="2000" dirty="0" smtClean="0"/>
              <a:t>Chairman</a:t>
            </a:r>
            <a:r>
              <a:rPr lang="en-US" sz="2000" dirty="0"/>
              <a:t>: </a:t>
            </a:r>
            <a:r>
              <a:rPr lang="en-US" sz="2000" dirty="0" smtClean="0"/>
              <a:t> Nha </a:t>
            </a:r>
            <a:r>
              <a:rPr lang="en-US" sz="2000" dirty="0"/>
              <a:t>Nguyen </a:t>
            </a:r>
            <a:r>
              <a:rPr lang="en-US" sz="2000" dirty="0" smtClean="0"/>
              <a:t>(US</a:t>
            </a:r>
            <a:r>
              <a:rPr lang="en-US" sz="2000" dirty="0"/>
              <a:t>)</a:t>
            </a:r>
          </a:p>
          <a:p>
            <a:pPr lvl="0"/>
            <a:r>
              <a:rPr lang="en-US" sz="2000" dirty="0"/>
              <a:t>Co-vice chairpersons: </a:t>
            </a:r>
            <a:r>
              <a:rPr lang="en-US" sz="2000" dirty="0" smtClean="0"/>
              <a:t> Johan </a:t>
            </a:r>
            <a:r>
              <a:rPr lang="en-US" sz="2000" dirty="0"/>
              <a:t>Renders (</a:t>
            </a:r>
            <a:r>
              <a:rPr lang="en-US" sz="2000" dirty="0" smtClean="0"/>
              <a:t>EU) and Chen </a:t>
            </a:r>
            <a:r>
              <a:rPr lang="en-US" sz="2000" dirty="0" err="1"/>
              <a:t>Chunmei</a:t>
            </a:r>
            <a:r>
              <a:rPr lang="en-US" sz="2000" dirty="0"/>
              <a:t> </a:t>
            </a:r>
            <a:r>
              <a:rPr lang="en-US" sz="2000" dirty="0" smtClean="0"/>
              <a:t>(China</a:t>
            </a:r>
            <a:r>
              <a:rPr lang="en-US" sz="2000" dirty="0"/>
              <a:t>)</a:t>
            </a:r>
          </a:p>
          <a:p>
            <a:pPr lvl="0"/>
            <a:r>
              <a:rPr lang="en-US" sz="2000" dirty="0"/>
              <a:t>Secretary: </a:t>
            </a:r>
            <a:r>
              <a:rPr lang="en-US" sz="2000" dirty="0" smtClean="0"/>
              <a:t> Kazuyuki </a:t>
            </a:r>
            <a:r>
              <a:rPr lang="en-US" sz="2000" dirty="0" err="1"/>
              <a:t>Narusawa</a:t>
            </a:r>
            <a:r>
              <a:rPr lang="en-US" sz="2000" dirty="0"/>
              <a:t> </a:t>
            </a:r>
            <a:r>
              <a:rPr lang="en-US" sz="2000" dirty="0" smtClean="0"/>
              <a:t>(Japan)</a:t>
            </a:r>
          </a:p>
          <a:p>
            <a:pPr lvl="0">
              <a:buNone/>
            </a:pPr>
            <a:endParaRPr lang="en-US" sz="2000" dirty="0" smtClean="0"/>
          </a:p>
          <a:p>
            <a:pPr lvl="0">
              <a:buNone/>
            </a:pPr>
            <a:endParaRPr lang="en-US" sz="2000" b="1" dirty="0"/>
          </a:p>
          <a:p>
            <a:pPr lvl="0">
              <a:buNone/>
            </a:pPr>
            <a:r>
              <a:rPr lang="en-US" sz="2000" b="1" dirty="0" smtClean="0"/>
              <a:t>Documentations</a:t>
            </a:r>
            <a:r>
              <a:rPr lang="en-US" sz="2000" dirty="0" smtClean="0"/>
              <a:t>:</a:t>
            </a:r>
            <a:endParaRPr lang="en-US" sz="2000" dirty="0"/>
          </a:p>
          <a:p>
            <a:r>
              <a:rPr lang="en-US" sz="2000" dirty="0" smtClean="0"/>
              <a:t>First meeting was held in Washington DC in April 23-25</a:t>
            </a:r>
          </a:p>
          <a:p>
            <a:r>
              <a:rPr lang="de-DE" sz="2000" dirty="0" smtClean="0"/>
              <a:t>First </a:t>
            </a:r>
            <a:r>
              <a:rPr lang="de-DE" sz="2000" smtClean="0"/>
              <a:t>meeting report</a:t>
            </a:r>
            <a:r>
              <a:rPr lang="de-DE" sz="2000" dirty="0" smtClean="0"/>
              <a:t>: Informal </a:t>
            </a:r>
            <a:r>
              <a:rPr lang="de-DE" sz="2000" dirty="0"/>
              <a:t>document </a:t>
            </a:r>
            <a:r>
              <a:rPr lang="de-DE" sz="2000" b="1" dirty="0"/>
              <a:t>GRSP-51-20-Rev.1</a:t>
            </a:r>
            <a:endParaRPr lang="en-US" sz="2000" dirty="0"/>
          </a:p>
          <a:p>
            <a:r>
              <a:rPr lang="de-DE" sz="2000" dirty="0" smtClean="0"/>
              <a:t>Terms of Reference:  Informal </a:t>
            </a:r>
            <a:r>
              <a:rPr lang="de-DE" sz="2000" dirty="0"/>
              <a:t>document </a:t>
            </a:r>
            <a:r>
              <a:rPr lang="de-DE" sz="2000" b="1" dirty="0"/>
              <a:t>GRSP-51-19-Rev.1</a:t>
            </a:r>
            <a:endParaRPr lang="en-US" sz="2000" dirty="0"/>
          </a:p>
          <a:p>
            <a:r>
              <a:rPr lang="en-US" sz="1600" b="1" dirty="0" smtClean="0"/>
              <a:t>http://www.unece.org/trans/main/wp29/wp29wgs/wp29grsp/grspinf51.html</a:t>
            </a:r>
            <a:endParaRPr lang="en-US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/>
              <a:t>Action Items and Future Meetings</a:t>
            </a:r>
            <a:br>
              <a:rPr lang="en-US" sz="4000" b="1" dirty="0" smtClean="0"/>
            </a:br>
            <a:r>
              <a:rPr lang="en-US" sz="4000" b="1" dirty="0" smtClean="0"/>
              <a:t>EVS-IWG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Key action items</a:t>
            </a:r>
            <a:r>
              <a:rPr lang="en-US" dirty="0" smtClean="0"/>
              <a:t>:</a:t>
            </a:r>
          </a:p>
          <a:p>
            <a:r>
              <a:rPr lang="en-US" dirty="0" smtClean="0"/>
              <a:t>OICA will provide a proposal for the group to consider.</a:t>
            </a:r>
          </a:p>
          <a:p>
            <a:r>
              <a:rPr lang="en-US" dirty="0" smtClean="0"/>
              <a:t>Co-sponsor will provide an outline for the draft GTR.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/>
              <a:t>Future meetings</a:t>
            </a:r>
            <a:r>
              <a:rPr lang="en-US" dirty="0" smtClean="0"/>
              <a:t>: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2nd EVS-GTR IWG meeting is </a:t>
            </a:r>
            <a:r>
              <a:rPr lang="en-US" dirty="0" smtClean="0"/>
              <a:t>scheduled for the week of October 22</a:t>
            </a:r>
            <a:r>
              <a:rPr lang="en-US" baseline="30000" dirty="0" smtClean="0"/>
              <a:t>nd</a:t>
            </a:r>
            <a:r>
              <a:rPr lang="en-US" dirty="0" smtClean="0"/>
              <a:t> in </a:t>
            </a:r>
            <a:r>
              <a:rPr lang="en-US" dirty="0"/>
              <a:t>Bonn, Germany.  </a:t>
            </a:r>
          </a:p>
          <a:p>
            <a:pPr lvl="0"/>
            <a:r>
              <a:rPr lang="en-US" dirty="0"/>
              <a:t>The 3</a:t>
            </a:r>
            <a:r>
              <a:rPr lang="en-US" baseline="30000" dirty="0"/>
              <a:t>rd</a:t>
            </a:r>
            <a:r>
              <a:rPr lang="en-US" dirty="0"/>
              <a:t> EVS-GTR IWG meeting is tentatively agreed for either February or March, 2013, in Tokyo Japan.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138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Electric Vehicle Safety Informal Working Group EVS-IWG</vt:lpstr>
      <vt:lpstr>Action Items and Future Meetings EVS-IWG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Nha Nguyen</dc:creator>
  <cp:lastModifiedBy>Mommy</cp:lastModifiedBy>
  <cp:revision>7</cp:revision>
  <dcterms:created xsi:type="dcterms:W3CDTF">2012-09-13T00:05:16Z</dcterms:created>
  <dcterms:modified xsi:type="dcterms:W3CDTF">2012-09-13T11:19:40Z</dcterms:modified>
</cp:coreProperties>
</file>