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328" autoAdjust="0"/>
    <p:restoredTop sz="94660"/>
  </p:normalViewPr>
  <p:slideViewPr>
    <p:cSldViewPr snapToGrid="0">
      <p:cViewPr varScale="1">
        <p:scale>
          <a:sx n="51" d="100"/>
          <a:sy n="51" d="100"/>
        </p:scale>
        <p:origin x="102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33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5497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64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66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660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51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60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564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8931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24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021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A6D16-C5DF-4024-B783-5FB2384CC412}" type="datetimeFigureOut">
              <a:rPr lang="en-US" smtClean="0"/>
              <a:t>4/24/2017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3BF8A-47AB-4607-8F44-DACEB73C474B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01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898" y="221227"/>
            <a:ext cx="8409712" cy="6459792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 flipV="1">
            <a:off x="6196084" y="3794078"/>
            <a:ext cx="1269241" cy="2370748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7283114" y="6866902"/>
            <a:ext cx="4553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70C0"/>
                </a:solidFill>
              </a:rPr>
              <a:t>Other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proposals</a:t>
            </a:r>
            <a:r>
              <a:rPr lang="fr-FR" b="1" dirty="0" smtClean="0">
                <a:solidFill>
                  <a:srgbClr val="0070C0"/>
                </a:solidFill>
              </a:rPr>
              <a:t> for the right </a:t>
            </a:r>
            <a:r>
              <a:rPr lang="fr-FR" b="1" dirty="0" err="1" smtClean="0">
                <a:solidFill>
                  <a:srgbClr val="0070C0"/>
                </a:solidFill>
              </a:rPr>
              <a:t>limit</a:t>
            </a:r>
            <a:r>
              <a:rPr lang="fr-FR" b="1" dirty="0" smtClean="0">
                <a:solidFill>
                  <a:srgbClr val="0070C0"/>
                </a:solidFill>
              </a:rPr>
              <a:t> by the IWG VGL 5th session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 flipV="1">
            <a:off x="6440539" y="4734232"/>
            <a:ext cx="0" cy="143059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Connecteur droit avec flèche 2"/>
          <p:cNvCxnSpPr/>
          <p:nvPr/>
        </p:nvCxnSpPr>
        <p:spPr>
          <a:xfrm flipH="1" flipV="1">
            <a:off x="6908800" y="4889500"/>
            <a:ext cx="762000" cy="1968500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 flipV="1">
            <a:off x="6440539" y="5397500"/>
            <a:ext cx="1230261" cy="1460500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037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9625" y="154547"/>
            <a:ext cx="6192462" cy="5067957"/>
          </a:xfrm>
          <a:prstGeom prst="rect">
            <a:avLst/>
          </a:prstGeom>
        </p:spPr>
      </p:pic>
      <p:cxnSp>
        <p:nvCxnSpPr>
          <p:cNvPr id="6" name="Connecteur droit 5"/>
          <p:cNvCxnSpPr/>
          <p:nvPr/>
        </p:nvCxnSpPr>
        <p:spPr>
          <a:xfrm flipV="1">
            <a:off x="4356788" y="2957587"/>
            <a:ext cx="934601" cy="1859944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V="1">
            <a:off x="4536792" y="3695174"/>
            <a:ext cx="0" cy="1122357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1496093" y="2161532"/>
            <a:ext cx="76002" cy="48970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>
            <a:off x="1171980" y="6711208"/>
            <a:ext cx="10174893" cy="232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1572097" y="1122218"/>
            <a:ext cx="8915794" cy="5612285"/>
          </a:xfrm>
          <a:prstGeom prst="line">
            <a:avLst/>
          </a:prstGeom>
          <a:ln w="28575">
            <a:solidFill>
              <a:srgbClr val="FF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801329" y="5808701"/>
            <a:ext cx="4553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70C0"/>
                </a:solidFill>
              </a:rPr>
              <a:t>Other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proposals</a:t>
            </a:r>
            <a:r>
              <a:rPr lang="fr-FR" b="1" dirty="0" smtClean="0">
                <a:solidFill>
                  <a:srgbClr val="0070C0"/>
                </a:solidFill>
              </a:rPr>
              <a:t> for the right </a:t>
            </a:r>
            <a:r>
              <a:rPr lang="fr-FR" b="1" dirty="0" err="1" smtClean="0">
                <a:solidFill>
                  <a:srgbClr val="0070C0"/>
                </a:solidFill>
              </a:rPr>
              <a:t>limit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during</a:t>
            </a:r>
            <a:r>
              <a:rPr lang="fr-FR" b="1" dirty="0" smtClean="0">
                <a:solidFill>
                  <a:srgbClr val="0070C0"/>
                </a:solidFill>
              </a:rPr>
              <a:t> the IWG VGL 5th session</a:t>
            </a:r>
            <a:endParaRPr lang="en-US" b="1" dirty="0">
              <a:solidFill>
                <a:srgbClr val="0070C0"/>
              </a:solidFill>
            </a:endParaRPr>
          </a:p>
        </p:txBody>
      </p:sp>
      <p:cxnSp>
        <p:nvCxnSpPr>
          <p:cNvPr id="3" name="Connecteur droit avec flèche 2"/>
          <p:cNvCxnSpPr/>
          <p:nvPr/>
        </p:nvCxnSpPr>
        <p:spPr>
          <a:xfrm flipH="1" flipV="1">
            <a:off x="4824088" y="3854170"/>
            <a:ext cx="1338434" cy="1983441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H="1" flipV="1">
            <a:off x="4571069" y="3977667"/>
            <a:ext cx="1591453" cy="1831034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 flipH="1" flipV="1">
            <a:off x="5570522" y="4146998"/>
            <a:ext cx="592000" cy="1661703"/>
          </a:xfrm>
          <a:prstGeom prst="straightConnector1">
            <a:avLst/>
          </a:prstGeom>
          <a:ln w="3175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771911" y="6488668"/>
            <a:ext cx="97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0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465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898" y="221227"/>
            <a:ext cx="8409712" cy="6459792"/>
          </a:xfrm>
          <a:prstGeom prst="rect">
            <a:avLst/>
          </a:prstGeom>
        </p:spPr>
      </p:pic>
      <p:cxnSp>
        <p:nvCxnSpPr>
          <p:cNvPr id="16" name="Connecteur droit 15"/>
          <p:cNvCxnSpPr/>
          <p:nvPr/>
        </p:nvCxnSpPr>
        <p:spPr>
          <a:xfrm flipV="1">
            <a:off x="6504039" y="4734232"/>
            <a:ext cx="0" cy="1430594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 flipH="1" flipV="1">
            <a:off x="2314126" y="4670065"/>
            <a:ext cx="27296" cy="1430594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2344420" y="2811440"/>
            <a:ext cx="2181352" cy="1913053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flipV="1">
            <a:off x="6485245" y="4734232"/>
            <a:ext cx="6441" cy="1448204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2314126" y="6164826"/>
            <a:ext cx="4182208" cy="1761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V="1">
            <a:off x="6485245" y="2833562"/>
            <a:ext cx="2030958" cy="190067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4525772" y="2811440"/>
            <a:ext cx="3990431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ZoneTexte 49"/>
          <p:cNvSpPr txBox="1"/>
          <p:nvPr/>
        </p:nvSpPr>
        <p:spPr>
          <a:xfrm>
            <a:off x="4305555" y="2442108"/>
            <a:ext cx="976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0070C0"/>
                </a:solidFill>
              </a:rPr>
              <a:t>0,85%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281684" y="239357"/>
            <a:ext cx="5970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rgbClr val="00B0F0"/>
                </a:solidFill>
              </a:rPr>
              <a:t>Consensus at the IWG VGL 5th session</a:t>
            </a:r>
            <a:endParaRPr lang="en-US" sz="2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26627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</TotalTime>
  <Words>34</Words>
  <Application>Microsoft Office PowerPoint</Application>
  <PresentationFormat>Grand écran</PresentationFormat>
  <Paragraphs>5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SILVANI Francoise</dc:creator>
  <cp:lastModifiedBy>SILVANI Francoise</cp:lastModifiedBy>
  <cp:revision>14</cp:revision>
  <dcterms:created xsi:type="dcterms:W3CDTF">2017-02-01T08:56:54Z</dcterms:created>
  <dcterms:modified xsi:type="dcterms:W3CDTF">2017-04-24T07:30:51Z</dcterms:modified>
</cp:coreProperties>
</file>