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1825"/>
            <a:ext cx="7772400" cy="1470025"/>
          </a:xfrm>
          <a:solidFill>
            <a:srgbClr val="33CCFF"/>
          </a:solidFill>
        </p:spPr>
        <p:txBody>
          <a:bodyPr/>
          <a:lstStyle>
            <a:lvl1pPr>
              <a:defRPr sz="3600">
                <a:solidFill>
                  <a:schemeClr val="bg1"/>
                </a:solidFill>
                <a:latin typeface="ＭＳ Ｐゴシック" pitchFamily="50" charset="-128"/>
              </a:defRPr>
            </a:lvl1pPr>
          </a:lstStyle>
          <a:p>
            <a:pPr lvl="0"/>
            <a:r>
              <a:rPr lang="ja-JP" altLang="en-US" noProof="0" dirty="0" smtClean="0"/>
              <a:t>マスター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 smtClean="0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64913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33CCFF"/>
          </a:solidFill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02ADCB-AABE-43C4-BAF1-35284973C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03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33CCFF"/>
          </a:solidFill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02ADCB-AABE-43C4-BAF1-35284973C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1472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02ADCB-AABE-43C4-BAF1-35284973C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034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76250"/>
          </a:xfrm>
          <a:prstGeom prst="rect">
            <a:avLst/>
          </a:prstGeom>
          <a:solidFill>
            <a:srgbClr val="33CCFF"/>
          </a:solidFill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455613"/>
          </a:xfrm>
          <a:prstGeom prst="rect">
            <a:avLst/>
          </a:prstGeom>
          <a:solidFill>
            <a:srgbClr val="33CCFF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533400"/>
            <a:ext cx="88392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72388" y="0"/>
            <a:ext cx="14716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600" smtClean="0"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fld id="{A202ADCB-AABE-43C4-BAF1-35284973CA4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HGS創英角ｺﾞｼｯｸUB" pitchFamily="50" charset="-128"/>
          <a:ea typeface="HGS創英角ｺﾞｼｯｸUB" pitchFamily="50" charset="-128"/>
        </a:defRPr>
      </a:lvl9pPr>
    </p:titleStyle>
    <p:bodyStyle>
      <a:lvl1pPr marL="263525" indent="-2635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18415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901700" indent="-95250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169988" indent="-88900" algn="l" rtl="0" eaLnBrk="1" fontAlgn="base" hangingPunct="1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</a:defRPr>
      </a:lvl4pPr>
      <a:lvl5pPr marL="14478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5pPr>
      <a:lvl6pPr marL="19050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6pPr>
      <a:lvl7pPr marL="23622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7pPr>
      <a:lvl8pPr marL="28194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8pPr>
      <a:lvl9pPr marL="3276600" indent="-98425" algn="l" rtl="0" eaLnBrk="1" fontAlgn="base" hangingPunct="1">
        <a:spcBef>
          <a:spcPct val="20000"/>
        </a:spcBef>
        <a:spcAft>
          <a:spcPct val="0"/>
        </a:spcAft>
        <a:buFont typeface="Times New Roman" pitchFamily="18" charset="0"/>
        <a:buChar char="•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sz="4400" dirty="0" smtClean="0"/>
              <a:t>Japan Position for</a:t>
            </a:r>
            <a:br>
              <a:rPr kumimoji="1" lang="en-US" altLang="ja-JP" sz="4400" dirty="0" smtClean="0"/>
            </a:br>
            <a:r>
              <a:rPr kumimoji="1" lang="en-US" altLang="ja-JP" sz="4400" dirty="0" smtClean="0"/>
              <a:t>ISC TF</a:t>
            </a:r>
            <a:endParaRPr kumimoji="1"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altLang="ja-JP" dirty="0" smtClean="0"/>
              <a:t>#17 WLTP IWG</a:t>
            </a:r>
          </a:p>
          <a:p>
            <a:r>
              <a:rPr lang="en-US" altLang="ja-JP" dirty="0" smtClean="0"/>
              <a:t>January 2017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164288" y="260648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WLTP-17-06e</a:t>
            </a:r>
            <a:endParaRPr kumimoji="1" lang="ja-JP" altLang="en-US" b="1" u="sng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21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Japan Position for ISC TF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ja-JP" sz="2000" dirty="0" smtClean="0"/>
              <a:t>The technical elements such as the test procedure for in-use vehicle and the statistical method of judgment for surveillance tests should be the highest priority of this group.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kumimoji="1" lang="en-US" altLang="ja-JP" sz="2000" dirty="0" smtClean="0"/>
              <a:t>Japan deem the discussion on harmonization of COP have the lower priority.</a:t>
            </a:r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altLang="ja-JP" sz="2000" dirty="0" smtClean="0"/>
              <a:t>The discussion on surveillances of roadload should include not only the coastdown test method but also the wind tunnel test method.</a:t>
            </a:r>
            <a:endParaRPr kumimoji="1" lang="en-US" altLang="ja-JP" sz="2000" dirty="0" smtClean="0"/>
          </a:p>
          <a:p>
            <a:pPr marL="457200" indent="-457200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33223821"/>
      </p:ext>
    </p:extLst>
  </p:cSld>
  <p:clrMapOvr>
    <a:masterClrMapping/>
  </p:clrMapOvr>
</p:sld>
</file>

<file path=ppt/theme/theme1.xml><?xml version="1.0" encoding="utf-8"?>
<a:theme xmlns:a="http://schemas.openxmlformats.org/drawingml/2006/main" name="CRC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iryoです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>
            <a:alpha val="50000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>
            <a:alpha val="50000"/>
          </a:srgbClr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lnDef>
  </a:objectDefaults>
  <a:extraClrSchemeLst>
    <a:extraClrScheme>
      <a:clrScheme name="CRCD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CD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CD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79</Words>
  <Application>Microsoft Office PowerPoint</Application>
  <PresentationFormat>画面に合わせる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CRCD</vt:lpstr>
      <vt:lpstr>Japan Position for ISC TF</vt:lpstr>
      <vt:lpstr>Japan Position for ISC TF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M.Morimoto</dc:creator>
  <cp:keywords>SecrecyB; --.99.9999; no_stamp</cp:keywords>
  <cp:lastModifiedBy>M.Morimoto</cp:lastModifiedBy>
  <cp:revision>10</cp:revision>
  <dcterms:created xsi:type="dcterms:W3CDTF">2016-11-11T06:46:00Z</dcterms:created>
  <dcterms:modified xsi:type="dcterms:W3CDTF">2017-01-10T12:23:18Z</dcterms:modified>
</cp:coreProperties>
</file>