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722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B2ACF3-FBF8-415C-A219-F4C30A34358D}" type="doc">
      <dgm:prSet loTypeId="urn:microsoft.com/office/officeart/2005/8/layout/hierarchy6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BAFE73A5-5C4B-44C9-A701-45A6E00F50E3}">
      <dgm:prSet phldrT="[Текст]" custT="1"/>
      <dgm:spPr/>
      <dgm:t>
        <a:bodyPr/>
        <a:lstStyle/>
        <a:p>
          <a:r>
            <a:rPr lang="en-US" sz="2000" dirty="0" smtClean="0"/>
            <a:t>System [LKAS]</a:t>
          </a:r>
          <a:endParaRPr lang="ru-RU" sz="2000" dirty="0"/>
        </a:p>
      </dgm:t>
    </dgm:pt>
    <dgm:pt modelId="{1DC72489-F0E1-4772-9BD4-242D5CDC36E5}" type="parTrans" cxnId="{5133A980-4AEC-43AC-92C9-FD5AF3A3D993}">
      <dgm:prSet/>
      <dgm:spPr/>
      <dgm:t>
        <a:bodyPr/>
        <a:lstStyle/>
        <a:p>
          <a:endParaRPr lang="ru-RU" sz="1800"/>
        </a:p>
      </dgm:t>
    </dgm:pt>
    <dgm:pt modelId="{30BA3844-BA55-483F-9013-293491E850DF}" type="sibTrans" cxnId="{5133A980-4AEC-43AC-92C9-FD5AF3A3D993}">
      <dgm:prSet/>
      <dgm:spPr/>
      <dgm:t>
        <a:bodyPr/>
        <a:lstStyle/>
        <a:p>
          <a:endParaRPr lang="ru-RU" sz="1800"/>
        </a:p>
      </dgm:t>
    </dgm:pt>
    <dgm:pt modelId="{F81B4465-295C-4A66-A909-3DE7E2B73362}">
      <dgm:prSet phldrT="[Текст]" custT="1"/>
      <dgm:spPr/>
      <dgm:t>
        <a:bodyPr/>
        <a:lstStyle/>
        <a:p>
          <a:r>
            <a:rPr lang="en-US" sz="2000" dirty="0" smtClean="0"/>
            <a:t>Mandatory</a:t>
          </a:r>
          <a:endParaRPr lang="ru-RU" sz="2000" dirty="0"/>
        </a:p>
      </dgm:t>
    </dgm:pt>
    <dgm:pt modelId="{CA93348A-B16E-4E96-9AEF-F6FF21EEB3F7}" type="parTrans" cxnId="{FD3D9830-A29F-4430-BF22-DDB9CFCAD263}">
      <dgm:prSet/>
      <dgm:spPr/>
      <dgm:t>
        <a:bodyPr/>
        <a:lstStyle/>
        <a:p>
          <a:endParaRPr lang="ru-RU" sz="1800"/>
        </a:p>
      </dgm:t>
    </dgm:pt>
    <dgm:pt modelId="{03AC40FA-BEB0-40AD-8ABE-2D60B23E8723}" type="sibTrans" cxnId="{FD3D9830-A29F-4430-BF22-DDB9CFCAD263}">
      <dgm:prSet/>
      <dgm:spPr/>
      <dgm:t>
        <a:bodyPr/>
        <a:lstStyle/>
        <a:p>
          <a:endParaRPr lang="ru-RU" sz="1800"/>
        </a:p>
      </dgm:t>
    </dgm:pt>
    <dgm:pt modelId="{5B12ABE8-50BB-4C32-848D-82B812C2FDBD}">
      <dgm:prSet phldrT="[Текст]" custT="1"/>
      <dgm:spPr/>
      <dgm:t>
        <a:bodyPr/>
        <a:lstStyle/>
        <a:p>
          <a:r>
            <a:rPr lang="en-US" sz="1800" dirty="0" smtClean="0"/>
            <a:t>New series of amendments</a:t>
          </a:r>
          <a:endParaRPr lang="ru-RU" sz="1800" dirty="0"/>
        </a:p>
      </dgm:t>
    </dgm:pt>
    <dgm:pt modelId="{1CFC4030-BBB3-4173-B5D0-4A1F68BD1BA3}" type="parTrans" cxnId="{42C53047-E585-4D95-9551-8293E6ECCF5A}">
      <dgm:prSet/>
      <dgm:spPr/>
      <dgm:t>
        <a:bodyPr/>
        <a:lstStyle/>
        <a:p>
          <a:endParaRPr lang="ru-RU" sz="1800"/>
        </a:p>
      </dgm:t>
    </dgm:pt>
    <dgm:pt modelId="{3368CF1F-6336-4DFC-9909-6672F7CAC9F7}" type="sibTrans" cxnId="{42C53047-E585-4D95-9551-8293E6ECCF5A}">
      <dgm:prSet/>
      <dgm:spPr/>
      <dgm:t>
        <a:bodyPr/>
        <a:lstStyle/>
        <a:p>
          <a:endParaRPr lang="ru-RU" sz="1800"/>
        </a:p>
      </dgm:t>
    </dgm:pt>
    <dgm:pt modelId="{309B3FF1-681F-475B-9411-49563AB24183}">
      <dgm:prSet phldrT="[Текст]" custT="1"/>
      <dgm:spPr/>
      <dgm:t>
        <a:bodyPr/>
        <a:lstStyle/>
        <a:p>
          <a:r>
            <a:rPr lang="en-US" sz="1800" dirty="0" smtClean="0"/>
            <a:t>New supplement</a:t>
          </a:r>
          <a:endParaRPr lang="ru-RU" sz="1800" dirty="0"/>
        </a:p>
      </dgm:t>
    </dgm:pt>
    <dgm:pt modelId="{ED88709E-B2D2-411A-8D68-5132A5636B50}" type="parTrans" cxnId="{EA814F4B-5FE9-4CBE-9385-04732D621E49}">
      <dgm:prSet/>
      <dgm:spPr/>
      <dgm:t>
        <a:bodyPr/>
        <a:lstStyle/>
        <a:p>
          <a:endParaRPr lang="ru-RU" sz="1800"/>
        </a:p>
      </dgm:t>
    </dgm:pt>
    <dgm:pt modelId="{D5298B41-DD45-4DFE-B40A-E6E407497384}" type="sibTrans" cxnId="{EA814F4B-5FE9-4CBE-9385-04732D621E49}">
      <dgm:prSet/>
      <dgm:spPr/>
      <dgm:t>
        <a:bodyPr/>
        <a:lstStyle/>
        <a:p>
          <a:endParaRPr lang="ru-RU" sz="1800"/>
        </a:p>
      </dgm:t>
    </dgm:pt>
    <dgm:pt modelId="{6CF47C5C-57B5-4C78-B925-F24407545881}">
      <dgm:prSet phldrT="[Текст]" custT="1"/>
      <dgm:spPr/>
      <dgm:t>
        <a:bodyPr/>
        <a:lstStyle/>
        <a:p>
          <a:r>
            <a:rPr lang="en-US" sz="2000" dirty="0" smtClean="0"/>
            <a:t>If-fitted</a:t>
          </a:r>
          <a:endParaRPr lang="ru-RU" sz="2000" dirty="0"/>
        </a:p>
      </dgm:t>
    </dgm:pt>
    <dgm:pt modelId="{384B7E5D-C3F0-405C-8F0E-85277B81BE1D}" type="parTrans" cxnId="{5A831B70-834B-449B-92AB-F11818FFCC6E}">
      <dgm:prSet/>
      <dgm:spPr/>
      <dgm:t>
        <a:bodyPr/>
        <a:lstStyle/>
        <a:p>
          <a:endParaRPr lang="ru-RU" sz="1800"/>
        </a:p>
      </dgm:t>
    </dgm:pt>
    <dgm:pt modelId="{AA57CB7C-1199-49F1-AEAC-589F32B85B14}" type="sibTrans" cxnId="{5A831B70-834B-449B-92AB-F11818FFCC6E}">
      <dgm:prSet/>
      <dgm:spPr/>
      <dgm:t>
        <a:bodyPr/>
        <a:lstStyle/>
        <a:p>
          <a:endParaRPr lang="ru-RU" sz="1800"/>
        </a:p>
      </dgm:t>
    </dgm:pt>
    <dgm:pt modelId="{3F1CBEF1-F102-4C48-B7CF-8F728B899E1E}">
      <dgm:prSet phldrT="[Текст]" custT="1"/>
      <dgm:spPr/>
      <dgm:t>
        <a:bodyPr/>
        <a:lstStyle/>
        <a:p>
          <a:r>
            <a:rPr lang="en-US" sz="1800" dirty="0" smtClean="0"/>
            <a:t>New supplement</a:t>
          </a:r>
          <a:endParaRPr lang="ru-RU" sz="1800" dirty="0"/>
        </a:p>
      </dgm:t>
    </dgm:pt>
    <dgm:pt modelId="{703FA74A-4FFE-4E70-95F5-679700B6D39F}" type="parTrans" cxnId="{2CE58382-0DE1-4DA9-B976-EEC51DA31423}">
      <dgm:prSet/>
      <dgm:spPr/>
      <dgm:t>
        <a:bodyPr/>
        <a:lstStyle/>
        <a:p>
          <a:endParaRPr lang="ru-RU" sz="1800"/>
        </a:p>
      </dgm:t>
    </dgm:pt>
    <dgm:pt modelId="{D6205430-901D-44B9-9AC8-541FB6DC1479}" type="sibTrans" cxnId="{2CE58382-0DE1-4DA9-B976-EEC51DA31423}">
      <dgm:prSet/>
      <dgm:spPr/>
      <dgm:t>
        <a:bodyPr/>
        <a:lstStyle/>
        <a:p>
          <a:endParaRPr lang="ru-RU" sz="1800"/>
        </a:p>
      </dgm:t>
    </dgm:pt>
    <dgm:pt modelId="{33DC9075-DAED-4033-9F94-418D9940AF91}">
      <dgm:prSet phldrT="[Текст]" custT="1"/>
      <dgm:spPr/>
      <dgm:t>
        <a:bodyPr/>
        <a:lstStyle/>
        <a:p>
          <a:r>
            <a:rPr lang="en-US" sz="2000" b="1" dirty="0" smtClean="0"/>
            <a:t>Conclusion</a:t>
          </a:r>
          <a:endParaRPr lang="ru-RU" sz="2400" b="1" dirty="0"/>
        </a:p>
      </dgm:t>
    </dgm:pt>
    <dgm:pt modelId="{81BA253E-1DDA-4943-9E9D-8755C51752C6}" type="parTrans" cxnId="{34BE631A-FD03-4E44-8B61-0071744A70D0}">
      <dgm:prSet/>
      <dgm:spPr/>
      <dgm:t>
        <a:bodyPr/>
        <a:lstStyle/>
        <a:p>
          <a:endParaRPr lang="ru-RU" sz="1800"/>
        </a:p>
      </dgm:t>
    </dgm:pt>
    <dgm:pt modelId="{C6DD8B37-272A-4E88-A265-55F3A3EFACD4}" type="sibTrans" cxnId="{34BE631A-FD03-4E44-8B61-0071744A70D0}">
      <dgm:prSet/>
      <dgm:spPr/>
      <dgm:t>
        <a:bodyPr/>
        <a:lstStyle/>
        <a:p>
          <a:endParaRPr lang="ru-RU" sz="1800"/>
        </a:p>
      </dgm:t>
    </dgm:pt>
    <dgm:pt modelId="{5625D5BE-E38B-482A-8741-BD01D5DBD76B}">
      <dgm:prSet phldrT="[Текст]" custT="1"/>
      <dgm:spPr/>
      <dgm:t>
        <a:bodyPr/>
        <a:lstStyle/>
        <a:p>
          <a:r>
            <a:rPr lang="en-US" sz="2000" b="1" dirty="0" smtClean="0"/>
            <a:t>Status</a:t>
          </a:r>
          <a:endParaRPr lang="ru-RU" sz="2400" b="1" dirty="0"/>
        </a:p>
      </dgm:t>
    </dgm:pt>
    <dgm:pt modelId="{29E47FB3-8D95-435B-917F-D6334D8F4CD1}" type="parTrans" cxnId="{97647428-6E96-402C-97F9-586D35AE65F8}">
      <dgm:prSet/>
      <dgm:spPr/>
      <dgm:t>
        <a:bodyPr/>
        <a:lstStyle/>
        <a:p>
          <a:endParaRPr lang="ru-RU" sz="1800"/>
        </a:p>
      </dgm:t>
    </dgm:pt>
    <dgm:pt modelId="{0B89AB70-E6A5-4620-87DF-4BE8C5ADB9C2}" type="sibTrans" cxnId="{97647428-6E96-402C-97F9-586D35AE65F8}">
      <dgm:prSet/>
      <dgm:spPr/>
      <dgm:t>
        <a:bodyPr/>
        <a:lstStyle/>
        <a:p>
          <a:endParaRPr lang="ru-RU" sz="1800"/>
        </a:p>
      </dgm:t>
    </dgm:pt>
    <dgm:pt modelId="{B5297AD7-1294-49A8-A85F-8EC626C438BA}">
      <dgm:prSet phldrT="[Текст]" custT="1"/>
      <dgm:spPr/>
      <dgm:t>
        <a:bodyPr/>
        <a:lstStyle/>
        <a:p>
          <a:r>
            <a:rPr lang="en-US" sz="2000" b="1" dirty="0" smtClean="0"/>
            <a:t>Introduction via</a:t>
          </a:r>
          <a:endParaRPr lang="ru-RU" sz="2000" b="1" dirty="0"/>
        </a:p>
      </dgm:t>
    </dgm:pt>
    <dgm:pt modelId="{C70CB867-0B51-4B0C-BF48-9E96F1B35480}" type="parTrans" cxnId="{657D8510-2A2A-4CAA-9E35-908AABD84B90}">
      <dgm:prSet/>
      <dgm:spPr/>
      <dgm:t>
        <a:bodyPr/>
        <a:lstStyle/>
        <a:p>
          <a:endParaRPr lang="ru-RU" sz="1800"/>
        </a:p>
      </dgm:t>
    </dgm:pt>
    <dgm:pt modelId="{04D43374-66BC-474D-A186-064F088DF0A3}" type="sibTrans" cxnId="{657D8510-2A2A-4CAA-9E35-908AABD84B90}">
      <dgm:prSet/>
      <dgm:spPr/>
      <dgm:t>
        <a:bodyPr/>
        <a:lstStyle/>
        <a:p>
          <a:endParaRPr lang="ru-RU" sz="1800"/>
        </a:p>
      </dgm:t>
    </dgm:pt>
    <dgm:pt modelId="{4CBAA8A1-4331-45EE-8EEB-61663408C676}">
      <dgm:prSet custT="1"/>
      <dgm:spPr/>
      <dgm:t>
        <a:bodyPr/>
        <a:lstStyle/>
        <a:p>
          <a:r>
            <a:rPr lang="en-US" sz="1800" dirty="0" smtClean="0"/>
            <a:t>Acceptable</a:t>
          </a:r>
          <a:endParaRPr lang="ru-RU" sz="1800" dirty="0"/>
        </a:p>
      </dgm:t>
    </dgm:pt>
    <dgm:pt modelId="{A8446132-5C15-4589-BADA-373F1012A95F}" type="parTrans" cxnId="{FA0B68F0-A442-449C-8D57-5CA4C62492C7}">
      <dgm:prSet/>
      <dgm:spPr/>
      <dgm:t>
        <a:bodyPr/>
        <a:lstStyle/>
        <a:p>
          <a:endParaRPr lang="ru-RU" sz="1800"/>
        </a:p>
      </dgm:t>
    </dgm:pt>
    <dgm:pt modelId="{010D3791-5F6B-495B-A84E-51186E28F4E9}" type="sibTrans" cxnId="{FA0B68F0-A442-449C-8D57-5CA4C62492C7}">
      <dgm:prSet/>
      <dgm:spPr/>
      <dgm:t>
        <a:bodyPr/>
        <a:lstStyle/>
        <a:p>
          <a:endParaRPr lang="ru-RU" sz="1800"/>
        </a:p>
      </dgm:t>
    </dgm:pt>
    <dgm:pt modelId="{AE8B1DA2-4989-412B-A314-D41BE20ED10F}">
      <dgm:prSet custT="1"/>
      <dgm:spPr/>
      <dgm:t>
        <a:bodyPr/>
        <a:lstStyle/>
        <a:p>
          <a:r>
            <a:rPr lang="en-US" sz="1600" dirty="0" smtClean="0"/>
            <a:t>Not in line with Rev. 3 !958 Agreement (Art. 1.1)</a:t>
          </a:r>
          <a:endParaRPr lang="ru-RU" sz="1600" dirty="0"/>
        </a:p>
      </dgm:t>
    </dgm:pt>
    <dgm:pt modelId="{BE4039D6-01F7-45BD-989A-75C8525F92FF}" type="parTrans" cxnId="{21C30E8A-2D4C-47A8-8CCF-0BE29C7A857D}">
      <dgm:prSet/>
      <dgm:spPr/>
      <dgm:t>
        <a:bodyPr/>
        <a:lstStyle/>
        <a:p>
          <a:endParaRPr lang="ru-RU" sz="1800"/>
        </a:p>
      </dgm:t>
    </dgm:pt>
    <dgm:pt modelId="{3413C3FD-0934-4CF7-9849-E4C24C9E4142}" type="sibTrans" cxnId="{21C30E8A-2D4C-47A8-8CCF-0BE29C7A857D}">
      <dgm:prSet/>
      <dgm:spPr/>
      <dgm:t>
        <a:bodyPr/>
        <a:lstStyle/>
        <a:p>
          <a:endParaRPr lang="ru-RU" sz="1800"/>
        </a:p>
      </dgm:t>
    </dgm:pt>
    <dgm:pt modelId="{0D399BCE-8E85-4F7A-822E-C8FAF9DB7C9B}">
      <dgm:prSet custT="1"/>
      <dgm:spPr/>
      <dgm:t>
        <a:bodyPr/>
        <a:lstStyle/>
        <a:p>
          <a:r>
            <a:rPr lang="en-US" sz="1800" dirty="0" smtClean="0"/>
            <a:t>Acceptable</a:t>
          </a:r>
          <a:endParaRPr lang="ru-RU" sz="1800" dirty="0"/>
        </a:p>
      </dgm:t>
    </dgm:pt>
    <dgm:pt modelId="{76B636D3-1AD2-4DC2-AFA5-64FD4D97AB63}" type="parTrans" cxnId="{80B68758-DBC5-4D0B-B452-1CB93BE2BFF6}">
      <dgm:prSet/>
      <dgm:spPr/>
      <dgm:t>
        <a:bodyPr/>
        <a:lstStyle/>
        <a:p>
          <a:endParaRPr lang="ru-RU" sz="1800"/>
        </a:p>
      </dgm:t>
    </dgm:pt>
    <dgm:pt modelId="{6800BB83-1F26-4E1C-812F-D17829881C33}" type="sibTrans" cxnId="{80B68758-DBC5-4D0B-B452-1CB93BE2BFF6}">
      <dgm:prSet/>
      <dgm:spPr/>
      <dgm:t>
        <a:bodyPr/>
        <a:lstStyle/>
        <a:p>
          <a:endParaRPr lang="ru-RU" sz="1800"/>
        </a:p>
      </dgm:t>
    </dgm:pt>
    <dgm:pt modelId="{50C550E9-E2DC-418F-8CA5-CB431BE442BA}">
      <dgm:prSet custT="1"/>
      <dgm:spPr/>
      <dgm:t>
        <a:bodyPr/>
        <a:lstStyle/>
        <a:p>
          <a:r>
            <a:rPr lang="en-US" sz="1600" dirty="0" smtClean="0"/>
            <a:t>Would become acceptable with partial type approval (attestation)</a:t>
          </a:r>
          <a:endParaRPr lang="ru-RU" sz="1600" dirty="0"/>
        </a:p>
      </dgm:t>
    </dgm:pt>
    <dgm:pt modelId="{644985B0-27B1-4442-8BE5-20BAFD3B9FDF}" type="parTrans" cxnId="{352E254F-4D02-4046-A989-4D8878EF5BA4}">
      <dgm:prSet/>
      <dgm:spPr/>
      <dgm:t>
        <a:bodyPr/>
        <a:lstStyle/>
        <a:p>
          <a:endParaRPr lang="ru-RU" sz="1800"/>
        </a:p>
      </dgm:t>
    </dgm:pt>
    <dgm:pt modelId="{B4078AEB-B183-4A4D-B82A-1DFB8EDA08D1}" type="sibTrans" cxnId="{352E254F-4D02-4046-A989-4D8878EF5BA4}">
      <dgm:prSet/>
      <dgm:spPr/>
      <dgm:t>
        <a:bodyPr/>
        <a:lstStyle/>
        <a:p>
          <a:endParaRPr lang="ru-RU" sz="1800"/>
        </a:p>
      </dgm:t>
    </dgm:pt>
    <dgm:pt modelId="{2AE932C7-FDEA-4CD3-8EBA-B0005E02B4C2}" type="pres">
      <dgm:prSet presAssocID="{B0B2ACF3-FBF8-415C-A219-F4C30A34358D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77B9ECB-37EB-4E13-A2ED-48CE83CC98B0}" type="pres">
      <dgm:prSet presAssocID="{B0B2ACF3-FBF8-415C-A219-F4C30A34358D}" presName="hierFlow" presStyleCnt="0"/>
      <dgm:spPr/>
      <dgm:t>
        <a:bodyPr/>
        <a:lstStyle/>
        <a:p>
          <a:endParaRPr lang="ru-RU"/>
        </a:p>
      </dgm:t>
    </dgm:pt>
    <dgm:pt modelId="{A2C1D389-F491-4689-AA16-46C51390A30A}" type="pres">
      <dgm:prSet presAssocID="{B0B2ACF3-FBF8-415C-A219-F4C30A34358D}" presName="firstBuf" presStyleCnt="0"/>
      <dgm:spPr/>
      <dgm:t>
        <a:bodyPr/>
        <a:lstStyle/>
        <a:p>
          <a:endParaRPr lang="ru-RU"/>
        </a:p>
      </dgm:t>
    </dgm:pt>
    <dgm:pt modelId="{99388E1D-FF48-4986-90EA-C8D651E70E35}" type="pres">
      <dgm:prSet presAssocID="{B0B2ACF3-FBF8-415C-A219-F4C30A34358D}" presName="hierChild1" presStyleCnt="0">
        <dgm:presLayoutVars>
          <dgm:chPref val="1"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680F0E6C-7F8C-4B0B-96BB-A27A5D100B04}" type="pres">
      <dgm:prSet presAssocID="{BAFE73A5-5C4B-44C9-A701-45A6E00F50E3}" presName="Name14" presStyleCnt="0"/>
      <dgm:spPr/>
      <dgm:t>
        <a:bodyPr/>
        <a:lstStyle/>
        <a:p>
          <a:endParaRPr lang="ru-RU"/>
        </a:p>
      </dgm:t>
    </dgm:pt>
    <dgm:pt modelId="{B6C25BF1-0C96-4E4F-A37D-CB89E7891164}" type="pres">
      <dgm:prSet presAssocID="{BAFE73A5-5C4B-44C9-A701-45A6E00F50E3}" presName="level1Shape" presStyleLbl="node0" presStyleIdx="0" presStyleCnt="1" custScaleX="21832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D2BA142-9532-47E3-A36F-A75711BFB8C6}" type="pres">
      <dgm:prSet presAssocID="{BAFE73A5-5C4B-44C9-A701-45A6E00F50E3}" presName="hierChild2" presStyleCnt="0"/>
      <dgm:spPr/>
      <dgm:t>
        <a:bodyPr/>
        <a:lstStyle/>
        <a:p>
          <a:endParaRPr lang="ru-RU"/>
        </a:p>
      </dgm:t>
    </dgm:pt>
    <dgm:pt modelId="{D6559E83-0031-452E-94D7-7A28C6F007AF}" type="pres">
      <dgm:prSet presAssocID="{CA93348A-B16E-4E96-9AEF-F6FF21EEB3F7}" presName="Name19" presStyleLbl="parChTrans1D2" presStyleIdx="0" presStyleCnt="2"/>
      <dgm:spPr/>
      <dgm:t>
        <a:bodyPr/>
        <a:lstStyle/>
        <a:p>
          <a:endParaRPr lang="ru-RU"/>
        </a:p>
      </dgm:t>
    </dgm:pt>
    <dgm:pt modelId="{B05C0F74-170E-4037-9C51-0987646F2B79}" type="pres">
      <dgm:prSet presAssocID="{F81B4465-295C-4A66-A909-3DE7E2B73362}" presName="Name21" presStyleCnt="0"/>
      <dgm:spPr/>
      <dgm:t>
        <a:bodyPr/>
        <a:lstStyle/>
        <a:p>
          <a:endParaRPr lang="ru-RU"/>
        </a:p>
      </dgm:t>
    </dgm:pt>
    <dgm:pt modelId="{70AC5EDA-2FF9-4A0C-828C-C9D80313EC5D}" type="pres">
      <dgm:prSet presAssocID="{F81B4465-295C-4A66-A909-3DE7E2B73362}" presName="level2Shape" presStyleLbl="node2" presStyleIdx="0" presStyleCnt="2" custScaleX="151564"/>
      <dgm:spPr/>
      <dgm:t>
        <a:bodyPr/>
        <a:lstStyle/>
        <a:p>
          <a:endParaRPr lang="ru-RU"/>
        </a:p>
      </dgm:t>
    </dgm:pt>
    <dgm:pt modelId="{80F4E81E-81F5-4C15-8784-6FE62D5AF165}" type="pres">
      <dgm:prSet presAssocID="{F81B4465-295C-4A66-A909-3DE7E2B73362}" presName="hierChild3" presStyleCnt="0"/>
      <dgm:spPr/>
      <dgm:t>
        <a:bodyPr/>
        <a:lstStyle/>
        <a:p>
          <a:endParaRPr lang="ru-RU"/>
        </a:p>
      </dgm:t>
    </dgm:pt>
    <dgm:pt modelId="{F15ED91B-0994-4D49-BCE1-F608B4E68730}" type="pres">
      <dgm:prSet presAssocID="{1CFC4030-BBB3-4173-B5D0-4A1F68BD1BA3}" presName="Name19" presStyleLbl="parChTrans1D3" presStyleIdx="0" presStyleCnt="3"/>
      <dgm:spPr/>
      <dgm:t>
        <a:bodyPr/>
        <a:lstStyle/>
        <a:p>
          <a:endParaRPr lang="ru-RU"/>
        </a:p>
      </dgm:t>
    </dgm:pt>
    <dgm:pt modelId="{EE0A27EF-62D2-4448-9A4C-6B332DEA19DF}" type="pres">
      <dgm:prSet presAssocID="{5B12ABE8-50BB-4C32-848D-82B812C2FDBD}" presName="Name21" presStyleCnt="0"/>
      <dgm:spPr/>
      <dgm:t>
        <a:bodyPr/>
        <a:lstStyle/>
        <a:p>
          <a:endParaRPr lang="ru-RU"/>
        </a:p>
      </dgm:t>
    </dgm:pt>
    <dgm:pt modelId="{E6F0A5EE-E8C1-4347-A4F3-E47C91D195EA}" type="pres">
      <dgm:prSet presAssocID="{5B12ABE8-50BB-4C32-848D-82B812C2FDBD}" presName="level2Shape" presStyleLbl="node3" presStyleIdx="0" presStyleCnt="3" custScaleX="171519"/>
      <dgm:spPr/>
      <dgm:t>
        <a:bodyPr/>
        <a:lstStyle/>
        <a:p>
          <a:endParaRPr lang="ru-RU"/>
        </a:p>
      </dgm:t>
    </dgm:pt>
    <dgm:pt modelId="{01F961D0-CA1B-432D-BD74-1BE81BF1AD5E}" type="pres">
      <dgm:prSet presAssocID="{5B12ABE8-50BB-4C32-848D-82B812C2FDBD}" presName="hierChild3" presStyleCnt="0"/>
      <dgm:spPr/>
      <dgm:t>
        <a:bodyPr/>
        <a:lstStyle/>
        <a:p>
          <a:endParaRPr lang="ru-RU"/>
        </a:p>
      </dgm:t>
    </dgm:pt>
    <dgm:pt modelId="{60D75EE5-FD4D-4B73-9096-4E7C0CA47631}" type="pres">
      <dgm:prSet presAssocID="{76B636D3-1AD2-4DC2-AFA5-64FD4D97AB63}" presName="Name19" presStyleLbl="parChTrans1D4" presStyleIdx="0" presStyleCnt="4"/>
      <dgm:spPr/>
      <dgm:t>
        <a:bodyPr/>
        <a:lstStyle/>
        <a:p>
          <a:endParaRPr lang="ru-RU"/>
        </a:p>
      </dgm:t>
    </dgm:pt>
    <dgm:pt modelId="{BC6F1290-B02B-48A5-89E4-D3D1963E285C}" type="pres">
      <dgm:prSet presAssocID="{0D399BCE-8E85-4F7A-822E-C8FAF9DB7C9B}" presName="Name21" presStyleCnt="0"/>
      <dgm:spPr/>
      <dgm:t>
        <a:bodyPr/>
        <a:lstStyle/>
        <a:p>
          <a:endParaRPr lang="ru-RU"/>
        </a:p>
      </dgm:t>
    </dgm:pt>
    <dgm:pt modelId="{01708E48-5576-4F57-B3BC-546BBA61219C}" type="pres">
      <dgm:prSet presAssocID="{0D399BCE-8E85-4F7A-822E-C8FAF9DB7C9B}" presName="level2Shape" presStyleLbl="node4" presStyleIdx="0" presStyleCnt="4" custScaleX="155735"/>
      <dgm:spPr/>
      <dgm:t>
        <a:bodyPr/>
        <a:lstStyle/>
        <a:p>
          <a:endParaRPr lang="ru-RU"/>
        </a:p>
      </dgm:t>
    </dgm:pt>
    <dgm:pt modelId="{253283AA-0FA1-4E08-BE0C-B7CDAE00688B}" type="pres">
      <dgm:prSet presAssocID="{0D399BCE-8E85-4F7A-822E-C8FAF9DB7C9B}" presName="hierChild3" presStyleCnt="0"/>
      <dgm:spPr/>
      <dgm:t>
        <a:bodyPr/>
        <a:lstStyle/>
        <a:p>
          <a:endParaRPr lang="ru-RU"/>
        </a:p>
      </dgm:t>
    </dgm:pt>
    <dgm:pt modelId="{775F9CD5-C895-4A83-B11F-5EDCE03DC88D}" type="pres">
      <dgm:prSet presAssocID="{ED88709E-B2D2-411A-8D68-5132A5636B50}" presName="Name19" presStyleLbl="parChTrans1D3" presStyleIdx="1" presStyleCnt="3"/>
      <dgm:spPr/>
      <dgm:t>
        <a:bodyPr/>
        <a:lstStyle/>
        <a:p>
          <a:endParaRPr lang="ru-RU"/>
        </a:p>
      </dgm:t>
    </dgm:pt>
    <dgm:pt modelId="{B7CA6D6E-B348-441A-913E-DFE450E22138}" type="pres">
      <dgm:prSet presAssocID="{309B3FF1-681F-475B-9411-49563AB24183}" presName="Name21" presStyleCnt="0"/>
      <dgm:spPr/>
      <dgm:t>
        <a:bodyPr/>
        <a:lstStyle/>
        <a:p>
          <a:endParaRPr lang="ru-RU"/>
        </a:p>
      </dgm:t>
    </dgm:pt>
    <dgm:pt modelId="{31E7F774-993C-414A-A07A-0C052C81DDF9}" type="pres">
      <dgm:prSet presAssocID="{309B3FF1-681F-475B-9411-49563AB24183}" presName="level2Shape" presStyleLbl="node3" presStyleIdx="1" presStyleCnt="3" custScaleX="153425"/>
      <dgm:spPr/>
      <dgm:t>
        <a:bodyPr/>
        <a:lstStyle/>
        <a:p>
          <a:endParaRPr lang="ru-RU"/>
        </a:p>
      </dgm:t>
    </dgm:pt>
    <dgm:pt modelId="{D3522218-2C8A-410A-B08E-632823A0C06B}" type="pres">
      <dgm:prSet presAssocID="{309B3FF1-681F-475B-9411-49563AB24183}" presName="hierChild3" presStyleCnt="0"/>
      <dgm:spPr/>
      <dgm:t>
        <a:bodyPr/>
        <a:lstStyle/>
        <a:p>
          <a:endParaRPr lang="ru-RU"/>
        </a:p>
      </dgm:t>
    </dgm:pt>
    <dgm:pt modelId="{D80780D1-72D7-4717-8C89-C0DCAD322177}" type="pres">
      <dgm:prSet presAssocID="{BE4039D6-01F7-45BD-989A-75C8525F92FF}" presName="Name19" presStyleLbl="parChTrans1D4" presStyleIdx="1" presStyleCnt="4"/>
      <dgm:spPr/>
      <dgm:t>
        <a:bodyPr/>
        <a:lstStyle/>
        <a:p>
          <a:endParaRPr lang="ru-RU"/>
        </a:p>
      </dgm:t>
    </dgm:pt>
    <dgm:pt modelId="{C52B186E-BC56-4472-87D3-279E72BE6199}" type="pres">
      <dgm:prSet presAssocID="{AE8B1DA2-4989-412B-A314-D41BE20ED10F}" presName="Name21" presStyleCnt="0"/>
      <dgm:spPr/>
      <dgm:t>
        <a:bodyPr/>
        <a:lstStyle/>
        <a:p>
          <a:endParaRPr lang="ru-RU"/>
        </a:p>
      </dgm:t>
    </dgm:pt>
    <dgm:pt modelId="{9A7879E4-B13D-4139-BA82-85CD2A4DB4E5}" type="pres">
      <dgm:prSet presAssocID="{AE8B1DA2-4989-412B-A314-D41BE20ED10F}" presName="level2Shape" presStyleLbl="node4" presStyleIdx="1" presStyleCnt="4" custScaleX="255331"/>
      <dgm:spPr/>
      <dgm:t>
        <a:bodyPr/>
        <a:lstStyle/>
        <a:p>
          <a:endParaRPr lang="ru-RU"/>
        </a:p>
      </dgm:t>
    </dgm:pt>
    <dgm:pt modelId="{49769830-4AA2-48D7-B143-0F1E4CCF46B5}" type="pres">
      <dgm:prSet presAssocID="{AE8B1DA2-4989-412B-A314-D41BE20ED10F}" presName="hierChild3" presStyleCnt="0"/>
      <dgm:spPr/>
      <dgm:t>
        <a:bodyPr/>
        <a:lstStyle/>
        <a:p>
          <a:endParaRPr lang="ru-RU"/>
        </a:p>
      </dgm:t>
    </dgm:pt>
    <dgm:pt modelId="{F40EA9E8-ED57-4AB0-B4F8-E8F716100643}" type="pres">
      <dgm:prSet presAssocID="{644985B0-27B1-4442-8BE5-20BAFD3B9FDF}" presName="Name19" presStyleLbl="parChTrans1D4" presStyleIdx="2" presStyleCnt="4"/>
      <dgm:spPr/>
      <dgm:t>
        <a:bodyPr/>
        <a:lstStyle/>
        <a:p>
          <a:endParaRPr lang="ru-RU"/>
        </a:p>
      </dgm:t>
    </dgm:pt>
    <dgm:pt modelId="{42F79271-8146-4432-B5AA-F9E9BB495821}" type="pres">
      <dgm:prSet presAssocID="{50C550E9-E2DC-418F-8CA5-CB431BE442BA}" presName="Name21" presStyleCnt="0"/>
      <dgm:spPr/>
      <dgm:t>
        <a:bodyPr/>
        <a:lstStyle/>
        <a:p>
          <a:endParaRPr lang="ru-RU"/>
        </a:p>
      </dgm:t>
    </dgm:pt>
    <dgm:pt modelId="{1A6EBEDF-D9B3-4FF3-BB00-583A1B2C3141}" type="pres">
      <dgm:prSet presAssocID="{50C550E9-E2DC-418F-8CA5-CB431BE442BA}" presName="level2Shape" presStyleLbl="node4" presStyleIdx="2" presStyleCnt="4" custScaleX="271699" custScaleY="134274"/>
      <dgm:spPr/>
      <dgm:t>
        <a:bodyPr/>
        <a:lstStyle/>
        <a:p>
          <a:endParaRPr lang="ru-RU"/>
        </a:p>
      </dgm:t>
    </dgm:pt>
    <dgm:pt modelId="{C18A7439-CFA5-4E1E-8585-D96B6808907B}" type="pres">
      <dgm:prSet presAssocID="{50C550E9-E2DC-418F-8CA5-CB431BE442BA}" presName="hierChild3" presStyleCnt="0"/>
      <dgm:spPr/>
      <dgm:t>
        <a:bodyPr/>
        <a:lstStyle/>
        <a:p>
          <a:endParaRPr lang="ru-RU"/>
        </a:p>
      </dgm:t>
    </dgm:pt>
    <dgm:pt modelId="{6FF9BE9F-FFFB-4DD3-BF4D-7B6E4E823691}" type="pres">
      <dgm:prSet presAssocID="{384B7E5D-C3F0-405C-8F0E-85277B81BE1D}" presName="Name19" presStyleLbl="parChTrans1D2" presStyleIdx="1" presStyleCnt="2"/>
      <dgm:spPr/>
      <dgm:t>
        <a:bodyPr/>
        <a:lstStyle/>
        <a:p>
          <a:endParaRPr lang="ru-RU"/>
        </a:p>
      </dgm:t>
    </dgm:pt>
    <dgm:pt modelId="{B4DB9B76-1B48-4938-94B3-49E77B339E1B}" type="pres">
      <dgm:prSet presAssocID="{6CF47C5C-57B5-4C78-B925-F24407545881}" presName="Name21" presStyleCnt="0"/>
      <dgm:spPr/>
      <dgm:t>
        <a:bodyPr/>
        <a:lstStyle/>
        <a:p>
          <a:endParaRPr lang="ru-RU"/>
        </a:p>
      </dgm:t>
    </dgm:pt>
    <dgm:pt modelId="{7D4A72A5-36B1-44DD-815F-8487E4DDAB96}" type="pres">
      <dgm:prSet presAssocID="{6CF47C5C-57B5-4C78-B925-F24407545881}" presName="level2Shape" presStyleLbl="node2" presStyleIdx="1" presStyleCnt="2" custScaleX="131785"/>
      <dgm:spPr/>
      <dgm:t>
        <a:bodyPr/>
        <a:lstStyle/>
        <a:p>
          <a:endParaRPr lang="ru-RU"/>
        </a:p>
      </dgm:t>
    </dgm:pt>
    <dgm:pt modelId="{65797362-291B-4526-8F38-70977077B109}" type="pres">
      <dgm:prSet presAssocID="{6CF47C5C-57B5-4C78-B925-F24407545881}" presName="hierChild3" presStyleCnt="0"/>
      <dgm:spPr/>
      <dgm:t>
        <a:bodyPr/>
        <a:lstStyle/>
        <a:p>
          <a:endParaRPr lang="ru-RU"/>
        </a:p>
      </dgm:t>
    </dgm:pt>
    <dgm:pt modelId="{AC879497-426A-4984-AA62-3C80DAD7BC71}" type="pres">
      <dgm:prSet presAssocID="{703FA74A-4FFE-4E70-95F5-679700B6D39F}" presName="Name19" presStyleLbl="parChTrans1D3" presStyleIdx="2" presStyleCnt="3"/>
      <dgm:spPr/>
      <dgm:t>
        <a:bodyPr/>
        <a:lstStyle/>
        <a:p>
          <a:endParaRPr lang="ru-RU"/>
        </a:p>
      </dgm:t>
    </dgm:pt>
    <dgm:pt modelId="{91186BCA-2FF8-42B1-9DD0-65D6D5706C23}" type="pres">
      <dgm:prSet presAssocID="{3F1CBEF1-F102-4C48-B7CF-8F728B899E1E}" presName="Name21" presStyleCnt="0"/>
      <dgm:spPr/>
      <dgm:t>
        <a:bodyPr/>
        <a:lstStyle/>
        <a:p>
          <a:endParaRPr lang="ru-RU"/>
        </a:p>
      </dgm:t>
    </dgm:pt>
    <dgm:pt modelId="{6562C898-C121-40F9-83CF-F5462186DEC5}" type="pres">
      <dgm:prSet presAssocID="{3F1CBEF1-F102-4C48-B7CF-8F728B899E1E}" presName="level2Shape" presStyleLbl="node3" presStyleIdx="2" presStyleCnt="3" custScaleX="158745"/>
      <dgm:spPr/>
      <dgm:t>
        <a:bodyPr/>
        <a:lstStyle/>
        <a:p>
          <a:endParaRPr lang="ru-RU"/>
        </a:p>
      </dgm:t>
    </dgm:pt>
    <dgm:pt modelId="{7A2E7ADE-4C53-4463-B2A1-66E4871974DD}" type="pres">
      <dgm:prSet presAssocID="{3F1CBEF1-F102-4C48-B7CF-8F728B899E1E}" presName="hierChild3" presStyleCnt="0"/>
      <dgm:spPr/>
      <dgm:t>
        <a:bodyPr/>
        <a:lstStyle/>
        <a:p>
          <a:endParaRPr lang="ru-RU"/>
        </a:p>
      </dgm:t>
    </dgm:pt>
    <dgm:pt modelId="{F0FEA085-26E4-427D-87AD-3FDA3A4066DE}" type="pres">
      <dgm:prSet presAssocID="{A8446132-5C15-4589-BADA-373F1012A95F}" presName="Name19" presStyleLbl="parChTrans1D4" presStyleIdx="3" presStyleCnt="4"/>
      <dgm:spPr/>
      <dgm:t>
        <a:bodyPr/>
        <a:lstStyle/>
        <a:p>
          <a:endParaRPr lang="ru-RU"/>
        </a:p>
      </dgm:t>
    </dgm:pt>
    <dgm:pt modelId="{0D1C43A9-DE35-4350-ACDD-F274962CEBCE}" type="pres">
      <dgm:prSet presAssocID="{4CBAA8A1-4331-45EE-8EEB-61663408C676}" presName="Name21" presStyleCnt="0"/>
      <dgm:spPr/>
      <dgm:t>
        <a:bodyPr/>
        <a:lstStyle/>
        <a:p>
          <a:endParaRPr lang="ru-RU"/>
        </a:p>
      </dgm:t>
    </dgm:pt>
    <dgm:pt modelId="{114EC8A1-742A-4C2D-B377-D5E6E3FA1AD6}" type="pres">
      <dgm:prSet presAssocID="{4CBAA8A1-4331-45EE-8EEB-61663408C676}" presName="level2Shape" presStyleLbl="node4" presStyleIdx="3" presStyleCnt="4" custScaleX="136022"/>
      <dgm:spPr/>
      <dgm:t>
        <a:bodyPr/>
        <a:lstStyle/>
        <a:p>
          <a:endParaRPr lang="ru-RU"/>
        </a:p>
      </dgm:t>
    </dgm:pt>
    <dgm:pt modelId="{DD602D20-3E94-488E-89CE-8975B7C196D7}" type="pres">
      <dgm:prSet presAssocID="{4CBAA8A1-4331-45EE-8EEB-61663408C676}" presName="hierChild3" presStyleCnt="0"/>
      <dgm:spPr/>
      <dgm:t>
        <a:bodyPr/>
        <a:lstStyle/>
        <a:p>
          <a:endParaRPr lang="ru-RU"/>
        </a:p>
      </dgm:t>
    </dgm:pt>
    <dgm:pt modelId="{5CE4023F-8F62-4012-93BD-12CCAC42BB26}" type="pres">
      <dgm:prSet presAssocID="{B0B2ACF3-FBF8-415C-A219-F4C30A34358D}" presName="bgShapesFlow" presStyleCnt="0"/>
      <dgm:spPr/>
      <dgm:t>
        <a:bodyPr/>
        <a:lstStyle/>
        <a:p>
          <a:endParaRPr lang="ru-RU"/>
        </a:p>
      </dgm:t>
    </dgm:pt>
    <dgm:pt modelId="{5F4C1B73-70E9-4C90-8C12-14EF814206DD}" type="pres">
      <dgm:prSet presAssocID="{33DC9075-DAED-4033-9F94-418D9940AF91}" presName="rectComp" presStyleCnt="0"/>
      <dgm:spPr/>
      <dgm:t>
        <a:bodyPr/>
        <a:lstStyle/>
        <a:p>
          <a:endParaRPr lang="ru-RU"/>
        </a:p>
      </dgm:t>
    </dgm:pt>
    <dgm:pt modelId="{1038FC86-9E6E-4366-92EA-693CB2C2C3C2}" type="pres">
      <dgm:prSet presAssocID="{33DC9075-DAED-4033-9F94-418D9940AF91}" presName="bgRect" presStyleLbl="bgShp" presStyleIdx="0" presStyleCnt="3" custLinFactY="146851" custLinFactNeighborY="200000"/>
      <dgm:spPr/>
      <dgm:t>
        <a:bodyPr/>
        <a:lstStyle/>
        <a:p>
          <a:endParaRPr lang="ru-RU"/>
        </a:p>
      </dgm:t>
    </dgm:pt>
    <dgm:pt modelId="{6A7ECAAE-30AC-47E1-8DB6-2BC04F2B6842}" type="pres">
      <dgm:prSet presAssocID="{33DC9075-DAED-4033-9F94-418D9940AF91}" presName="bgRectTx" presStyleLbl="bgShp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59802B-5617-49AA-9D19-9F2829866A1D}" type="pres">
      <dgm:prSet presAssocID="{33DC9075-DAED-4033-9F94-418D9940AF91}" presName="spComp" presStyleCnt="0"/>
      <dgm:spPr/>
      <dgm:t>
        <a:bodyPr/>
        <a:lstStyle/>
        <a:p>
          <a:endParaRPr lang="ru-RU"/>
        </a:p>
      </dgm:t>
    </dgm:pt>
    <dgm:pt modelId="{094662D2-F3EB-44F0-9088-F6E31BD33517}" type="pres">
      <dgm:prSet presAssocID="{33DC9075-DAED-4033-9F94-418D9940AF91}" presName="vSp" presStyleCnt="0"/>
      <dgm:spPr/>
      <dgm:t>
        <a:bodyPr/>
        <a:lstStyle/>
        <a:p>
          <a:endParaRPr lang="ru-RU"/>
        </a:p>
      </dgm:t>
    </dgm:pt>
    <dgm:pt modelId="{7D3C20A1-437D-44CF-B483-44174B4718AA}" type="pres">
      <dgm:prSet presAssocID="{5625D5BE-E38B-482A-8741-BD01D5DBD76B}" presName="rectComp" presStyleCnt="0"/>
      <dgm:spPr/>
      <dgm:t>
        <a:bodyPr/>
        <a:lstStyle/>
        <a:p>
          <a:endParaRPr lang="ru-RU"/>
        </a:p>
      </dgm:t>
    </dgm:pt>
    <dgm:pt modelId="{BC8AE3DE-BDAD-473B-AD26-C86354596F98}" type="pres">
      <dgm:prSet presAssocID="{5625D5BE-E38B-482A-8741-BD01D5DBD76B}" presName="bgRect" presStyleLbl="bgShp" presStyleIdx="1" presStyleCnt="3" custLinFactNeighborX="2679" custLinFactNeighborY="3464"/>
      <dgm:spPr/>
      <dgm:t>
        <a:bodyPr/>
        <a:lstStyle/>
        <a:p>
          <a:endParaRPr lang="ru-RU"/>
        </a:p>
      </dgm:t>
    </dgm:pt>
    <dgm:pt modelId="{3EF2618C-3306-43EC-8010-F021AA0F9A50}" type="pres">
      <dgm:prSet presAssocID="{5625D5BE-E38B-482A-8741-BD01D5DBD76B}" presName="bgRectTx" presStyleLbl="bgShp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6A6BFE-BA71-4253-828C-6E52F8C4858B}" type="pres">
      <dgm:prSet presAssocID="{5625D5BE-E38B-482A-8741-BD01D5DBD76B}" presName="spComp" presStyleCnt="0"/>
      <dgm:spPr/>
      <dgm:t>
        <a:bodyPr/>
        <a:lstStyle/>
        <a:p>
          <a:endParaRPr lang="ru-RU"/>
        </a:p>
      </dgm:t>
    </dgm:pt>
    <dgm:pt modelId="{1C2A805D-3316-4A0F-A0D8-E050C28EB85A}" type="pres">
      <dgm:prSet presAssocID="{5625D5BE-E38B-482A-8741-BD01D5DBD76B}" presName="vSp" presStyleCnt="0"/>
      <dgm:spPr/>
      <dgm:t>
        <a:bodyPr/>
        <a:lstStyle/>
        <a:p>
          <a:endParaRPr lang="ru-RU"/>
        </a:p>
      </dgm:t>
    </dgm:pt>
    <dgm:pt modelId="{F8AB5A5E-A8D9-40DB-80AF-449632867434}" type="pres">
      <dgm:prSet presAssocID="{B5297AD7-1294-49A8-A85F-8EC626C438BA}" presName="rectComp" presStyleCnt="0"/>
      <dgm:spPr/>
      <dgm:t>
        <a:bodyPr/>
        <a:lstStyle/>
        <a:p>
          <a:endParaRPr lang="ru-RU"/>
        </a:p>
      </dgm:t>
    </dgm:pt>
    <dgm:pt modelId="{CCD3943B-5663-4E8C-840B-0CC3AA24E9BE}" type="pres">
      <dgm:prSet presAssocID="{B5297AD7-1294-49A8-A85F-8EC626C438BA}" presName="bgRect" presStyleLbl="bgShp" presStyleIdx="2" presStyleCnt="3"/>
      <dgm:spPr/>
      <dgm:t>
        <a:bodyPr/>
        <a:lstStyle/>
        <a:p>
          <a:endParaRPr lang="ru-RU"/>
        </a:p>
      </dgm:t>
    </dgm:pt>
    <dgm:pt modelId="{5468007F-EB89-4E73-9F0A-F592ECE87F83}" type="pres">
      <dgm:prSet presAssocID="{B5297AD7-1294-49A8-A85F-8EC626C438BA}" presName="bgRectTx" presStyleLbl="bgShp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F4C8607-0C20-4A65-8601-C7C0E793CBEB}" type="presOf" srcId="{33DC9075-DAED-4033-9F94-418D9940AF91}" destId="{1038FC86-9E6E-4366-92EA-693CB2C2C3C2}" srcOrd="0" destOrd="0" presId="urn:microsoft.com/office/officeart/2005/8/layout/hierarchy6"/>
    <dgm:cxn modelId="{945B693F-E3CA-4FAF-BA41-89DE4BBB18F0}" type="presOf" srcId="{33DC9075-DAED-4033-9F94-418D9940AF91}" destId="{6A7ECAAE-30AC-47E1-8DB6-2BC04F2B6842}" srcOrd="1" destOrd="0" presId="urn:microsoft.com/office/officeart/2005/8/layout/hierarchy6"/>
    <dgm:cxn modelId="{41709A12-81FE-4F01-ABF1-F241862D9A19}" type="presOf" srcId="{BAFE73A5-5C4B-44C9-A701-45A6E00F50E3}" destId="{B6C25BF1-0C96-4E4F-A37D-CB89E7891164}" srcOrd="0" destOrd="0" presId="urn:microsoft.com/office/officeart/2005/8/layout/hierarchy6"/>
    <dgm:cxn modelId="{2CE58382-0DE1-4DA9-B976-EEC51DA31423}" srcId="{6CF47C5C-57B5-4C78-B925-F24407545881}" destId="{3F1CBEF1-F102-4C48-B7CF-8F728B899E1E}" srcOrd="0" destOrd="0" parTransId="{703FA74A-4FFE-4E70-95F5-679700B6D39F}" sibTransId="{D6205430-901D-44B9-9AC8-541FB6DC1479}"/>
    <dgm:cxn modelId="{212DD82F-3086-4108-AB0C-89B741B8CD7F}" type="presOf" srcId="{5625D5BE-E38B-482A-8741-BD01D5DBD76B}" destId="{3EF2618C-3306-43EC-8010-F021AA0F9A50}" srcOrd="1" destOrd="0" presId="urn:microsoft.com/office/officeart/2005/8/layout/hierarchy6"/>
    <dgm:cxn modelId="{96B38C45-91BE-45F0-9F3F-3DA935EBA9A3}" type="presOf" srcId="{644985B0-27B1-4442-8BE5-20BAFD3B9FDF}" destId="{F40EA9E8-ED57-4AB0-B4F8-E8F716100643}" srcOrd="0" destOrd="0" presId="urn:microsoft.com/office/officeart/2005/8/layout/hierarchy6"/>
    <dgm:cxn modelId="{5133A980-4AEC-43AC-92C9-FD5AF3A3D993}" srcId="{B0B2ACF3-FBF8-415C-A219-F4C30A34358D}" destId="{BAFE73A5-5C4B-44C9-A701-45A6E00F50E3}" srcOrd="0" destOrd="0" parTransId="{1DC72489-F0E1-4772-9BD4-242D5CDC36E5}" sibTransId="{30BA3844-BA55-483F-9013-293491E850DF}"/>
    <dgm:cxn modelId="{A93B2967-5289-422A-AC72-53ED93864EFE}" type="presOf" srcId="{309B3FF1-681F-475B-9411-49563AB24183}" destId="{31E7F774-993C-414A-A07A-0C052C81DDF9}" srcOrd="0" destOrd="0" presId="urn:microsoft.com/office/officeart/2005/8/layout/hierarchy6"/>
    <dgm:cxn modelId="{F79C561B-6CD2-4119-ACD2-C1B54B80E10F}" type="presOf" srcId="{AE8B1DA2-4989-412B-A314-D41BE20ED10F}" destId="{9A7879E4-B13D-4139-BA82-85CD2A4DB4E5}" srcOrd="0" destOrd="0" presId="urn:microsoft.com/office/officeart/2005/8/layout/hierarchy6"/>
    <dgm:cxn modelId="{BF109892-7957-4C86-9A08-4EFD3BAC0344}" type="presOf" srcId="{4CBAA8A1-4331-45EE-8EEB-61663408C676}" destId="{114EC8A1-742A-4C2D-B377-D5E6E3FA1AD6}" srcOrd="0" destOrd="0" presId="urn:microsoft.com/office/officeart/2005/8/layout/hierarchy6"/>
    <dgm:cxn modelId="{80B68758-DBC5-4D0B-B452-1CB93BE2BFF6}" srcId="{5B12ABE8-50BB-4C32-848D-82B812C2FDBD}" destId="{0D399BCE-8E85-4F7A-822E-C8FAF9DB7C9B}" srcOrd="0" destOrd="0" parTransId="{76B636D3-1AD2-4DC2-AFA5-64FD4D97AB63}" sibTransId="{6800BB83-1F26-4E1C-812F-D17829881C33}"/>
    <dgm:cxn modelId="{97647428-6E96-402C-97F9-586D35AE65F8}" srcId="{B0B2ACF3-FBF8-415C-A219-F4C30A34358D}" destId="{5625D5BE-E38B-482A-8741-BD01D5DBD76B}" srcOrd="2" destOrd="0" parTransId="{29E47FB3-8D95-435B-917F-D6334D8F4CD1}" sibTransId="{0B89AB70-E6A5-4620-87DF-4BE8C5ADB9C2}"/>
    <dgm:cxn modelId="{3C807EEE-A50B-4AE4-9CA8-04A161A9FA0A}" type="presOf" srcId="{384B7E5D-C3F0-405C-8F0E-85277B81BE1D}" destId="{6FF9BE9F-FFFB-4DD3-BF4D-7B6E4E823691}" srcOrd="0" destOrd="0" presId="urn:microsoft.com/office/officeart/2005/8/layout/hierarchy6"/>
    <dgm:cxn modelId="{42C53047-E585-4D95-9551-8293E6ECCF5A}" srcId="{F81B4465-295C-4A66-A909-3DE7E2B73362}" destId="{5B12ABE8-50BB-4C32-848D-82B812C2FDBD}" srcOrd="0" destOrd="0" parTransId="{1CFC4030-BBB3-4173-B5D0-4A1F68BD1BA3}" sibTransId="{3368CF1F-6336-4DFC-9909-6672F7CAC9F7}"/>
    <dgm:cxn modelId="{56C7F4D9-DBB0-4488-9CED-515FA1FA5F4D}" type="presOf" srcId="{703FA74A-4FFE-4E70-95F5-679700B6D39F}" destId="{AC879497-426A-4984-AA62-3C80DAD7BC71}" srcOrd="0" destOrd="0" presId="urn:microsoft.com/office/officeart/2005/8/layout/hierarchy6"/>
    <dgm:cxn modelId="{85203E8F-E838-48E2-9046-609D28F89A2C}" type="presOf" srcId="{CA93348A-B16E-4E96-9AEF-F6FF21EEB3F7}" destId="{D6559E83-0031-452E-94D7-7A28C6F007AF}" srcOrd="0" destOrd="0" presId="urn:microsoft.com/office/officeart/2005/8/layout/hierarchy6"/>
    <dgm:cxn modelId="{527B74E9-9259-41BB-BF9B-D89CABC91F28}" type="presOf" srcId="{F81B4465-295C-4A66-A909-3DE7E2B73362}" destId="{70AC5EDA-2FF9-4A0C-828C-C9D80313EC5D}" srcOrd="0" destOrd="0" presId="urn:microsoft.com/office/officeart/2005/8/layout/hierarchy6"/>
    <dgm:cxn modelId="{71F72B5B-B713-4289-9277-A11B55901BA0}" type="presOf" srcId="{B5297AD7-1294-49A8-A85F-8EC626C438BA}" destId="{CCD3943B-5663-4E8C-840B-0CC3AA24E9BE}" srcOrd="0" destOrd="0" presId="urn:microsoft.com/office/officeart/2005/8/layout/hierarchy6"/>
    <dgm:cxn modelId="{2F78B067-C51F-475E-92BC-1AE1E68AF868}" type="presOf" srcId="{50C550E9-E2DC-418F-8CA5-CB431BE442BA}" destId="{1A6EBEDF-D9B3-4FF3-BB00-583A1B2C3141}" srcOrd="0" destOrd="0" presId="urn:microsoft.com/office/officeart/2005/8/layout/hierarchy6"/>
    <dgm:cxn modelId="{34BE631A-FD03-4E44-8B61-0071744A70D0}" srcId="{B0B2ACF3-FBF8-415C-A219-F4C30A34358D}" destId="{33DC9075-DAED-4033-9F94-418D9940AF91}" srcOrd="1" destOrd="0" parTransId="{81BA253E-1DDA-4943-9E9D-8755C51752C6}" sibTransId="{C6DD8B37-272A-4E88-A265-55F3A3EFACD4}"/>
    <dgm:cxn modelId="{EA814F4B-5FE9-4CBE-9385-04732D621E49}" srcId="{F81B4465-295C-4A66-A909-3DE7E2B73362}" destId="{309B3FF1-681F-475B-9411-49563AB24183}" srcOrd="1" destOrd="0" parTransId="{ED88709E-B2D2-411A-8D68-5132A5636B50}" sibTransId="{D5298B41-DD45-4DFE-B40A-E6E407497384}"/>
    <dgm:cxn modelId="{D732ED55-9FA0-442C-A1EF-80CE7A7A2C00}" type="presOf" srcId="{A8446132-5C15-4589-BADA-373F1012A95F}" destId="{F0FEA085-26E4-427D-87AD-3FDA3A4066DE}" srcOrd="0" destOrd="0" presId="urn:microsoft.com/office/officeart/2005/8/layout/hierarchy6"/>
    <dgm:cxn modelId="{07A9BD60-7C7D-4FAF-AC62-2C62C4C03F8F}" type="presOf" srcId="{BE4039D6-01F7-45BD-989A-75C8525F92FF}" destId="{D80780D1-72D7-4717-8C89-C0DCAD322177}" srcOrd="0" destOrd="0" presId="urn:microsoft.com/office/officeart/2005/8/layout/hierarchy6"/>
    <dgm:cxn modelId="{352E254F-4D02-4046-A989-4D8878EF5BA4}" srcId="{AE8B1DA2-4989-412B-A314-D41BE20ED10F}" destId="{50C550E9-E2DC-418F-8CA5-CB431BE442BA}" srcOrd="0" destOrd="0" parTransId="{644985B0-27B1-4442-8BE5-20BAFD3B9FDF}" sibTransId="{B4078AEB-B183-4A4D-B82A-1DFB8EDA08D1}"/>
    <dgm:cxn modelId="{54B5E4C0-E411-489A-A8DB-F9D2F75FAE97}" type="presOf" srcId="{76B636D3-1AD2-4DC2-AFA5-64FD4D97AB63}" destId="{60D75EE5-FD4D-4B73-9096-4E7C0CA47631}" srcOrd="0" destOrd="0" presId="urn:microsoft.com/office/officeart/2005/8/layout/hierarchy6"/>
    <dgm:cxn modelId="{40F31465-4545-4BC4-977F-BE54A56F84DD}" type="presOf" srcId="{5B12ABE8-50BB-4C32-848D-82B812C2FDBD}" destId="{E6F0A5EE-E8C1-4347-A4F3-E47C91D195EA}" srcOrd="0" destOrd="0" presId="urn:microsoft.com/office/officeart/2005/8/layout/hierarchy6"/>
    <dgm:cxn modelId="{37BF9840-B634-48E9-AB33-DE56DFE57624}" type="presOf" srcId="{5625D5BE-E38B-482A-8741-BD01D5DBD76B}" destId="{BC8AE3DE-BDAD-473B-AD26-C86354596F98}" srcOrd="0" destOrd="0" presId="urn:microsoft.com/office/officeart/2005/8/layout/hierarchy6"/>
    <dgm:cxn modelId="{5BC201E1-D78D-47D1-AE61-60976EA40B4D}" type="presOf" srcId="{B0B2ACF3-FBF8-415C-A219-F4C30A34358D}" destId="{2AE932C7-FDEA-4CD3-8EBA-B0005E02B4C2}" srcOrd="0" destOrd="0" presId="urn:microsoft.com/office/officeart/2005/8/layout/hierarchy6"/>
    <dgm:cxn modelId="{290EEF98-5D42-4C9A-8D8C-4BA90B7BCF0A}" type="presOf" srcId="{1CFC4030-BBB3-4173-B5D0-4A1F68BD1BA3}" destId="{F15ED91B-0994-4D49-BCE1-F608B4E68730}" srcOrd="0" destOrd="0" presId="urn:microsoft.com/office/officeart/2005/8/layout/hierarchy6"/>
    <dgm:cxn modelId="{657D8510-2A2A-4CAA-9E35-908AABD84B90}" srcId="{B0B2ACF3-FBF8-415C-A219-F4C30A34358D}" destId="{B5297AD7-1294-49A8-A85F-8EC626C438BA}" srcOrd="3" destOrd="0" parTransId="{C70CB867-0B51-4B0C-BF48-9E96F1B35480}" sibTransId="{04D43374-66BC-474D-A186-064F088DF0A3}"/>
    <dgm:cxn modelId="{CE8B7E79-27A6-455F-8B23-475203DDF9A9}" type="presOf" srcId="{6CF47C5C-57B5-4C78-B925-F24407545881}" destId="{7D4A72A5-36B1-44DD-815F-8487E4DDAB96}" srcOrd="0" destOrd="0" presId="urn:microsoft.com/office/officeart/2005/8/layout/hierarchy6"/>
    <dgm:cxn modelId="{8019F546-8D0A-4B8D-BD5F-43E25C96F2C1}" type="presOf" srcId="{ED88709E-B2D2-411A-8D68-5132A5636B50}" destId="{775F9CD5-C895-4A83-B11F-5EDCE03DC88D}" srcOrd="0" destOrd="0" presId="urn:microsoft.com/office/officeart/2005/8/layout/hierarchy6"/>
    <dgm:cxn modelId="{FA0B68F0-A442-449C-8D57-5CA4C62492C7}" srcId="{3F1CBEF1-F102-4C48-B7CF-8F728B899E1E}" destId="{4CBAA8A1-4331-45EE-8EEB-61663408C676}" srcOrd="0" destOrd="0" parTransId="{A8446132-5C15-4589-BADA-373F1012A95F}" sibTransId="{010D3791-5F6B-495B-A84E-51186E28F4E9}"/>
    <dgm:cxn modelId="{C0DF3CC7-D3F2-4978-837C-BEC62956369C}" type="presOf" srcId="{0D399BCE-8E85-4F7A-822E-C8FAF9DB7C9B}" destId="{01708E48-5576-4F57-B3BC-546BBA61219C}" srcOrd="0" destOrd="0" presId="urn:microsoft.com/office/officeart/2005/8/layout/hierarchy6"/>
    <dgm:cxn modelId="{DCC3497A-C066-4254-BBC5-CCDC7098F87D}" type="presOf" srcId="{B5297AD7-1294-49A8-A85F-8EC626C438BA}" destId="{5468007F-EB89-4E73-9F0A-F592ECE87F83}" srcOrd="1" destOrd="0" presId="urn:microsoft.com/office/officeart/2005/8/layout/hierarchy6"/>
    <dgm:cxn modelId="{FD3D9830-A29F-4430-BF22-DDB9CFCAD263}" srcId="{BAFE73A5-5C4B-44C9-A701-45A6E00F50E3}" destId="{F81B4465-295C-4A66-A909-3DE7E2B73362}" srcOrd="0" destOrd="0" parTransId="{CA93348A-B16E-4E96-9AEF-F6FF21EEB3F7}" sibTransId="{03AC40FA-BEB0-40AD-8ABE-2D60B23E8723}"/>
    <dgm:cxn modelId="{5A831B70-834B-449B-92AB-F11818FFCC6E}" srcId="{BAFE73A5-5C4B-44C9-A701-45A6E00F50E3}" destId="{6CF47C5C-57B5-4C78-B925-F24407545881}" srcOrd="1" destOrd="0" parTransId="{384B7E5D-C3F0-405C-8F0E-85277B81BE1D}" sibTransId="{AA57CB7C-1199-49F1-AEAC-589F32B85B14}"/>
    <dgm:cxn modelId="{5CBCA61F-B42D-4C1D-957D-32F1FB4A1F5A}" type="presOf" srcId="{3F1CBEF1-F102-4C48-B7CF-8F728B899E1E}" destId="{6562C898-C121-40F9-83CF-F5462186DEC5}" srcOrd="0" destOrd="0" presId="urn:microsoft.com/office/officeart/2005/8/layout/hierarchy6"/>
    <dgm:cxn modelId="{21C30E8A-2D4C-47A8-8CCF-0BE29C7A857D}" srcId="{309B3FF1-681F-475B-9411-49563AB24183}" destId="{AE8B1DA2-4989-412B-A314-D41BE20ED10F}" srcOrd="0" destOrd="0" parTransId="{BE4039D6-01F7-45BD-989A-75C8525F92FF}" sibTransId="{3413C3FD-0934-4CF7-9849-E4C24C9E4142}"/>
    <dgm:cxn modelId="{754F0514-485D-439C-9B2C-0821A9D885F4}" type="presParOf" srcId="{2AE932C7-FDEA-4CD3-8EBA-B0005E02B4C2}" destId="{C77B9ECB-37EB-4E13-A2ED-48CE83CC98B0}" srcOrd="0" destOrd="0" presId="urn:microsoft.com/office/officeart/2005/8/layout/hierarchy6"/>
    <dgm:cxn modelId="{4110CDBE-CEC4-4EC1-B18D-78C5B3C5CCF9}" type="presParOf" srcId="{C77B9ECB-37EB-4E13-A2ED-48CE83CC98B0}" destId="{A2C1D389-F491-4689-AA16-46C51390A30A}" srcOrd="0" destOrd="0" presId="urn:microsoft.com/office/officeart/2005/8/layout/hierarchy6"/>
    <dgm:cxn modelId="{1306E622-D43C-439C-9E00-2C2A4D57A290}" type="presParOf" srcId="{C77B9ECB-37EB-4E13-A2ED-48CE83CC98B0}" destId="{99388E1D-FF48-4986-90EA-C8D651E70E35}" srcOrd="1" destOrd="0" presId="urn:microsoft.com/office/officeart/2005/8/layout/hierarchy6"/>
    <dgm:cxn modelId="{4B5456AF-9576-4283-A9DC-E6E7FDCDD77C}" type="presParOf" srcId="{99388E1D-FF48-4986-90EA-C8D651E70E35}" destId="{680F0E6C-7F8C-4B0B-96BB-A27A5D100B04}" srcOrd="0" destOrd="0" presId="urn:microsoft.com/office/officeart/2005/8/layout/hierarchy6"/>
    <dgm:cxn modelId="{54ACF3B7-2E15-4A57-A10C-C847EE7CA8B2}" type="presParOf" srcId="{680F0E6C-7F8C-4B0B-96BB-A27A5D100B04}" destId="{B6C25BF1-0C96-4E4F-A37D-CB89E7891164}" srcOrd="0" destOrd="0" presId="urn:microsoft.com/office/officeart/2005/8/layout/hierarchy6"/>
    <dgm:cxn modelId="{31C0E3EA-F747-422C-BDEC-583D08C6BC1A}" type="presParOf" srcId="{680F0E6C-7F8C-4B0B-96BB-A27A5D100B04}" destId="{0D2BA142-9532-47E3-A36F-A75711BFB8C6}" srcOrd="1" destOrd="0" presId="urn:microsoft.com/office/officeart/2005/8/layout/hierarchy6"/>
    <dgm:cxn modelId="{5C81BDE9-69D6-4591-BB3D-336D2F314650}" type="presParOf" srcId="{0D2BA142-9532-47E3-A36F-A75711BFB8C6}" destId="{D6559E83-0031-452E-94D7-7A28C6F007AF}" srcOrd="0" destOrd="0" presId="urn:microsoft.com/office/officeart/2005/8/layout/hierarchy6"/>
    <dgm:cxn modelId="{DD1B817D-1AFB-4779-B4FD-C18A0F3A79E2}" type="presParOf" srcId="{0D2BA142-9532-47E3-A36F-A75711BFB8C6}" destId="{B05C0F74-170E-4037-9C51-0987646F2B79}" srcOrd="1" destOrd="0" presId="urn:microsoft.com/office/officeart/2005/8/layout/hierarchy6"/>
    <dgm:cxn modelId="{8D3A36FF-2E38-4D9D-9554-B8974A6D413C}" type="presParOf" srcId="{B05C0F74-170E-4037-9C51-0987646F2B79}" destId="{70AC5EDA-2FF9-4A0C-828C-C9D80313EC5D}" srcOrd="0" destOrd="0" presId="urn:microsoft.com/office/officeart/2005/8/layout/hierarchy6"/>
    <dgm:cxn modelId="{3FE0E03A-2EE2-4646-882B-CAC485907312}" type="presParOf" srcId="{B05C0F74-170E-4037-9C51-0987646F2B79}" destId="{80F4E81E-81F5-4C15-8784-6FE62D5AF165}" srcOrd="1" destOrd="0" presId="urn:microsoft.com/office/officeart/2005/8/layout/hierarchy6"/>
    <dgm:cxn modelId="{E823C0B3-9D6C-4C83-BAA1-286539C048CF}" type="presParOf" srcId="{80F4E81E-81F5-4C15-8784-6FE62D5AF165}" destId="{F15ED91B-0994-4D49-BCE1-F608B4E68730}" srcOrd="0" destOrd="0" presId="urn:microsoft.com/office/officeart/2005/8/layout/hierarchy6"/>
    <dgm:cxn modelId="{874DEEBE-9288-48CC-8A1C-08067511899C}" type="presParOf" srcId="{80F4E81E-81F5-4C15-8784-6FE62D5AF165}" destId="{EE0A27EF-62D2-4448-9A4C-6B332DEA19DF}" srcOrd="1" destOrd="0" presId="urn:microsoft.com/office/officeart/2005/8/layout/hierarchy6"/>
    <dgm:cxn modelId="{9A31CE2F-F635-4CCA-A427-C06F07560AF6}" type="presParOf" srcId="{EE0A27EF-62D2-4448-9A4C-6B332DEA19DF}" destId="{E6F0A5EE-E8C1-4347-A4F3-E47C91D195EA}" srcOrd="0" destOrd="0" presId="urn:microsoft.com/office/officeart/2005/8/layout/hierarchy6"/>
    <dgm:cxn modelId="{5BB140A6-0418-4389-A126-06B561AAA72C}" type="presParOf" srcId="{EE0A27EF-62D2-4448-9A4C-6B332DEA19DF}" destId="{01F961D0-CA1B-432D-BD74-1BE81BF1AD5E}" srcOrd="1" destOrd="0" presId="urn:microsoft.com/office/officeart/2005/8/layout/hierarchy6"/>
    <dgm:cxn modelId="{A3FE76B6-A850-4252-9076-E3BF1E377470}" type="presParOf" srcId="{01F961D0-CA1B-432D-BD74-1BE81BF1AD5E}" destId="{60D75EE5-FD4D-4B73-9096-4E7C0CA47631}" srcOrd="0" destOrd="0" presId="urn:microsoft.com/office/officeart/2005/8/layout/hierarchy6"/>
    <dgm:cxn modelId="{8B9DFCB4-2983-40EE-A712-40F65A934C47}" type="presParOf" srcId="{01F961D0-CA1B-432D-BD74-1BE81BF1AD5E}" destId="{BC6F1290-B02B-48A5-89E4-D3D1963E285C}" srcOrd="1" destOrd="0" presId="urn:microsoft.com/office/officeart/2005/8/layout/hierarchy6"/>
    <dgm:cxn modelId="{ABC9D566-BC8F-448E-BD6B-56E955E546D9}" type="presParOf" srcId="{BC6F1290-B02B-48A5-89E4-D3D1963E285C}" destId="{01708E48-5576-4F57-B3BC-546BBA61219C}" srcOrd="0" destOrd="0" presId="urn:microsoft.com/office/officeart/2005/8/layout/hierarchy6"/>
    <dgm:cxn modelId="{1A23755D-1FC1-4C77-A6F0-A089456FC3EC}" type="presParOf" srcId="{BC6F1290-B02B-48A5-89E4-D3D1963E285C}" destId="{253283AA-0FA1-4E08-BE0C-B7CDAE00688B}" srcOrd="1" destOrd="0" presId="urn:microsoft.com/office/officeart/2005/8/layout/hierarchy6"/>
    <dgm:cxn modelId="{F6E58479-13D1-4316-9631-8FE59957105C}" type="presParOf" srcId="{80F4E81E-81F5-4C15-8784-6FE62D5AF165}" destId="{775F9CD5-C895-4A83-B11F-5EDCE03DC88D}" srcOrd="2" destOrd="0" presId="urn:microsoft.com/office/officeart/2005/8/layout/hierarchy6"/>
    <dgm:cxn modelId="{326962BD-25F3-45F5-BEF0-86312E2BB6BD}" type="presParOf" srcId="{80F4E81E-81F5-4C15-8784-6FE62D5AF165}" destId="{B7CA6D6E-B348-441A-913E-DFE450E22138}" srcOrd="3" destOrd="0" presId="urn:microsoft.com/office/officeart/2005/8/layout/hierarchy6"/>
    <dgm:cxn modelId="{438200BA-CD86-4FBC-BFDA-85CBCCD35521}" type="presParOf" srcId="{B7CA6D6E-B348-441A-913E-DFE450E22138}" destId="{31E7F774-993C-414A-A07A-0C052C81DDF9}" srcOrd="0" destOrd="0" presId="urn:microsoft.com/office/officeart/2005/8/layout/hierarchy6"/>
    <dgm:cxn modelId="{FEA66696-E605-44B3-9FF8-E734C4B235B0}" type="presParOf" srcId="{B7CA6D6E-B348-441A-913E-DFE450E22138}" destId="{D3522218-2C8A-410A-B08E-632823A0C06B}" srcOrd="1" destOrd="0" presId="urn:microsoft.com/office/officeart/2005/8/layout/hierarchy6"/>
    <dgm:cxn modelId="{2B65C369-3CE0-4D03-999F-0BEAA16DBC43}" type="presParOf" srcId="{D3522218-2C8A-410A-B08E-632823A0C06B}" destId="{D80780D1-72D7-4717-8C89-C0DCAD322177}" srcOrd="0" destOrd="0" presId="urn:microsoft.com/office/officeart/2005/8/layout/hierarchy6"/>
    <dgm:cxn modelId="{A1C94EFA-EC91-496F-B04E-52E8345DE5E1}" type="presParOf" srcId="{D3522218-2C8A-410A-B08E-632823A0C06B}" destId="{C52B186E-BC56-4472-87D3-279E72BE6199}" srcOrd="1" destOrd="0" presId="urn:microsoft.com/office/officeart/2005/8/layout/hierarchy6"/>
    <dgm:cxn modelId="{EF69FDCA-39A3-4243-8A87-4E5BC61F1B26}" type="presParOf" srcId="{C52B186E-BC56-4472-87D3-279E72BE6199}" destId="{9A7879E4-B13D-4139-BA82-85CD2A4DB4E5}" srcOrd="0" destOrd="0" presId="urn:microsoft.com/office/officeart/2005/8/layout/hierarchy6"/>
    <dgm:cxn modelId="{D0F6F285-CE22-4660-A924-6952A1E175AB}" type="presParOf" srcId="{C52B186E-BC56-4472-87D3-279E72BE6199}" destId="{49769830-4AA2-48D7-B143-0F1E4CCF46B5}" srcOrd="1" destOrd="0" presId="urn:microsoft.com/office/officeart/2005/8/layout/hierarchy6"/>
    <dgm:cxn modelId="{35AAB7CA-4FA8-42C9-B02B-B969608D1B5C}" type="presParOf" srcId="{49769830-4AA2-48D7-B143-0F1E4CCF46B5}" destId="{F40EA9E8-ED57-4AB0-B4F8-E8F716100643}" srcOrd="0" destOrd="0" presId="urn:microsoft.com/office/officeart/2005/8/layout/hierarchy6"/>
    <dgm:cxn modelId="{67B7D606-6387-4839-B748-064AAA91EAB3}" type="presParOf" srcId="{49769830-4AA2-48D7-B143-0F1E4CCF46B5}" destId="{42F79271-8146-4432-B5AA-F9E9BB495821}" srcOrd="1" destOrd="0" presId="urn:microsoft.com/office/officeart/2005/8/layout/hierarchy6"/>
    <dgm:cxn modelId="{BD1497DB-9748-4B41-8DCE-5F21F2CC31B6}" type="presParOf" srcId="{42F79271-8146-4432-B5AA-F9E9BB495821}" destId="{1A6EBEDF-D9B3-4FF3-BB00-583A1B2C3141}" srcOrd="0" destOrd="0" presId="urn:microsoft.com/office/officeart/2005/8/layout/hierarchy6"/>
    <dgm:cxn modelId="{9EB153DB-F11C-4EB3-94B2-8EE96F04C57C}" type="presParOf" srcId="{42F79271-8146-4432-B5AA-F9E9BB495821}" destId="{C18A7439-CFA5-4E1E-8585-D96B6808907B}" srcOrd="1" destOrd="0" presId="urn:microsoft.com/office/officeart/2005/8/layout/hierarchy6"/>
    <dgm:cxn modelId="{616455C4-C24C-4EAF-988E-2D4A3548541E}" type="presParOf" srcId="{0D2BA142-9532-47E3-A36F-A75711BFB8C6}" destId="{6FF9BE9F-FFFB-4DD3-BF4D-7B6E4E823691}" srcOrd="2" destOrd="0" presId="urn:microsoft.com/office/officeart/2005/8/layout/hierarchy6"/>
    <dgm:cxn modelId="{06544F99-0AF2-4F61-9691-60EEA3183441}" type="presParOf" srcId="{0D2BA142-9532-47E3-A36F-A75711BFB8C6}" destId="{B4DB9B76-1B48-4938-94B3-49E77B339E1B}" srcOrd="3" destOrd="0" presId="urn:microsoft.com/office/officeart/2005/8/layout/hierarchy6"/>
    <dgm:cxn modelId="{274DB07E-6D22-4C94-AC13-0E45A264885D}" type="presParOf" srcId="{B4DB9B76-1B48-4938-94B3-49E77B339E1B}" destId="{7D4A72A5-36B1-44DD-815F-8487E4DDAB96}" srcOrd="0" destOrd="0" presId="urn:microsoft.com/office/officeart/2005/8/layout/hierarchy6"/>
    <dgm:cxn modelId="{0DCDD9B7-6EDA-450F-BE71-0FA04C77E888}" type="presParOf" srcId="{B4DB9B76-1B48-4938-94B3-49E77B339E1B}" destId="{65797362-291B-4526-8F38-70977077B109}" srcOrd="1" destOrd="0" presId="urn:microsoft.com/office/officeart/2005/8/layout/hierarchy6"/>
    <dgm:cxn modelId="{BBC8E7B9-0B4F-4AB0-88FF-0B9CF9708F37}" type="presParOf" srcId="{65797362-291B-4526-8F38-70977077B109}" destId="{AC879497-426A-4984-AA62-3C80DAD7BC71}" srcOrd="0" destOrd="0" presId="urn:microsoft.com/office/officeart/2005/8/layout/hierarchy6"/>
    <dgm:cxn modelId="{EDE8ACCC-C680-4F94-B138-63FE95D87474}" type="presParOf" srcId="{65797362-291B-4526-8F38-70977077B109}" destId="{91186BCA-2FF8-42B1-9DD0-65D6D5706C23}" srcOrd="1" destOrd="0" presId="urn:microsoft.com/office/officeart/2005/8/layout/hierarchy6"/>
    <dgm:cxn modelId="{ED505428-F75B-41EE-A17D-EAE1F850709E}" type="presParOf" srcId="{91186BCA-2FF8-42B1-9DD0-65D6D5706C23}" destId="{6562C898-C121-40F9-83CF-F5462186DEC5}" srcOrd="0" destOrd="0" presId="urn:microsoft.com/office/officeart/2005/8/layout/hierarchy6"/>
    <dgm:cxn modelId="{4B93C1B3-D6DE-4A21-B8BA-C2AEF79B891B}" type="presParOf" srcId="{91186BCA-2FF8-42B1-9DD0-65D6D5706C23}" destId="{7A2E7ADE-4C53-4463-B2A1-66E4871974DD}" srcOrd="1" destOrd="0" presId="urn:microsoft.com/office/officeart/2005/8/layout/hierarchy6"/>
    <dgm:cxn modelId="{894A1B56-7904-4F88-BA7D-543789CE719A}" type="presParOf" srcId="{7A2E7ADE-4C53-4463-B2A1-66E4871974DD}" destId="{F0FEA085-26E4-427D-87AD-3FDA3A4066DE}" srcOrd="0" destOrd="0" presId="urn:microsoft.com/office/officeart/2005/8/layout/hierarchy6"/>
    <dgm:cxn modelId="{BCB408A3-6A66-40BB-BC6B-7EF6EB42950D}" type="presParOf" srcId="{7A2E7ADE-4C53-4463-B2A1-66E4871974DD}" destId="{0D1C43A9-DE35-4350-ACDD-F274962CEBCE}" srcOrd="1" destOrd="0" presId="urn:microsoft.com/office/officeart/2005/8/layout/hierarchy6"/>
    <dgm:cxn modelId="{3E11A93C-3D92-4679-AD89-1210EF0C8963}" type="presParOf" srcId="{0D1C43A9-DE35-4350-ACDD-F274962CEBCE}" destId="{114EC8A1-742A-4C2D-B377-D5E6E3FA1AD6}" srcOrd="0" destOrd="0" presId="urn:microsoft.com/office/officeart/2005/8/layout/hierarchy6"/>
    <dgm:cxn modelId="{FF1DFFC8-9BAC-42BA-8696-20F7034EDA74}" type="presParOf" srcId="{0D1C43A9-DE35-4350-ACDD-F274962CEBCE}" destId="{DD602D20-3E94-488E-89CE-8975B7C196D7}" srcOrd="1" destOrd="0" presId="urn:microsoft.com/office/officeart/2005/8/layout/hierarchy6"/>
    <dgm:cxn modelId="{B1CC9CAE-09B4-46FB-AA8D-03837DFD6E34}" type="presParOf" srcId="{2AE932C7-FDEA-4CD3-8EBA-B0005E02B4C2}" destId="{5CE4023F-8F62-4012-93BD-12CCAC42BB26}" srcOrd="1" destOrd="0" presId="urn:microsoft.com/office/officeart/2005/8/layout/hierarchy6"/>
    <dgm:cxn modelId="{206C8410-C71D-4FD2-BB52-17FA803FBEC8}" type="presParOf" srcId="{5CE4023F-8F62-4012-93BD-12CCAC42BB26}" destId="{5F4C1B73-70E9-4C90-8C12-14EF814206DD}" srcOrd="0" destOrd="0" presId="urn:microsoft.com/office/officeart/2005/8/layout/hierarchy6"/>
    <dgm:cxn modelId="{56C641B5-12BC-408B-A489-477490EF703D}" type="presParOf" srcId="{5F4C1B73-70E9-4C90-8C12-14EF814206DD}" destId="{1038FC86-9E6E-4366-92EA-693CB2C2C3C2}" srcOrd="0" destOrd="0" presId="urn:microsoft.com/office/officeart/2005/8/layout/hierarchy6"/>
    <dgm:cxn modelId="{9F5393BB-26E3-4DF7-9B2D-8716DA8CD64A}" type="presParOf" srcId="{5F4C1B73-70E9-4C90-8C12-14EF814206DD}" destId="{6A7ECAAE-30AC-47E1-8DB6-2BC04F2B6842}" srcOrd="1" destOrd="0" presId="urn:microsoft.com/office/officeart/2005/8/layout/hierarchy6"/>
    <dgm:cxn modelId="{A0429E6D-F9EB-42AC-896C-26FC4838D7BA}" type="presParOf" srcId="{5CE4023F-8F62-4012-93BD-12CCAC42BB26}" destId="{8A59802B-5617-49AA-9D19-9F2829866A1D}" srcOrd="1" destOrd="0" presId="urn:microsoft.com/office/officeart/2005/8/layout/hierarchy6"/>
    <dgm:cxn modelId="{D9E8280B-AC38-473C-9D3A-A8B5D79CFF6A}" type="presParOf" srcId="{8A59802B-5617-49AA-9D19-9F2829866A1D}" destId="{094662D2-F3EB-44F0-9088-F6E31BD33517}" srcOrd="0" destOrd="0" presId="urn:microsoft.com/office/officeart/2005/8/layout/hierarchy6"/>
    <dgm:cxn modelId="{CFAEE7B3-D6C9-480B-9AD1-B9185D9D7B01}" type="presParOf" srcId="{5CE4023F-8F62-4012-93BD-12CCAC42BB26}" destId="{7D3C20A1-437D-44CF-B483-44174B4718AA}" srcOrd="2" destOrd="0" presId="urn:microsoft.com/office/officeart/2005/8/layout/hierarchy6"/>
    <dgm:cxn modelId="{9ADCC3A6-CF55-4CDE-A686-CE66B360745B}" type="presParOf" srcId="{7D3C20A1-437D-44CF-B483-44174B4718AA}" destId="{BC8AE3DE-BDAD-473B-AD26-C86354596F98}" srcOrd="0" destOrd="0" presId="urn:microsoft.com/office/officeart/2005/8/layout/hierarchy6"/>
    <dgm:cxn modelId="{E4D60516-2C9B-4540-B9AE-7CFA1E2A1A02}" type="presParOf" srcId="{7D3C20A1-437D-44CF-B483-44174B4718AA}" destId="{3EF2618C-3306-43EC-8010-F021AA0F9A50}" srcOrd="1" destOrd="0" presId="urn:microsoft.com/office/officeart/2005/8/layout/hierarchy6"/>
    <dgm:cxn modelId="{8406EC78-B7DE-4A32-B6AB-FBC36E5F285C}" type="presParOf" srcId="{5CE4023F-8F62-4012-93BD-12CCAC42BB26}" destId="{DD6A6BFE-BA71-4253-828C-6E52F8C4858B}" srcOrd="3" destOrd="0" presId="urn:microsoft.com/office/officeart/2005/8/layout/hierarchy6"/>
    <dgm:cxn modelId="{8E166A84-5FB6-43A2-86AE-B324A1209295}" type="presParOf" srcId="{DD6A6BFE-BA71-4253-828C-6E52F8C4858B}" destId="{1C2A805D-3316-4A0F-A0D8-E050C28EB85A}" srcOrd="0" destOrd="0" presId="urn:microsoft.com/office/officeart/2005/8/layout/hierarchy6"/>
    <dgm:cxn modelId="{CCFBDE31-6E51-4B87-AE5F-6C17184F53AB}" type="presParOf" srcId="{5CE4023F-8F62-4012-93BD-12CCAC42BB26}" destId="{F8AB5A5E-A8D9-40DB-80AF-449632867434}" srcOrd="4" destOrd="0" presId="urn:microsoft.com/office/officeart/2005/8/layout/hierarchy6"/>
    <dgm:cxn modelId="{2CC4477B-1D21-4AEA-804D-03869A320FD1}" type="presParOf" srcId="{F8AB5A5E-A8D9-40DB-80AF-449632867434}" destId="{CCD3943B-5663-4E8C-840B-0CC3AA24E9BE}" srcOrd="0" destOrd="0" presId="urn:microsoft.com/office/officeart/2005/8/layout/hierarchy6"/>
    <dgm:cxn modelId="{6D77E8C8-282B-4A75-A7B2-B9CF6B187A1E}" type="presParOf" srcId="{F8AB5A5E-A8D9-40DB-80AF-449632867434}" destId="{5468007F-EB89-4E73-9F0A-F592ECE87F83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D3943B-5663-4E8C-840B-0CC3AA24E9BE}">
      <dsp:nvSpPr>
        <dsp:cNvPr id="0" name=""/>
        <dsp:cNvSpPr/>
      </dsp:nvSpPr>
      <dsp:spPr>
        <a:xfrm>
          <a:off x="0" y="2026113"/>
          <a:ext cx="8352928" cy="715382"/>
        </a:xfrm>
        <a:prstGeom prst="roundRect">
          <a:avLst>
            <a:gd name="adj" fmla="val 10000"/>
          </a:avLst>
        </a:prstGeom>
        <a:solidFill>
          <a:schemeClr val="dk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Introduction via</a:t>
          </a:r>
          <a:endParaRPr lang="ru-RU" sz="2000" b="1" kern="1200" dirty="0"/>
        </a:p>
      </dsp:txBody>
      <dsp:txXfrm>
        <a:off x="0" y="2026113"/>
        <a:ext cx="2505878" cy="715382"/>
      </dsp:txXfrm>
    </dsp:sp>
    <dsp:sp modelId="{BC8AE3DE-BDAD-473B-AD26-C86354596F98}">
      <dsp:nvSpPr>
        <dsp:cNvPr id="0" name=""/>
        <dsp:cNvSpPr/>
      </dsp:nvSpPr>
      <dsp:spPr>
        <a:xfrm>
          <a:off x="0" y="1216281"/>
          <a:ext cx="8352928" cy="715382"/>
        </a:xfrm>
        <a:prstGeom prst="roundRect">
          <a:avLst>
            <a:gd name="adj" fmla="val 10000"/>
          </a:avLst>
        </a:prstGeom>
        <a:solidFill>
          <a:schemeClr val="dk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Status</a:t>
          </a:r>
          <a:endParaRPr lang="ru-RU" sz="2400" b="1" kern="1200" dirty="0"/>
        </a:p>
      </dsp:txBody>
      <dsp:txXfrm>
        <a:off x="0" y="1216281"/>
        <a:ext cx="2505878" cy="715382"/>
      </dsp:txXfrm>
    </dsp:sp>
    <dsp:sp modelId="{1038FC86-9E6E-4366-92EA-693CB2C2C3C2}">
      <dsp:nvSpPr>
        <dsp:cNvPr id="0" name=""/>
        <dsp:cNvSpPr/>
      </dsp:nvSpPr>
      <dsp:spPr>
        <a:xfrm>
          <a:off x="0" y="2838199"/>
          <a:ext cx="8352928" cy="715382"/>
        </a:xfrm>
        <a:prstGeom prst="roundRect">
          <a:avLst>
            <a:gd name="adj" fmla="val 10000"/>
          </a:avLst>
        </a:prstGeom>
        <a:solidFill>
          <a:schemeClr val="dk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Conclusion</a:t>
          </a:r>
          <a:endParaRPr lang="ru-RU" sz="2400" b="1" kern="1200" dirty="0"/>
        </a:p>
      </dsp:txBody>
      <dsp:txXfrm>
        <a:off x="0" y="2838199"/>
        <a:ext cx="2505878" cy="715382"/>
      </dsp:txXfrm>
    </dsp:sp>
    <dsp:sp modelId="{B6C25BF1-0C96-4E4F-A37D-CB89E7891164}">
      <dsp:nvSpPr>
        <dsp:cNvPr id="0" name=""/>
        <dsp:cNvSpPr/>
      </dsp:nvSpPr>
      <dsp:spPr>
        <a:xfrm>
          <a:off x="4878668" y="416502"/>
          <a:ext cx="1952332" cy="59615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System [LKAS]</a:t>
          </a:r>
          <a:endParaRPr lang="ru-RU" sz="2000" kern="1200" dirty="0"/>
        </a:p>
      </dsp:txBody>
      <dsp:txXfrm>
        <a:off x="4896129" y="433963"/>
        <a:ext cx="1917410" cy="561230"/>
      </dsp:txXfrm>
    </dsp:sp>
    <dsp:sp modelId="{D6559E83-0031-452E-94D7-7A28C6F007AF}">
      <dsp:nvSpPr>
        <dsp:cNvPr id="0" name=""/>
        <dsp:cNvSpPr/>
      </dsp:nvSpPr>
      <dsp:spPr>
        <a:xfrm>
          <a:off x="4324949" y="1012655"/>
          <a:ext cx="1529885" cy="238460"/>
        </a:xfrm>
        <a:custGeom>
          <a:avLst/>
          <a:gdLst/>
          <a:ahLst/>
          <a:cxnLst/>
          <a:rect l="0" t="0" r="0" b="0"/>
          <a:pathLst>
            <a:path>
              <a:moveTo>
                <a:pt x="1529885" y="0"/>
              </a:moveTo>
              <a:lnTo>
                <a:pt x="1529885" y="119230"/>
              </a:lnTo>
              <a:lnTo>
                <a:pt x="0" y="119230"/>
              </a:lnTo>
              <a:lnTo>
                <a:pt x="0" y="238460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AC5EDA-2FF9-4A0C-828C-C9D80313EC5D}">
      <dsp:nvSpPr>
        <dsp:cNvPr id="0" name=""/>
        <dsp:cNvSpPr/>
      </dsp:nvSpPr>
      <dsp:spPr>
        <a:xfrm>
          <a:off x="3647285" y="1251115"/>
          <a:ext cx="1355328" cy="59615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Mandatory</a:t>
          </a:r>
          <a:endParaRPr lang="ru-RU" sz="2000" kern="1200" dirty="0"/>
        </a:p>
      </dsp:txBody>
      <dsp:txXfrm>
        <a:off x="3664746" y="1268576"/>
        <a:ext cx="1320406" cy="561230"/>
      </dsp:txXfrm>
    </dsp:sp>
    <dsp:sp modelId="{F15ED91B-0994-4D49-BCE1-F608B4E68730}">
      <dsp:nvSpPr>
        <dsp:cNvPr id="0" name=""/>
        <dsp:cNvSpPr/>
      </dsp:nvSpPr>
      <dsp:spPr>
        <a:xfrm>
          <a:off x="3275706" y="1847268"/>
          <a:ext cx="1049242" cy="238460"/>
        </a:xfrm>
        <a:custGeom>
          <a:avLst/>
          <a:gdLst/>
          <a:ahLst/>
          <a:cxnLst/>
          <a:rect l="0" t="0" r="0" b="0"/>
          <a:pathLst>
            <a:path>
              <a:moveTo>
                <a:pt x="1049242" y="0"/>
              </a:moveTo>
              <a:lnTo>
                <a:pt x="1049242" y="119230"/>
              </a:lnTo>
              <a:lnTo>
                <a:pt x="0" y="119230"/>
              </a:lnTo>
              <a:lnTo>
                <a:pt x="0" y="238460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F0A5EE-E8C1-4347-A4F3-E47C91D195EA}">
      <dsp:nvSpPr>
        <dsp:cNvPr id="0" name=""/>
        <dsp:cNvSpPr/>
      </dsp:nvSpPr>
      <dsp:spPr>
        <a:xfrm>
          <a:off x="2508820" y="2085728"/>
          <a:ext cx="1533771" cy="59615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New series of amendments</a:t>
          </a:r>
          <a:endParaRPr lang="ru-RU" sz="1800" kern="1200" dirty="0"/>
        </a:p>
      </dsp:txBody>
      <dsp:txXfrm>
        <a:off x="2526281" y="2103189"/>
        <a:ext cx="1498849" cy="561230"/>
      </dsp:txXfrm>
    </dsp:sp>
    <dsp:sp modelId="{60D75EE5-FD4D-4B73-9096-4E7C0CA47631}">
      <dsp:nvSpPr>
        <dsp:cNvPr id="0" name=""/>
        <dsp:cNvSpPr/>
      </dsp:nvSpPr>
      <dsp:spPr>
        <a:xfrm>
          <a:off x="3229986" y="2681881"/>
          <a:ext cx="91440" cy="23846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38460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708E48-5576-4F57-B3BC-546BBA61219C}">
      <dsp:nvSpPr>
        <dsp:cNvPr id="0" name=""/>
        <dsp:cNvSpPr/>
      </dsp:nvSpPr>
      <dsp:spPr>
        <a:xfrm>
          <a:off x="2579393" y="2920341"/>
          <a:ext cx="1392626" cy="59615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Acceptable</a:t>
          </a:r>
          <a:endParaRPr lang="ru-RU" sz="1800" kern="1200" dirty="0"/>
        </a:p>
      </dsp:txBody>
      <dsp:txXfrm>
        <a:off x="2596854" y="2937802"/>
        <a:ext cx="1357704" cy="561230"/>
      </dsp:txXfrm>
    </dsp:sp>
    <dsp:sp modelId="{775F9CD5-C895-4A83-B11F-5EDCE03DC88D}">
      <dsp:nvSpPr>
        <dsp:cNvPr id="0" name=""/>
        <dsp:cNvSpPr/>
      </dsp:nvSpPr>
      <dsp:spPr>
        <a:xfrm>
          <a:off x="4324949" y="1847268"/>
          <a:ext cx="1130143" cy="2384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9230"/>
              </a:lnTo>
              <a:lnTo>
                <a:pt x="1130143" y="119230"/>
              </a:lnTo>
              <a:lnTo>
                <a:pt x="1130143" y="238460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E7F774-993C-414A-A07A-0C052C81DDF9}">
      <dsp:nvSpPr>
        <dsp:cNvPr id="0" name=""/>
        <dsp:cNvSpPr/>
      </dsp:nvSpPr>
      <dsp:spPr>
        <a:xfrm>
          <a:off x="4769107" y="2085728"/>
          <a:ext cx="1371969" cy="59615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New supplement</a:t>
          </a:r>
          <a:endParaRPr lang="ru-RU" sz="1800" kern="1200" dirty="0"/>
        </a:p>
      </dsp:txBody>
      <dsp:txXfrm>
        <a:off x="4786568" y="2103189"/>
        <a:ext cx="1337047" cy="561230"/>
      </dsp:txXfrm>
    </dsp:sp>
    <dsp:sp modelId="{D80780D1-72D7-4717-8C89-C0DCAD322177}">
      <dsp:nvSpPr>
        <dsp:cNvPr id="0" name=""/>
        <dsp:cNvSpPr/>
      </dsp:nvSpPr>
      <dsp:spPr>
        <a:xfrm>
          <a:off x="5409372" y="2681881"/>
          <a:ext cx="91440" cy="23846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38460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7879E4-B13D-4139-BA82-85CD2A4DB4E5}">
      <dsp:nvSpPr>
        <dsp:cNvPr id="0" name=""/>
        <dsp:cNvSpPr/>
      </dsp:nvSpPr>
      <dsp:spPr>
        <a:xfrm>
          <a:off x="4313471" y="2920341"/>
          <a:ext cx="2283241" cy="59615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Not in line with Rev. 3 !958 Agreement (Art. 1.1)</a:t>
          </a:r>
          <a:endParaRPr lang="ru-RU" sz="1600" kern="1200" dirty="0"/>
        </a:p>
      </dsp:txBody>
      <dsp:txXfrm>
        <a:off x="4330932" y="2937802"/>
        <a:ext cx="2248319" cy="561230"/>
      </dsp:txXfrm>
    </dsp:sp>
    <dsp:sp modelId="{F40EA9E8-ED57-4AB0-B4F8-E8F716100643}">
      <dsp:nvSpPr>
        <dsp:cNvPr id="0" name=""/>
        <dsp:cNvSpPr/>
      </dsp:nvSpPr>
      <dsp:spPr>
        <a:xfrm>
          <a:off x="5409372" y="3516494"/>
          <a:ext cx="91440" cy="23846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38460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6EBEDF-D9B3-4FF3-BB00-583A1B2C3141}">
      <dsp:nvSpPr>
        <dsp:cNvPr id="0" name=""/>
        <dsp:cNvSpPr/>
      </dsp:nvSpPr>
      <dsp:spPr>
        <a:xfrm>
          <a:off x="4240288" y="3754955"/>
          <a:ext cx="2429609" cy="80047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Would become acceptable with partial type approval (attestation)</a:t>
          </a:r>
          <a:endParaRPr lang="ru-RU" sz="1600" kern="1200" dirty="0"/>
        </a:p>
      </dsp:txBody>
      <dsp:txXfrm>
        <a:off x="4263733" y="3778400"/>
        <a:ext cx="2382719" cy="753587"/>
      </dsp:txXfrm>
    </dsp:sp>
    <dsp:sp modelId="{6FF9BE9F-FFFB-4DD3-BF4D-7B6E4E823691}">
      <dsp:nvSpPr>
        <dsp:cNvPr id="0" name=""/>
        <dsp:cNvSpPr/>
      </dsp:nvSpPr>
      <dsp:spPr>
        <a:xfrm>
          <a:off x="5854835" y="1012655"/>
          <a:ext cx="1618320" cy="2384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9230"/>
              </a:lnTo>
              <a:lnTo>
                <a:pt x="1618320" y="119230"/>
              </a:lnTo>
              <a:lnTo>
                <a:pt x="1618320" y="238460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4A72A5-36B1-44DD-815F-8487E4DDAB96}">
      <dsp:nvSpPr>
        <dsp:cNvPr id="0" name=""/>
        <dsp:cNvSpPr/>
      </dsp:nvSpPr>
      <dsp:spPr>
        <a:xfrm>
          <a:off x="6883926" y="1251115"/>
          <a:ext cx="1178458" cy="59615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If-fitted</a:t>
          </a:r>
          <a:endParaRPr lang="ru-RU" sz="2000" kern="1200" dirty="0"/>
        </a:p>
      </dsp:txBody>
      <dsp:txXfrm>
        <a:off x="6901387" y="1268576"/>
        <a:ext cx="1143536" cy="561230"/>
      </dsp:txXfrm>
    </dsp:sp>
    <dsp:sp modelId="{AC879497-426A-4984-AA62-3C80DAD7BC71}">
      <dsp:nvSpPr>
        <dsp:cNvPr id="0" name=""/>
        <dsp:cNvSpPr/>
      </dsp:nvSpPr>
      <dsp:spPr>
        <a:xfrm>
          <a:off x="7427435" y="1847268"/>
          <a:ext cx="91440" cy="23846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38460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62C898-C121-40F9-83CF-F5462186DEC5}">
      <dsp:nvSpPr>
        <dsp:cNvPr id="0" name=""/>
        <dsp:cNvSpPr/>
      </dsp:nvSpPr>
      <dsp:spPr>
        <a:xfrm>
          <a:off x="6763384" y="2085728"/>
          <a:ext cx="1419542" cy="59615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New supplement</a:t>
          </a:r>
          <a:endParaRPr lang="ru-RU" sz="1800" kern="1200" dirty="0"/>
        </a:p>
      </dsp:txBody>
      <dsp:txXfrm>
        <a:off x="6780845" y="2103189"/>
        <a:ext cx="1384620" cy="561230"/>
      </dsp:txXfrm>
    </dsp:sp>
    <dsp:sp modelId="{F0FEA085-26E4-427D-87AD-3FDA3A4066DE}">
      <dsp:nvSpPr>
        <dsp:cNvPr id="0" name=""/>
        <dsp:cNvSpPr/>
      </dsp:nvSpPr>
      <dsp:spPr>
        <a:xfrm>
          <a:off x="7427435" y="2681881"/>
          <a:ext cx="91440" cy="23846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38460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4EC8A1-742A-4C2D-B377-D5E6E3FA1AD6}">
      <dsp:nvSpPr>
        <dsp:cNvPr id="0" name=""/>
        <dsp:cNvSpPr/>
      </dsp:nvSpPr>
      <dsp:spPr>
        <a:xfrm>
          <a:off x="6864982" y="2920341"/>
          <a:ext cx="1216347" cy="59615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Acceptable</a:t>
          </a:r>
          <a:endParaRPr lang="ru-RU" sz="1800" kern="1200" dirty="0"/>
        </a:p>
      </dsp:txBody>
      <dsp:txXfrm>
        <a:off x="6882443" y="2937802"/>
        <a:ext cx="1181425" cy="5612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30B8-F27D-4725-AD9F-F805308B0785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24516-5B41-4B3B-8BDD-DD42A3B4E1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30B8-F27D-4725-AD9F-F805308B0785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24516-5B41-4B3B-8BDD-DD42A3B4E1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30B8-F27D-4725-AD9F-F805308B0785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24516-5B41-4B3B-8BDD-DD42A3B4E1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30B8-F27D-4725-AD9F-F805308B0785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24516-5B41-4B3B-8BDD-DD42A3B4E1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30B8-F27D-4725-AD9F-F805308B0785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24516-5B41-4B3B-8BDD-DD42A3B4E1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30B8-F27D-4725-AD9F-F805308B0785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24516-5B41-4B3B-8BDD-DD42A3B4E1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30B8-F27D-4725-AD9F-F805308B0785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24516-5B41-4B3B-8BDD-DD42A3B4E1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30B8-F27D-4725-AD9F-F805308B0785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24516-5B41-4B3B-8BDD-DD42A3B4E1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30B8-F27D-4725-AD9F-F805308B0785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24516-5B41-4B3B-8BDD-DD42A3B4E1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30B8-F27D-4725-AD9F-F805308B0785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24516-5B41-4B3B-8BDD-DD42A3B4E1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30B8-F27D-4725-AD9F-F805308B0785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24516-5B41-4B3B-8BDD-DD42A3B4E1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6C30B8-F27D-4725-AD9F-F805308B0785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D24516-5B41-4B3B-8BDD-DD42A3B4E18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395536" y="5097059"/>
            <a:ext cx="8352928" cy="936104"/>
            <a:chOff x="0" y="2838199"/>
            <a:chExt cx="8352928" cy="715382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0" y="2838199"/>
              <a:ext cx="8352928" cy="715382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dk1">
                <a:hueOff val="0"/>
                <a:satOff val="0"/>
                <a:lumOff val="0"/>
                <a:alphaOff val="0"/>
              </a:schemeClr>
            </a:lnRef>
            <a:fillRef idx="1">
              <a:schemeClr val="dk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dk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Скругленный прямоугольник 4"/>
            <p:cNvSpPr/>
            <p:nvPr/>
          </p:nvSpPr>
          <p:spPr>
            <a:xfrm>
              <a:off x="0" y="2838199"/>
              <a:ext cx="2505878" cy="71538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2240" tIns="142240" rIns="142240" bIns="14224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b="1" kern="1200" dirty="0" smtClean="0"/>
                <a:t>Comment</a:t>
              </a:r>
              <a:endParaRPr lang="ru-RU" sz="2400" b="1" kern="1200" dirty="0"/>
            </a:p>
          </p:txBody>
        </p:sp>
      </p:grpSp>
      <p:graphicFrame>
        <p:nvGraphicFramePr>
          <p:cNvPr id="4" name="Схема 3"/>
          <p:cNvGraphicFramePr/>
          <p:nvPr/>
        </p:nvGraphicFramePr>
        <p:xfrm>
          <a:off x="467544" y="1397000"/>
          <a:ext cx="8352928" cy="4912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94284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Options for If-fitted Systems</a:t>
            </a:r>
            <a:endParaRPr lang="ru-RU" sz="4000" b="1" dirty="0"/>
          </a:p>
        </p:txBody>
      </p:sp>
      <p:sp>
        <p:nvSpPr>
          <p:cNvPr id="5" name="ZoneTexte 3"/>
          <p:cNvSpPr txBox="1"/>
          <p:nvPr/>
        </p:nvSpPr>
        <p:spPr>
          <a:xfrm>
            <a:off x="395536" y="188640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Transmitted by the expert from the Russian </a:t>
            </a:r>
            <a:r>
              <a:rPr lang="en-GB" smtClean="0"/>
              <a:t>Federation                          </a:t>
            </a:r>
            <a:r>
              <a:rPr lang="en-GB" smtClean="0"/>
              <a:t>IWVTA-</a:t>
            </a:r>
            <a:r>
              <a:rPr lang="en-US" dirty="0" smtClean="0"/>
              <a:t>SGR0-23-</a:t>
            </a:r>
            <a:r>
              <a:rPr lang="en-US" altLang="ja-JP" dirty="0" smtClean="0"/>
              <a:t>08</a:t>
            </a:r>
            <a:endParaRPr lang="en-GB" dirty="0" smtClean="0"/>
          </a:p>
        </p:txBody>
      </p:sp>
      <p:sp>
        <p:nvSpPr>
          <p:cNvPr id="9" name="ZoneTexte 3"/>
          <p:cNvSpPr txBox="1"/>
          <p:nvPr/>
        </p:nvSpPr>
        <p:spPr>
          <a:xfrm>
            <a:off x="395536" y="1115452"/>
            <a:ext cx="849694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 smtClean="0"/>
              <a:t>Response to IWVTA-</a:t>
            </a:r>
            <a:r>
              <a:rPr lang="en-US" sz="2200" dirty="0" smtClean="0"/>
              <a:t>SGR0-23-05</a:t>
            </a:r>
            <a:endParaRPr lang="en-GB" sz="2200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64</Words>
  <Application>Microsoft Office PowerPoint</Application>
  <PresentationFormat>画面に合わせる (4:3)</PresentationFormat>
  <Paragraphs>17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Тема Office</vt:lpstr>
      <vt:lpstr>Options for If-fitted Systems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mobile</cp:lastModifiedBy>
  <cp:revision>12</cp:revision>
  <dcterms:created xsi:type="dcterms:W3CDTF">2017-03-08T06:19:26Z</dcterms:created>
  <dcterms:modified xsi:type="dcterms:W3CDTF">2017-03-09T10:21:02Z</dcterms:modified>
</cp:coreProperties>
</file>