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2"/>
  </p:notesMasterIdLst>
  <p:handoutMasterIdLst>
    <p:handoutMasterId r:id="rId13"/>
  </p:handoutMasterIdLst>
  <p:sldIdLst>
    <p:sldId id="256" r:id="rId5"/>
    <p:sldId id="259" r:id="rId6"/>
    <p:sldId id="260" r:id="rId7"/>
    <p:sldId id="261" r:id="rId8"/>
    <p:sldId id="263" r:id="rId9"/>
    <p:sldId id="262" r:id="rId10"/>
    <p:sldId id="264" r:id="rId11"/>
  </p:sldIdLst>
  <p:sldSz cx="9144000" cy="6858000" type="screen4x3"/>
  <p:notesSz cx="6805613" cy="99441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490"/>
    <a:srgbClr val="003478"/>
    <a:srgbClr val="155396"/>
    <a:srgbClr val="7F7F7F"/>
    <a:srgbClr val="153771"/>
    <a:srgbClr val="003399"/>
    <a:srgbClr val="333399"/>
    <a:srgbClr val="000099"/>
    <a:srgbClr val="FF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80" autoAdjust="0"/>
    <p:restoredTop sz="86410" autoAdjust="0"/>
  </p:normalViewPr>
  <p:slideViewPr>
    <p:cSldViewPr>
      <p:cViewPr varScale="1">
        <p:scale>
          <a:sx n="80" d="100"/>
          <a:sy n="80" d="100"/>
        </p:scale>
        <p:origin x="20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7" d="100"/>
          <a:sy n="57" d="100"/>
        </p:scale>
        <p:origin x="199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0"/>
            <a:ext cx="2949302" cy="496666"/>
          </a:xfrm>
          <a:prstGeom prst="rect">
            <a:avLst/>
          </a:prstGeom>
          <a:noFill/>
          <a:ln>
            <a:noFill/>
          </a:ln>
          <a:effectLst/>
          <a:extLst/>
        </p:spPr>
        <p:txBody>
          <a:bodyPr vert="horz" wrap="square" lIns="93323" tIns="46662" rIns="93323" bIns="46662" numCol="1" anchor="t" anchorCtr="0" compatLnSpc="1">
            <a:prstTxWarp prst="textNoShape">
              <a:avLst/>
            </a:prstTxWarp>
          </a:bodyPr>
          <a:lstStyle>
            <a:lvl1pPr defTabSz="933343">
              <a:defRPr sz="1200"/>
            </a:lvl1pPr>
          </a:lstStyle>
          <a:p>
            <a:pPr>
              <a:defRPr/>
            </a:pPr>
            <a:endParaRPr lang="en-US"/>
          </a:p>
        </p:txBody>
      </p:sp>
      <p:sp>
        <p:nvSpPr>
          <p:cNvPr id="13315" name="Rectangle 3"/>
          <p:cNvSpPr>
            <a:spLocks noGrp="1" noChangeArrowheads="1"/>
          </p:cNvSpPr>
          <p:nvPr>
            <p:ph type="dt" sz="quarter" idx="1"/>
          </p:nvPr>
        </p:nvSpPr>
        <p:spPr bwMode="auto">
          <a:xfrm>
            <a:off x="3856312" y="0"/>
            <a:ext cx="2949302" cy="496666"/>
          </a:xfrm>
          <a:prstGeom prst="rect">
            <a:avLst/>
          </a:prstGeom>
          <a:noFill/>
          <a:ln>
            <a:noFill/>
          </a:ln>
          <a:effectLst/>
          <a:extLst/>
        </p:spPr>
        <p:txBody>
          <a:bodyPr vert="horz" wrap="square" lIns="93323" tIns="46662" rIns="93323" bIns="46662" numCol="1" anchor="t" anchorCtr="0" compatLnSpc="1">
            <a:prstTxWarp prst="textNoShape">
              <a:avLst/>
            </a:prstTxWarp>
          </a:bodyPr>
          <a:lstStyle>
            <a:lvl1pPr algn="r" defTabSz="933343">
              <a:defRPr sz="1200"/>
            </a:lvl1pPr>
          </a:lstStyle>
          <a:p>
            <a:pPr>
              <a:defRPr/>
            </a:pPr>
            <a:endParaRPr lang="en-US"/>
          </a:p>
        </p:txBody>
      </p:sp>
      <p:sp>
        <p:nvSpPr>
          <p:cNvPr id="13316" name="Rectangle 4"/>
          <p:cNvSpPr>
            <a:spLocks noGrp="1" noChangeArrowheads="1"/>
          </p:cNvSpPr>
          <p:nvPr>
            <p:ph type="ftr" sz="quarter" idx="2"/>
          </p:nvPr>
        </p:nvSpPr>
        <p:spPr bwMode="auto">
          <a:xfrm>
            <a:off x="1" y="9447435"/>
            <a:ext cx="2949302" cy="496666"/>
          </a:xfrm>
          <a:prstGeom prst="rect">
            <a:avLst/>
          </a:prstGeom>
          <a:noFill/>
          <a:ln>
            <a:noFill/>
          </a:ln>
          <a:effectLst/>
          <a:extLst/>
        </p:spPr>
        <p:txBody>
          <a:bodyPr vert="horz" wrap="square" lIns="93323" tIns="46662" rIns="93323" bIns="46662" numCol="1" anchor="b" anchorCtr="0" compatLnSpc="1">
            <a:prstTxWarp prst="textNoShape">
              <a:avLst/>
            </a:prstTxWarp>
          </a:bodyPr>
          <a:lstStyle>
            <a:lvl1pPr defTabSz="933343">
              <a:defRPr sz="1200"/>
            </a:lvl1pPr>
          </a:lstStyle>
          <a:p>
            <a:pPr>
              <a:defRPr/>
            </a:pPr>
            <a:endParaRPr lang="en-US"/>
          </a:p>
        </p:txBody>
      </p:sp>
      <p:sp>
        <p:nvSpPr>
          <p:cNvPr id="13317" name="Rectangle 5"/>
          <p:cNvSpPr>
            <a:spLocks noGrp="1" noChangeArrowheads="1"/>
          </p:cNvSpPr>
          <p:nvPr>
            <p:ph type="sldNum" sz="quarter" idx="3"/>
          </p:nvPr>
        </p:nvSpPr>
        <p:spPr bwMode="auto">
          <a:xfrm>
            <a:off x="3856312" y="9447435"/>
            <a:ext cx="2949302" cy="496666"/>
          </a:xfrm>
          <a:prstGeom prst="rect">
            <a:avLst/>
          </a:prstGeom>
          <a:noFill/>
          <a:ln>
            <a:noFill/>
          </a:ln>
          <a:effectLst/>
          <a:extLst/>
        </p:spPr>
        <p:txBody>
          <a:bodyPr vert="horz" wrap="square" lIns="93323" tIns="46662" rIns="93323" bIns="46662" numCol="1" anchor="b" anchorCtr="0" compatLnSpc="1">
            <a:prstTxWarp prst="textNoShape">
              <a:avLst/>
            </a:prstTxWarp>
          </a:bodyPr>
          <a:lstStyle>
            <a:lvl1pPr algn="r" defTabSz="933343">
              <a:defRPr sz="1200"/>
            </a:lvl1pPr>
          </a:lstStyle>
          <a:p>
            <a:fld id="{837CF203-1A17-487D-9E81-0621B2E95774}" type="slidenum">
              <a:rPr lang="en-US"/>
              <a:pPr/>
              <a:t>‹#›</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1" y="0"/>
            <a:ext cx="2949302" cy="496666"/>
          </a:xfrm>
          <a:prstGeom prst="rect">
            <a:avLst/>
          </a:prstGeom>
          <a:noFill/>
          <a:ln>
            <a:noFill/>
          </a:ln>
          <a:effectLst/>
          <a:extLst/>
        </p:spPr>
        <p:txBody>
          <a:bodyPr vert="horz" wrap="square" lIns="93323" tIns="46662" rIns="93323" bIns="46662" numCol="1" anchor="t" anchorCtr="0" compatLnSpc="1">
            <a:prstTxWarp prst="textNoShape">
              <a:avLst/>
            </a:prstTxWarp>
          </a:bodyPr>
          <a:lstStyle>
            <a:lvl1pPr defTabSz="933343">
              <a:defRPr sz="1200"/>
            </a:lvl1pPr>
          </a:lstStyle>
          <a:p>
            <a:pPr>
              <a:defRPr/>
            </a:pPr>
            <a:endParaRPr lang="en-US"/>
          </a:p>
        </p:txBody>
      </p:sp>
      <p:sp>
        <p:nvSpPr>
          <p:cNvPr id="29699" name="Rectangle 3"/>
          <p:cNvSpPr>
            <a:spLocks noGrp="1" noChangeArrowheads="1"/>
          </p:cNvSpPr>
          <p:nvPr>
            <p:ph type="dt" idx="1"/>
          </p:nvPr>
        </p:nvSpPr>
        <p:spPr bwMode="auto">
          <a:xfrm>
            <a:off x="3856312" y="0"/>
            <a:ext cx="2949302" cy="496666"/>
          </a:xfrm>
          <a:prstGeom prst="rect">
            <a:avLst/>
          </a:prstGeom>
          <a:noFill/>
          <a:ln>
            <a:noFill/>
          </a:ln>
          <a:effectLst/>
          <a:extLst/>
        </p:spPr>
        <p:txBody>
          <a:bodyPr vert="horz" wrap="square" lIns="93323" tIns="46662" rIns="93323" bIns="46662" numCol="1" anchor="t" anchorCtr="0" compatLnSpc="1">
            <a:prstTxWarp prst="textNoShape">
              <a:avLst/>
            </a:prstTxWarp>
          </a:bodyPr>
          <a:lstStyle>
            <a:lvl1pPr algn="r" defTabSz="933343">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907010" y="4722947"/>
            <a:ext cx="4991595" cy="4474614"/>
          </a:xfrm>
          <a:prstGeom prst="rect">
            <a:avLst/>
          </a:prstGeom>
          <a:noFill/>
          <a:ln>
            <a:noFill/>
          </a:ln>
          <a:effectLst/>
          <a:extLst/>
        </p:spPr>
        <p:txBody>
          <a:bodyPr vert="horz" wrap="square" lIns="93323" tIns="46662" rIns="93323" bIns="466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1" y="9447435"/>
            <a:ext cx="2949302" cy="496666"/>
          </a:xfrm>
          <a:prstGeom prst="rect">
            <a:avLst/>
          </a:prstGeom>
          <a:noFill/>
          <a:ln>
            <a:noFill/>
          </a:ln>
          <a:effectLst/>
          <a:extLst/>
        </p:spPr>
        <p:txBody>
          <a:bodyPr vert="horz" wrap="square" lIns="93323" tIns="46662" rIns="93323" bIns="46662" numCol="1" anchor="b" anchorCtr="0" compatLnSpc="1">
            <a:prstTxWarp prst="textNoShape">
              <a:avLst/>
            </a:prstTxWarp>
          </a:bodyPr>
          <a:lstStyle>
            <a:lvl1pPr defTabSz="933343">
              <a:defRPr sz="1200"/>
            </a:lvl1pPr>
          </a:lstStyle>
          <a:p>
            <a:pPr>
              <a:defRPr/>
            </a:pPr>
            <a:endParaRPr lang="en-US"/>
          </a:p>
        </p:txBody>
      </p:sp>
      <p:sp>
        <p:nvSpPr>
          <p:cNvPr id="29703" name="Rectangle 7"/>
          <p:cNvSpPr>
            <a:spLocks noGrp="1" noChangeArrowheads="1"/>
          </p:cNvSpPr>
          <p:nvPr>
            <p:ph type="sldNum" sz="quarter" idx="5"/>
          </p:nvPr>
        </p:nvSpPr>
        <p:spPr bwMode="auto">
          <a:xfrm>
            <a:off x="3856312" y="9447435"/>
            <a:ext cx="2949302" cy="496666"/>
          </a:xfrm>
          <a:prstGeom prst="rect">
            <a:avLst/>
          </a:prstGeom>
          <a:noFill/>
          <a:ln>
            <a:noFill/>
          </a:ln>
          <a:effectLst/>
          <a:extLst/>
        </p:spPr>
        <p:txBody>
          <a:bodyPr vert="horz" wrap="square" lIns="93323" tIns="46662" rIns="93323" bIns="46662" numCol="1" anchor="b" anchorCtr="0" compatLnSpc="1">
            <a:prstTxWarp prst="textNoShape">
              <a:avLst/>
            </a:prstTxWarp>
          </a:bodyPr>
          <a:lstStyle>
            <a:lvl1pPr algn="r" defTabSz="933343">
              <a:defRPr sz="1200"/>
            </a:lvl1pPr>
          </a:lstStyle>
          <a:p>
            <a:fld id="{9F24E7D7-114A-4DD9-B220-AE0144D7A9B7}" type="slidenum">
              <a:rPr lang="en-US"/>
              <a:pPr/>
              <a:t>‹#›</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tiff"/><Relationship Id="rId3" Type="http://schemas.openxmlformats.org/officeDocument/2006/relationships/image" Target="../media/image6.jpg"/><Relationship Id="rId7" Type="http://schemas.openxmlformats.org/officeDocument/2006/relationships/image" Target="../media/image10.jpeg"/><Relationship Id="rId12" Type="http://schemas.openxmlformats.org/officeDocument/2006/relationships/image" Target="../media/image15.jpg"/><Relationship Id="rId2" Type="http://schemas.openxmlformats.org/officeDocument/2006/relationships/image" Target="../media/image5.jpeg"/><Relationship Id="rId16"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5" Type="http://schemas.openxmlformats.org/officeDocument/2006/relationships/image" Target="../media/image18.pn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7.jpeg"/><Relationship Id="rId7" Type="http://schemas.openxmlformats.org/officeDocument/2006/relationships/image" Target="../media/image20.jpe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16.tiff"/><Relationship Id="rId5" Type="http://schemas.openxmlformats.org/officeDocument/2006/relationships/image" Target="../media/image15.jpg"/><Relationship Id="rId4" Type="http://schemas.openxmlformats.org/officeDocument/2006/relationships/image" Target="../media/image9.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cxnSp>
        <p:nvCxnSpPr>
          <p:cNvPr id="4" name="Straight Connector 3"/>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pPr/>
              <a:t>‹#›</a:t>
            </a:fld>
            <a:endParaRPr lang="en-GB" dirty="0"/>
          </a:p>
        </p:txBody>
      </p:sp>
      <p:sp>
        <p:nvSpPr>
          <p:cNvPr id="8" name="Text Placeholder 6"/>
          <p:cNvSpPr>
            <a:spLocks noGrp="1"/>
          </p:cNvSpPr>
          <p:nvPr>
            <p:ph type="body" sz="quarter" idx="14"/>
          </p:nvPr>
        </p:nvSpPr>
        <p:spPr>
          <a:xfrm>
            <a:off x="575557" y="1494892"/>
            <a:ext cx="8046893"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25068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4842030" y="1494892"/>
            <a:ext cx="3726414"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33" name="Text Placeholder 6"/>
          <p:cNvSpPr>
            <a:spLocks noGrp="1"/>
          </p:cNvSpPr>
          <p:nvPr>
            <p:ph type="body" sz="quarter" idx="13"/>
          </p:nvPr>
        </p:nvSpPr>
        <p:spPr>
          <a:xfrm>
            <a:off x="575557" y="1494892"/>
            <a:ext cx="3726414"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34" name="Straight Connector 33"/>
          <p:cNvCxnSpPr>
            <a:cxnSpLocks noChangeShapeType="1"/>
          </p:cNvCxnSpPr>
          <p:nvPr userDrawn="1"/>
        </p:nvCxnSpPr>
        <p:spPr bwMode="auto">
          <a:xfrm>
            <a:off x="4572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pPr/>
              <a:t>‹#›</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2" name="Straight Connector 11"/>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1998916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75556" y="1494892"/>
            <a:ext cx="5130570"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Picture Placeholder 4"/>
          <p:cNvSpPr>
            <a:spLocks noGrp="1"/>
          </p:cNvSpPr>
          <p:nvPr>
            <p:ph type="pic" sz="quarter" idx="13"/>
          </p:nvPr>
        </p:nvSpPr>
        <p:spPr>
          <a:xfrm>
            <a:off x="5814138" y="1500076"/>
            <a:ext cx="3131344" cy="2376488"/>
          </a:xfrm>
          <a:prstGeom prst="rect">
            <a:avLst/>
          </a:prstGeom>
          <a:effectLst>
            <a:softEdge rad="31750"/>
          </a:effectLst>
        </p:spPr>
        <p:txBody>
          <a:bodyPr/>
          <a:lstStyle/>
          <a:p>
            <a:r>
              <a:rPr lang="en-US" smtClean="0"/>
              <a:t>Click icon to add picture</a:t>
            </a:r>
            <a:endParaRPr lang="en-GB"/>
          </a:p>
        </p:txBody>
      </p:sp>
      <p:sp>
        <p:nvSpPr>
          <p:cNvPr id="11" name="Picture Placeholder 4"/>
          <p:cNvSpPr>
            <a:spLocks noGrp="1"/>
          </p:cNvSpPr>
          <p:nvPr>
            <p:ph type="pic" sz="quarter" idx="14"/>
          </p:nvPr>
        </p:nvSpPr>
        <p:spPr>
          <a:xfrm>
            <a:off x="5814138" y="3932832"/>
            <a:ext cx="3131344" cy="2376488"/>
          </a:xfrm>
          <a:prstGeom prst="rect">
            <a:avLst/>
          </a:prstGeom>
          <a:effectLst>
            <a:softEdge rad="31750"/>
          </a:effectLst>
        </p:spPr>
        <p:txBody>
          <a:bodyPr/>
          <a:lstStyle/>
          <a:p>
            <a:r>
              <a:rPr lang="en-US" smtClean="0"/>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3417729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3814911" y="1475632"/>
            <a:ext cx="5130570" cy="4814428"/>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Picture Placeholder 4"/>
          <p:cNvSpPr>
            <a:spLocks noGrp="1"/>
          </p:cNvSpPr>
          <p:nvPr>
            <p:ph type="pic" sz="quarter" idx="13"/>
          </p:nvPr>
        </p:nvSpPr>
        <p:spPr>
          <a:xfrm>
            <a:off x="575556" y="1475632"/>
            <a:ext cx="3131344" cy="2376488"/>
          </a:xfrm>
          <a:prstGeom prst="rect">
            <a:avLst/>
          </a:prstGeom>
          <a:effectLst>
            <a:softEdge rad="31750"/>
          </a:effectLst>
        </p:spPr>
        <p:txBody>
          <a:bodyPr/>
          <a:lstStyle/>
          <a:p>
            <a:r>
              <a:rPr lang="en-US" smtClean="0"/>
              <a:t>Click icon to add picture</a:t>
            </a:r>
            <a:endParaRPr lang="en-GB"/>
          </a:p>
        </p:txBody>
      </p:sp>
      <p:sp>
        <p:nvSpPr>
          <p:cNvPr id="11" name="Picture Placeholder 4"/>
          <p:cNvSpPr>
            <a:spLocks noGrp="1"/>
          </p:cNvSpPr>
          <p:nvPr>
            <p:ph type="pic" sz="quarter" idx="14"/>
          </p:nvPr>
        </p:nvSpPr>
        <p:spPr>
          <a:xfrm>
            <a:off x="575556" y="3882846"/>
            <a:ext cx="3131344" cy="2376488"/>
          </a:xfrm>
          <a:prstGeom prst="rect">
            <a:avLst/>
          </a:prstGeom>
          <a:effectLst>
            <a:softEdge rad="31750"/>
          </a:effectLst>
        </p:spPr>
        <p:txBody>
          <a:bodyPr/>
          <a:lstStyle/>
          <a:p>
            <a:r>
              <a:rPr lang="en-US" smtClean="0"/>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10" name="Rectangle 9"/>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351408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75557" y="1479959"/>
            <a:ext cx="3023331" cy="4783702"/>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Content Placeholder 5"/>
          <p:cNvSpPr>
            <a:spLocks noGrp="1"/>
          </p:cNvSpPr>
          <p:nvPr>
            <p:ph sz="quarter" idx="13"/>
          </p:nvPr>
        </p:nvSpPr>
        <p:spPr>
          <a:xfrm>
            <a:off x="3599261" y="1479552"/>
            <a:ext cx="5076825" cy="4784725"/>
          </a:xfrm>
          <a:prstGeom prst="rect">
            <a:avLst/>
          </a:prstGeom>
        </p:spPr>
        <p:txBody>
          <a:bodyPr/>
          <a:lstStyle>
            <a:lvl1pPr marL="0" indent="0">
              <a:buNone/>
              <a:defRPr sz="2250" baseline="0"/>
            </a:lvl1pPr>
          </a:lstStyle>
          <a:p>
            <a:pPr lvl="0"/>
            <a:r>
              <a:rPr lang="en-US" smtClean="0"/>
              <a:t>Click to 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pPr/>
              <a:t>‹#›</a:t>
            </a:fld>
            <a:endParaRPr lang="en-GB" dirty="0"/>
          </a:p>
        </p:txBody>
      </p:sp>
      <p:sp>
        <p:nvSpPr>
          <p:cNvPr id="9" name="Rectangle 8"/>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3" name="Straight Connector 12"/>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11"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532247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11" name="Picture Placeholder 4"/>
          <p:cNvSpPr>
            <a:spLocks noGrp="1"/>
          </p:cNvSpPr>
          <p:nvPr>
            <p:ph type="pic" sz="quarter" idx="14"/>
          </p:nvPr>
        </p:nvSpPr>
        <p:spPr>
          <a:xfrm>
            <a:off x="0" y="1403624"/>
            <a:ext cx="9144000" cy="5193728"/>
          </a:xfrm>
          <a:prstGeom prst="rect">
            <a:avLst/>
          </a:prstGeom>
          <a:effectLst>
            <a:softEdge rad="31750"/>
          </a:effectLst>
        </p:spPr>
        <p:txBody>
          <a:bodyPr/>
          <a:lstStyle>
            <a:lvl1pPr algn="ctr">
              <a:defRPr/>
            </a:lvl1pPr>
          </a:lstStyle>
          <a:p>
            <a:r>
              <a:rPr lang="en-US" smtClean="0"/>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8" name="Rectangle 7"/>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0" name="Straight Connector 9"/>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7"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975385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218" y="0"/>
            <a:ext cx="9139782" cy="6858000"/>
          </a:xfrm>
          <a:prstGeom prst="rect">
            <a:avLst/>
          </a:prstGeom>
        </p:spPr>
      </p:pic>
      <p:sp>
        <p:nvSpPr>
          <p:cNvPr id="7" name="Text Box 3"/>
          <p:cNvSpPr txBox="1">
            <a:spLocks noChangeArrowheads="1"/>
          </p:cNvSpPr>
          <p:nvPr userDrawn="1"/>
        </p:nvSpPr>
        <p:spPr bwMode="auto">
          <a:xfrm>
            <a:off x="4860033" y="2132856"/>
            <a:ext cx="4283968" cy="2232248"/>
          </a:xfrm>
          <a:prstGeom prst="rect">
            <a:avLst/>
          </a:prstGeom>
          <a:gradFill flip="none" rotWithShape="1">
            <a:gsLst>
              <a:gs pos="50000">
                <a:srgbClr val="FFFFFF">
                  <a:alpha val="84000"/>
                </a:srgbClr>
              </a:gs>
              <a:gs pos="0">
                <a:schemeClr val="bg1">
                  <a:alpha val="58000"/>
                </a:schemeClr>
              </a:gs>
              <a:gs pos="100000">
                <a:schemeClr val="bg1"/>
              </a:gs>
            </a:gsLst>
            <a:lin ang="0" scaled="1"/>
            <a:tileRect/>
          </a:gradFill>
          <a:ln>
            <a:noFill/>
          </a:ln>
          <a:effectLst/>
          <a:extLst/>
        </p:spPr>
        <p:txBody>
          <a:bodyPr rot="0" vert="horz" wrap="square" lIns="0" tIns="0" rIns="0" bIns="0" anchor="t" anchorCtr="0" upright="1">
            <a:normAutofit fontScale="92500" lnSpcReduction="20000"/>
          </a:bodyPr>
          <a:lstStyle/>
          <a:p>
            <a:pPr marL="533400" lvl="5"/>
            <a:endParaRPr lang="en-GB" sz="2000" b="0" dirty="0" smtClean="0">
              <a:effectLst/>
              <a:latin typeface="Corbel"/>
              <a:cs typeface="Corbel"/>
            </a:endParaRPr>
          </a:p>
          <a:p>
            <a:pPr marL="533400" lvl="5"/>
            <a:r>
              <a:rPr lang="en-GB" sz="4500" b="0" dirty="0" smtClean="0">
                <a:effectLst/>
                <a:latin typeface="Corbel"/>
                <a:cs typeface="Corbel"/>
              </a:rPr>
              <a:t>Thank you for </a:t>
            </a:r>
            <a:br>
              <a:rPr lang="en-GB" sz="4500" b="0" dirty="0" smtClean="0">
                <a:effectLst/>
                <a:latin typeface="Corbel"/>
                <a:cs typeface="Corbel"/>
              </a:rPr>
            </a:br>
            <a:r>
              <a:rPr lang="en-GB" sz="4500" b="0" dirty="0" smtClean="0">
                <a:effectLst/>
                <a:latin typeface="Corbel"/>
                <a:cs typeface="Corbel"/>
              </a:rPr>
              <a:t>your</a:t>
            </a:r>
            <a:r>
              <a:rPr lang="en-GB" sz="4500" b="0" baseline="0" dirty="0" smtClean="0">
                <a:effectLst/>
                <a:latin typeface="Corbel"/>
                <a:cs typeface="Corbel"/>
              </a:rPr>
              <a:t> attention</a:t>
            </a:r>
            <a:endParaRPr lang="en-GB" sz="4500" b="0" dirty="0" smtClean="0">
              <a:effectLst/>
              <a:latin typeface="Corbel"/>
              <a:cs typeface="Corbel"/>
            </a:endParaRPr>
          </a:p>
          <a:p>
            <a:pPr marL="533400" lvl="5" algn="l"/>
            <a:r>
              <a:rPr lang="nl-BE" sz="3600" b="0" dirty="0" smtClean="0">
                <a:solidFill>
                  <a:srgbClr val="7F7F7F"/>
                </a:solidFill>
                <a:effectLst/>
                <a:latin typeface="Corbel"/>
                <a:cs typeface="Corbel"/>
              </a:rPr>
              <a:t>www.acea.be</a:t>
            </a:r>
          </a:p>
          <a:p>
            <a:pPr marL="533400" lvl="5" algn="l"/>
            <a:r>
              <a:rPr lang="nl-BE" sz="3300" b="0" dirty="0" smtClean="0">
                <a:solidFill>
                  <a:srgbClr val="7F7F7F"/>
                </a:solidFill>
                <a:effectLst/>
                <a:latin typeface="Corbel"/>
                <a:cs typeface="Corbel"/>
              </a:rPr>
              <a:t>@acea_eu</a:t>
            </a:r>
          </a:p>
          <a:p>
            <a:pPr marL="533400" lvl="5" algn="l"/>
            <a:endParaRPr lang="nl-BE" sz="3600" b="0" dirty="0" smtClean="0">
              <a:solidFill>
                <a:srgbClr val="7F7F7F"/>
              </a:solidFill>
              <a:effectLst/>
              <a:latin typeface="Corbel"/>
              <a:cs typeface="Corbel"/>
            </a:endParaRPr>
          </a:p>
          <a:p>
            <a:pPr marL="533400" eaLnBrk="1" hangingPunct="1">
              <a:spcBef>
                <a:spcPct val="50000"/>
              </a:spcBef>
            </a:pPr>
            <a:endParaRPr lang="en-GB" sz="2000" cap="all" dirty="0" smtClean="0">
              <a:solidFill>
                <a:srgbClr val="153771"/>
              </a:solidFill>
              <a:latin typeface="Corbel"/>
              <a:cs typeface="Corbel"/>
            </a:endParaRPr>
          </a:p>
        </p:txBody>
      </p:sp>
      <p:cxnSp>
        <p:nvCxnSpPr>
          <p:cNvPr id="5" name="Straight Connector 4"/>
          <p:cNvCxnSpPr>
            <a:cxnSpLocks noChangeShapeType="1"/>
          </p:cNvCxnSpPr>
          <p:nvPr userDrawn="1"/>
        </p:nvCxnSpPr>
        <p:spPr bwMode="auto">
          <a:xfrm>
            <a:off x="5108150" y="2310664"/>
            <a:ext cx="8136" cy="1880336"/>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4041349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539751" y="188640"/>
            <a:ext cx="6336506" cy="864096"/>
          </a:xfrm>
          <a:prstGeom prst="rect">
            <a:avLst/>
          </a:prstGeom>
        </p:spPr>
        <p:txBody>
          <a:bodyPr/>
          <a:lstStyle/>
          <a:p>
            <a:r>
              <a:rPr lang="de-DE" smtClean="0"/>
              <a:t>Titelmasterformat durch Klicken bearbeiten</a:t>
            </a:r>
            <a:endParaRPr lang="de-DE" dirty="0"/>
          </a:p>
        </p:txBody>
      </p:sp>
      <p:sp>
        <p:nvSpPr>
          <p:cNvPr id="3" name="Inhaltsplatzhalter 2"/>
          <p:cNvSpPr>
            <a:spLocks noGrp="1"/>
          </p:cNvSpPr>
          <p:nvPr>
            <p:ph idx="1"/>
          </p:nvPr>
        </p:nvSpPr>
        <p:spPr bwMode="gray">
          <a:xfrm>
            <a:off x="539576" y="1484314"/>
            <a:ext cx="8064675" cy="4968875"/>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9316544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w/ subtitle Slide">
    <p:spTree>
      <p:nvGrpSpPr>
        <p:cNvPr id="1" name=""/>
        <p:cNvGrpSpPr/>
        <p:nvPr/>
      </p:nvGrpSpPr>
      <p:grpSpPr>
        <a:xfrm>
          <a:off x="0" y="0"/>
          <a:ext cx="0" cy="0"/>
          <a:chOff x="0" y="0"/>
          <a:chExt cx="0" cy="0"/>
        </a:xfrm>
      </p:grpSpPr>
      <p:sp>
        <p:nvSpPr>
          <p:cNvPr id="7" name="Text Placeholder 6"/>
          <p:cNvSpPr>
            <a:spLocks noGrp="1"/>
          </p:cNvSpPr>
          <p:nvPr>
            <p:ph type="body" sz="quarter" idx="12" hasCustomPrompt="1"/>
          </p:nvPr>
        </p:nvSpPr>
        <p:spPr>
          <a:xfrm>
            <a:off x="467544" y="1916832"/>
            <a:ext cx="8154906" cy="4392489"/>
          </a:xfrm>
          <a:prstGeom prst="rect">
            <a:avLst/>
          </a:prstGeom>
        </p:spPr>
        <p:txBody>
          <a:bodyPr vert="horz" lIns="0" tIns="0" rIns="0" bIns="0"/>
          <a:lstStyle>
            <a:lvl1pPr marL="257175" indent="-257175">
              <a:buSzPct val="100000"/>
              <a:buFont typeface="Arial" panose="020B0604020202020204" pitchFamily="34" charset="0"/>
              <a:buChar char="•"/>
              <a:defRPr sz="2250" b="1" cap="none" baseline="0">
                <a:solidFill>
                  <a:srgbClr val="003478"/>
                </a:solidFill>
                <a:latin typeface="Corbel"/>
                <a:cs typeface="Corbel"/>
              </a:defRPr>
            </a:lvl1pPr>
            <a:lvl2pPr marL="600075" indent="-257175">
              <a:buSzPct val="100000"/>
              <a:buFont typeface="Courier New" panose="02070309020205020404" pitchFamily="49" charset="0"/>
              <a:buChar char="o"/>
              <a:defRPr b="0" cap="none" baseline="0">
                <a:latin typeface="Corbel"/>
                <a:cs typeface="Corbel"/>
              </a:defRPr>
            </a:lvl2pPr>
            <a:lvl3pPr marL="942975" indent="-257175">
              <a:buSzPct val="100000"/>
              <a:buFont typeface="Wingdings" panose="05000000000000000000" pitchFamily="2" charset="2"/>
              <a:buChar char="§"/>
              <a:defRPr sz="1500" b="1" cap="none" baseline="0">
                <a:solidFill>
                  <a:srgbClr val="003478"/>
                </a:solidFill>
                <a:latin typeface="Corbel"/>
                <a:cs typeface="Corbel"/>
              </a:defRPr>
            </a:lvl3pPr>
            <a:lvl4pPr marL="1190700" indent="0">
              <a:spcBef>
                <a:spcPts val="252"/>
              </a:spcBef>
              <a:buSzPct val="50000"/>
              <a:buFont typeface="Arial" panose="020B0604020202020204" pitchFamily="34" charset="0"/>
              <a:buNone/>
              <a:defRPr sz="1050" b="0" cap="none" baseline="0">
                <a:latin typeface="Corbel"/>
                <a:cs typeface="Corbel"/>
              </a:defRPr>
            </a:lvl4pPr>
            <a:lvl5pPr marL="1628775" indent="-257175">
              <a:buSzPct val="50000"/>
              <a:buFont typeface="Lucida Grande"/>
              <a:buChar char="&gt;"/>
              <a:defRPr b="0">
                <a:latin typeface="Corbel"/>
                <a:cs typeface="Corbe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2" name="Slide Number Placeholder 1"/>
          <p:cNvSpPr>
            <a:spLocks noGrp="1"/>
          </p:cNvSpPr>
          <p:nvPr>
            <p:ph type="sldNum" sz="quarter" idx="13"/>
          </p:nvPr>
        </p:nvSpPr>
        <p:spPr/>
        <p:txBody>
          <a:bodyPr/>
          <a:lstStyle/>
          <a:p>
            <a:fld id="{89D2D49A-B678-49DD-A6F9-08A7BB776F50}" type="slidenum">
              <a:rPr lang="en-GB" smtClean="0"/>
              <a:pPr/>
              <a:t>‹#›</a:t>
            </a:fld>
            <a:endParaRPr lang="en-GB" dirty="0"/>
          </a:p>
        </p:txBody>
      </p:sp>
      <p:sp>
        <p:nvSpPr>
          <p:cNvPr id="8" name="Text Placeholder 7"/>
          <p:cNvSpPr>
            <a:spLocks noGrp="1"/>
          </p:cNvSpPr>
          <p:nvPr>
            <p:ph type="body" sz="quarter" idx="14" hasCustomPrompt="1"/>
          </p:nvPr>
        </p:nvSpPr>
        <p:spPr>
          <a:xfrm>
            <a:off x="1177989" y="1116809"/>
            <a:ext cx="7614846" cy="495300"/>
          </a:xfrm>
          <a:prstGeom prst="rect">
            <a:avLst/>
          </a:prstGeom>
        </p:spPr>
        <p:txBody>
          <a:bodyPr anchor="ctr"/>
          <a:lstStyle>
            <a:lvl1pPr marL="0" indent="0">
              <a:buNone/>
              <a:defRPr sz="2925" b="0" baseline="0">
                <a:solidFill>
                  <a:schemeClr val="bg1">
                    <a:lumMod val="50000"/>
                  </a:schemeClr>
                </a:solidFill>
              </a:defRPr>
            </a:lvl1pPr>
          </a:lstStyle>
          <a:p>
            <a:pPr lvl="0"/>
            <a:r>
              <a:rPr lang="en-GB" sz="2925" b="0" dirty="0" smtClean="0"/>
              <a:t>Insert subtitle here</a:t>
            </a:r>
            <a:endParaRPr lang="en-GB" dirty="0"/>
          </a:p>
        </p:txBody>
      </p:sp>
      <p:sp>
        <p:nvSpPr>
          <p:cNvPr id="13" name="Rectangle 12"/>
          <p:cNvSpPr/>
          <p:nvPr userDrawn="1"/>
        </p:nvSpPr>
        <p:spPr>
          <a:xfrm>
            <a:off x="1115616" y="338700"/>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15" name="Straight Connector 1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9" name="Text Placeholder 2"/>
          <p:cNvSpPr>
            <a:spLocks noGrp="1"/>
          </p:cNvSpPr>
          <p:nvPr>
            <p:ph type="body" sz="quarter" idx="10" hasCustomPrompt="1"/>
          </p:nvPr>
        </p:nvSpPr>
        <p:spPr>
          <a:xfrm>
            <a:off x="1259632" y="402316"/>
            <a:ext cx="7614846"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smtClean="0"/>
              <a:t>Insert title here</a:t>
            </a:r>
          </a:p>
        </p:txBody>
      </p:sp>
    </p:spTree>
    <p:extLst>
      <p:ext uri="{BB962C8B-B14F-4D97-AF65-F5344CB8AC3E}">
        <p14:creationId xmlns:p14="http://schemas.microsoft.com/office/powerpoint/2010/main" val="369285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Cs">
    <p:spTree>
      <p:nvGrpSpPr>
        <p:cNvPr id="1" name=""/>
        <p:cNvGrpSpPr/>
        <p:nvPr/>
      </p:nvGrpSpPr>
      <p:grpSpPr>
        <a:xfrm>
          <a:off x="0" y="0"/>
          <a:ext cx="0" cy="0"/>
          <a:chOff x="0" y="0"/>
          <a:chExt cx="0" cy="0"/>
        </a:xfrm>
      </p:grpSpPr>
      <p:pic>
        <p:nvPicPr>
          <p:cNvPr id="16" name="Picture 15" descr="Jobs:IDF:SPADE:ACEA:Re-branding:ville dans la nuit, voiture, retroviseur 161646.jpg"/>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1340768"/>
            <a:ext cx="9144000" cy="5517232"/>
          </a:xfrm>
          <a:prstGeom prst="rect">
            <a:avLst/>
          </a:prstGeom>
          <a:noFill/>
          <a:ln>
            <a:noFill/>
          </a:ln>
        </p:spPr>
      </p:pic>
      <p:sp>
        <p:nvSpPr>
          <p:cNvPr id="18" name="Text Box 3"/>
          <p:cNvSpPr txBox="1">
            <a:spLocks noChangeArrowheads="1"/>
          </p:cNvSpPr>
          <p:nvPr userDrawn="1"/>
        </p:nvSpPr>
        <p:spPr bwMode="auto">
          <a:xfrm>
            <a:off x="0" y="1333624"/>
            <a:ext cx="673224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400050" lvl="5"/>
            <a:endParaRPr lang="fr-FR" sz="900" dirty="0">
              <a:effectLst/>
              <a:latin typeface="Corbel"/>
              <a:ea typeface="Times New Roman"/>
              <a:cs typeface="Corbel"/>
            </a:endParaRPr>
          </a:p>
        </p:txBody>
      </p:sp>
      <p:cxnSp>
        <p:nvCxnSpPr>
          <p:cNvPr id="5" name="Straight Connector 4"/>
          <p:cNvCxnSpPr>
            <a:cxnSpLocks noChangeShapeType="1"/>
          </p:cNvCxnSpPr>
          <p:nvPr userDrawn="1"/>
        </p:nvCxnSpPr>
        <p:spPr bwMode="auto">
          <a:xfrm>
            <a:off x="319865" y="1368086"/>
            <a:ext cx="0" cy="1340835"/>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7" name="Text Box 2"/>
          <p:cNvSpPr txBox="1"/>
          <p:nvPr userDrawn="1"/>
        </p:nvSpPr>
        <p:spPr>
          <a:xfrm>
            <a:off x="322506" y="6466989"/>
            <a:ext cx="1980220"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endParaRPr lang="fr-FR" sz="1050" b="1" dirty="0">
              <a:effectLst/>
              <a:latin typeface="Corbel"/>
              <a:ea typeface="Times New Roman"/>
              <a:cs typeface="Corbel"/>
            </a:endParaRPr>
          </a:p>
        </p:txBody>
      </p:sp>
      <p:sp>
        <p:nvSpPr>
          <p:cNvPr id="11" name="Text Box 2"/>
          <p:cNvSpPr txBox="1"/>
          <p:nvPr userDrawn="1"/>
        </p:nvSpPr>
        <p:spPr>
          <a:xfrm>
            <a:off x="305781" y="6431072"/>
            <a:ext cx="1980220"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788" b="1" smtClean="0">
                <a:solidFill>
                  <a:srgbClr val="FFFFFF"/>
                </a:solidFill>
                <a:effectLst/>
                <a:latin typeface="Corbel"/>
                <a:ea typeface="Times New Roman"/>
                <a:cs typeface="Corbel"/>
              </a:rPr>
              <a:pPr marL="0" indent="0">
                <a:spcAft>
                  <a:spcPts val="0"/>
                </a:spcAft>
              </a:pPr>
              <a:t>Wednesday, 15 March 2017</a:t>
            </a:fld>
            <a:endParaRPr lang="fr-FR" sz="1050" b="1" dirty="0">
              <a:effectLst/>
              <a:latin typeface="Corbel"/>
              <a:ea typeface="Times New Roman"/>
              <a:cs typeface="Corbel"/>
            </a:endParaRPr>
          </a:p>
        </p:txBody>
      </p:sp>
      <p:sp>
        <p:nvSpPr>
          <p:cNvPr id="20" name="Title 19"/>
          <p:cNvSpPr>
            <a:spLocks noGrp="1"/>
          </p:cNvSpPr>
          <p:nvPr>
            <p:ph type="title" hasCustomPrompt="1"/>
          </p:nvPr>
        </p:nvSpPr>
        <p:spPr>
          <a:xfrm>
            <a:off x="324969" y="1363866"/>
            <a:ext cx="6353266" cy="778568"/>
          </a:xfrm>
          <a:prstGeom prst="rect">
            <a:avLst/>
          </a:prstGeom>
        </p:spPr>
        <p:txBody>
          <a:bodyPr>
            <a:normAutofit/>
          </a:bodyPr>
          <a:lstStyle>
            <a:lvl1pPr algn="l">
              <a:defRPr sz="3375" b="0">
                <a:solidFill>
                  <a:schemeClr val="tx1"/>
                </a:solidFill>
              </a:defRPr>
            </a:lvl1pPr>
          </a:lstStyle>
          <a:p>
            <a:r>
              <a:rPr lang="en-US" dirty="0" smtClean="0"/>
              <a:t>Click to insert title</a:t>
            </a:r>
            <a:endParaRPr lang="en-GB" dirty="0"/>
          </a:p>
        </p:txBody>
      </p:sp>
      <p:sp>
        <p:nvSpPr>
          <p:cNvPr id="29" name="Text Placeholder 28"/>
          <p:cNvSpPr>
            <a:spLocks noGrp="1"/>
          </p:cNvSpPr>
          <p:nvPr>
            <p:ph type="body" sz="quarter" idx="10" hasCustomPrompt="1"/>
          </p:nvPr>
        </p:nvSpPr>
        <p:spPr>
          <a:xfrm>
            <a:off x="324969" y="2156323"/>
            <a:ext cx="6353266" cy="756409"/>
          </a:xfrm>
          <a:prstGeom prst="rect">
            <a:avLst/>
          </a:prstGeom>
        </p:spPr>
        <p:txBody>
          <a:bodyPr/>
          <a:lstStyle>
            <a:lvl1pPr marL="0" indent="0">
              <a:buNone/>
              <a:defRPr sz="2925" b="0">
                <a:solidFill>
                  <a:srgbClr val="7F7F7F"/>
                </a:solidFill>
                <a:latin typeface="+mj-lt"/>
              </a:defRPr>
            </a:lvl1pPr>
            <a:lvl2pPr marL="0" indent="0">
              <a:spcBef>
                <a:spcPts val="0"/>
              </a:spcBef>
              <a:buSzPct val="25000"/>
              <a:buFont typeface="Corbel" panose="020B0503020204020204" pitchFamily="34" charse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Subtitle</a:t>
            </a:r>
          </a:p>
          <a:p>
            <a:pPr lvl="1"/>
            <a:endParaRPr lang="en-US" dirty="0" smtClean="0"/>
          </a:p>
        </p:txBody>
      </p:sp>
      <p:sp>
        <p:nvSpPr>
          <p:cNvPr id="30" name="Text Placeholder 28"/>
          <p:cNvSpPr>
            <a:spLocks noGrp="1"/>
          </p:cNvSpPr>
          <p:nvPr>
            <p:ph type="body" sz="quarter" idx="11" hasCustomPrompt="1"/>
          </p:nvPr>
        </p:nvSpPr>
        <p:spPr>
          <a:xfrm>
            <a:off x="319867" y="3403862"/>
            <a:ext cx="6358367" cy="362675"/>
          </a:xfrm>
          <a:prstGeom prst="rect">
            <a:avLst/>
          </a:prstGeom>
        </p:spPr>
        <p:txBody>
          <a:bodyPr>
            <a:normAutofit/>
          </a:bodyPr>
          <a:lstStyle>
            <a:lvl1pPr marL="0" indent="0">
              <a:buNone/>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Event Name</a:t>
            </a:r>
          </a:p>
        </p:txBody>
      </p:sp>
      <p:sp>
        <p:nvSpPr>
          <p:cNvPr id="31" name="Text Placeholder 28"/>
          <p:cNvSpPr>
            <a:spLocks noGrp="1"/>
          </p:cNvSpPr>
          <p:nvPr>
            <p:ph type="body" sz="quarter" idx="12" hasCustomPrompt="1"/>
          </p:nvPr>
        </p:nvSpPr>
        <p:spPr>
          <a:xfrm>
            <a:off x="319865" y="4028416"/>
            <a:ext cx="6358369" cy="398497"/>
          </a:xfrm>
          <a:prstGeom prst="rect">
            <a:avLst/>
          </a:prstGeom>
        </p:spPr>
        <p:txBody>
          <a:bodyPr>
            <a:normAutofit/>
          </a:bodyPr>
          <a:lstStyle>
            <a:lvl1pPr marL="0" indent="0">
              <a:buNone/>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Location</a:t>
            </a:r>
          </a:p>
        </p:txBody>
      </p:sp>
      <p:sp>
        <p:nvSpPr>
          <p:cNvPr id="32" name="Text Placeholder 28"/>
          <p:cNvSpPr>
            <a:spLocks noGrp="1"/>
          </p:cNvSpPr>
          <p:nvPr>
            <p:ph type="body" sz="quarter" idx="13" hasCustomPrompt="1"/>
          </p:nvPr>
        </p:nvSpPr>
        <p:spPr>
          <a:xfrm>
            <a:off x="319865" y="4882222"/>
            <a:ext cx="4220706" cy="321869"/>
          </a:xfrm>
          <a:prstGeom prst="rect">
            <a:avLst/>
          </a:prstGeom>
        </p:spPr>
        <p:txBody>
          <a:bodyPr/>
          <a:lstStyle>
            <a:lvl1pPr marL="0" indent="0">
              <a:buNone/>
              <a:defRPr sz="1050" b="1">
                <a:solidFill>
                  <a:schemeClr val="tx1"/>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First Name Last Name</a:t>
            </a:r>
          </a:p>
        </p:txBody>
      </p:sp>
      <p:sp>
        <p:nvSpPr>
          <p:cNvPr id="33" name="Text Placeholder 28"/>
          <p:cNvSpPr>
            <a:spLocks noGrp="1"/>
          </p:cNvSpPr>
          <p:nvPr>
            <p:ph type="body" sz="quarter" idx="14" hasCustomPrompt="1"/>
          </p:nvPr>
        </p:nvSpPr>
        <p:spPr>
          <a:xfrm>
            <a:off x="319865" y="5240008"/>
            <a:ext cx="4220706" cy="403767"/>
          </a:xfrm>
          <a:prstGeom prst="rect">
            <a:avLst/>
          </a:prstGeom>
        </p:spPr>
        <p:txBody>
          <a:bodyPr/>
          <a:lstStyle>
            <a:lvl1pPr marL="0" indent="0">
              <a:buNone/>
              <a:defRPr sz="1050" b="0">
                <a:solidFill>
                  <a:schemeClr val="tx1"/>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Job title</a:t>
            </a:r>
            <a:endParaRPr lang="en-GB" dirty="0"/>
          </a:p>
        </p:txBody>
      </p:sp>
      <p:sp>
        <p:nvSpPr>
          <p:cNvPr id="38" name="TextBox 37"/>
          <p:cNvSpPr txBox="1"/>
          <p:nvPr userDrawn="1"/>
        </p:nvSpPr>
        <p:spPr>
          <a:xfrm>
            <a:off x="324968" y="2912732"/>
            <a:ext cx="3328931" cy="276999"/>
          </a:xfrm>
          <a:prstGeom prst="rect">
            <a:avLst/>
          </a:prstGeom>
        </p:spPr>
        <p:txBody>
          <a:bodyPr vert="horz" wrap="square" lIns="0" tIns="0" rIns="0" bIns="0" rtlCol="0">
            <a:spAutoFit/>
          </a:bodyPr>
          <a:lstStyle/>
          <a:p>
            <a:endParaRPr lang="en-GB" sz="1800" dirty="0" smtClean="0"/>
          </a:p>
        </p:txBody>
      </p:sp>
      <p:pic>
        <p:nvPicPr>
          <p:cNvPr id="17" name="Picture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946975" y="6685194"/>
            <a:ext cx="165100" cy="128016"/>
          </a:xfrm>
          <a:prstGeom prst="rect">
            <a:avLst/>
          </a:prstGeom>
        </p:spPr>
      </p:pic>
    </p:spTree>
    <p:extLst>
      <p:ext uri="{BB962C8B-B14F-4D97-AF65-F5344CB8AC3E}">
        <p14:creationId xmlns:p14="http://schemas.microsoft.com/office/powerpoint/2010/main" val="35945280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CV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363866"/>
            <a:ext cx="9144000" cy="5107339"/>
          </a:xfrm>
          <a:prstGeom prst="rect">
            <a:avLst/>
          </a:prstGeom>
        </p:spPr>
      </p:pic>
      <p:sp>
        <p:nvSpPr>
          <p:cNvPr id="4" name="Text Box 3"/>
          <p:cNvSpPr txBox="1">
            <a:spLocks noChangeArrowheads="1"/>
          </p:cNvSpPr>
          <p:nvPr userDrawn="1"/>
        </p:nvSpPr>
        <p:spPr bwMode="auto">
          <a:xfrm>
            <a:off x="0" y="1333624"/>
            <a:ext cx="673224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400050" lvl="5"/>
            <a:endParaRPr lang="fr-FR" sz="900" dirty="0">
              <a:effectLst/>
              <a:latin typeface="Corbel"/>
              <a:ea typeface="Times New Roman"/>
              <a:cs typeface="Corbel"/>
            </a:endParaRPr>
          </a:p>
        </p:txBody>
      </p:sp>
      <p:sp>
        <p:nvSpPr>
          <p:cNvPr id="7" name="Text Box 2"/>
          <p:cNvSpPr txBox="1"/>
          <p:nvPr userDrawn="1"/>
        </p:nvSpPr>
        <p:spPr>
          <a:xfrm>
            <a:off x="305781" y="6461760"/>
            <a:ext cx="1980220" cy="89664"/>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r>
              <a:rPr lang="en-GB" sz="788" b="1" dirty="0" smtClean="0">
                <a:solidFill>
                  <a:srgbClr val="FFFFFF"/>
                </a:solidFill>
                <a:effectLst/>
                <a:latin typeface="Corbel"/>
                <a:ea typeface="Times New Roman"/>
                <a:cs typeface="Corbel"/>
              </a:rPr>
              <a:t>Thursday</a:t>
            </a:r>
            <a:r>
              <a:rPr lang="en-GB" sz="788" b="1" baseline="0" dirty="0" smtClean="0">
                <a:solidFill>
                  <a:srgbClr val="FFFFFF"/>
                </a:solidFill>
                <a:effectLst/>
                <a:latin typeface="Corbel"/>
                <a:ea typeface="Times New Roman"/>
                <a:cs typeface="Corbel"/>
              </a:rPr>
              <a:t>, 25.06.2015</a:t>
            </a:r>
            <a:endParaRPr lang="fr-FR" sz="1050" b="1" dirty="0">
              <a:effectLst/>
              <a:latin typeface="Corbel"/>
              <a:ea typeface="Times New Roman"/>
              <a:cs typeface="Corbel"/>
            </a:endParaRPr>
          </a:p>
        </p:txBody>
      </p:sp>
      <p:sp>
        <p:nvSpPr>
          <p:cNvPr id="16" name="Title 19"/>
          <p:cNvSpPr>
            <a:spLocks noGrp="1"/>
          </p:cNvSpPr>
          <p:nvPr>
            <p:ph type="title"/>
          </p:nvPr>
        </p:nvSpPr>
        <p:spPr>
          <a:xfrm>
            <a:off x="689073" y="1834709"/>
            <a:ext cx="6353266" cy="778568"/>
          </a:xfrm>
          <a:prstGeom prst="rect">
            <a:avLst/>
          </a:prstGeom>
        </p:spPr>
        <p:txBody>
          <a:bodyPr>
            <a:normAutofit/>
          </a:bodyPr>
          <a:lstStyle>
            <a:lvl1pPr algn="l">
              <a:defRPr sz="3375" b="0">
                <a:solidFill>
                  <a:schemeClr val="tx1"/>
                </a:solidFill>
              </a:defRPr>
            </a:lvl1pPr>
          </a:lstStyle>
          <a:p>
            <a:endParaRPr lang="en-GB" dirty="0"/>
          </a:p>
        </p:txBody>
      </p:sp>
      <p:sp>
        <p:nvSpPr>
          <p:cNvPr id="18" name="Text Placeholder 28"/>
          <p:cNvSpPr>
            <a:spLocks noGrp="1"/>
          </p:cNvSpPr>
          <p:nvPr>
            <p:ph type="body" sz="quarter" idx="11"/>
          </p:nvPr>
        </p:nvSpPr>
        <p:spPr>
          <a:xfrm>
            <a:off x="324967" y="3510708"/>
            <a:ext cx="6353267" cy="474234"/>
          </a:xfrm>
          <a:prstGeom prst="rect">
            <a:avLst/>
          </a:prstGeom>
        </p:spPr>
        <p:txBody>
          <a:bodyPr>
            <a:normAutofit/>
          </a:bodyPr>
          <a:lstStyle>
            <a:lvl1pPr marL="0" marR="0" indent="0" algn="l" defTabSz="914400" rtl="0" eaLnBrk="1" fontAlgn="base" latinLnBrk="0" hangingPunct="1">
              <a:lnSpc>
                <a:spcPct val="100000"/>
              </a:lnSpc>
              <a:spcBef>
                <a:spcPct val="20000"/>
              </a:spcBef>
              <a:spcAft>
                <a:spcPct val="0"/>
              </a:spcAft>
              <a:buClrTx/>
              <a:buSzTx/>
              <a:buFont typeface="Wingdings" panose="05000000000000000000" pitchFamily="2" charset="2"/>
              <a:buNone/>
              <a:tabLst/>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endParaRPr lang="en-US" dirty="0" smtClean="0"/>
          </a:p>
        </p:txBody>
      </p:sp>
      <p:sp>
        <p:nvSpPr>
          <p:cNvPr id="19" name="Text Placeholder 28"/>
          <p:cNvSpPr>
            <a:spLocks noGrp="1"/>
          </p:cNvSpPr>
          <p:nvPr>
            <p:ph type="body" sz="quarter" idx="12"/>
          </p:nvPr>
        </p:nvSpPr>
        <p:spPr>
          <a:xfrm>
            <a:off x="303974" y="3984942"/>
            <a:ext cx="6353267" cy="456566"/>
          </a:xfrm>
          <a:prstGeom prst="rect">
            <a:avLst/>
          </a:prstGeom>
        </p:spPr>
        <p:txBody>
          <a:bodyPr>
            <a:normAutofit/>
          </a:bodyPr>
          <a:lstStyle>
            <a:lvl1pPr marL="0" indent="0">
              <a:buNone/>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endParaRPr lang="en-US" dirty="0" smtClean="0"/>
          </a:p>
        </p:txBody>
      </p:sp>
      <p:sp>
        <p:nvSpPr>
          <p:cNvPr id="20" name="Text Placeholder 28"/>
          <p:cNvSpPr>
            <a:spLocks noGrp="1"/>
          </p:cNvSpPr>
          <p:nvPr>
            <p:ph type="body" sz="quarter" idx="13"/>
          </p:nvPr>
        </p:nvSpPr>
        <p:spPr>
          <a:xfrm>
            <a:off x="319867" y="4882222"/>
            <a:ext cx="4220705" cy="321869"/>
          </a:xfrm>
          <a:prstGeom prst="rect">
            <a:avLst/>
          </a:prstGeom>
        </p:spPr>
        <p:txBody>
          <a:bodyPr/>
          <a:lstStyle>
            <a:lvl1pPr marL="0" indent="0">
              <a:buNone/>
              <a:defRPr sz="1050" b="1">
                <a:solidFill>
                  <a:schemeClr val="tx1"/>
                </a:solidFill>
                <a:latin typeface="+mj-lt"/>
              </a:defRPr>
            </a:lvl1pPr>
            <a:lvl2pPr marL="0" indent="0">
              <a:buNone/>
              <a:defRPr sz="2400">
                <a:solidFill>
                  <a:srgbClr val="7F7F7F"/>
                </a:solidFill>
              </a:defRPr>
            </a:lvl2pPr>
            <a:lvl3pPr marL="0" indent="0">
              <a:spcBef>
                <a:spcPts val="900"/>
              </a:spcBef>
              <a:buNone/>
              <a:defRPr sz="1050" b="1" cap="none" baseline="0">
                <a:solidFill>
                  <a:schemeClr val="tx1"/>
                </a:solidFill>
              </a:defRPr>
            </a:lvl3pPr>
            <a:lvl4pPr marL="0" indent="0">
              <a:spcBef>
                <a:spcPts val="450"/>
              </a:spcBef>
              <a:defRPr sz="1050" b="1">
                <a:latin typeface="+mn-lt"/>
              </a:defRPr>
            </a:lvl4pPr>
            <a:lvl5pPr marL="0" indent="0">
              <a:buNone/>
              <a:defRPr sz="1050" b="1">
                <a:latin typeface="+mn-lt"/>
              </a:defRPr>
            </a:lvl5pPr>
          </a:lstStyle>
          <a:p>
            <a:pPr lvl="0"/>
            <a:endParaRPr lang="en-US" dirty="0" smtClean="0"/>
          </a:p>
        </p:txBody>
      </p:sp>
      <p:cxnSp>
        <p:nvCxnSpPr>
          <p:cNvPr id="22" name="Straight Connector 21"/>
          <p:cNvCxnSpPr>
            <a:cxnSpLocks noChangeShapeType="1"/>
          </p:cNvCxnSpPr>
          <p:nvPr userDrawn="1"/>
        </p:nvCxnSpPr>
        <p:spPr bwMode="auto">
          <a:xfrm flipH="1">
            <a:off x="689073" y="1864951"/>
            <a:ext cx="2" cy="778568"/>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946975" y="6685194"/>
            <a:ext cx="165100" cy="128016"/>
          </a:xfrm>
          <a:prstGeom prst="rect">
            <a:avLst/>
          </a:prstGeom>
        </p:spPr>
      </p:pic>
    </p:spTree>
    <p:extLst>
      <p:ext uri="{BB962C8B-B14F-4D97-AF65-F5344CB8AC3E}">
        <p14:creationId xmlns:p14="http://schemas.microsoft.com/office/powerpoint/2010/main" val="12275413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No photo">
    <p:spTree>
      <p:nvGrpSpPr>
        <p:cNvPr id="1" name=""/>
        <p:cNvGrpSpPr/>
        <p:nvPr/>
      </p:nvGrpSpPr>
      <p:grpSpPr>
        <a:xfrm>
          <a:off x="0" y="0"/>
          <a:ext cx="0" cy="0"/>
          <a:chOff x="0" y="0"/>
          <a:chExt cx="0" cy="0"/>
        </a:xfrm>
      </p:grpSpPr>
      <p:sp>
        <p:nvSpPr>
          <p:cNvPr id="4" name="Text Box 3"/>
          <p:cNvSpPr txBox="1">
            <a:spLocks noChangeArrowheads="1"/>
          </p:cNvSpPr>
          <p:nvPr userDrawn="1"/>
        </p:nvSpPr>
        <p:spPr bwMode="auto">
          <a:xfrm>
            <a:off x="0" y="1333624"/>
            <a:ext cx="4572000" cy="4862706"/>
          </a:xfrm>
          <a:prstGeom prst="rect">
            <a:avLst/>
          </a:prstGeom>
          <a:gradFill>
            <a:gsLst>
              <a:gs pos="0">
                <a:schemeClr val="bg1"/>
              </a:gs>
              <a:gs pos="100000">
                <a:schemeClr val="bg1">
                  <a:alpha val="81000"/>
                </a:schemeClr>
              </a:gs>
            </a:gsLst>
            <a:lin ang="0" scaled="0"/>
          </a:gradFill>
          <a:ln>
            <a:noFill/>
          </a:ln>
          <a:extLst/>
        </p:spPr>
        <p:txBody>
          <a:bodyPr rot="0" vert="horz" wrap="square" lIns="0" tIns="0" rIns="0" bIns="0" anchor="t" anchorCtr="0" upright="1">
            <a:normAutofit/>
          </a:bodyPr>
          <a:lstStyle/>
          <a:p>
            <a:pPr marL="400050" lvl="5"/>
            <a:endParaRPr lang="fr-FR" sz="900" dirty="0">
              <a:effectLst/>
              <a:latin typeface="Corbel"/>
              <a:ea typeface="Times New Roman"/>
              <a:cs typeface="Corbel"/>
            </a:endParaRPr>
          </a:p>
        </p:txBody>
      </p:sp>
      <p:sp>
        <p:nvSpPr>
          <p:cNvPr id="6" name="Rectangle 5"/>
          <p:cNvSpPr>
            <a:spLocks noChangeArrowheads="1"/>
          </p:cNvSpPr>
          <p:nvPr userDrawn="1"/>
        </p:nvSpPr>
        <p:spPr bwMode="auto">
          <a:xfrm>
            <a:off x="0" y="6196330"/>
            <a:ext cx="9144000" cy="66167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1800" dirty="0"/>
          </a:p>
        </p:txBody>
      </p:sp>
      <p:sp>
        <p:nvSpPr>
          <p:cNvPr id="7" name="Text Box 2"/>
          <p:cNvSpPr txBox="1"/>
          <p:nvPr userDrawn="1"/>
        </p:nvSpPr>
        <p:spPr>
          <a:xfrm>
            <a:off x="305781" y="6431072"/>
            <a:ext cx="1980220"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fld id="{8CD14924-49D1-44BB-8A6D-BFDD25C65231}" type="datetime2">
              <a:rPr lang="en-GB" sz="788" b="1" smtClean="0">
                <a:solidFill>
                  <a:srgbClr val="FFFFFF"/>
                </a:solidFill>
                <a:effectLst/>
                <a:latin typeface="Corbel"/>
                <a:ea typeface="Times New Roman"/>
                <a:cs typeface="Corbel"/>
              </a:rPr>
              <a:pPr marL="0" indent="0">
                <a:spcAft>
                  <a:spcPts val="0"/>
                </a:spcAft>
              </a:pPr>
              <a:t>Wednesday, 15 March 2017</a:t>
            </a:fld>
            <a:endParaRPr lang="fr-FR" sz="1050" b="1" dirty="0">
              <a:effectLst/>
              <a:latin typeface="Corbel"/>
              <a:ea typeface="Times New Roman"/>
              <a:cs typeface="Corbel"/>
            </a:endParaRPr>
          </a:p>
        </p:txBody>
      </p:sp>
      <p:sp>
        <p:nvSpPr>
          <p:cNvPr id="16" name="Title 19"/>
          <p:cNvSpPr>
            <a:spLocks noGrp="1"/>
          </p:cNvSpPr>
          <p:nvPr>
            <p:ph type="title" hasCustomPrompt="1"/>
          </p:nvPr>
        </p:nvSpPr>
        <p:spPr>
          <a:xfrm>
            <a:off x="324969" y="1363866"/>
            <a:ext cx="8027452" cy="778568"/>
          </a:xfrm>
          <a:prstGeom prst="rect">
            <a:avLst/>
          </a:prstGeom>
        </p:spPr>
        <p:txBody>
          <a:bodyPr>
            <a:normAutofit/>
          </a:bodyPr>
          <a:lstStyle>
            <a:lvl1pPr algn="l">
              <a:defRPr sz="3375" b="0">
                <a:solidFill>
                  <a:schemeClr val="tx1"/>
                </a:solidFill>
              </a:defRPr>
            </a:lvl1pPr>
          </a:lstStyle>
          <a:p>
            <a:r>
              <a:rPr lang="en-US" dirty="0" smtClean="0"/>
              <a:t>Click to insert Title</a:t>
            </a:r>
            <a:endParaRPr lang="en-GB" dirty="0"/>
          </a:p>
        </p:txBody>
      </p:sp>
      <p:sp>
        <p:nvSpPr>
          <p:cNvPr id="17" name="Text Placeholder 28"/>
          <p:cNvSpPr>
            <a:spLocks noGrp="1"/>
          </p:cNvSpPr>
          <p:nvPr>
            <p:ph type="body" sz="quarter" idx="10" hasCustomPrompt="1"/>
          </p:nvPr>
        </p:nvSpPr>
        <p:spPr>
          <a:xfrm>
            <a:off x="324969" y="2156323"/>
            <a:ext cx="8027452" cy="756409"/>
          </a:xfrm>
          <a:prstGeom prst="rect">
            <a:avLst/>
          </a:prstGeom>
        </p:spPr>
        <p:txBody>
          <a:bodyPr/>
          <a:lstStyle>
            <a:lvl1pPr marL="0" indent="0">
              <a:buNone/>
              <a:defRPr sz="2700" b="0">
                <a:solidFill>
                  <a:srgbClr val="7F7F7F"/>
                </a:solidFill>
                <a:latin typeface="+mj-lt"/>
              </a:defRPr>
            </a:lvl1pPr>
            <a:lvl2pPr marL="0" indent="0">
              <a:spcBef>
                <a:spcPts val="0"/>
              </a:spcBef>
              <a:buSzPct val="25000"/>
              <a:buFont typeface="Corbel" panose="020B0503020204020204" pitchFamily="34" charse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Subtitle</a:t>
            </a:r>
          </a:p>
          <a:p>
            <a:pPr lvl="1"/>
            <a:endParaRPr lang="en-US" dirty="0" smtClean="0"/>
          </a:p>
        </p:txBody>
      </p:sp>
      <p:sp>
        <p:nvSpPr>
          <p:cNvPr id="18" name="Text Placeholder 28"/>
          <p:cNvSpPr>
            <a:spLocks noGrp="1"/>
          </p:cNvSpPr>
          <p:nvPr>
            <p:ph type="body" sz="quarter" idx="11" hasCustomPrompt="1"/>
          </p:nvPr>
        </p:nvSpPr>
        <p:spPr>
          <a:xfrm>
            <a:off x="324967" y="3189537"/>
            <a:ext cx="8027453" cy="777238"/>
          </a:xfrm>
          <a:prstGeom prst="rect">
            <a:avLst/>
          </a:prstGeom>
        </p:spPr>
        <p:txBody>
          <a:bodyPr>
            <a:normAutofit/>
          </a:bodyPr>
          <a:lstStyle>
            <a:lvl1pPr marL="0" indent="0">
              <a:buNone/>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Event Name</a:t>
            </a:r>
          </a:p>
        </p:txBody>
      </p:sp>
      <p:sp>
        <p:nvSpPr>
          <p:cNvPr id="19" name="Text Placeholder 28"/>
          <p:cNvSpPr>
            <a:spLocks noGrp="1"/>
          </p:cNvSpPr>
          <p:nvPr>
            <p:ph type="body" sz="quarter" idx="12" hasCustomPrompt="1"/>
          </p:nvPr>
        </p:nvSpPr>
        <p:spPr>
          <a:xfrm>
            <a:off x="324967" y="3970347"/>
            <a:ext cx="8027453" cy="456566"/>
          </a:xfrm>
          <a:prstGeom prst="rect">
            <a:avLst/>
          </a:prstGeom>
        </p:spPr>
        <p:txBody>
          <a:bodyPr>
            <a:normAutofit/>
          </a:bodyPr>
          <a:lstStyle>
            <a:lvl1pPr marL="0" indent="0">
              <a:buNone/>
              <a:defRPr sz="1500" b="0" cap="all" baseline="0">
                <a:solidFill>
                  <a:srgbClr val="155396"/>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Location</a:t>
            </a:r>
          </a:p>
        </p:txBody>
      </p:sp>
      <p:sp>
        <p:nvSpPr>
          <p:cNvPr id="20" name="Text Placeholder 28"/>
          <p:cNvSpPr>
            <a:spLocks noGrp="1"/>
          </p:cNvSpPr>
          <p:nvPr>
            <p:ph type="body" sz="quarter" idx="13" hasCustomPrompt="1"/>
          </p:nvPr>
        </p:nvSpPr>
        <p:spPr>
          <a:xfrm>
            <a:off x="319867" y="4882222"/>
            <a:ext cx="8032553" cy="321869"/>
          </a:xfrm>
          <a:prstGeom prst="rect">
            <a:avLst/>
          </a:prstGeom>
        </p:spPr>
        <p:txBody>
          <a:bodyPr/>
          <a:lstStyle>
            <a:lvl1pPr marL="0" indent="0">
              <a:buNone/>
              <a:defRPr sz="1050" b="1">
                <a:solidFill>
                  <a:schemeClr val="tx1"/>
                </a:solidFill>
                <a:latin typeface="+mj-lt"/>
              </a:defRPr>
            </a:lvl1pPr>
            <a:lvl2pPr marL="0" indent="0">
              <a:buNone/>
              <a:defRPr sz="2400">
                <a:solidFill>
                  <a:srgbClr val="7F7F7F"/>
                </a:solidFill>
              </a:defRPr>
            </a:lvl2pPr>
            <a:lvl3pPr marL="0" indent="0">
              <a:spcBef>
                <a:spcPts val="900"/>
              </a:spcBef>
              <a:buNone/>
              <a:defRPr sz="1050" b="1" cap="none" baseline="0">
                <a:solidFill>
                  <a:schemeClr val="tx1"/>
                </a:solidFill>
              </a:defRPr>
            </a:lvl3pPr>
            <a:lvl4pPr marL="0" indent="0">
              <a:spcBef>
                <a:spcPts val="450"/>
              </a:spcBef>
              <a:defRPr sz="1050" b="1">
                <a:latin typeface="+mn-lt"/>
              </a:defRPr>
            </a:lvl4pPr>
            <a:lvl5pPr marL="0" indent="0">
              <a:buNone/>
              <a:defRPr sz="1050" b="1">
                <a:latin typeface="+mn-lt"/>
              </a:defRPr>
            </a:lvl5pPr>
          </a:lstStyle>
          <a:p>
            <a:pPr lvl="0"/>
            <a:r>
              <a:rPr lang="en-US" dirty="0" smtClean="0"/>
              <a:t>First Name Last Name</a:t>
            </a:r>
          </a:p>
        </p:txBody>
      </p:sp>
      <p:sp>
        <p:nvSpPr>
          <p:cNvPr id="21" name="Text Placeholder 28"/>
          <p:cNvSpPr>
            <a:spLocks noGrp="1"/>
          </p:cNvSpPr>
          <p:nvPr>
            <p:ph type="body" sz="quarter" idx="14" hasCustomPrompt="1"/>
          </p:nvPr>
        </p:nvSpPr>
        <p:spPr>
          <a:xfrm>
            <a:off x="319867" y="5240008"/>
            <a:ext cx="4220705" cy="403767"/>
          </a:xfrm>
          <a:prstGeom prst="rect">
            <a:avLst/>
          </a:prstGeom>
        </p:spPr>
        <p:txBody>
          <a:bodyPr/>
          <a:lstStyle>
            <a:lvl1pPr marL="0" indent="0">
              <a:buNone/>
              <a:defRPr sz="1050" b="0">
                <a:solidFill>
                  <a:schemeClr val="tx1"/>
                </a:solidFill>
                <a:latin typeface="+mj-lt"/>
              </a:defRPr>
            </a:lvl1pPr>
            <a:lvl2pPr marL="0" inden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Job title</a:t>
            </a:r>
            <a:endParaRPr lang="en-GB" dirty="0"/>
          </a:p>
        </p:txBody>
      </p:sp>
      <p:cxnSp>
        <p:nvCxnSpPr>
          <p:cNvPr id="22" name="Straight Connector 21"/>
          <p:cNvCxnSpPr>
            <a:cxnSpLocks noChangeShapeType="1"/>
          </p:cNvCxnSpPr>
          <p:nvPr userDrawn="1"/>
        </p:nvCxnSpPr>
        <p:spPr bwMode="auto">
          <a:xfrm>
            <a:off x="319866" y="1605317"/>
            <a:ext cx="0" cy="1008112"/>
          </a:xfrm>
          <a:prstGeom prst="line">
            <a:avLst/>
          </a:prstGeom>
          <a:noFill/>
          <a:ln w="38100">
            <a:solidFill>
              <a:srgbClr val="15377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14" name="Picture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946975" y="6685194"/>
            <a:ext cx="165100" cy="128016"/>
          </a:xfrm>
          <a:prstGeom prst="rect">
            <a:avLst/>
          </a:prstGeom>
        </p:spPr>
      </p:pic>
    </p:spTree>
    <p:extLst>
      <p:ext uri="{BB962C8B-B14F-4D97-AF65-F5344CB8AC3E}">
        <p14:creationId xmlns:p14="http://schemas.microsoft.com/office/powerpoint/2010/main" val="3484690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99819"/>
            <a:ext cx="6600002" cy="692497"/>
          </a:xfrm>
          <a:prstGeom prst="rect">
            <a:avLst/>
          </a:prstGeom>
        </p:spPr>
        <p:txBody>
          <a:bodyPr vert="horz" wrap="square" lIns="0" tIns="0" rIns="0" bIns="0" rtlCol="0" anchor="ctr">
            <a:spAutoFit/>
          </a:bodyPr>
          <a:lstStyle/>
          <a:p>
            <a:r>
              <a:rPr lang="en-GB" sz="4500" dirty="0" smtClean="0">
                <a:latin typeface="+mj-lt"/>
              </a:rPr>
              <a:t>ACEA MEMBERS</a:t>
            </a:r>
            <a:endParaRPr lang="en-GB" sz="4500" dirty="0" smtClean="0"/>
          </a:p>
        </p:txBody>
      </p:sp>
      <p:pic>
        <p:nvPicPr>
          <p:cNvPr id="20" name="Picture 1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4452" y="1698465"/>
            <a:ext cx="2105535" cy="394370"/>
          </a:xfrm>
          <a:prstGeom prst="rect">
            <a:avLst/>
          </a:prstGeom>
        </p:spPr>
      </p:pic>
      <p:pic>
        <p:nvPicPr>
          <p:cNvPr id="21" name="Picture 2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13430" y="1663260"/>
            <a:ext cx="1394339" cy="464779"/>
          </a:xfrm>
          <a:prstGeom prst="rect">
            <a:avLst/>
          </a:prstGeom>
        </p:spPr>
      </p:pic>
      <p:pic>
        <p:nvPicPr>
          <p:cNvPr id="22" name="Picture 2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69264" y="1694386"/>
            <a:ext cx="1810298" cy="278018"/>
          </a:xfrm>
          <a:prstGeom prst="rect">
            <a:avLst/>
          </a:prstGeom>
        </p:spPr>
      </p:pic>
      <p:pic>
        <p:nvPicPr>
          <p:cNvPr id="24" name="Picture 23"/>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661877" y="2848541"/>
            <a:ext cx="1554465" cy="582924"/>
          </a:xfrm>
          <a:prstGeom prst="rect">
            <a:avLst/>
          </a:prstGeom>
        </p:spPr>
      </p:pic>
      <p:pic>
        <p:nvPicPr>
          <p:cNvPr id="25" name="Picture 2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13430" y="2945690"/>
            <a:ext cx="1650063" cy="388626"/>
          </a:xfrm>
          <a:prstGeom prst="rect">
            <a:avLst/>
          </a:prstGeom>
        </p:spPr>
      </p:pic>
      <p:pic>
        <p:nvPicPr>
          <p:cNvPr id="26" name="Picture 2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860580" y="2596289"/>
            <a:ext cx="1200350" cy="747405"/>
          </a:xfrm>
          <a:prstGeom prst="rect">
            <a:avLst/>
          </a:prstGeom>
        </p:spPr>
      </p:pic>
      <p:pic>
        <p:nvPicPr>
          <p:cNvPr id="27" name="Picture 26"/>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5992075" y="3797767"/>
            <a:ext cx="2824941" cy="453386"/>
          </a:xfrm>
          <a:prstGeom prst="rect">
            <a:avLst/>
          </a:prstGeom>
        </p:spPr>
      </p:pic>
      <p:pic>
        <p:nvPicPr>
          <p:cNvPr id="29" name="Picture 28"/>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11053" y="4825077"/>
            <a:ext cx="3149702" cy="471141"/>
          </a:xfrm>
          <a:prstGeom prst="rect">
            <a:avLst/>
          </a:prstGeom>
        </p:spPr>
      </p:pic>
      <p:pic>
        <p:nvPicPr>
          <p:cNvPr id="30" name="Picture 29"/>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844145" y="3846482"/>
            <a:ext cx="1022887" cy="1022887"/>
          </a:xfrm>
          <a:prstGeom prst="rect">
            <a:avLst/>
          </a:prstGeom>
        </p:spPr>
      </p:pic>
      <p:pic>
        <p:nvPicPr>
          <p:cNvPr id="31" name="Picture 30"/>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661877" y="5353506"/>
            <a:ext cx="1904282" cy="337885"/>
          </a:xfrm>
          <a:prstGeom prst="rect">
            <a:avLst/>
          </a:prstGeom>
        </p:spPr>
      </p:pic>
      <p:pic>
        <p:nvPicPr>
          <p:cNvPr id="32" name="Picture 31"/>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3213430" y="5869176"/>
            <a:ext cx="2148264" cy="358852"/>
          </a:xfrm>
          <a:prstGeom prst="rect">
            <a:avLst/>
          </a:prstGeom>
        </p:spPr>
      </p:pic>
      <p:pic>
        <p:nvPicPr>
          <p:cNvPr id="33" name="Picture 32"/>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866649" y="5787353"/>
            <a:ext cx="2442524" cy="522887"/>
          </a:xfrm>
          <a:prstGeom prst="rect">
            <a:avLst/>
          </a:prstGeom>
        </p:spPr>
      </p:pic>
      <p:pic>
        <p:nvPicPr>
          <p:cNvPr id="34" name="Picture 33"/>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8087338" y="4815448"/>
            <a:ext cx="753190" cy="743147"/>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3" name="Picture 2"/>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2540608" y="3187046"/>
            <a:ext cx="2995706" cy="1826340"/>
          </a:xfrm>
          <a:prstGeom prst="rect">
            <a:avLst/>
          </a:prstGeom>
        </p:spPr>
      </p:pic>
      <p:pic>
        <p:nvPicPr>
          <p:cNvPr id="2" name="Picture 1"/>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7135559" y="1811656"/>
            <a:ext cx="1903558" cy="899821"/>
          </a:xfrm>
          <a:prstGeom prst="rect">
            <a:avLst/>
          </a:prstGeom>
        </p:spPr>
      </p:pic>
      <p:sp>
        <p:nvSpPr>
          <p:cNvPr id="23" name="Rectangle 22"/>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3644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EA CV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p:cNvSpPr txBox="1"/>
          <p:nvPr userDrawn="1"/>
        </p:nvSpPr>
        <p:spPr>
          <a:xfrm>
            <a:off x="1311701" y="399819"/>
            <a:ext cx="6600002" cy="692497"/>
          </a:xfrm>
          <a:prstGeom prst="rect">
            <a:avLst/>
          </a:prstGeom>
        </p:spPr>
        <p:txBody>
          <a:bodyPr vert="horz" wrap="square" lIns="0" tIns="0" rIns="0" bIns="0" rtlCol="0" anchor="ctr">
            <a:spAutoFit/>
          </a:bodyPr>
          <a:lstStyle/>
          <a:p>
            <a:r>
              <a:rPr lang="en-GB" sz="4500" dirty="0" smtClean="0">
                <a:latin typeface="+mj-lt"/>
              </a:rPr>
              <a:t>ACEA CV MEMBERS</a:t>
            </a:r>
            <a:endParaRPr lang="en-GB" sz="4500" dirty="0" smtClean="0"/>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5616" y="2019717"/>
            <a:ext cx="1394339" cy="464779"/>
          </a:xfrm>
          <a:prstGeom prst="rect">
            <a:avLst/>
          </a:prstGeom>
        </p:spPr>
      </p:pic>
      <p:pic>
        <p:nvPicPr>
          <p:cNvPr id="22" name="Picture 2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51396" y="2113097"/>
            <a:ext cx="1810298" cy="278018"/>
          </a:xfrm>
          <a:prstGeom prst="rect">
            <a:avLst/>
          </a:prstGeom>
        </p:spPr>
      </p:pic>
      <p:pic>
        <p:nvPicPr>
          <p:cNvPr id="25" name="Picture 2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516216" y="2057793"/>
            <a:ext cx="1650063" cy="388626"/>
          </a:xfrm>
          <a:prstGeom prst="rect">
            <a:avLst/>
          </a:prstGeom>
        </p:spPr>
      </p:pic>
      <p:pic>
        <p:nvPicPr>
          <p:cNvPr id="32" name="Picture 3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90750" y="5366818"/>
            <a:ext cx="2148264" cy="358852"/>
          </a:xfrm>
          <a:prstGeom prst="rect">
            <a:avLst/>
          </a:prstGeom>
        </p:spPr>
      </p:pic>
      <p:pic>
        <p:nvPicPr>
          <p:cNvPr id="33" name="Picture 3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294953" y="5366818"/>
            <a:ext cx="2442524" cy="522887"/>
          </a:xfrm>
          <a:prstGeom prst="rect">
            <a:avLst/>
          </a:prstGeom>
        </p:spPr>
      </p:pic>
      <p:cxnSp>
        <p:nvCxnSpPr>
          <p:cNvPr id="35" name="Straight Connector 34"/>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pic>
        <p:nvPicPr>
          <p:cNvPr id="5" name="Picture 4"/>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667007" y="3280200"/>
            <a:ext cx="1698417" cy="943326"/>
          </a:xfrm>
          <a:prstGeom prst="rect">
            <a:avLst/>
          </a:prstGeom>
        </p:spPr>
      </p:pic>
      <p:pic>
        <p:nvPicPr>
          <p:cNvPr id="6" name="Picture 5"/>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440875" y="3476585"/>
            <a:ext cx="2848014" cy="746941"/>
          </a:xfrm>
          <a:prstGeom prst="rect">
            <a:avLst/>
          </a:prstGeom>
        </p:spPr>
      </p:pic>
      <p:sp>
        <p:nvSpPr>
          <p:cNvPr id="8" name="Rectangle 7"/>
          <p:cNvSpPr/>
          <p:nvPr userDrawn="1"/>
        </p:nvSpPr>
        <p:spPr>
          <a:xfrm>
            <a:off x="8133192" y="6646782"/>
            <a:ext cx="726201" cy="188640"/>
          </a:xfrm>
          <a:prstGeom prst="rect">
            <a:avLst/>
          </a:prstGeom>
          <a:solidFill>
            <a:srgbClr val="0034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25940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467544" y="1435436"/>
            <a:ext cx="7956631" cy="4945892"/>
          </a:xfrm>
          <a:prstGeom prst="rect">
            <a:avLst/>
          </a:prstGeom>
        </p:spPr>
        <p:txBody>
          <a:bodyPr wrap="square">
            <a:normAutofit/>
          </a:bodyPr>
          <a:lstStyle/>
          <a:p>
            <a:pPr marL="600075" lvl="1" indent="-257175">
              <a:buFont typeface="Arial" panose="020B0604020202020204" pitchFamily="34" charset="0"/>
              <a:buChar char="•"/>
            </a:pPr>
            <a:endParaRPr lang="en-GB" sz="2400" b="1" dirty="0" smtClean="0">
              <a:solidFill>
                <a:srgbClr val="155396"/>
              </a:solidFill>
              <a:latin typeface="+mn-lt"/>
            </a:endParaRPr>
          </a:p>
          <a:p>
            <a:pPr marL="342900" lvl="1" indent="0">
              <a:buFont typeface="Arial" panose="020B0604020202020204" pitchFamily="34" charset="0"/>
              <a:buNone/>
            </a:pPr>
            <a:r>
              <a:rPr lang="en-GB" sz="2400" b="1" dirty="0" smtClean="0">
                <a:solidFill>
                  <a:srgbClr val="155396"/>
                </a:solidFill>
                <a:latin typeface="+mn-lt"/>
              </a:rPr>
              <a:t>12.7 million </a:t>
            </a:r>
            <a:r>
              <a:rPr lang="en-GB" sz="2400" dirty="0" smtClean="0">
                <a:solidFill>
                  <a:srgbClr val="155396"/>
                </a:solidFill>
                <a:latin typeface="+mn-lt"/>
              </a:rPr>
              <a:t>direct and indirect jobs</a:t>
            </a:r>
          </a:p>
          <a:p>
            <a:pPr marL="600075" lvl="1" indent="-257175">
              <a:buFont typeface="Arial" panose="020B0604020202020204" pitchFamily="34" charset="0"/>
              <a:buChar char="•"/>
            </a:pPr>
            <a:endParaRPr lang="en-GB" sz="2400" dirty="0" smtClean="0">
              <a:solidFill>
                <a:srgbClr val="155396"/>
              </a:solidFill>
              <a:latin typeface="+mn-lt"/>
            </a:endParaRPr>
          </a:p>
          <a:p>
            <a:pPr marL="342900" lvl="1" indent="0">
              <a:buFont typeface="Arial" panose="020B0604020202020204" pitchFamily="34" charset="0"/>
              <a:buNone/>
            </a:pPr>
            <a:r>
              <a:rPr lang="en-GB" sz="2400" b="1" dirty="0" smtClean="0">
                <a:solidFill>
                  <a:srgbClr val="155396"/>
                </a:solidFill>
                <a:latin typeface="+mn-lt"/>
              </a:rPr>
              <a:t>€32.3 billion </a:t>
            </a:r>
            <a:r>
              <a:rPr lang="en-GB" sz="2400" dirty="0" smtClean="0">
                <a:solidFill>
                  <a:srgbClr val="155396"/>
                </a:solidFill>
                <a:latin typeface="+mn-lt"/>
              </a:rPr>
              <a:t>in R&amp;D spending, largest private investor</a:t>
            </a:r>
          </a:p>
          <a:p>
            <a:pPr marL="600075" lvl="1" indent="-257175">
              <a:buFont typeface="Arial" panose="020B0604020202020204" pitchFamily="34" charset="0"/>
              <a:buChar char="•"/>
            </a:pPr>
            <a:endParaRPr lang="en-GB" sz="2400" dirty="0" smtClean="0">
              <a:solidFill>
                <a:srgbClr val="155396"/>
              </a:solidFill>
              <a:latin typeface="+mn-lt"/>
            </a:endParaRPr>
          </a:p>
          <a:p>
            <a:pPr marL="342900" lvl="1" indent="0">
              <a:buFont typeface="Arial" panose="020B0604020202020204" pitchFamily="34" charset="0"/>
              <a:buNone/>
            </a:pPr>
            <a:r>
              <a:rPr lang="en-GB" sz="2400" b="1" dirty="0" smtClean="0">
                <a:solidFill>
                  <a:srgbClr val="155396"/>
                </a:solidFill>
                <a:latin typeface="+mn-lt"/>
              </a:rPr>
              <a:t>€95.1 billion </a:t>
            </a:r>
            <a:r>
              <a:rPr lang="en-GB" sz="2400" dirty="0" smtClean="0">
                <a:solidFill>
                  <a:srgbClr val="155396"/>
                </a:solidFill>
                <a:latin typeface="+mn-lt"/>
              </a:rPr>
              <a:t>positive net trade contribution</a:t>
            </a:r>
          </a:p>
          <a:p>
            <a:pPr marL="600075" lvl="1" indent="-257175">
              <a:buFont typeface="Arial" panose="020B0604020202020204" pitchFamily="34" charset="0"/>
              <a:buChar char="•"/>
            </a:pPr>
            <a:endParaRPr lang="en-GB" sz="2400" dirty="0" smtClean="0">
              <a:solidFill>
                <a:srgbClr val="155396"/>
              </a:solidFill>
              <a:latin typeface="+mn-lt"/>
            </a:endParaRPr>
          </a:p>
          <a:p>
            <a:pPr marL="342900" lvl="1" indent="0">
              <a:buFont typeface="Arial" panose="020B0604020202020204" pitchFamily="34" charset="0"/>
              <a:buNone/>
            </a:pPr>
            <a:r>
              <a:rPr lang="en-GB" sz="2400" b="1" dirty="0" smtClean="0">
                <a:solidFill>
                  <a:srgbClr val="155396"/>
                </a:solidFill>
                <a:latin typeface="+mn-lt"/>
              </a:rPr>
              <a:t>€388.8 billion </a:t>
            </a:r>
            <a:r>
              <a:rPr lang="en-GB" sz="2400" dirty="0" smtClean="0">
                <a:solidFill>
                  <a:srgbClr val="155396"/>
                </a:solidFill>
                <a:latin typeface="+mn-lt"/>
              </a:rPr>
              <a:t>in tax revenues (EU14)</a:t>
            </a:r>
          </a:p>
        </p:txBody>
      </p:sp>
      <p:sp>
        <p:nvSpPr>
          <p:cNvPr id="2" name="Slide Number Placeholder 1"/>
          <p:cNvSpPr>
            <a:spLocks noGrp="1"/>
          </p:cNvSpPr>
          <p:nvPr>
            <p:ph type="sldNum" sz="quarter" idx="11"/>
          </p:nvPr>
        </p:nvSpPr>
        <p:spPr/>
        <p:txBody>
          <a:bodyPr/>
          <a:lstStyle/>
          <a:p>
            <a:fld id="{89D2D49A-B678-49DD-A6F9-08A7BB776F50}" type="slidenum">
              <a:rPr lang="en-GB" smtClean="0"/>
              <a:pPr/>
              <a:t>‹#›</a:t>
            </a:fld>
            <a:endParaRPr lang="en-GB" dirty="0"/>
          </a:p>
        </p:txBody>
      </p:sp>
      <p:sp>
        <p:nvSpPr>
          <p:cNvPr id="25" name="TextBox 24"/>
          <p:cNvSpPr txBox="1"/>
          <p:nvPr userDrawn="1"/>
        </p:nvSpPr>
        <p:spPr>
          <a:xfrm>
            <a:off x="996248" y="351851"/>
            <a:ext cx="6600002" cy="276999"/>
          </a:xfrm>
          <a:prstGeom prst="rect">
            <a:avLst/>
          </a:prstGeom>
        </p:spPr>
        <p:txBody>
          <a:bodyPr vert="horz" wrap="square" lIns="0" tIns="0" rIns="0" bIns="0" rtlCol="0">
            <a:spAutoFit/>
          </a:bodyPr>
          <a:lstStyle/>
          <a:p>
            <a:endParaRPr lang="en-GB" sz="1800" dirty="0" smtClean="0"/>
          </a:p>
        </p:txBody>
      </p:sp>
      <p:sp>
        <p:nvSpPr>
          <p:cNvPr id="8" name="Rectangle 7"/>
          <p:cNvSpPr/>
          <p:nvPr userDrawn="1"/>
        </p:nvSpPr>
        <p:spPr>
          <a:xfrm>
            <a:off x="1043608" y="405395"/>
            <a:ext cx="1260140"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cxnSp>
        <p:nvCxnSpPr>
          <p:cNvPr id="9" name="Straight Connector 8"/>
          <p:cNvCxnSpPr>
            <a:cxnSpLocks noChangeShapeType="1"/>
          </p:cNvCxnSpPr>
          <p:nvPr userDrawn="1"/>
        </p:nvCxnSpPr>
        <p:spPr bwMode="auto">
          <a:xfrm>
            <a:off x="1115616" y="338700"/>
            <a:ext cx="0" cy="753616"/>
          </a:xfrm>
          <a:prstGeom prst="line">
            <a:avLst/>
          </a:prstGeom>
          <a:noFill/>
          <a:ln w="38100">
            <a:solidFill>
              <a:srgbClr val="0034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40000" dist="20000" dir="5400000" rotWithShape="0">
                    <a:srgbClr val="000000">
                      <a:alpha val="37999"/>
                    </a:srgbClr>
                  </a:outerShdw>
                </a:effectLst>
              </a14:hiddenEffects>
            </a:ext>
          </a:extLst>
        </p:spPr>
      </p:cxnSp>
      <p:sp>
        <p:nvSpPr>
          <p:cNvPr id="4" name="TextBox 3"/>
          <p:cNvSpPr txBox="1"/>
          <p:nvPr userDrawn="1"/>
        </p:nvSpPr>
        <p:spPr>
          <a:xfrm>
            <a:off x="1273934" y="480479"/>
            <a:ext cx="7618546" cy="611838"/>
          </a:xfrm>
          <a:prstGeom prst="rect">
            <a:avLst/>
          </a:prstGeom>
        </p:spPr>
        <p:txBody>
          <a:bodyPr vert="horz" wrap="square" lIns="0" tIns="0" rIns="0" bIns="0" rtlCol="0">
            <a:normAutofit fontScale="85000" lnSpcReduction="10000"/>
          </a:bodyPr>
          <a:lstStyle/>
          <a:p>
            <a:r>
              <a:rPr lang="en-GB" sz="4500" spc="-140" dirty="0" smtClean="0">
                <a:latin typeface="+mj-lt"/>
              </a:rPr>
              <a:t>KEY</a:t>
            </a:r>
            <a:r>
              <a:rPr lang="en-GB" sz="4500" spc="-140" baseline="0" dirty="0" smtClean="0">
                <a:latin typeface="+mj-lt"/>
              </a:rPr>
              <a:t> FIGURES ABOUT  THE INDUSTRY</a:t>
            </a:r>
            <a:endParaRPr lang="en-GB" sz="4500" spc="-140" dirty="0" smtClean="0">
              <a:latin typeface="+mj-lt"/>
            </a:endParaRPr>
          </a:p>
        </p:txBody>
      </p:sp>
    </p:spTree>
    <p:extLst>
      <p:ext uri="{BB962C8B-B14F-4D97-AF65-F5344CB8AC3E}">
        <p14:creationId xmlns:p14="http://schemas.microsoft.com/office/powerpoint/2010/main" val="29232884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sp>
        <p:nvSpPr>
          <p:cNvPr id="11" name="Title 19"/>
          <p:cNvSpPr txBox="1">
            <a:spLocks/>
          </p:cNvSpPr>
          <p:nvPr userDrawn="1"/>
        </p:nvSpPr>
        <p:spPr>
          <a:xfrm>
            <a:off x="2141730" y="1988840"/>
            <a:ext cx="4223452"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sz="3375" kern="0" dirty="0"/>
          </a:p>
        </p:txBody>
      </p:sp>
      <p:sp>
        <p:nvSpPr>
          <p:cNvPr id="12" name="Text Placeholder 28"/>
          <p:cNvSpPr>
            <a:spLocks noGrp="1"/>
          </p:cNvSpPr>
          <p:nvPr>
            <p:ph type="body" sz="quarter" idx="11" hasCustomPrompt="1"/>
          </p:nvPr>
        </p:nvSpPr>
        <p:spPr>
          <a:xfrm>
            <a:off x="2138394" y="2781297"/>
            <a:ext cx="4222735" cy="756409"/>
          </a:xfrm>
          <a:prstGeom prst="rect">
            <a:avLst/>
          </a:prstGeom>
        </p:spPr>
        <p:txBody>
          <a:bodyPr/>
          <a:lstStyle>
            <a:lvl1pPr marL="0" indent="0">
              <a:buNone/>
              <a:defRPr sz="2700" b="0">
                <a:solidFill>
                  <a:srgbClr val="7F7F7F"/>
                </a:solidFill>
                <a:latin typeface="+mj-lt"/>
              </a:defRPr>
            </a:lvl1pPr>
            <a:lvl2pPr marL="0" indent="0">
              <a:spcBef>
                <a:spcPts val="0"/>
              </a:spcBef>
              <a:buSzPct val="25000"/>
              <a:buFont typeface="Corbel" panose="020B0503020204020204" pitchFamily="34" charset="0"/>
              <a:buNone/>
              <a:defRPr sz="2400">
                <a:solidFill>
                  <a:srgbClr val="7F7F7F"/>
                </a:solidFill>
              </a:defRPr>
            </a:lvl2pPr>
            <a:lvl3pPr marL="0" indent="0">
              <a:spcBef>
                <a:spcPts val="900"/>
              </a:spcBef>
              <a:buNone/>
              <a:defRPr sz="1500" cap="all" baseline="0">
                <a:solidFill>
                  <a:srgbClr val="155396"/>
                </a:solidFill>
              </a:defRPr>
            </a:lvl3pPr>
            <a:lvl4pPr marL="0" indent="8335">
              <a:spcBef>
                <a:spcPts val="450"/>
              </a:spcBef>
              <a:defRPr sz="1050" b="1">
                <a:latin typeface="+mn-lt"/>
              </a:defRPr>
            </a:lvl4pPr>
            <a:lvl5pPr marL="0" indent="0">
              <a:buNone/>
              <a:defRPr sz="1050">
                <a:latin typeface="+mn-lt"/>
              </a:defRPr>
            </a:lvl5pPr>
          </a:lstStyle>
          <a:p>
            <a:pPr lvl="0"/>
            <a:r>
              <a:rPr lang="en-US" dirty="0" smtClean="0"/>
              <a:t>Subtitle</a:t>
            </a:r>
          </a:p>
          <a:p>
            <a:pPr lvl="1"/>
            <a:endParaRPr lang="en-US" dirty="0" smtClean="0"/>
          </a:p>
        </p:txBody>
      </p:sp>
      <p:sp>
        <p:nvSpPr>
          <p:cNvPr id="13" name="Title 12"/>
          <p:cNvSpPr>
            <a:spLocks noGrp="1"/>
          </p:cNvSpPr>
          <p:nvPr>
            <p:ph type="title" hasCustomPrompt="1"/>
          </p:nvPr>
        </p:nvSpPr>
        <p:spPr>
          <a:xfrm>
            <a:off x="2141730" y="2118513"/>
            <a:ext cx="6750750" cy="662782"/>
          </a:xfrm>
          <a:prstGeom prst="rect">
            <a:avLst/>
          </a:prstGeom>
        </p:spPr>
        <p:txBody>
          <a:bodyPr/>
          <a:lstStyle>
            <a:lvl1pPr algn="l">
              <a:defRPr sz="3375" b="0">
                <a:solidFill>
                  <a:schemeClr val="tx1"/>
                </a:solidFill>
              </a:defRPr>
            </a:lvl1pPr>
          </a:lstStyle>
          <a:p>
            <a:r>
              <a:rPr lang="en-US" dirty="0" smtClean="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2919681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629400"/>
            <a:ext cx="9144000" cy="228600"/>
          </a:xfrm>
          <a:prstGeom prst="rect">
            <a:avLst/>
          </a:prstGeom>
          <a:solidFill>
            <a:srgbClr val="003478"/>
          </a:solidFill>
          <a:ln>
            <a:noFill/>
          </a:ln>
          <a:effectLst/>
          <a:extLst/>
        </p:spPr>
        <p:txBody>
          <a:bodyPr rot="0" vert="horz" wrap="square" lIns="68580" tIns="34290" rIns="68580" bIns="34290" anchor="ctr" anchorCtr="0" upright="1">
            <a:noAutofit/>
          </a:bodyPr>
          <a:lstStyle/>
          <a:p>
            <a:endParaRPr lang="en-US" sz="825" b="1" dirty="0">
              <a:latin typeface="+mn-lt"/>
            </a:endParaRPr>
          </a:p>
        </p:txBody>
      </p:sp>
      <p:sp>
        <p:nvSpPr>
          <p:cNvPr id="2" name="Slide Number Placeholder 1"/>
          <p:cNvSpPr>
            <a:spLocks noGrp="1"/>
          </p:cNvSpPr>
          <p:nvPr>
            <p:ph type="sldNum" sz="quarter" idx="4"/>
          </p:nvPr>
        </p:nvSpPr>
        <p:spPr>
          <a:xfrm>
            <a:off x="6702028" y="6531310"/>
            <a:ext cx="2057400" cy="365125"/>
          </a:xfrm>
          <a:prstGeom prst="rect">
            <a:avLst/>
          </a:prstGeom>
        </p:spPr>
        <p:txBody>
          <a:bodyPr vert="horz" lIns="91440" tIns="45720" rIns="91440" bIns="45720" rtlCol="0" anchor="ctr"/>
          <a:lstStyle>
            <a:lvl1pPr algn="r">
              <a:defRPr sz="900" b="1">
                <a:solidFill>
                  <a:schemeClr val="bg1"/>
                </a:solidFill>
                <a:latin typeface="+mn-lt"/>
              </a:defRPr>
            </a:lvl1pPr>
          </a:lstStyle>
          <a:p>
            <a:fld id="{89D2D49A-B678-49DD-A6F9-08A7BB776F50}" type="slidenum">
              <a:rPr lang="en-GB" smtClean="0"/>
              <a:pPr/>
              <a:t>‹#›</a:t>
            </a:fld>
            <a:endParaRPr lang="en-GB" dirty="0"/>
          </a:p>
        </p:txBody>
      </p:sp>
      <p:pic>
        <p:nvPicPr>
          <p:cNvPr id="8" name="Picture 7"/>
          <p:cNvPicPr>
            <a:picLocks noChangeAspect="1"/>
          </p:cNvPicPr>
          <p:nvPr userDrawn="1"/>
        </p:nvPicPr>
        <p:blipFill>
          <a:blip r:embed="rId18">
            <a:extLst>
              <a:ext uri="{28A0092B-C50C-407E-A947-70E740481C1C}">
                <a14:useLocalDpi xmlns:a14="http://schemas.microsoft.com/office/drawing/2010/main"/>
              </a:ext>
            </a:extLst>
          </a:blip>
          <a:stretch>
            <a:fillRect/>
          </a:stretch>
        </p:blipFill>
        <p:spPr>
          <a:xfrm>
            <a:off x="2" y="4"/>
            <a:ext cx="2097207" cy="1487553"/>
          </a:xfrm>
          <a:prstGeom prst="rect">
            <a:avLst/>
          </a:prstGeom>
        </p:spPr>
      </p:pic>
      <p:pic>
        <p:nvPicPr>
          <p:cNvPr id="9" name="Picture 8"/>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8946975" y="6685194"/>
            <a:ext cx="165100" cy="128016"/>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73" r:id="rId2"/>
    <p:sldLayoutId id="2147483661" r:id="rId3"/>
    <p:sldLayoutId id="2147483663" r:id="rId4"/>
    <p:sldLayoutId id="2147483672" r:id="rId5"/>
    <p:sldLayoutId id="2147483665" r:id="rId6"/>
    <p:sldLayoutId id="2147483675" r:id="rId7"/>
    <p:sldLayoutId id="2147483674" r:id="rId8"/>
    <p:sldLayoutId id="2147483664" r:id="rId9"/>
    <p:sldLayoutId id="2147483666" r:id="rId10"/>
    <p:sldLayoutId id="2147483667" r:id="rId11"/>
    <p:sldLayoutId id="2147483669" r:id="rId12"/>
    <p:sldLayoutId id="2147483670" r:id="rId13"/>
    <p:sldLayoutId id="2147483668" r:id="rId14"/>
    <p:sldLayoutId id="2147483671" r:id="rId15"/>
    <p:sldLayoutId id="2147483676" r:id="rId16"/>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hf hdr="0" ftr="0" dt="0"/>
  <p:txStyles>
    <p:titleStyle>
      <a:lvl1pPr algn="ctr" rtl="0" eaLnBrk="1" fontAlgn="base" hangingPunct="1">
        <a:spcBef>
          <a:spcPct val="0"/>
        </a:spcBef>
        <a:spcAft>
          <a:spcPct val="0"/>
        </a:spcAft>
        <a:defRPr sz="2100" b="1">
          <a:solidFill>
            <a:srgbClr val="003399"/>
          </a:solidFill>
          <a:latin typeface="+mj-lt"/>
          <a:ea typeface="+mj-ea"/>
          <a:cs typeface="+mj-cs"/>
        </a:defRPr>
      </a:lvl1pPr>
      <a:lvl2pPr algn="ctr" rtl="0" eaLnBrk="1" fontAlgn="base" hangingPunct="1">
        <a:spcBef>
          <a:spcPct val="0"/>
        </a:spcBef>
        <a:spcAft>
          <a:spcPct val="0"/>
        </a:spcAft>
        <a:defRPr sz="21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1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1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100" b="1">
          <a:solidFill>
            <a:srgbClr val="003399"/>
          </a:solidFill>
          <a:latin typeface="Verdana" pitchFamily="34" charset="0"/>
          <a:cs typeface="Times New Roman" pitchFamily="18" charset="0"/>
        </a:defRPr>
      </a:lvl5pPr>
      <a:lvl6pPr marL="342900" algn="ctr" rtl="0" eaLnBrk="1" fontAlgn="base" hangingPunct="1">
        <a:spcBef>
          <a:spcPct val="0"/>
        </a:spcBef>
        <a:spcAft>
          <a:spcPct val="0"/>
        </a:spcAft>
        <a:defRPr sz="2100" b="1">
          <a:solidFill>
            <a:srgbClr val="003399"/>
          </a:solidFill>
          <a:latin typeface="Verdana" pitchFamily="34" charset="0"/>
          <a:cs typeface="Times New Roman" pitchFamily="18" charset="0"/>
        </a:defRPr>
      </a:lvl6pPr>
      <a:lvl7pPr marL="685800" algn="ctr" rtl="0" eaLnBrk="1" fontAlgn="base" hangingPunct="1">
        <a:spcBef>
          <a:spcPct val="0"/>
        </a:spcBef>
        <a:spcAft>
          <a:spcPct val="0"/>
        </a:spcAft>
        <a:defRPr sz="2100" b="1">
          <a:solidFill>
            <a:srgbClr val="003399"/>
          </a:solidFill>
          <a:latin typeface="Verdana" pitchFamily="34" charset="0"/>
          <a:cs typeface="Times New Roman" pitchFamily="18" charset="0"/>
        </a:defRPr>
      </a:lvl7pPr>
      <a:lvl8pPr marL="1028700" algn="ctr" rtl="0" eaLnBrk="1" fontAlgn="base" hangingPunct="1">
        <a:spcBef>
          <a:spcPct val="0"/>
        </a:spcBef>
        <a:spcAft>
          <a:spcPct val="0"/>
        </a:spcAft>
        <a:defRPr sz="2100" b="1">
          <a:solidFill>
            <a:srgbClr val="003399"/>
          </a:solidFill>
          <a:latin typeface="Verdana" pitchFamily="34" charset="0"/>
          <a:cs typeface="Times New Roman" pitchFamily="18" charset="0"/>
        </a:defRPr>
      </a:lvl8pPr>
      <a:lvl9pPr marL="1371600" algn="ctr" rtl="0" eaLnBrk="1" fontAlgn="base" hangingPunct="1">
        <a:spcBef>
          <a:spcPct val="0"/>
        </a:spcBef>
        <a:spcAft>
          <a:spcPct val="0"/>
        </a:spcAft>
        <a:defRPr sz="2100" b="1">
          <a:solidFill>
            <a:srgbClr val="003399"/>
          </a:solidFill>
          <a:latin typeface="Verdana" pitchFamily="34" charset="0"/>
          <a:cs typeface="Times New Roman" pitchFamily="18" charset="0"/>
        </a:defRPr>
      </a:lvl9pPr>
    </p:titleStyle>
    <p:bodyStyle>
      <a:lvl1pPr marL="257175" indent="-257175" algn="l" rtl="0" eaLnBrk="1" fontAlgn="base" hangingPunct="1">
        <a:spcBef>
          <a:spcPct val="20000"/>
        </a:spcBef>
        <a:spcAft>
          <a:spcPct val="0"/>
        </a:spcAft>
        <a:buFont typeface="Wingdings" panose="05000000000000000000" pitchFamily="2" charset="2"/>
        <a:buChar char="§"/>
        <a:defRPr sz="1800" b="1">
          <a:solidFill>
            <a:srgbClr val="003399"/>
          </a:solidFill>
          <a:latin typeface="+mn-lt"/>
          <a:ea typeface="+mn-ea"/>
          <a:cs typeface="+mn-cs"/>
        </a:defRPr>
      </a:lvl1pPr>
      <a:lvl2pPr marL="557213" indent="-214313" algn="l" rtl="0" eaLnBrk="1" fontAlgn="base" hangingPunct="1">
        <a:spcBef>
          <a:spcPct val="20000"/>
        </a:spcBef>
        <a:spcAft>
          <a:spcPct val="0"/>
        </a:spcAft>
        <a:buChar char="–"/>
        <a:defRPr sz="1800">
          <a:solidFill>
            <a:schemeClr val="tx1"/>
          </a:solidFill>
          <a:latin typeface="+mn-lt"/>
          <a:cs typeface="+mn-cs"/>
        </a:defRPr>
      </a:lvl2pPr>
      <a:lvl3pPr marL="857250" indent="-171450" algn="l" rtl="0" eaLnBrk="1" fontAlgn="base" hangingPunct="1">
        <a:spcBef>
          <a:spcPct val="20000"/>
        </a:spcBef>
        <a:spcAft>
          <a:spcPct val="0"/>
        </a:spcAft>
        <a:buFont typeface="Wingdings" panose="05000000000000000000" pitchFamily="2" charset="2"/>
        <a:buChar char="ð"/>
        <a:defRPr sz="1800">
          <a:solidFill>
            <a:schemeClr val="tx1"/>
          </a:solidFill>
          <a:latin typeface="+mn-lt"/>
          <a:cs typeface="+mn-cs"/>
        </a:defRPr>
      </a:lvl3pPr>
      <a:lvl4pPr marL="1200150" indent="-171450" algn="l" rtl="0" eaLnBrk="1" fontAlgn="base" hangingPunct="1">
        <a:spcBef>
          <a:spcPct val="20000"/>
        </a:spcBef>
        <a:spcAft>
          <a:spcPct val="0"/>
        </a:spcAft>
        <a:defRPr sz="1500">
          <a:solidFill>
            <a:schemeClr val="tx1"/>
          </a:solidFill>
          <a:latin typeface="Times New Roman" pitchFamily="18" charset="0"/>
          <a:cs typeface="+mn-cs"/>
        </a:defRPr>
      </a:lvl4pPr>
      <a:lvl5pPr marL="1543050" indent="-171450" algn="l" rtl="0" eaLnBrk="1" fontAlgn="base" hangingPunct="1">
        <a:spcBef>
          <a:spcPct val="20000"/>
        </a:spcBef>
        <a:spcAft>
          <a:spcPct val="0"/>
        </a:spcAft>
        <a:buChar char="»"/>
        <a:defRPr sz="1500">
          <a:solidFill>
            <a:schemeClr val="tx1"/>
          </a:solidFill>
          <a:latin typeface="Times New Roman" pitchFamily="18" charset="0"/>
          <a:cs typeface="+mn-cs"/>
        </a:defRPr>
      </a:lvl5pPr>
      <a:lvl6pPr marL="1885950" indent="-171450" algn="l" rtl="0" eaLnBrk="1" fontAlgn="base" hangingPunct="1">
        <a:spcBef>
          <a:spcPct val="20000"/>
        </a:spcBef>
        <a:spcAft>
          <a:spcPct val="0"/>
        </a:spcAft>
        <a:buChar char="»"/>
        <a:defRPr sz="1500">
          <a:solidFill>
            <a:schemeClr val="tx1"/>
          </a:solidFill>
          <a:latin typeface="Times New Roman" pitchFamily="18" charset="0"/>
          <a:cs typeface="+mn-cs"/>
        </a:defRPr>
      </a:lvl6pPr>
      <a:lvl7pPr marL="2228850" indent="-171450" algn="l" rtl="0" eaLnBrk="1" fontAlgn="base" hangingPunct="1">
        <a:spcBef>
          <a:spcPct val="20000"/>
        </a:spcBef>
        <a:spcAft>
          <a:spcPct val="0"/>
        </a:spcAft>
        <a:buChar char="»"/>
        <a:defRPr sz="1500">
          <a:solidFill>
            <a:schemeClr val="tx1"/>
          </a:solidFill>
          <a:latin typeface="Times New Roman" pitchFamily="18" charset="0"/>
          <a:cs typeface="+mn-cs"/>
        </a:defRPr>
      </a:lvl7pPr>
      <a:lvl8pPr marL="2571750" indent="-171450" algn="l" rtl="0" eaLnBrk="1" fontAlgn="base" hangingPunct="1">
        <a:spcBef>
          <a:spcPct val="20000"/>
        </a:spcBef>
        <a:spcAft>
          <a:spcPct val="0"/>
        </a:spcAft>
        <a:buChar char="»"/>
        <a:defRPr sz="1500">
          <a:solidFill>
            <a:schemeClr val="tx1"/>
          </a:solidFill>
          <a:latin typeface="Times New Roman" pitchFamily="18" charset="0"/>
          <a:cs typeface="+mn-cs"/>
        </a:defRPr>
      </a:lvl8pPr>
      <a:lvl9pPr marL="2914650" indent="-171450" algn="l" rtl="0" eaLnBrk="1" fontAlgn="base" hangingPunct="1">
        <a:spcBef>
          <a:spcPct val="20000"/>
        </a:spcBef>
        <a:spcAft>
          <a:spcPct val="0"/>
        </a:spcAft>
        <a:buChar char="»"/>
        <a:defRPr sz="1500">
          <a:solidFill>
            <a:schemeClr val="tx1"/>
          </a:solidFill>
          <a:latin typeface="Times New Roman" pitchFamily="18" charset="0"/>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718853" y="1957119"/>
            <a:ext cx="6378297" cy="946219"/>
          </a:xfrm>
        </p:spPr>
        <p:txBody>
          <a:bodyPr>
            <a:noAutofit/>
          </a:bodyPr>
          <a:lstStyle/>
          <a:p>
            <a:r>
              <a:rPr lang="en-US" sz="2800" b="1" dirty="0" smtClean="0">
                <a:solidFill>
                  <a:srgbClr val="4A6490"/>
                </a:solidFill>
              </a:rPr>
              <a:t>HD ENGINE RAW PN MEASUREMENT</a:t>
            </a:r>
            <a:br>
              <a:rPr lang="en-US" sz="2800" b="1" dirty="0" smtClean="0">
                <a:solidFill>
                  <a:srgbClr val="4A6490"/>
                </a:solidFill>
              </a:rPr>
            </a:br>
            <a:endParaRPr lang="de-DE" sz="2800" b="1" dirty="0">
              <a:solidFill>
                <a:srgbClr val="4A6490"/>
              </a:solidFill>
            </a:endParaRPr>
          </a:p>
        </p:txBody>
      </p:sp>
      <p:sp>
        <p:nvSpPr>
          <p:cNvPr id="8" name="Textplatzhalter 7"/>
          <p:cNvSpPr>
            <a:spLocks noGrp="1"/>
          </p:cNvSpPr>
          <p:nvPr>
            <p:ph type="body" sz="quarter" idx="12"/>
          </p:nvPr>
        </p:nvSpPr>
        <p:spPr>
          <a:xfrm>
            <a:off x="664043" y="3614689"/>
            <a:ext cx="6353267" cy="456566"/>
          </a:xfrm>
        </p:spPr>
        <p:txBody>
          <a:bodyPr>
            <a:normAutofit/>
          </a:bodyPr>
          <a:lstStyle/>
          <a:p>
            <a:r>
              <a:rPr lang="en-GB" sz="1800" dirty="0" smtClean="0">
                <a:solidFill>
                  <a:srgbClr val="4A6490"/>
                </a:solidFill>
              </a:rPr>
              <a:t>JRC, 15 MARCH, </a:t>
            </a:r>
            <a:r>
              <a:rPr lang="en-GB" sz="1800" dirty="0">
                <a:solidFill>
                  <a:srgbClr val="4A6490"/>
                </a:solidFill>
              </a:rPr>
              <a:t>2017</a:t>
            </a:r>
          </a:p>
        </p:txBody>
      </p:sp>
      <p:sp>
        <p:nvSpPr>
          <p:cNvPr id="3" name="Foliennummernplatzhalter 2"/>
          <p:cNvSpPr>
            <a:spLocks noGrp="1"/>
          </p:cNvSpPr>
          <p:nvPr>
            <p:ph type="sldNum" sz="quarter" idx="4294967295"/>
          </p:nvPr>
        </p:nvSpPr>
        <p:spPr>
          <a:xfrm>
            <a:off x="7086600" y="6530975"/>
            <a:ext cx="2057400" cy="365125"/>
          </a:xfrm>
        </p:spPr>
        <p:txBody>
          <a:bodyPr/>
          <a:lstStyle/>
          <a:p>
            <a:fld id="{89D2D49A-B678-49DD-A6F9-08A7BB776F50}" type="slidenum">
              <a:rPr lang="en-GB" smtClean="0"/>
              <a:pPr/>
              <a:t>1</a:t>
            </a:fld>
            <a:endParaRPr lang="en-GB" dirty="0"/>
          </a:p>
        </p:txBody>
      </p:sp>
      <p:sp>
        <p:nvSpPr>
          <p:cNvPr id="2" name="Platshållare för text 1"/>
          <p:cNvSpPr>
            <a:spLocks noGrp="1"/>
          </p:cNvSpPr>
          <p:nvPr>
            <p:ph type="body" sz="quarter" idx="13"/>
          </p:nvPr>
        </p:nvSpPr>
        <p:spPr>
          <a:xfrm>
            <a:off x="689072" y="4701202"/>
            <a:ext cx="4220705" cy="321869"/>
          </a:xfrm>
        </p:spPr>
        <p:txBody>
          <a:bodyPr/>
          <a:lstStyle/>
          <a:p>
            <a:r>
              <a:rPr lang="sv-SE" sz="2000" dirty="0" smtClean="0">
                <a:solidFill>
                  <a:srgbClr val="4A6490"/>
                </a:solidFill>
              </a:rPr>
              <a:t>Hua Lu Karlsson</a:t>
            </a:r>
            <a:endParaRPr lang="en-GB" sz="2000" dirty="0">
              <a:solidFill>
                <a:srgbClr val="4A6490"/>
              </a:solidFill>
            </a:endParaRPr>
          </a:p>
        </p:txBody>
      </p:sp>
    </p:spTree>
    <p:extLst>
      <p:ext uri="{BB962C8B-B14F-4D97-AF65-F5344CB8AC3E}">
        <p14:creationId xmlns:p14="http://schemas.microsoft.com/office/powerpoint/2010/main" val="2316827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09405" y="1700808"/>
            <a:ext cx="6750750" cy="662782"/>
          </a:xfrm>
        </p:spPr>
        <p:txBody>
          <a:bodyPr/>
          <a:lstStyle/>
          <a:p>
            <a:r>
              <a:rPr lang="en-GB" sz="2400" b="1" dirty="0" smtClean="0">
                <a:ln w="0"/>
                <a:solidFill>
                  <a:srgbClr val="4A6490"/>
                </a:solidFill>
                <a:effectLst>
                  <a:outerShdw blurRad="38100" dist="19050" dir="2700000" algn="tl" rotWithShape="0">
                    <a:schemeClr val="dk1">
                      <a:alpha val="40000"/>
                    </a:schemeClr>
                  </a:outerShdw>
                </a:effectLst>
              </a:rPr>
              <a:t>Background</a:t>
            </a:r>
            <a:r>
              <a:rPr lang="en-GB" sz="2000" dirty="0" smtClean="0">
                <a:solidFill>
                  <a:srgbClr val="4A6490"/>
                </a:solidFill>
              </a:rPr>
              <a:t/>
            </a:r>
            <a:br>
              <a:rPr lang="en-GB" sz="2000" dirty="0" smtClean="0">
                <a:solidFill>
                  <a:srgbClr val="4A6490"/>
                </a:solidFill>
              </a:rPr>
            </a:br>
            <a:r>
              <a:rPr lang="en-GB" sz="2000" dirty="0" smtClean="0">
                <a:solidFill>
                  <a:srgbClr val="4A6490"/>
                </a:solidFill>
              </a:rPr>
              <a:t/>
            </a:r>
            <a:br>
              <a:rPr lang="en-GB" sz="2000" dirty="0" smtClean="0">
                <a:solidFill>
                  <a:srgbClr val="4A6490"/>
                </a:solidFill>
              </a:rPr>
            </a:br>
            <a:r>
              <a:rPr lang="en-GB" sz="2000" dirty="0" smtClean="0">
                <a:solidFill>
                  <a:srgbClr val="4A6490"/>
                </a:solidFill>
              </a:rPr>
              <a:t>PN should be measured via partial dilution or CVS system according to the current regulation </a:t>
            </a:r>
            <a:br>
              <a:rPr lang="en-GB" sz="2000" dirty="0" smtClean="0">
                <a:solidFill>
                  <a:srgbClr val="4A6490"/>
                </a:solidFill>
              </a:rPr>
            </a:br>
            <a:r>
              <a:rPr lang="en-GB" sz="2000" dirty="0" smtClean="0">
                <a:solidFill>
                  <a:srgbClr val="4A6490"/>
                </a:solidFill>
              </a:rPr>
              <a:t/>
            </a:r>
            <a:br>
              <a:rPr lang="en-GB" sz="2000" dirty="0" smtClean="0">
                <a:solidFill>
                  <a:srgbClr val="4A6490"/>
                </a:solidFill>
              </a:rPr>
            </a:br>
            <a:r>
              <a:rPr lang="en-GB" sz="2000" dirty="0" smtClean="0">
                <a:solidFill>
                  <a:srgbClr val="4A6490"/>
                </a:solidFill>
              </a:rPr>
              <a:t>HD OEMs requested PMP program to evaluate direct PN measurement for HD application</a:t>
            </a:r>
            <a:br>
              <a:rPr lang="en-GB" sz="2000" dirty="0" smtClean="0">
                <a:solidFill>
                  <a:srgbClr val="4A6490"/>
                </a:solidFill>
              </a:rPr>
            </a:br>
            <a:r>
              <a:rPr lang="en-GB" sz="2000" dirty="0">
                <a:solidFill>
                  <a:srgbClr val="4A6490"/>
                </a:solidFill>
              </a:rPr>
              <a:t/>
            </a:r>
            <a:br>
              <a:rPr lang="en-GB" sz="2000" dirty="0">
                <a:solidFill>
                  <a:srgbClr val="4A6490"/>
                </a:solidFill>
              </a:rPr>
            </a:br>
            <a:r>
              <a:rPr lang="en-GB" sz="2000" dirty="0">
                <a:solidFill>
                  <a:srgbClr val="4A6490"/>
                </a:solidFill>
              </a:rPr>
              <a:t>S</a:t>
            </a:r>
            <a:r>
              <a:rPr lang="en-GB" sz="2000" dirty="0" smtClean="0">
                <a:solidFill>
                  <a:srgbClr val="4A6490"/>
                </a:solidFill>
              </a:rPr>
              <a:t>everal OEMs have already measured raw PN emissions for development purpose for many years, experienced that the instrumentation and method are robust. </a:t>
            </a:r>
            <a:br>
              <a:rPr lang="en-GB" sz="2000" dirty="0" smtClean="0">
                <a:solidFill>
                  <a:srgbClr val="4A6490"/>
                </a:solidFill>
              </a:rPr>
            </a:br>
            <a:endParaRPr lang="en-GB" sz="2000" dirty="0">
              <a:solidFill>
                <a:srgbClr val="4A6490"/>
              </a:solidFill>
            </a:endParaRPr>
          </a:p>
        </p:txBody>
      </p:sp>
      <p:sp>
        <p:nvSpPr>
          <p:cNvPr id="3" name="Foliennummernplatzhalter 2"/>
          <p:cNvSpPr>
            <a:spLocks noGrp="1"/>
          </p:cNvSpPr>
          <p:nvPr>
            <p:ph type="sldNum" sz="quarter" idx="12"/>
          </p:nvPr>
        </p:nvSpPr>
        <p:spPr/>
        <p:txBody>
          <a:bodyPr/>
          <a:lstStyle/>
          <a:p>
            <a:fld id="{89D2D49A-B678-49DD-A6F9-08A7BB776F50}" type="slidenum">
              <a:rPr lang="en-GB" smtClean="0"/>
              <a:pPr/>
              <a:t>2</a:t>
            </a:fld>
            <a:endParaRPr lang="en-GB" dirty="0"/>
          </a:p>
        </p:txBody>
      </p:sp>
    </p:spTree>
    <p:extLst>
      <p:ext uri="{BB962C8B-B14F-4D97-AF65-F5344CB8AC3E}">
        <p14:creationId xmlns:p14="http://schemas.microsoft.com/office/powerpoint/2010/main" val="5675475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9D2D49A-B678-49DD-A6F9-08A7BB776F50}" type="slidenum">
              <a:rPr lang="en-GB" smtClean="0"/>
              <a:pPr/>
              <a:t>3</a:t>
            </a:fld>
            <a:endParaRPr lang="en-GB" dirty="0"/>
          </a:p>
        </p:txBody>
      </p:sp>
      <p:pic>
        <p:nvPicPr>
          <p:cNvPr id="7" name="Bildobjekt 6"/>
          <p:cNvPicPr>
            <a:picLocks noChangeAspect="1"/>
          </p:cNvPicPr>
          <p:nvPr/>
        </p:nvPicPr>
        <p:blipFill>
          <a:blip r:embed="rId2"/>
          <a:stretch>
            <a:fillRect/>
          </a:stretch>
        </p:blipFill>
        <p:spPr>
          <a:xfrm>
            <a:off x="971600" y="1412776"/>
            <a:ext cx="7305751" cy="4525034"/>
          </a:xfrm>
          <a:prstGeom prst="rect">
            <a:avLst/>
          </a:prstGeom>
        </p:spPr>
      </p:pic>
      <p:sp>
        <p:nvSpPr>
          <p:cNvPr id="8" name="Rektangel 7"/>
          <p:cNvSpPr/>
          <p:nvPr/>
        </p:nvSpPr>
        <p:spPr>
          <a:xfrm>
            <a:off x="2059134" y="544971"/>
            <a:ext cx="6707708" cy="461665"/>
          </a:xfrm>
          <a:prstGeom prst="rect">
            <a:avLst/>
          </a:prstGeom>
        </p:spPr>
        <p:txBody>
          <a:bodyPr wrap="square">
            <a:spAutoFit/>
          </a:bodyPr>
          <a:lstStyle/>
          <a:p>
            <a:r>
              <a:rPr lang="en-US" altLang="en-US" b="1" dirty="0" smtClean="0">
                <a:solidFill>
                  <a:srgbClr val="4A6490"/>
                </a:solidFill>
                <a:latin typeface="+mj-lt"/>
              </a:rPr>
              <a:t>ACEA Round Robin Program PN </a:t>
            </a:r>
            <a:r>
              <a:rPr lang="en-US" altLang="en-US" b="1" dirty="0">
                <a:solidFill>
                  <a:srgbClr val="4A6490"/>
                </a:solidFill>
                <a:latin typeface="+mj-lt"/>
              </a:rPr>
              <a:t>measurement</a:t>
            </a:r>
            <a:endParaRPr lang="en-GB" b="1" dirty="0">
              <a:solidFill>
                <a:srgbClr val="4A6490"/>
              </a:solidFill>
              <a:latin typeface="+mj-lt"/>
            </a:endParaRPr>
          </a:p>
        </p:txBody>
      </p:sp>
    </p:spTree>
    <p:extLst>
      <p:ext uri="{BB962C8B-B14F-4D97-AF65-F5344CB8AC3E}">
        <p14:creationId xmlns:p14="http://schemas.microsoft.com/office/powerpoint/2010/main" val="18371713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9D2D49A-B678-49DD-A6F9-08A7BB776F50}" type="slidenum">
              <a:rPr lang="en-GB" smtClean="0"/>
              <a:pPr/>
              <a:t>4</a:t>
            </a:fld>
            <a:endParaRPr lang="en-GB" dirty="0"/>
          </a:p>
        </p:txBody>
      </p:sp>
      <p:pic>
        <p:nvPicPr>
          <p:cNvPr id="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971600" y="1556792"/>
            <a:ext cx="7199313" cy="4424362"/>
          </a:xfrm>
          <a:prstGeom prst="rect">
            <a:avLst/>
          </a:prstGeom>
          <a:noFill/>
          <a:ln/>
        </p:spPr>
      </p:pic>
      <p:sp>
        <p:nvSpPr>
          <p:cNvPr id="2" name="Rektangel 1"/>
          <p:cNvSpPr/>
          <p:nvPr/>
        </p:nvSpPr>
        <p:spPr>
          <a:xfrm>
            <a:off x="2059134" y="544971"/>
            <a:ext cx="6707708" cy="461665"/>
          </a:xfrm>
          <a:prstGeom prst="rect">
            <a:avLst/>
          </a:prstGeom>
        </p:spPr>
        <p:txBody>
          <a:bodyPr wrap="square">
            <a:spAutoFit/>
          </a:bodyPr>
          <a:lstStyle/>
          <a:p>
            <a:r>
              <a:rPr lang="en-US" altLang="en-US" b="1" dirty="0">
                <a:solidFill>
                  <a:srgbClr val="4A6490"/>
                </a:solidFill>
                <a:latin typeface="+mj-lt"/>
              </a:rPr>
              <a:t>Comparison between different PN measurement</a:t>
            </a:r>
            <a:endParaRPr lang="en-GB" b="1" dirty="0">
              <a:solidFill>
                <a:srgbClr val="4A6490"/>
              </a:solidFill>
              <a:latin typeface="+mj-lt"/>
            </a:endParaRPr>
          </a:p>
        </p:txBody>
      </p:sp>
    </p:spTree>
    <p:extLst>
      <p:ext uri="{BB962C8B-B14F-4D97-AF65-F5344CB8AC3E}">
        <p14:creationId xmlns:p14="http://schemas.microsoft.com/office/powerpoint/2010/main" val="7281446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9D2D49A-B678-49DD-A6F9-08A7BB776F50}" type="slidenum">
              <a:rPr lang="en-GB" smtClean="0"/>
              <a:pPr/>
              <a:t>5</a:t>
            </a:fld>
            <a:endParaRPr lang="en-GB" dirty="0"/>
          </a:p>
        </p:txBody>
      </p:sp>
      <p:sp>
        <p:nvSpPr>
          <p:cNvPr id="2" name="Rektangel 1"/>
          <p:cNvSpPr/>
          <p:nvPr/>
        </p:nvSpPr>
        <p:spPr>
          <a:xfrm>
            <a:off x="2059134" y="544971"/>
            <a:ext cx="6707708" cy="461665"/>
          </a:xfrm>
          <a:prstGeom prst="rect">
            <a:avLst/>
          </a:prstGeom>
        </p:spPr>
        <p:txBody>
          <a:bodyPr wrap="square">
            <a:spAutoFit/>
          </a:bodyPr>
          <a:lstStyle/>
          <a:p>
            <a:r>
              <a:rPr lang="en-US" altLang="en-US" b="1" dirty="0">
                <a:solidFill>
                  <a:srgbClr val="4A6490"/>
                </a:solidFill>
                <a:latin typeface="+mj-lt"/>
              </a:rPr>
              <a:t>Comparison between different PN measurement</a:t>
            </a:r>
            <a:endParaRPr lang="en-GB" b="1" dirty="0">
              <a:solidFill>
                <a:srgbClr val="4A6490"/>
              </a:solidFill>
              <a:latin typeface="+mj-lt"/>
            </a:endParaRPr>
          </a:p>
        </p:txBody>
      </p:sp>
      <p:sp>
        <p:nvSpPr>
          <p:cNvPr id="6" name="Content Placeholder 2"/>
          <p:cNvSpPr txBox="1">
            <a:spLocks/>
          </p:cNvSpPr>
          <p:nvPr/>
        </p:nvSpPr>
        <p:spPr>
          <a:xfrm>
            <a:off x="457200" y="1600200"/>
            <a:ext cx="8229600" cy="4525963"/>
          </a:xfrm>
          <a:prstGeom prst="rect">
            <a:avLst/>
          </a:prstGeom>
        </p:spPr>
        <p:txBody>
          <a:bodyPr/>
          <a:lstStyle>
            <a:lvl1pPr marL="257175" indent="-257175" algn="l" rtl="0" eaLnBrk="1" fontAlgn="base" hangingPunct="1">
              <a:spcBef>
                <a:spcPct val="20000"/>
              </a:spcBef>
              <a:spcAft>
                <a:spcPct val="0"/>
              </a:spcAft>
              <a:buFont typeface="Wingdings" panose="05000000000000000000" pitchFamily="2" charset="2"/>
              <a:buChar char="§"/>
              <a:defRPr sz="1800" b="1">
                <a:solidFill>
                  <a:srgbClr val="003399"/>
                </a:solidFill>
                <a:latin typeface="+mn-lt"/>
                <a:ea typeface="+mn-ea"/>
                <a:cs typeface="+mn-cs"/>
              </a:defRPr>
            </a:lvl1pPr>
            <a:lvl2pPr marL="557213" indent="-214313" algn="l" rtl="0" eaLnBrk="1" fontAlgn="base" hangingPunct="1">
              <a:spcBef>
                <a:spcPct val="20000"/>
              </a:spcBef>
              <a:spcAft>
                <a:spcPct val="0"/>
              </a:spcAft>
              <a:buChar char="–"/>
              <a:defRPr sz="1800">
                <a:solidFill>
                  <a:schemeClr val="tx1"/>
                </a:solidFill>
                <a:latin typeface="+mn-lt"/>
                <a:cs typeface="+mn-cs"/>
              </a:defRPr>
            </a:lvl2pPr>
            <a:lvl3pPr marL="857250" indent="-171450" algn="l" rtl="0" eaLnBrk="1" fontAlgn="base" hangingPunct="1">
              <a:spcBef>
                <a:spcPct val="20000"/>
              </a:spcBef>
              <a:spcAft>
                <a:spcPct val="0"/>
              </a:spcAft>
              <a:buFont typeface="Wingdings" panose="05000000000000000000" pitchFamily="2" charset="2"/>
              <a:buChar char="ð"/>
              <a:defRPr sz="1800">
                <a:solidFill>
                  <a:schemeClr val="tx1"/>
                </a:solidFill>
                <a:latin typeface="+mn-lt"/>
                <a:cs typeface="+mn-cs"/>
              </a:defRPr>
            </a:lvl3pPr>
            <a:lvl4pPr marL="1200150" indent="-171450" algn="l" rtl="0" eaLnBrk="1" fontAlgn="base" hangingPunct="1">
              <a:spcBef>
                <a:spcPct val="20000"/>
              </a:spcBef>
              <a:spcAft>
                <a:spcPct val="0"/>
              </a:spcAft>
              <a:defRPr sz="1500">
                <a:solidFill>
                  <a:schemeClr val="tx1"/>
                </a:solidFill>
                <a:latin typeface="Times New Roman" pitchFamily="18" charset="0"/>
                <a:cs typeface="+mn-cs"/>
              </a:defRPr>
            </a:lvl4pPr>
            <a:lvl5pPr marL="1543050" indent="-171450" algn="l" rtl="0" eaLnBrk="1" fontAlgn="base" hangingPunct="1">
              <a:spcBef>
                <a:spcPct val="20000"/>
              </a:spcBef>
              <a:spcAft>
                <a:spcPct val="0"/>
              </a:spcAft>
              <a:buChar char="»"/>
              <a:defRPr sz="1500">
                <a:solidFill>
                  <a:schemeClr val="tx1"/>
                </a:solidFill>
                <a:latin typeface="Times New Roman" pitchFamily="18" charset="0"/>
                <a:cs typeface="+mn-cs"/>
              </a:defRPr>
            </a:lvl5pPr>
            <a:lvl6pPr marL="1885950" indent="-171450" algn="l" rtl="0" eaLnBrk="1" fontAlgn="base" hangingPunct="1">
              <a:spcBef>
                <a:spcPct val="20000"/>
              </a:spcBef>
              <a:spcAft>
                <a:spcPct val="0"/>
              </a:spcAft>
              <a:buChar char="»"/>
              <a:defRPr sz="1500">
                <a:solidFill>
                  <a:schemeClr val="tx1"/>
                </a:solidFill>
                <a:latin typeface="Times New Roman" pitchFamily="18" charset="0"/>
                <a:cs typeface="+mn-cs"/>
              </a:defRPr>
            </a:lvl6pPr>
            <a:lvl7pPr marL="2228850" indent="-171450" algn="l" rtl="0" eaLnBrk="1" fontAlgn="base" hangingPunct="1">
              <a:spcBef>
                <a:spcPct val="20000"/>
              </a:spcBef>
              <a:spcAft>
                <a:spcPct val="0"/>
              </a:spcAft>
              <a:buChar char="»"/>
              <a:defRPr sz="1500">
                <a:solidFill>
                  <a:schemeClr val="tx1"/>
                </a:solidFill>
                <a:latin typeface="Times New Roman" pitchFamily="18" charset="0"/>
                <a:cs typeface="+mn-cs"/>
              </a:defRPr>
            </a:lvl7pPr>
            <a:lvl8pPr marL="2571750" indent="-171450" algn="l" rtl="0" eaLnBrk="1" fontAlgn="base" hangingPunct="1">
              <a:spcBef>
                <a:spcPct val="20000"/>
              </a:spcBef>
              <a:spcAft>
                <a:spcPct val="0"/>
              </a:spcAft>
              <a:buChar char="»"/>
              <a:defRPr sz="1500">
                <a:solidFill>
                  <a:schemeClr val="tx1"/>
                </a:solidFill>
                <a:latin typeface="Times New Roman" pitchFamily="18" charset="0"/>
                <a:cs typeface="+mn-cs"/>
              </a:defRPr>
            </a:lvl8pPr>
            <a:lvl9pPr marL="2914650" indent="-171450" algn="l" rtl="0" eaLnBrk="1" fontAlgn="base" hangingPunct="1">
              <a:spcBef>
                <a:spcPct val="20000"/>
              </a:spcBef>
              <a:spcAft>
                <a:spcPct val="0"/>
              </a:spcAft>
              <a:buChar char="»"/>
              <a:defRPr sz="1500">
                <a:solidFill>
                  <a:schemeClr val="tx1"/>
                </a:solidFill>
                <a:latin typeface="Times New Roman" pitchFamily="18" charset="0"/>
                <a:cs typeface="+mn-cs"/>
              </a:defRPr>
            </a:lvl9pPr>
          </a:lstStyle>
          <a:p>
            <a:r>
              <a:rPr lang="en-US" kern="0" smtClean="0"/>
              <a:t>APC at tailpipe with tailpipe kit at 150°C</a:t>
            </a:r>
          </a:p>
          <a:p>
            <a:r>
              <a:rPr lang="en-US" kern="0" smtClean="0"/>
              <a:t>APC at Smart Sampler (Qtot=1.35 g/s, r=0.05%)</a:t>
            </a:r>
          </a:p>
          <a:p>
            <a:r>
              <a:rPr lang="en-US" kern="0" smtClean="0"/>
              <a:t>Two hot WHTCs</a:t>
            </a:r>
          </a:p>
          <a:p>
            <a:endParaRPr lang="en-IE" kern="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3711" y="3212976"/>
            <a:ext cx="7247007"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7598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89D2D49A-B678-49DD-A6F9-08A7BB776F50}" type="slidenum">
              <a:rPr lang="en-GB" smtClean="0"/>
              <a:pPr/>
              <a:t>6</a:t>
            </a:fld>
            <a:endParaRPr lang="en-GB" dirty="0"/>
          </a:p>
        </p:txBody>
      </p:sp>
      <p:sp>
        <p:nvSpPr>
          <p:cNvPr id="5" name="Content Placeholder 2"/>
          <p:cNvSpPr txBox="1">
            <a:spLocks/>
          </p:cNvSpPr>
          <p:nvPr/>
        </p:nvSpPr>
        <p:spPr>
          <a:xfrm>
            <a:off x="827584" y="1412776"/>
            <a:ext cx="7859216" cy="1108720"/>
          </a:xfrm>
          <a:prstGeom prst="rect">
            <a:avLst/>
          </a:prstGeom>
        </p:spPr>
        <p:txBody>
          <a:bodyPr/>
          <a:lstStyle>
            <a:lvl1pPr marL="257175" indent="-257175" algn="l" rtl="0" eaLnBrk="1" fontAlgn="base" hangingPunct="1">
              <a:spcBef>
                <a:spcPct val="20000"/>
              </a:spcBef>
              <a:spcAft>
                <a:spcPct val="0"/>
              </a:spcAft>
              <a:buFont typeface="Wingdings" panose="05000000000000000000" pitchFamily="2" charset="2"/>
              <a:buChar char="§"/>
              <a:defRPr sz="1800" b="1">
                <a:solidFill>
                  <a:srgbClr val="003399"/>
                </a:solidFill>
                <a:latin typeface="+mn-lt"/>
                <a:ea typeface="+mn-ea"/>
                <a:cs typeface="+mn-cs"/>
              </a:defRPr>
            </a:lvl1pPr>
            <a:lvl2pPr marL="557213" indent="-214313" algn="l" rtl="0" eaLnBrk="1" fontAlgn="base" hangingPunct="1">
              <a:spcBef>
                <a:spcPct val="20000"/>
              </a:spcBef>
              <a:spcAft>
                <a:spcPct val="0"/>
              </a:spcAft>
              <a:buChar char="–"/>
              <a:defRPr sz="1800">
                <a:solidFill>
                  <a:schemeClr val="tx1"/>
                </a:solidFill>
                <a:latin typeface="+mn-lt"/>
                <a:cs typeface="+mn-cs"/>
              </a:defRPr>
            </a:lvl2pPr>
            <a:lvl3pPr marL="857250" indent="-171450" algn="l" rtl="0" eaLnBrk="1" fontAlgn="base" hangingPunct="1">
              <a:spcBef>
                <a:spcPct val="20000"/>
              </a:spcBef>
              <a:spcAft>
                <a:spcPct val="0"/>
              </a:spcAft>
              <a:buFont typeface="Wingdings" panose="05000000000000000000" pitchFamily="2" charset="2"/>
              <a:buChar char="ð"/>
              <a:defRPr sz="1800">
                <a:solidFill>
                  <a:schemeClr val="tx1"/>
                </a:solidFill>
                <a:latin typeface="+mn-lt"/>
                <a:cs typeface="+mn-cs"/>
              </a:defRPr>
            </a:lvl3pPr>
            <a:lvl4pPr marL="1200150" indent="-171450" algn="l" rtl="0" eaLnBrk="1" fontAlgn="base" hangingPunct="1">
              <a:spcBef>
                <a:spcPct val="20000"/>
              </a:spcBef>
              <a:spcAft>
                <a:spcPct val="0"/>
              </a:spcAft>
              <a:defRPr sz="1500">
                <a:solidFill>
                  <a:schemeClr val="tx1"/>
                </a:solidFill>
                <a:latin typeface="Times New Roman" pitchFamily="18" charset="0"/>
                <a:cs typeface="+mn-cs"/>
              </a:defRPr>
            </a:lvl4pPr>
            <a:lvl5pPr marL="1543050" indent="-171450" algn="l" rtl="0" eaLnBrk="1" fontAlgn="base" hangingPunct="1">
              <a:spcBef>
                <a:spcPct val="20000"/>
              </a:spcBef>
              <a:spcAft>
                <a:spcPct val="0"/>
              </a:spcAft>
              <a:buChar char="»"/>
              <a:defRPr sz="1500">
                <a:solidFill>
                  <a:schemeClr val="tx1"/>
                </a:solidFill>
                <a:latin typeface="Times New Roman" pitchFamily="18" charset="0"/>
                <a:cs typeface="+mn-cs"/>
              </a:defRPr>
            </a:lvl5pPr>
            <a:lvl6pPr marL="1885950" indent="-171450" algn="l" rtl="0" eaLnBrk="1" fontAlgn="base" hangingPunct="1">
              <a:spcBef>
                <a:spcPct val="20000"/>
              </a:spcBef>
              <a:spcAft>
                <a:spcPct val="0"/>
              </a:spcAft>
              <a:buChar char="»"/>
              <a:defRPr sz="1500">
                <a:solidFill>
                  <a:schemeClr val="tx1"/>
                </a:solidFill>
                <a:latin typeface="Times New Roman" pitchFamily="18" charset="0"/>
                <a:cs typeface="+mn-cs"/>
              </a:defRPr>
            </a:lvl6pPr>
            <a:lvl7pPr marL="2228850" indent="-171450" algn="l" rtl="0" eaLnBrk="1" fontAlgn="base" hangingPunct="1">
              <a:spcBef>
                <a:spcPct val="20000"/>
              </a:spcBef>
              <a:spcAft>
                <a:spcPct val="0"/>
              </a:spcAft>
              <a:buChar char="»"/>
              <a:defRPr sz="1500">
                <a:solidFill>
                  <a:schemeClr val="tx1"/>
                </a:solidFill>
                <a:latin typeface="Times New Roman" pitchFamily="18" charset="0"/>
                <a:cs typeface="+mn-cs"/>
              </a:defRPr>
            </a:lvl7pPr>
            <a:lvl8pPr marL="2571750" indent="-171450" algn="l" rtl="0" eaLnBrk="1" fontAlgn="base" hangingPunct="1">
              <a:spcBef>
                <a:spcPct val="20000"/>
              </a:spcBef>
              <a:spcAft>
                <a:spcPct val="0"/>
              </a:spcAft>
              <a:buChar char="»"/>
              <a:defRPr sz="1500">
                <a:solidFill>
                  <a:schemeClr val="tx1"/>
                </a:solidFill>
                <a:latin typeface="Times New Roman" pitchFamily="18" charset="0"/>
                <a:cs typeface="+mn-cs"/>
              </a:defRPr>
            </a:lvl8pPr>
            <a:lvl9pPr marL="2914650" indent="-171450" algn="l" rtl="0" eaLnBrk="1" fontAlgn="base" hangingPunct="1">
              <a:spcBef>
                <a:spcPct val="20000"/>
              </a:spcBef>
              <a:spcAft>
                <a:spcPct val="0"/>
              </a:spcAft>
              <a:buChar char="»"/>
              <a:defRPr sz="1500">
                <a:solidFill>
                  <a:schemeClr val="tx1"/>
                </a:solidFill>
                <a:latin typeface="Times New Roman" pitchFamily="18" charset="0"/>
                <a:cs typeface="+mn-cs"/>
              </a:defRPr>
            </a:lvl9pPr>
          </a:lstStyle>
          <a:p>
            <a:r>
              <a:rPr lang="en-US" kern="0" smtClean="0"/>
              <a:t>Texh start WHTC1=48°C</a:t>
            </a:r>
          </a:p>
          <a:p>
            <a:r>
              <a:rPr lang="en-US" kern="0" smtClean="0"/>
              <a:t>Texh start WHTC2=185°C</a:t>
            </a:r>
          </a:p>
          <a:p>
            <a:r>
              <a:rPr lang="en-US" kern="0" smtClean="0"/>
              <a:t>Differences 8-29% especially at the last part that need to be understood</a:t>
            </a:r>
            <a:endParaRPr lang="en-IE" kern="0" dirty="0"/>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228109"/>
            <a:ext cx="4355976" cy="2613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1512" y="3212976"/>
            <a:ext cx="4355976" cy="2613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66023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08578" y="1268760"/>
            <a:ext cx="6750750" cy="662782"/>
          </a:xfrm>
        </p:spPr>
        <p:txBody>
          <a:bodyPr/>
          <a:lstStyle/>
          <a:p>
            <a:r>
              <a:rPr lang="en-GB" sz="2400" b="1" dirty="0" smtClean="0">
                <a:ln w="0"/>
                <a:solidFill>
                  <a:srgbClr val="4A6490"/>
                </a:solidFill>
                <a:effectLst>
                  <a:outerShdw blurRad="38100" dist="19050" dir="2700000" algn="tl" rotWithShape="0">
                    <a:schemeClr val="dk1">
                      <a:alpha val="40000"/>
                    </a:schemeClr>
                  </a:outerShdw>
                </a:effectLst>
              </a:rPr>
              <a:t>Brief summary</a:t>
            </a:r>
            <a:r>
              <a:rPr lang="en-GB" sz="2000" dirty="0" smtClean="0">
                <a:solidFill>
                  <a:srgbClr val="4A6490"/>
                </a:solidFill>
              </a:rPr>
              <a:t/>
            </a:r>
            <a:br>
              <a:rPr lang="en-GB" sz="2000" dirty="0" smtClean="0">
                <a:solidFill>
                  <a:srgbClr val="4A6490"/>
                </a:solidFill>
              </a:rPr>
            </a:br>
            <a:r>
              <a:rPr lang="en-GB" sz="2000" dirty="0" smtClean="0">
                <a:solidFill>
                  <a:srgbClr val="4A6490"/>
                </a:solidFill>
              </a:rPr>
              <a:t/>
            </a:r>
            <a:br>
              <a:rPr lang="en-GB" sz="2000" dirty="0" smtClean="0">
                <a:solidFill>
                  <a:srgbClr val="4A6490"/>
                </a:solidFill>
              </a:rPr>
            </a:br>
            <a:r>
              <a:rPr lang="en-GB" sz="2000" dirty="0" smtClean="0">
                <a:solidFill>
                  <a:srgbClr val="4A6490"/>
                </a:solidFill>
              </a:rPr>
              <a:t>The differences between diluted and raw PN measurements are similar to the data reported by JRC PEMS PN HD program. The differences are in similar magnitudes as the differences between CVS and particle flow PN sampling.</a:t>
            </a:r>
            <a:br>
              <a:rPr lang="en-GB" sz="2000" dirty="0" smtClean="0">
                <a:solidFill>
                  <a:srgbClr val="4A6490"/>
                </a:solidFill>
              </a:rPr>
            </a:br>
            <a:r>
              <a:rPr lang="en-GB" sz="2000" dirty="0">
                <a:solidFill>
                  <a:srgbClr val="4A6490"/>
                </a:solidFill>
              </a:rPr>
              <a:t/>
            </a:r>
            <a:br>
              <a:rPr lang="en-GB" sz="2000" dirty="0">
                <a:solidFill>
                  <a:srgbClr val="4A6490"/>
                </a:solidFill>
              </a:rPr>
            </a:br>
            <a:r>
              <a:rPr lang="en-GB" sz="2000" dirty="0">
                <a:solidFill>
                  <a:srgbClr val="4A6490"/>
                </a:solidFill>
              </a:rPr>
              <a:t>ACEA requests PMP program further investigates </a:t>
            </a:r>
            <a:r>
              <a:rPr lang="en-GB" sz="2000" dirty="0" smtClean="0">
                <a:solidFill>
                  <a:srgbClr val="4A6490"/>
                </a:solidFill>
              </a:rPr>
              <a:t>the differences between PN raw and PN diluted measurement and the feasibility to allow PN raw measurement for HD applications. </a:t>
            </a:r>
            <a:endParaRPr lang="en-GB" sz="2000" dirty="0">
              <a:solidFill>
                <a:srgbClr val="4A6490"/>
              </a:solidFill>
            </a:endParaRPr>
          </a:p>
        </p:txBody>
      </p:sp>
      <p:sp>
        <p:nvSpPr>
          <p:cNvPr id="3" name="Foliennummernplatzhalter 2"/>
          <p:cNvSpPr>
            <a:spLocks noGrp="1"/>
          </p:cNvSpPr>
          <p:nvPr>
            <p:ph type="sldNum" sz="quarter" idx="12"/>
          </p:nvPr>
        </p:nvSpPr>
        <p:spPr/>
        <p:txBody>
          <a:bodyPr/>
          <a:lstStyle/>
          <a:p>
            <a:fld id="{89D2D49A-B678-49DD-A6F9-08A7BB776F50}" type="slidenum">
              <a:rPr lang="en-GB" smtClean="0"/>
              <a:pPr/>
              <a:t>7</a:t>
            </a:fld>
            <a:endParaRPr lang="en-GB" dirty="0"/>
          </a:p>
        </p:txBody>
      </p:sp>
    </p:spTree>
    <p:extLst>
      <p:ext uri="{BB962C8B-B14F-4D97-AF65-F5344CB8AC3E}">
        <p14:creationId xmlns:p14="http://schemas.microsoft.com/office/powerpoint/2010/main" val="8780299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ACEA Main page">
  <a:themeElements>
    <a:clrScheme name="ACEA 1">
      <a:dk1>
        <a:srgbClr val="000000"/>
      </a:dk1>
      <a:lt1>
        <a:srgbClr val="FFFFFF"/>
      </a:lt1>
      <a:dk2>
        <a:srgbClr val="155396"/>
      </a:dk2>
      <a:lt2>
        <a:srgbClr val="E0E0E0"/>
      </a:lt2>
      <a:accent1>
        <a:srgbClr val="00B050"/>
      </a:accent1>
      <a:accent2>
        <a:srgbClr val="3333CC"/>
      </a:accent2>
      <a:accent3>
        <a:srgbClr val="00B0F0"/>
      </a:accent3>
      <a:accent4>
        <a:srgbClr val="7030A0"/>
      </a:accent4>
      <a:accent5>
        <a:srgbClr val="FF0000"/>
      </a:accent5>
      <a:accent6>
        <a:srgbClr val="21FB36"/>
      </a:accent6>
      <a:hlink>
        <a:srgbClr val="0000E5"/>
      </a:hlink>
      <a:folHlink>
        <a:srgbClr val="7030A0"/>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CEA Powerpoint 4by3.potx" id="{68B6DF8B-7E23-4A6F-BCFC-54A45A9A8C74}" vid="{92B04BC7-67DA-4680-B838-25FCFC1CE3F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D456ABB936AA84080D7B5FE248F175A" ma:contentTypeVersion="1" ma:contentTypeDescription="Create a new document." ma:contentTypeScope="" ma:versionID="55667099150e9d38aeff89fdaf25ad80">
  <xsd:schema xmlns:xsd="http://www.w3.org/2001/XMLSchema" xmlns:xs="http://www.w3.org/2001/XMLSchema" xmlns:p="http://schemas.microsoft.com/office/2006/metadata/properties" xmlns:ns2="http://schemas.microsoft.com/sharepoint/v4" targetNamespace="http://schemas.microsoft.com/office/2006/metadata/properties" ma:root="true" ma:fieldsID="e71a260efc3e815a71cc7d845cdd750a"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D6694D-9093-4C8E-BC26-D86F73DB27FD}">
  <ds:schemaRefs>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A57CA9E9-52E2-4750-9B38-A665C8D521CF}">
  <ds:schemaRefs>
    <ds:schemaRef ds:uri="http://schemas.microsoft.com/sharepoint/v3/contenttype/forms"/>
  </ds:schemaRefs>
</ds:datastoreItem>
</file>

<file path=customXml/itemProps3.xml><?xml version="1.0" encoding="utf-8"?>
<ds:datastoreItem xmlns:ds="http://schemas.openxmlformats.org/officeDocument/2006/customXml" ds:itemID="{3A742DAB-D841-4BDB-825A-E870B946CD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ACEA Powerpoint 4by3</Template>
  <TotalTime>0</TotalTime>
  <Words>80</Words>
  <Application>Microsoft Office PowerPoint</Application>
  <PresentationFormat>Bildspel på skärmen (4:3)</PresentationFormat>
  <Paragraphs>21</Paragraphs>
  <Slides>7</Slides>
  <Notes>0</Notes>
  <HiddenSlides>0</HiddenSlides>
  <MMClips>0</MMClips>
  <ScaleCrop>false</ScaleCrop>
  <HeadingPairs>
    <vt:vector size="6" baseType="variant">
      <vt:variant>
        <vt:lpstr>Använt teckensnitt</vt:lpstr>
      </vt:variant>
      <vt:variant>
        <vt:i4>7</vt:i4>
      </vt:variant>
      <vt:variant>
        <vt:lpstr>Tema</vt:lpstr>
      </vt:variant>
      <vt:variant>
        <vt:i4>1</vt:i4>
      </vt:variant>
      <vt:variant>
        <vt:lpstr>Bildrubriker</vt:lpstr>
      </vt:variant>
      <vt:variant>
        <vt:i4>7</vt:i4>
      </vt:variant>
    </vt:vector>
  </HeadingPairs>
  <TitlesOfParts>
    <vt:vector size="15" baseType="lpstr">
      <vt:lpstr>Lucida Grande</vt:lpstr>
      <vt:lpstr>Arial</vt:lpstr>
      <vt:lpstr>Corbel</vt:lpstr>
      <vt:lpstr>Courier New</vt:lpstr>
      <vt:lpstr>Times New Roman</vt:lpstr>
      <vt:lpstr>Verdana</vt:lpstr>
      <vt:lpstr>Wingdings</vt:lpstr>
      <vt:lpstr>ACEA Main page</vt:lpstr>
      <vt:lpstr>HD ENGINE RAW PN MEASUREMENT </vt:lpstr>
      <vt:lpstr>Background  PN should be measured via partial dilution or CVS system according to the current regulation   HD OEMs requested PMP program to evaluate direct PN measurement for HD application  Several OEMs have already measured raw PN emissions for development purpose for many years, experienced that the instrumentation and method are robust.  </vt:lpstr>
      <vt:lpstr>PowerPoint-presentation</vt:lpstr>
      <vt:lpstr>PowerPoint-presentation</vt:lpstr>
      <vt:lpstr>PowerPoint-presentation</vt:lpstr>
      <vt:lpstr>PowerPoint-presentation</vt:lpstr>
      <vt:lpstr>Brief summary  The differences between diluted and raw PN measurements are similar to the data reported by JRC PEMS PN HD program. The differences are in similar magnitudes as the differences between CVS and particle flow PN sampling.  ACEA requests PMP program further investigates the differences between PN raw and PN diluted measurement and the feasibility to allow PN raw measurement for HD applications. </vt:lpstr>
    </vt:vector>
  </TitlesOfParts>
  <Company>Organization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david.castro-moreira@man.eu</dc:creator>
  <cp:lastModifiedBy>Lu Karlsson Hua</cp:lastModifiedBy>
  <cp:revision>260</cp:revision>
  <cp:lastPrinted>2015-05-26T12:33:36Z</cp:lastPrinted>
  <dcterms:created xsi:type="dcterms:W3CDTF">2015-04-14T10:52:58Z</dcterms:created>
  <dcterms:modified xsi:type="dcterms:W3CDTF">2017-03-15T08:57:50Z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0x010100BD456ABB936AA84080D7B5FE248F175A</vt:lpwstr>
  </property>
  <property fmtid="{D5CDD505-2E9C-101B-9397-08002B2CF9AE}" pid="3" name="_AdHocReviewCycleID">
    <vt:i4>842677560</vt:i4>
  </property>
  <property fmtid="{D5CDD505-2E9C-101B-9397-08002B2CF9AE}" pid="4" name="_NewReviewCycle">
    <vt:lpwstr/>
  </property>
  <property fmtid="{D5CDD505-2E9C-101B-9397-08002B2CF9AE}" pid="5" name="_EmailSubject">
    <vt:lpwstr>updated version</vt:lpwstr>
  </property>
  <property fmtid="{D5CDD505-2E9C-101B-9397-08002B2CF9AE}" pid="6" name="_AuthorEmail">
    <vt:lpwstr>Klaus.Richter@man.eu</vt:lpwstr>
  </property>
  <property fmtid="{D5CDD505-2E9C-101B-9397-08002B2CF9AE}" pid="7" name="_AuthorEmailDisplayName">
    <vt:lpwstr>Richter, Klaus Werner (EPB-Y)</vt:lpwstr>
  </property>
  <property fmtid="{D5CDD505-2E9C-101B-9397-08002B2CF9AE}" pid="8" name="_PreviousAdHocReviewCycleID">
    <vt:i4>-1777074085</vt:i4>
  </property>
</Properties>
</file>