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76" r:id="rId2"/>
    <p:sldId id="427" r:id="rId3"/>
    <p:sldId id="432" r:id="rId4"/>
    <p:sldId id="437" r:id="rId5"/>
    <p:sldId id="430" r:id="rId6"/>
    <p:sldId id="431" r:id="rId7"/>
    <p:sldId id="433" r:id="rId8"/>
    <p:sldId id="438" r:id="rId9"/>
    <p:sldId id="440" r:id="rId10"/>
    <p:sldId id="436" r:id="rId11"/>
    <p:sldId id="439" r:id="rId12"/>
    <p:sldId id="426" r:id="rId13"/>
  </p:sldIdLst>
  <p:sldSz cx="9144000" cy="6858000" type="screen4x3"/>
  <p:notesSz cx="6797675" cy="9926638"/>
  <p:custDataLst>
    <p:tags r:id="rId17"/>
  </p:custDataLst>
  <p:defaultTextStyle>
    <a:defPPr>
      <a:defRPr lang="nl-N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em van Dorp" initials="Wv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3270"/>
    <a:srgbClr val="053270"/>
    <a:srgbClr val="056BBA"/>
    <a:srgbClr val="5E6A71"/>
    <a:srgbClr val="747B81"/>
    <a:srgbClr val="7AB800"/>
    <a:srgbClr val="8E939A"/>
    <a:srgbClr val="515460"/>
    <a:srgbClr val="808080"/>
    <a:srgbClr val="7C81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98" autoAdjust="0"/>
    <p:restoredTop sz="94629" autoAdjust="0"/>
  </p:normalViewPr>
  <p:slideViewPr>
    <p:cSldViewPr>
      <p:cViewPr varScale="1">
        <p:scale>
          <a:sx n="77" d="100"/>
          <a:sy n="77" d="100"/>
        </p:scale>
        <p:origin x="-12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7" d="100"/>
          <a:sy n="87" d="100"/>
        </p:scale>
        <p:origin x="3042"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tags" Target="tags/tag1.xml"/><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4C1740-7C75-4A7A-BBC6-DB4CD26685C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de-DE"/>
        </a:p>
      </dgm:t>
    </dgm:pt>
    <dgm:pt modelId="{AC67ECFB-F969-4FA2-9705-7CBF1D8C63C7}">
      <dgm:prSet phldrT="[Text]" custT="1"/>
      <dgm:spPr/>
      <dgm:t>
        <a:bodyPr/>
        <a:lstStyle/>
        <a:p>
          <a:r>
            <a:rPr lang="de-DE" sz="1400" b="0" dirty="0" smtClean="0">
              <a:latin typeface="Arial" panose="020B0604020202020204" pitchFamily="34" charset="0"/>
              <a:cs typeface="Arial" panose="020B0604020202020204" pitchFamily="34" charset="0"/>
            </a:rPr>
            <a:t>Model </a:t>
          </a:r>
          <a:r>
            <a:rPr lang="de-DE" sz="1400" b="0" dirty="0" err="1" smtClean="0">
              <a:latin typeface="Arial" panose="020B0604020202020204" pitchFamily="34" charset="0"/>
              <a:cs typeface="Arial" panose="020B0604020202020204" pitchFamily="34" charset="0"/>
            </a:rPr>
            <a:t>Guided</a:t>
          </a:r>
          <a:r>
            <a:rPr lang="de-DE" sz="1400" b="0" dirty="0" smtClean="0">
              <a:latin typeface="Arial" panose="020B0604020202020204" pitchFamily="34" charset="0"/>
              <a:cs typeface="Arial" panose="020B0604020202020204" pitchFamily="34" charset="0"/>
            </a:rPr>
            <a:t> </a:t>
          </a:r>
          <a:r>
            <a:rPr lang="de-DE" sz="1400" b="0" dirty="0" err="1" smtClean="0">
              <a:latin typeface="Arial" panose="020B0604020202020204" pitchFamily="34" charset="0"/>
              <a:cs typeface="Arial" panose="020B0604020202020204" pitchFamily="34" charset="0"/>
            </a:rPr>
            <a:t>Application</a:t>
          </a:r>
          <a:endParaRPr lang="de-DE" sz="1400" b="0" dirty="0">
            <a:latin typeface="Arial" panose="020B0604020202020204" pitchFamily="34" charset="0"/>
            <a:cs typeface="Arial" panose="020B0604020202020204" pitchFamily="34" charset="0"/>
          </a:endParaRPr>
        </a:p>
      </dgm:t>
    </dgm:pt>
    <dgm:pt modelId="{7EB55D19-1AC3-460E-A8D0-74343660FC42}" type="parTrans" cxnId="{66E42CE7-A01A-411C-B86D-F8A4EA8C7A12}">
      <dgm:prSet/>
      <dgm:spPr/>
      <dgm:t>
        <a:bodyPr/>
        <a:lstStyle/>
        <a:p>
          <a:endParaRPr lang="de-DE">
            <a:latin typeface="Arial" panose="020B0604020202020204" pitchFamily="34" charset="0"/>
            <a:cs typeface="Arial" panose="020B0604020202020204" pitchFamily="34" charset="0"/>
          </a:endParaRPr>
        </a:p>
      </dgm:t>
    </dgm:pt>
    <dgm:pt modelId="{C6B46A37-B76F-4E4E-9FC5-36DA72D5593D}" type="sibTrans" cxnId="{66E42CE7-A01A-411C-B86D-F8A4EA8C7A12}">
      <dgm:prSet/>
      <dgm:spPr/>
      <dgm:t>
        <a:bodyPr/>
        <a:lstStyle/>
        <a:p>
          <a:endParaRPr lang="de-DE">
            <a:latin typeface="Arial" panose="020B0604020202020204" pitchFamily="34" charset="0"/>
            <a:cs typeface="Arial" panose="020B0604020202020204" pitchFamily="34" charset="0"/>
          </a:endParaRPr>
        </a:p>
      </dgm:t>
    </dgm:pt>
    <dgm:pt modelId="{37D1B897-AB30-4F23-B0AF-52231CE6E114}">
      <dgm:prSet phldrT="[Text]" custT="1"/>
      <dgm:spPr/>
      <dgm:t>
        <a:bodyPr/>
        <a:lstStyle/>
        <a:p>
          <a:r>
            <a:rPr lang="de-DE" sz="1400" dirty="0" err="1" smtClean="0">
              <a:latin typeface="Arial" panose="020B0604020202020204" pitchFamily="34" charset="0"/>
              <a:cs typeface="Arial" panose="020B0604020202020204" pitchFamily="34" charset="0"/>
            </a:rPr>
            <a:t>Requirements</a:t>
          </a:r>
          <a:r>
            <a:rPr lang="de-DE" sz="1400" dirty="0" smtClean="0">
              <a:latin typeface="Arial" panose="020B0604020202020204" pitchFamily="34" charset="0"/>
              <a:cs typeface="Arial" panose="020B0604020202020204" pitchFamily="34" charset="0"/>
            </a:rPr>
            <a:t> Description </a:t>
          </a:r>
          <a:endParaRPr lang="de-DE" sz="1400" dirty="0">
            <a:latin typeface="Arial" panose="020B0604020202020204" pitchFamily="34" charset="0"/>
            <a:cs typeface="Arial" panose="020B0604020202020204" pitchFamily="34" charset="0"/>
          </a:endParaRPr>
        </a:p>
      </dgm:t>
    </dgm:pt>
    <dgm:pt modelId="{DD899370-B3DE-4659-99EC-56EE411ABF69}" type="parTrans" cxnId="{BF12CCB3-9582-49DF-8063-7CF443DFE63E}">
      <dgm:prSet/>
      <dgm:spPr/>
      <dgm:t>
        <a:bodyPr/>
        <a:lstStyle/>
        <a:p>
          <a:endParaRPr lang="de-DE">
            <a:latin typeface="Arial" panose="020B0604020202020204" pitchFamily="34" charset="0"/>
            <a:cs typeface="Arial" panose="020B0604020202020204" pitchFamily="34" charset="0"/>
          </a:endParaRPr>
        </a:p>
      </dgm:t>
    </dgm:pt>
    <dgm:pt modelId="{5725766F-DE5A-43A2-A0FD-A575068245A0}" type="sibTrans" cxnId="{BF12CCB3-9582-49DF-8063-7CF443DFE63E}">
      <dgm:prSet/>
      <dgm:spPr/>
      <dgm:t>
        <a:bodyPr/>
        <a:lstStyle/>
        <a:p>
          <a:endParaRPr lang="de-DE">
            <a:latin typeface="Arial" panose="020B0604020202020204" pitchFamily="34" charset="0"/>
            <a:cs typeface="Arial" panose="020B0604020202020204" pitchFamily="34" charset="0"/>
          </a:endParaRPr>
        </a:p>
      </dgm:t>
    </dgm:pt>
    <dgm:pt modelId="{92C4ECD1-99BD-4CA4-92A1-D2D32A97EDBD}">
      <dgm:prSet phldrT="[Text]" custT="1"/>
      <dgm:spPr/>
      <dgm:t>
        <a:bodyPr/>
        <a:lstStyle/>
        <a:p>
          <a:r>
            <a:rPr lang="de-DE" sz="1400" b="0" dirty="0" smtClean="0">
              <a:latin typeface="Arial" panose="020B0604020202020204" pitchFamily="34" charset="0"/>
              <a:cs typeface="Arial" panose="020B0604020202020204" pitchFamily="34" charset="0"/>
            </a:rPr>
            <a:t>Measurement </a:t>
          </a:r>
          <a:r>
            <a:rPr lang="de-DE" sz="1400" b="0" dirty="0" err="1" smtClean="0">
              <a:latin typeface="Arial" panose="020B0604020202020204" pitchFamily="34" charset="0"/>
              <a:cs typeface="Arial" panose="020B0604020202020204" pitchFamily="34" charset="0"/>
            </a:rPr>
            <a:t>procedure</a:t>
          </a:r>
          <a:r>
            <a:rPr lang="de-DE" sz="1400" b="0" dirty="0" smtClean="0">
              <a:latin typeface="Arial" panose="020B0604020202020204" pitchFamily="34" charset="0"/>
              <a:cs typeface="Arial" panose="020B0604020202020204" pitchFamily="34" charset="0"/>
            </a:rPr>
            <a:t> </a:t>
          </a:r>
          <a:r>
            <a:rPr lang="de-DE" sz="1400" b="0" dirty="0" err="1" smtClean="0">
              <a:latin typeface="Arial" panose="020B0604020202020204" pitchFamily="34" charset="0"/>
              <a:cs typeface="Arial" panose="020B0604020202020204" pitchFamily="34" charset="0"/>
            </a:rPr>
            <a:t>and</a:t>
          </a:r>
          <a:r>
            <a:rPr lang="de-DE" sz="1400" b="0" dirty="0" smtClean="0">
              <a:latin typeface="Arial" panose="020B0604020202020204" pitchFamily="34" charset="0"/>
              <a:cs typeface="Arial" panose="020B0604020202020204" pitchFamily="34" charset="0"/>
            </a:rPr>
            <a:t> </a:t>
          </a:r>
          <a:r>
            <a:rPr lang="de-DE" sz="1400" b="0" dirty="0" err="1" smtClean="0">
              <a:latin typeface="Arial" panose="020B0604020202020204" pitchFamily="34" charset="0"/>
              <a:cs typeface="Arial" panose="020B0604020202020204" pitchFamily="34" charset="0"/>
            </a:rPr>
            <a:t>application</a:t>
          </a:r>
          <a:endParaRPr lang="de-DE" sz="1400" b="0" dirty="0">
            <a:latin typeface="Arial" panose="020B0604020202020204" pitchFamily="34" charset="0"/>
            <a:cs typeface="Arial" panose="020B0604020202020204" pitchFamily="34" charset="0"/>
          </a:endParaRPr>
        </a:p>
      </dgm:t>
    </dgm:pt>
    <dgm:pt modelId="{F861D44B-6BA3-45E1-BD97-734D849AF90E}" type="parTrans" cxnId="{E3DDB7E3-32AF-458E-8BFE-B55A392AB96D}">
      <dgm:prSet/>
      <dgm:spPr/>
      <dgm:t>
        <a:bodyPr/>
        <a:lstStyle/>
        <a:p>
          <a:endParaRPr lang="de-DE">
            <a:latin typeface="Arial" panose="020B0604020202020204" pitchFamily="34" charset="0"/>
            <a:cs typeface="Arial" panose="020B0604020202020204" pitchFamily="34" charset="0"/>
          </a:endParaRPr>
        </a:p>
      </dgm:t>
    </dgm:pt>
    <dgm:pt modelId="{4CF283A2-4807-42ED-8A9B-7AA2DB42DA42}" type="sibTrans" cxnId="{E3DDB7E3-32AF-458E-8BFE-B55A392AB96D}">
      <dgm:prSet/>
      <dgm:spPr/>
      <dgm:t>
        <a:bodyPr/>
        <a:lstStyle/>
        <a:p>
          <a:endParaRPr lang="de-DE">
            <a:latin typeface="Arial" panose="020B0604020202020204" pitchFamily="34" charset="0"/>
            <a:cs typeface="Arial" panose="020B0604020202020204" pitchFamily="34" charset="0"/>
          </a:endParaRPr>
        </a:p>
      </dgm:t>
    </dgm:pt>
    <dgm:pt modelId="{C0E8A67D-9B09-40F0-A127-9D27D83B5080}">
      <dgm:prSet phldrT="[Text]" custT="1"/>
      <dgm:spPr/>
      <dgm:t>
        <a:bodyPr/>
        <a:lstStyle/>
        <a:p>
          <a:r>
            <a:rPr lang="de-DE" sz="1400" dirty="0" err="1" smtClean="0">
              <a:latin typeface="Arial" panose="020B0604020202020204" pitchFamily="34" charset="0"/>
              <a:cs typeface="Arial" panose="020B0604020202020204" pitchFamily="34" charset="0"/>
            </a:rPr>
            <a:t>Requirements</a:t>
          </a:r>
          <a:r>
            <a:rPr lang="de-DE" sz="1400" dirty="0" smtClean="0">
              <a:latin typeface="Arial" panose="020B0604020202020204" pitchFamily="34" charset="0"/>
              <a:cs typeface="Arial" panose="020B0604020202020204" pitchFamily="34" charset="0"/>
            </a:rPr>
            <a:t> Description </a:t>
          </a:r>
          <a:endParaRPr lang="de-DE" sz="1400" dirty="0">
            <a:latin typeface="Arial" panose="020B0604020202020204" pitchFamily="34" charset="0"/>
            <a:cs typeface="Arial" panose="020B0604020202020204" pitchFamily="34" charset="0"/>
          </a:endParaRPr>
        </a:p>
      </dgm:t>
    </dgm:pt>
    <dgm:pt modelId="{C92BF90D-DF14-45C5-908D-4C6A4FF7869B}" type="parTrans" cxnId="{378B4FE3-FD99-4121-9B0E-D618F78BDB3A}">
      <dgm:prSet/>
      <dgm:spPr/>
      <dgm:t>
        <a:bodyPr/>
        <a:lstStyle/>
        <a:p>
          <a:endParaRPr lang="de-DE">
            <a:latin typeface="Arial" panose="020B0604020202020204" pitchFamily="34" charset="0"/>
            <a:cs typeface="Arial" panose="020B0604020202020204" pitchFamily="34" charset="0"/>
          </a:endParaRPr>
        </a:p>
      </dgm:t>
    </dgm:pt>
    <dgm:pt modelId="{DFF8438D-BE5B-4768-8AEC-AB35709FC38F}" type="sibTrans" cxnId="{378B4FE3-FD99-4121-9B0E-D618F78BDB3A}">
      <dgm:prSet/>
      <dgm:spPr/>
      <dgm:t>
        <a:bodyPr/>
        <a:lstStyle/>
        <a:p>
          <a:endParaRPr lang="de-DE">
            <a:latin typeface="Arial" panose="020B0604020202020204" pitchFamily="34" charset="0"/>
            <a:cs typeface="Arial" panose="020B0604020202020204" pitchFamily="34" charset="0"/>
          </a:endParaRPr>
        </a:p>
      </dgm:t>
    </dgm:pt>
    <dgm:pt modelId="{4C14AA75-D174-4204-84CB-05B3DABAD57A}">
      <dgm:prSet phldrT="[Text]" custT="1"/>
      <dgm:spPr/>
      <dgm:t>
        <a:bodyPr/>
        <a:lstStyle/>
        <a:p>
          <a:r>
            <a:rPr lang="de-DE" sz="1400" b="0" dirty="0" err="1" smtClean="0">
              <a:latin typeface="Arial" panose="020B0604020202020204" pitchFamily="34" charset="0"/>
              <a:cs typeface="Arial" panose="020B0604020202020204" pitchFamily="34" charset="0"/>
            </a:rPr>
            <a:t>Preparation</a:t>
          </a:r>
          <a:r>
            <a:rPr lang="de-DE" sz="1400" b="0" dirty="0" smtClean="0">
              <a:latin typeface="Arial" panose="020B0604020202020204" pitchFamily="34" charset="0"/>
              <a:cs typeface="Arial" panose="020B0604020202020204" pitchFamily="34" charset="0"/>
            </a:rPr>
            <a:t> </a:t>
          </a:r>
          <a:r>
            <a:rPr lang="de-DE" sz="1400" b="0" dirty="0" err="1" smtClean="0">
              <a:latin typeface="Arial" panose="020B0604020202020204" pitchFamily="34" charset="0"/>
              <a:cs typeface="Arial" panose="020B0604020202020204" pitchFamily="34" charset="0"/>
            </a:rPr>
            <a:t>of</a:t>
          </a:r>
          <a:r>
            <a:rPr lang="de-DE" sz="1400" b="0" dirty="0" smtClean="0">
              <a:latin typeface="Arial" panose="020B0604020202020204" pitchFamily="34" charset="0"/>
              <a:cs typeface="Arial" panose="020B0604020202020204" pitchFamily="34" charset="0"/>
            </a:rPr>
            <a:t> </a:t>
          </a:r>
          <a:r>
            <a:rPr lang="de-DE" sz="1400" b="0" dirty="0" err="1" smtClean="0">
              <a:latin typeface="Arial" panose="020B0604020202020204" pitchFamily="34" charset="0"/>
              <a:cs typeface="Arial" panose="020B0604020202020204" pitchFamily="34" charset="0"/>
            </a:rPr>
            <a:t>measurement</a:t>
          </a:r>
          <a:r>
            <a:rPr lang="de-DE" sz="1400" b="0" dirty="0" smtClean="0">
              <a:latin typeface="Arial" panose="020B0604020202020204" pitchFamily="34" charset="0"/>
              <a:cs typeface="Arial" panose="020B0604020202020204" pitchFamily="34" charset="0"/>
            </a:rPr>
            <a:t> </a:t>
          </a:r>
          <a:r>
            <a:rPr lang="de-DE" sz="1400" b="0" dirty="0" err="1" smtClean="0">
              <a:latin typeface="Arial" panose="020B0604020202020204" pitchFamily="34" charset="0"/>
              <a:cs typeface="Arial" panose="020B0604020202020204" pitchFamily="34" charset="0"/>
            </a:rPr>
            <a:t>and</a:t>
          </a:r>
          <a:r>
            <a:rPr lang="de-DE" sz="1400" b="0" dirty="0" smtClean="0">
              <a:latin typeface="Arial" panose="020B0604020202020204" pitchFamily="34" charset="0"/>
              <a:cs typeface="Arial" panose="020B0604020202020204" pitchFamily="34" charset="0"/>
            </a:rPr>
            <a:t> </a:t>
          </a:r>
          <a:r>
            <a:rPr lang="de-DE" sz="1400" b="0" dirty="0" err="1" smtClean="0">
              <a:latin typeface="Arial" panose="020B0604020202020204" pitchFamily="34" charset="0"/>
              <a:cs typeface="Arial" panose="020B0604020202020204" pitchFamily="34" charset="0"/>
            </a:rPr>
            <a:t>technology</a:t>
          </a:r>
          <a:endParaRPr lang="de-DE" sz="1400" b="0" dirty="0">
            <a:latin typeface="Arial" panose="020B0604020202020204" pitchFamily="34" charset="0"/>
            <a:cs typeface="Arial" panose="020B0604020202020204" pitchFamily="34" charset="0"/>
          </a:endParaRPr>
        </a:p>
      </dgm:t>
    </dgm:pt>
    <dgm:pt modelId="{F54F8856-E684-4E28-AAA6-58934F9B7264}" type="parTrans" cxnId="{5BA77025-C979-4572-B53D-4753A831AEF6}">
      <dgm:prSet/>
      <dgm:spPr/>
      <dgm:t>
        <a:bodyPr/>
        <a:lstStyle/>
        <a:p>
          <a:endParaRPr lang="de-DE">
            <a:latin typeface="Arial" panose="020B0604020202020204" pitchFamily="34" charset="0"/>
            <a:cs typeface="Arial" panose="020B0604020202020204" pitchFamily="34" charset="0"/>
          </a:endParaRPr>
        </a:p>
      </dgm:t>
    </dgm:pt>
    <dgm:pt modelId="{3ABC50D7-3CBF-41BE-B292-CD370330D0CB}" type="sibTrans" cxnId="{5BA77025-C979-4572-B53D-4753A831AEF6}">
      <dgm:prSet/>
      <dgm:spPr/>
      <dgm:t>
        <a:bodyPr/>
        <a:lstStyle/>
        <a:p>
          <a:endParaRPr lang="de-DE">
            <a:latin typeface="Arial" panose="020B0604020202020204" pitchFamily="34" charset="0"/>
            <a:cs typeface="Arial" panose="020B0604020202020204" pitchFamily="34" charset="0"/>
          </a:endParaRPr>
        </a:p>
      </dgm:t>
    </dgm:pt>
    <dgm:pt modelId="{9EB428C0-526A-4254-BDFF-057C620AA256}">
      <dgm:prSet phldrT="[Text]" custT="1"/>
      <dgm:spPr/>
      <dgm:t>
        <a:bodyPr/>
        <a:lstStyle/>
        <a:p>
          <a:r>
            <a:rPr lang="de-DE" sz="1400" dirty="0" err="1" smtClean="0">
              <a:latin typeface="Arial" panose="020B0604020202020204" pitchFamily="34" charset="0"/>
              <a:cs typeface="Arial" panose="020B0604020202020204" pitchFamily="34" charset="0"/>
            </a:rPr>
            <a:t>Requirements</a:t>
          </a:r>
          <a:r>
            <a:rPr lang="de-DE" sz="1400" dirty="0" smtClean="0">
              <a:latin typeface="Arial" panose="020B0604020202020204" pitchFamily="34" charset="0"/>
              <a:cs typeface="Arial" panose="020B0604020202020204" pitchFamily="34" charset="0"/>
            </a:rPr>
            <a:t> Description </a:t>
          </a:r>
          <a:endParaRPr lang="de-DE" sz="1400" dirty="0">
            <a:latin typeface="Arial" panose="020B0604020202020204" pitchFamily="34" charset="0"/>
            <a:cs typeface="Arial" panose="020B0604020202020204" pitchFamily="34" charset="0"/>
          </a:endParaRPr>
        </a:p>
      </dgm:t>
    </dgm:pt>
    <dgm:pt modelId="{4BA0194C-7A32-4795-B8D7-76A9B19FFC69}" type="parTrans" cxnId="{4BFE295D-A7A5-4523-9802-6B84FEF4B251}">
      <dgm:prSet/>
      <dgm:spPr/>
      <dgm:t>
        <a:bodyPr/>
        <a:lstStyle/>
        <a:p>
          <a:endParaRPr lang="de-DE">
            <a:latin typeface="Arial" panose="020B0604020202020204" pitchFamily="34" charset="0"/>
            <a:cs typeface="Arial" panose="020B0604020202020204" pitchFamily="34" charset="0"/>
          </a:endParaRPr>
        </a:p>
      </dgm:t>
    </dgm:pt>
    <dgm:pt modelId="{50CF4B8F-3980-43A3-9280-B078C7518148}" type="sibTrans" cxnId="{4BFE295D-A7A5-4523-9802-6B84FEF4B251}">
      <dgm:prSet/>
      <dgm:spPr/>
      <dgm:t>
        <a:bodyPr/>
        <a:lstStyle/>
        <a:p>
          <a:endParaRPr lang="de-DE">
            <a:latin typeface="Arial" panose="020B0604020202020204" pitchFamily="34" charset="0"/>
            <a:cs typeface="Arial" panose="020B0604020202020204" pitchFamily="34" charset="0"/>
          </a:endParaRPr>
        </a:p>
      </dgm:t>
    </dgm:pt>
    <dgm:pt modelId="{56FC4F19-24F5-4E50-ADBD-90F343756859}" type="pres">
      <dgm:prSet presAssocID="{414C1740-7C75-4A7A-BBC6-DB4CD26685CD}" presName="linearFlow" presStyleCnt="0">
        <dgm:presLayoutVars>
          <dgm:dir/>
          <dgm:animLvl val="lvl"/>
          <dgm:resizeHandles val="exact"/>
        </dgm:presLayoutVars>
      </dgm:prSet>
      <dgm:spPr/>
      <dgm:t>
        <a:bodyPr/>
        <a:lstStyle/>
        <a:p>
          <a:endParaRPr lang="de-DE"/>
        </a:p>
      </dgm:t>
    </dgm:pt>
    <dgm:pt modelId="{CCD6C140-FFBE-42E3-B4E2-B4EC420240E1}" type="pres">
      <dgm:prSet presAssocID="{AC67ECFB-F969-4FA2-9705-7CBF1D8C63C7}" presName="composite" presStyleCnt="0"/>
      <dgm:spPr/>
    </dgm:pt>
    <dgm:pt modelId="{38AA19EE-B65C-4C95-8FAC-F2F48BD728D4}" type="pres">
      <dgm:prSet presAssocID="{AC67ECFB-F969-4FA2-9705-7CBF1D8C63C7}" presName="parTx" presStyleLbl="node1" presStyleIdx="0" presStyleCnt="3">
        <dgm:presLayoutVars>
          <dgm:chMax val="0"/>
          <dgm:chPref val="0"/>
          <dgm:bulletEnabled val="1"/>
        </dgm:presLayoutVars>
      </dgm:prSet>
      <dgm:spPr/>
      <dgm:t>
        <a:bodyPr/>
        <a:lstStyle/>
        <a:p>
          <a:endParaRPr lang="de-DE"/>
        </a:p>
      </dgm:t>
    </dgm:pt>
    <dgm:pt modelId="{CE78C117-FB01-49DB-872E-AA22C5A7584A}" type="pres">
      <dgm:prSet presAssocID="{AC67ECFB-F969-4FA2-9705-7CBF1D8C63C7}" presName="parSh" presStyleLbl="node1" presStyleIdx="0" presStyleCnt="3" custScaleX="127665"/>
      <dgm:spPr/>
      <dgm:t>
        <a:bodyPr/>
        <a:lstStyle/>
        <a:p>
          <a:endParaRPr lang="de-DE"/>
        </a:p>
      </dgm:t>
    </dgm:pt>
    <dgm:pt modelId="{1F3681E3-AB61-4B41-B8B9-8670F4B5BE49}" type="pres">
      <dgm:prSet presAssocID="{AC67ECFB-F969-4FA2-9705-7CBF1D8C63C7}" presName="desTx" presStyleLbl="fgAcc1" presStyleIdx="0" presStyleCnt="3" custScaleX="127258" custScaleY="99201" custLinFactNeighborY="20559">
        <dgm:presLayoutVars>
          <dgm:bulletEnabled val="1"/>
        </dgm:presLayoutVars>
      </dgm:prSet>
      <dgm:spPr/>
      <dgm:t>
        <a:bodyPr/>
        <a:lstStyle/>
        <a:p>
          <a:endParaRPr lang="de-DE"/>
        </a:p>
      </dgm:t>
    </dgm:pt>
    <dgm:pt modelId="{145570EE-1B58-4EF8-B6D3-FB895E84FC4A}" type="pres">
      <dgm:prSet presAssocID="{C6B46A37-B76F-4E4E-9FC5-36DA72D5593D}" presName="sibTrans" presStyleLbl="sibTrans2D1" presStyleIdx="0" presStyleCnt="2"/>
      <dgm:spPr/>
      <dgm:t>
        <a:bodyPr/>
        <a:lstStyle/>
        <a:p>
          <a:endParaRPr lang="de-DE"/>
        </a:p>
      </dgm:t>
    </dgm:pt>
    <dgm:pt modelId="{27E60E4C-D996-4DE8-99EB-D59EB6ECA9C6}" type="pres">
      <dgm:prSet presAssocID="{C6B46A37-B76F-4E4E-9FC5-36DA72D5593D}" presName="connTx" presStyleLbl="sibTrans2D1" presStyleIdx="0" presStyleCnt="2"/>
      <dgm:spPr/>
      <dgm:t>
        <a:bodyPr/>
        <a:lstStyle/>
        <a:p>
          <a:endParaRPr lang="de-DE"/>
        </a:p>
      </dgm:t>
    </dgm:pt>
    <dgm:pt modelId="{E508E2CE-7CC2-4A25-9998-5E721B95A384}" type="pres">
      <dgm:prSet presAssocID="{92C4ECD1-99BD-4CA4-92A1-D2D32A97EDBD}" presName="composite" presStyleCnt="0"/>
      <dgm:spPr/>
    </dgm:pt>
    <dgm:pt modelId="{98B2DA6D-DAE8-4D63-AAA5-A16A980DED54}" type="pres">
      <dgm:prSet presAssocID="{92C4ECD1-99BD-4CA4-92A1-D2D32A97EDBD}" presName="parTx" presStyleLbl="node1" presStyleIdx="0" presStyleCnt="3">
        <dgm:presLayoutVars>
          <dgm:chMax val="0"/>
          <dgm:chPref val="0"/>
          <dgm:bulletEnabled val="1"/>
        </dgm:presLayoutVars>
      </dgm:prSet>
      <dgm:spPr/>
      <dgm:t>
        <a:bodyPr/>
        <a:lstStyle/>
        <a:p>
          <a:endParaRPr lang="de-DE"/>
        </a:p>
      </dgm:t>
    </dgm:pt>
    <dgm:pt modelId="{80C3CB13-E178-406A-8B49-E1779DFAA43A}" type="pres">
      <dgm:prSet presAssocID="{92C4ECD1-99BD-4CA4-92A1-D2D32A97EDBD}" presName="parSh" presStyleLbl="node1" presStyleIdx="1" presStyleCnt="3" custScaleX="127665"/>
      <dgm:spPr/>
      <dgm:t>
        <a:bodyPr/>
        <a:lstStyle/>
        <a:p>
          <a:endParaRPr lang="de-DE"/>
        </a:p>
      </dgm:t>
    </dgm:pt>
    <dgm:pt modelId="{CF6AF9AB-6173-466C-B580-6F3EFCCDAB56}" type="pres">
      <dgm:prSet presAssocID="{92C4ECD1-99BD-4CA4-92A1-D2D32A97EDBD}" presName="desTx" presStyleLbl="fgAcc1" presStyleIdx="1" presStyleCnt="3" custScaleX="127258" custScaleY="99201" custLinFactNeighborY="20559">
        <dgm:presLayoutVars>
          <dgm:bulletEnabled val="1"/>
        </dgm:presLayoutVars>
      </dgm:prSet>
      <dgm:spPr/>
      <dgm:t>
        <a:bodyPr/>
        <a:lstStyle/>
        <a:p>
          <a:endParaRPr lang="de-DE"/>
        </a:p>
      </dgm:t>
    </dgm:pt>
    <dgm:pt modelId="{35E319B5-D30F-4A11-A935-1C83E014DD72}" type="pres">
      <dgm:prSet presAssocID="{4CF283A2-4807-42ED-8A9B-7AA2DB42DA42}" presName="sibTrans" presStyleLbl="sibTrans2D1" presStyleIdx="1" presStyleCnt="2"/>
      <dgm:spPr/>
      <dgm:t>
        <a:bodyPr/>
        <a:lstStyle/>
        <a:p>
          <a:endParaRPr lang="de-DE"/>
        </a:p>
      </dgm:t>
    </dgm:pt>
    <dgm:pt modelId="{AFECE450-3B4D-4CBE-BD75-F682B4B314EF}" type="pres">
      <dgm:prSet presAssocID="{4CF283A2-4807-42ED-8A9B-7AA2DB42DA42}" presName="connTx" presStyleLbl="sibTrans2D1" presStyleIdx="1" presStyleCnt="2"/>
      <dgm:spPr/>
      <dgm:t>
        <a:bodyPr/>
        <a:lstStyle/>
        <a:p>
          <a:endParaRPr lang="de-DE"/>
        </a:p>
      </dgm:t>
    </dgm:pt>
    <dgm:pt modelId="{281FC2E3-931B-47D6-8457-A32370D55B11}" type="pres">
      <dgm:prSet presAssocID="{4C14AA75-D174-4204-84CB-05B3DABAD57A}" presName="composite" presStyleCnt="0"/>
      <dgm:spPr/>
    </dgm:pt>
    <dgm:pt modelId="{FBBF9217-186E-4E69-AD79-7C0C9E5EAD4D}" type="pres">
      <dgm:prSet presAssocID="{4C14AA75-D174-4204-84CB-05B3DABAD57A}" presName="parTx" presStyleLbl="node1" presStyleIdx="1" presStyleCnt="3">
        <dgm:presLayoutVars>
          <dgm:chMax val="0"/>
          <dgm:chPref val="0"/>
          <dgm:bulletEnabled val="1"/>
        </dgm:presLayoutVars>
      </dgm:prSet>
      <dgm:spPr/>
      <dgm:t>
        <a:bodyPr/>
        <a:lstStyle/>
        <a:p>
          <a:endParaRPr lang="de-DE"/>
        </a:p>
      </dgm:t>
    </dgm:pt>
    <dgm:pt modelId="{008B7919-83B7-47D3-9F17-F4A8A2DD3D20}" type="pres">
      <dgm:prSet presAssocID="{4C14AA75-D174-4204-84CB-05B3DABAD57A}" presName="parSh" presStyleLbl="node1" presStyleIdx="2" presStyleCnt="3" custScaleX="127665"/>
      <dgm:spPr/>
      <dgm:t>
        <a:bodyPr/>
        <a:lstStyle/>
        <a:p>
          <a:endParaRPr lang="de-DE"/>
        </a:p>
      </dgm:t>
    </dgm:pt>
    <dgm:pt modelId="{CF3A7465-4C81-4DF6-9364-E92193524927}" type="pres">
      <dgm:prSet presAssocID="{4C14AA75-D174-4204-84CB-05B3DABAD57A}" presName="desTx" presStyleLbl="fgAcc1" presStyleIdx="2" presStyleCnt="3" custScaleX="127258" custScaleY="99201" custLinFactNeighborY="20559">
        <dgm:presLayoutVars>
          <dgm:bulletEnabled val="1"/>
        </dgm:presLayoutVars>
      </dgm:prSet>
      <dgm:spPr/>
      <dgm:t>
        <a:bodyPr/>
        <a:lstStyle/>
        <a:p>
          <a:endParaRPr lang="de-DE"/>
        </a:p>
      </dgm:t>
    </dgm:pt>
  </dgm:ptLst>
  <dgm:cxnLst>
    <dgm:cxn modelId="{1C1BD0E7-0CAE-47AA-8981-3B7B01EE4E23}" type="presOf" srcId="{4C14AA75-D174-4204-84CB-05B3DABAD57A}" destId="{FBBF9217-186E-4E69-AD79-7C0C9E5EAD4D}" srcOrd="0" destOrd="0" presId="urn:microsoft.com/office/officeart/2005/8/layout/process3"/>
    <dgm:cxn modelId="{E3DDB7E3-32AF-458E-8BFE-B55A392AB96D}" srcId="{414C1740-7C75-4A7A-BBC6-DB4CD26685CD}" destId="{92C4ECD1-99BD-4CA4-92A1-D2D32A97EDBD}" srcOrd="1" destOrd="0" parTransId="{F861D44B-6BA3-45E1-BD97-734D849AF90E}" sibTransId="{4CF283A2-4807-42ED-8A9B-7AA2DB42DA42}"/>
    <dgm:cxn modelId="{EFD8CEAE-36FD-4032-9BDF-4F71761BF2E8}" type="presOf" srcId="{37D1B897-AB30-4F23-B0AF-52231CE6E114}" destId="{1F3681E3-AB61-4B41-B8B9-8670F4B5BE49}" srcOrd="0" destOrd="0" presId="urn:microsoft.com/office/officeart/2005/8/layout/process3"/>
    <dgm:cxn modelId="{C8B5FE3B-183B-4703-B821-51FEA1564A50}" type="presOf" srcId="{9EB428C0-526A-4254-BDFF-057C620AA256}" destId="{CF3A7465-4C81-4DF6-9364-E92193524927}" srcOrd="0" destOrd="0" presId="urn:microsoft.com/office/officeart/2005/8/layout/process3"/>
    <dgm:cxn modelId="{B8170746-9E9C-4BC4-9E2E-6056A4315782}" type="presOf" srcId="{C0E8A67D-9B09-40F0-A127-9D27D83B5080}" destId="{CF6AF9AB-6173-466C-B580-6F3EFCCDAB56}" srcOrd="0" destOrd="0" presId="urn:microsoft.com/office/officeart/2005/8/layout/process3"/>
    <dgm:cxn modelId="{5BA77025-C979-4572-B53D-4753A831AEF6}" srcId="{414C1740-7C75-4A7A-BBC6-DB4CD26685CD}" destId="{4C14AA75-D174-4204-84CB-05B3DABAD57A}" srcOrd="2" destOrd="0" parTransId="{F54F8856-E684-4E28-AAA6-58934F9B7264}" sibTransId="{3ABC50D7-3CBF-41BE-B292-CD370330D0CB}"/>
    <dgm:cxn modelId="{7A972BD5-A3ED-4570-89C0-4C3712F025B4}" type="presOf" srcId="{C6B46A37-B76F-4E4E-9FC5-36DA72D5593D}" destId="{27E60E4C-D996-4DE8-99EB-D59EB6ECA9C6}" srcOrd="1" destOrd="0" presId="urn:microsoft.com/office/officeart/2005/8/layout/process3"/>
    <dgm:cxn modelId="{378B4FE3-FD99-4121-9B0E-D618F78BDB3A}" srcId="{92C4ECD1-99BD-4CA4-92A1-D2D32A97EDBD}" destId="{C0E8A67D-9B09-40F0-A127-9D27D83B5080}" srcOrd="0" destOrd="0" parTransId="{C92BF90D-DF14-45C5-908D-4C6A4FF7869B}" sibTransId="{DFF8438D-BE5B-4768-8AEC-AB35709FC38F}"/>
    <dgm:cxn modelId="{5CC7BDF5-33FC-46AF-B3E1-C3FB9815FA89}" type="presOf" srcId="{C6B46A37-B76F-4E4E-9FC5-36DA72D5593D}" destId="{145570EE-1B58-4EF8-B6D3-FB895E84FC4A}" srcOrd="0" destOrd="0" presId="urn:microsoft.com/office/officeart/2005/8/layout/process3"/>
    <dgm:cxn modelId="{75D266BA-C874-4FD6-AFC9-FA4968C41232}" type="presOf" srcId="{414C1740-7C75-4A7A-BBC6-DB4CD26685CD}" destId="{56FC4F19-24F5-4E50-ADBD-90F343756859}" srcOrd="0" destOrd="0" presId="urn:microsoft.com/office/officeart/2005/8/layout/process3"/>
    <dgm:cxn modelId="{DD12465B-CB80-4726-9924-8E76F1AC2816}" type="presOf" srcId="{AC67ECFB-F969-4FA2-9705-7CBF1D8C63C7}" destId="{38AA19EE-B65C-4C95-8FAC-F2F48BD728D4}" srcOrd="0" destOrd="0" presId="urn:microsoft.com/office/officeart/2005/8/layout/process3"/>
    <dgm:cxn modelId="{66E42CE7-A01A-411C-B86D-F8A4EA8C7A12}" srcId="{414C1740-7C75-4A7A-BBC6-DB4CD26685CD}" destId="{AC67ECFB-F969-4FA2-9705-7CBF1D8C63C7}" srcOrd="0" destOrd="0" parTransId="{7EB55D19-1AC3-460E-A8D0-74343660FC42}" sibTransId="{C6B46A37-B76F-4E4E-9FC5-36DA72D5593D}"/>
    <dgm:cxn modelId="{6C90DE70-28AE-4523-869C-1E031B29F587}" type="presOf" srcId="{92C4ECD1-99BD-4CA4-92A1-D2D32A97EDBD}" destId="{98B2DA6D-DAE8-4D63-AAA5-A16A980DED54}" srcOrd="0" destOrd="0" presId="urn:microsoft.com/office/officeart/2005/8/layout/process3"/>
    <dgm:cxn modelId="{961AD7B0-0771-4EE7-8021-2E4ADB9589F4}" type="presOf" srcId="{4C14AA75-D174-4204-84CB-05B3DABAD57A}" destId="{008B7919-83B7-47D3-9F17-F4A8A2DD3D20}" srcOrd="1" destOrd="0" presId="urn:microsoft.com/office/officeart/2005/8/layout/process3"/>
    <dgm:cxn modelId="{073B711E-6874-42CB-B0BF-288A25DD367B}" type="presOf" srcId="{4CF283A2-4807-42ED-8A9B-7AA2DB42DA42}" destId="{AFECE450-3B4D-4CBE-BD75-F682B4B314EF}" srcOrd="1" destOrd="0" presId="urn:microsoft.com/office/officeart/2005/8/layout/process3"/>
    <dgm:cxn modelId="{1B88D832-93F9-4E02-A460-32C9ECC6EE0E}" type="presOf" srcId="{AC67ECFB-F969-4FA2-9705-7CBF1D8C63C7}" destId="{CE78C117-FB01-49DB-872E-AA22C5A7584A}" srcOrd="1" destOrd="0" presId="urn:microsoft.com/office/officeart/2005/8/layout/process3"/>
    <dgm:cxn modelId="{BF12CCB3-9582-49DF-8063-7CF443DFE63E}" srcId="{AC67ECFB-F969-4FA2-9705-7CBF1D8C63C7}" destId="{37D1B897-AB30-4F23-B0AF-52231CE6E114}" srcOrd="0" destOrd="0" parTransId="{DD899370-B3DE-4659-99EC-56EE411ABF69}" sibTransId="{5725766F-DE5A-43A2-A0FD-A575068245A0}"/>
    <dgm:cxn modelId="{4BFE295D-A7A5-4523-9802-6B84FEF4B251}" srcId="{4C14AA75-D174-4204-84CB-05B3DABAD57A}" destId="{9EB428C0-526A-4254-BDFF-057C620AA256}" srcOrd="0" destOrd="0" parTransId="{4BA0194C-7A32-4795-B8D7-76A9B19FFC69}" sibTransId="{50CF4B8F-3980-43A3-9280-B078C7518148}"/>
    <dgm:cxn modelId="{D07FE163-5FBC-4803-9CB9-B01F8BF78D52}" type="presOf" srcId="{4CF283A2-4807-42ED-8A9B-7AA2DB42DA42}" destId="{35E319B5-D30F-4A11-A935-1C83E014DD72}" srcOrd="0" destOrd="0" presId="urn:microsoft.com/office/officeart/2005/8/layout/process3"/>
    <dgm:cxn modelId="{499942BD-650A-4A9E-99ED-6864BE292EA5}" type="presOf" srcId="{92C4ECD1-99BD-4CA4-92A1-D2D32A97EDBD}" destId="{80C3CB13-E178-406A-8B49-E1779DFAA43A}" srcOrd="1" destOrd="0" presId="urn:microsoft.com/office/officeart/2005/8/layout/process3"/>
    <dgm:cxn modelId="{B0857FAC-E924-4A93-B37A-34F72C808324}" type="presParOf" srcId="{56FC4F19-24F5-4E50-ADBD-90F343756859}" destId="{CCD6C140-FFBE-42E3-B4E2-B4EC420240E1}" srcOrd="0" destOrd="0" presId="urn:microsoft.com/office/officeart/2005/8/layout/process3"/>
    <dgm:cxn modelId="{1E7CFF17-54BB-41FA-8BD1-76DC14838EA3}" type="presParOf" srcId="{CCD6C140-FFBE-42E3-B4E2-B4EC420240E1}" destId="{38AA19EE-B65C-4C95-8FAC-F2F48BD728D4}" srcOrd="0" destOrd="0" presId="urn:microsoft.com/office/officeart/2005/8/layout/process3"/>
    <dgm:cxn modelId="{A6D4ADC9-F58D-49DF-91D2-F81D803DA4F7}" type="presParOf" srcId="{CCD6C140-FFBE-42E3-B4E2-B4EC420240E1}" destId="{CE78C117-FB01-49DB-872E-AA22C5A7584A}" srcOrd="1" destOrd="0" presId="urn:microsoft.com/office/officeart/2005/8/layout/process3"/>
    <dgm:cxn modelId="{EE3F1A0A-39D0-4EA6-894A-22A584678348}" type="presParOf" srcId="{CCD6C140-FFBE-42E3-B4E2-B4EC420240E1}" destId="{1F3681E3-AB61-4B41-B8B9-8670F4B5BE49}" srcOrd="2" destOrd="0" presId="urn:microsoft.com/office/officeart/2005/8/layout/process3"/>
    <dgm:cxn modelId="{786485BB-610D-42C5-ADF3-4CDE76D14898}" type="presParOf" srcId="{56FC4F19-24F5-4E50-ADBD-90F343756859}" destId="{145570EE-1B58-4EF8-B6D3-FB895E84FC4A}" srcOrd="1" destOrd="0" presId="urn:microsoft.com/office/officeart/2005/8/layout/process3"/>
    <dgm:cxn modelId="{54569FD4-A1C0-4FEB-A75D-93C727F627E6}" type="presParOf" srcId="{145570EE-1B58-4EF8-B6D3-FB895E84FC4A}" destId="{27E60E4C-D996-4DE8-99EB-D59EB6ECA9C6}" srcOrd="0" destOrd="0" presId="urn:microsoft.com/office/officeart/2005/8/layout/process3"/>
    <dgm:cxn modelId="{506E4F52-199B-4281-9A4C-1AE5D6085D8F}" type="presParOf" srcId="{56FC4F19-24F5-4E50-ADBD-90F343756859}" destId="{E508E2CE-7CC2-4A25-9998-5E721B95A384}" srcOrd="2" destOrd="0" presId="urn:microsoft.com/office/officeart/2005/8/layout/process3"/>
    <dgm:cxn modelId="{E9C0673F-B7AF-4927-AE64-5B634A30979C}" type="presParOf" srcId="{E508E2CE-7CC2-4A25-9998-5E721B95A384}" destId="{98B2DA6D-DAE8-4D63-AAA5-A16A980DED54}" srcOrd="0" destOrd="0" presId="urn:microsoft.com/office/officeart/2005/8/layout/process3"/>
    <dgm:cxn modelId="{3BBC4CD5-54FC-41E8-B561-A7FAC2835CA1}" type="presParOf" srcId="{E508E2CE-7CC2-4A25-9998-5E721B95A384}" destId="{80C3CB13-E178-406A-8B49-E1779DFAA43A}" srcOrd="1" destOrd="0" presId="urn:microsoft.com/office/officeart/2005/8/layout/process3"/>
    <dgm:cxn modelId="{67CB2BA7-1A1E-4820-8D25-7184211FDE6E}" type="presParOf" srcId="{E508E2CE-7CC2-4A25-9998-5E721B95A384}" destId="{CF6AF9AB-6173-466C-B580-6F3EFCCDAB56}" srcOrd="2" destOrd="0" presId="urn:microsoft.com/office/officeart/2005/8/layout/process3"/>
    <dgm:cxn modelId="{388C6FF0-680F-4373-8583-5430F111EB0E}" type="presParOf" srcId="{56FC4F19-24F5-4E50-ADBD-90F343756859}" destId="{35E319B5-D30F-4A11-A935-1C83E014DD72}" srcOrd="3" destOrd="0" presId="urn:microsoft.com/office/officeart/2005/8/layout/process3"/>
    <dgm:cxn modelId="{431E8076-1480-494A-A403-7C124F0B45D4}" type="presParOf" srcId="{35E319B5-D30F-4A11-A935-1C83E014DD72}" destId="{AFECE450-3B4D-4CBE-BD75-F682B4B314EF}" srcOrd="0" destOrd="0" presId="urn:microsoft.com/office/officeart/2005/8/layout/process3"/>
    <dgm:cxn modelId="{1D03FEBA-052E-4BDA-A869-4BEE249C121F}" type="presParOf" srcId="{56FC4F19-24F5-4E50-ADBD-90F343756859}" destId="{281FC2E3-931B-47D6-8457-A32370D55B11}" srcOrd="4" destOrd="0" presId="urn:microsoft.com/office/officeart/2005/8/layout/process3"/>
    <dgm:cxn modelId="{F19A9575-CD8A-43C1-9815-29A65577D16B}" type="presParOf" srcId="{281FC2E3-931B-47D6-8457-A32370D55B11}" destId="{FBBF9217-186E-4E69-AD79-7C0C9E5EAD4D}" srcOrd="0" destOrd="0" presId="urn:microsoft.com/office/officeart/2005/8/layout/process3"/>
    <dgm:cxn modelId="{E41575B9-FC98-4B53-A41B-1EE7502B4F88}" type="presParOf" srcId="{281FC2E3-931B-47D6-8457-A32370D55B11}" destId="{008B7919-83B7-47D3-9F17-F4A8A2DD3D20}" srcOrd="1" destOrd="0" presId="urn:microsoft.com/office/officeart/2005/8/layout/process3"/>
    <dgm:cxn modelId="{840D706D-16A0-4B40-AB04-7C2356C1B0FB}" type="presParOf" srcId="{281FC2E3-931B-47D6-8457-A32370D55B11}" destId="{CF3A7465-4C81-4DF6-9364-E92193524927}"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78C117-FB01-49DB-872E-AA22C5A7584A}">
      <dsp:nvSpPr>
        <dsp:cNvPr id="0" name=""/>
        <dsp:cNvSpPr/>
      </dsp:nvSpPr>
      <dsp:spPr>
        <a:xfrm>
          <a:off x="2246" y="243493"/>
          <a:ext cx="1963262" cy="8216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de-DE" sz="1400" b="0" kern="1200" dirty="0" smtClean="0">
              <a:latin typeface="Arial" panose="020B0604020202020204" pitchFamily="34" charset="0"/>
              <a:cs typeface="Arial" panose="020B0604020202020204" pitchFamily="34" charset="0"/>
            </a:rPr>
            <a:t>Model </a:t>
          </a:r>
          <a:r>
            <a:rPr lang="de-DE" sz="1400" b="0" kern="1200" dirty="0" err="1" smtClean="0">
              <a:latin typeface="Arial" panose="020B0604020202020204" pitchFamily="34" charset="0"/>
              <a:cs typeface="Arial" panose="020B0604020202020204" pitchFamily="34" charset="0"/>
            </a:rPr>
            <a:t>Guided</a:t>
          </a:r>
          <a:r>
            <a:rPr lang="de-DE" sz="1400" b="0" kern="1200" dirty="0" smtClean="0">
              <a:latin typeface="Arial" panose="020B0604020202020204" pitchFamily="34" charset="0"/>
              <a:cs typeface="Arial" panose="020B0604020202020204" pitchFamily="34" charset="0"/>
            </a:rPr>
            <a:t> </a:t>
          </a:r>
          <a:r>
            <a:rPr lang="de-DE" sz="1400" b="0" kern="1200" dirty="0" err="1" smtClean="0">
              <a:latin typeface="Arial" panose="020B0604020202020204" pitchFamily="34" charset="0"/>
              <a:cs typeface="Arial" panose="020B0604020202020204" pitchFamily="34" charset="0"/>
            </a:rPr>
            <a:t>Application</a:t>
          </a:r>
          <a:endParaRPr lang="de-DE" sz="1400" b="0" kern="1200" dirty="0">
            <a:latin typeface="Arial" panose="020B0604020202020204" pitchFamily="34" charset="0"/>
            <a:cs typeface="Arial" panose="020B0604020202020204" pitchFamily="34" charset="0"/>
          </a:endParaRPr>
        </a:p>
      </dsp:txBody>
      <dsp:txXfrm>
        <a:off x="2246" y="243493"/>
        <a:ext cx="1963262" cy="547747"/>
      </dsp:txXfrm>
    </dsp:sp>
    <dsp:sp modelId="{1F3681E3-AB61-4B41-B8B9-8670F4B5BE49}">
      <dsp:nvSpPr>
        <dsp:cNvPr id="0" name=""/>
        <dsp:cNvSpPr/>
      </dsp:nvSpPr>
      <dsp:spPr>
        <a:xfrm>
          <a:off x="320351" y="936105"/>
          <a:ext cx="1957003" cy="68567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de-DE" sz="1400" kern="1200" dirty="0" err="1" smtClean="0">
              <a:latin typeface="Arial" panose="020B0604020202020204" pitchFamily="34" charset="0"/>
              <a:cs typeface="Arial" panose="020B0604020202020204" pitchFamily="34" charset="0"/>
            </a:rPr>
            <a:t>Requirements</a:t>
          </a:r>
          <a:r>
            <a:rPr lang="de-DE" sz="1400" kern="1200" dirty="0" smtClean="0">
              <a:latin typeface="Arial" panose="020B0604020202020204" pitchFamily="34" charset="0"/>
              <a:cs typeface="Arial" panose="020B0604020202020204" pitchFamily="34" charset="0"/>
            </a:rPr>
            <a:t> Description </a:t>
          </a:r>
          <a:endParaRPr lang="de-DE" sz="1400" kern="1200" dirty="0">
            <a:latin typeface="Arial" panose="020B0604020202020204" pitchFamily="34" charset="0"/>
            <a:cs typeface="Arial" panose="020B0604020202020204" pitchFamily="34" charset="0"/>
          </a:endParaRPr>
        </a:p>
      </dsp:txBody>
      <dsp:txXfrm>
        <a:off x="340434" y="956188"/>
        <a:ext cx="1916837" cy="645511"/>
      </dsp:txXfrm>
    </dsp:sp>
    <dsp:sp modelId="{145570EE-1B58-4EF8-B6D3-FB895E84FC4A}">
      <dsp:nvSpPr>
        <dsp:cNvPr id="0" name=""/>
        <dsp:cNvSpPr/>
      </dsp:nvSpPr>
      <dsp:spPr>
        <a:xfrm>
          <a:off x="2197855" y="325930"/>
          <a:ext cx="492573" cy="3828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de-DE" sz="1000" kern="1200">
            <a:latin typeface="Arial" panose="020B0604020202020204" pitchFamily="34" charset="0"/>
            <a:cs typeface="Arial" panose="020B0604020202020204" pitchFamily="34" charset="0"/>
          </a:endParaRPr>
        </a:p>
      </dsp:txBody>
      <dsp:txXfrm>
        <a:off x="2197855" y="402505"/>
        <a:ext cx="377711" cy="229723"/>
      </dsp:txXfrm>
    </dsp:sp>
    <dsp:sp modelId="{80C3CB13-E178-406A-8B49-E1779DFAA43A}">
      <dsp:nvSpPr>
        <dsp:cNvPr id="0" name=""/>
        <dsp:cNvSpPr/>
      </dsp:nvSpPr>
      <dsp:spPr>
        <a:xfrm>
          <a:off x="2894893" y="243493"/>
          <a:ext cx="1963262" cy="8216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de-DE" sz="1400" b="0" kern="1200" dirty="0" smtClean="0">
              <a:latin typeface="Arial" panose="020B0604020202020204" pitchFamily="34" charset="0"/>
              <a:cs typeface="Arial" panose="020B0604020202020204" pitchFamily="34" charset="0"/>
            </a:rPr>
            <a:t>Measurement </a:t>
          </a:r>
          <a:r>
            <a:rPr lang="de-DE" sz="1400" b="0" kern="1200" dirty="0" err="1" smtClean="0">
              <a:latin typeface="Arial" panose="020B0604020202020204" pitchFamily="34" charset="0"/>
              <a:cs typeface="Arial" panose="020B0604020202020204" pitchFamily="34" charset="0"/>
            </a:rPr>
            <a:t>procedure</a:t>
          </a:r>
          <a:r>
            <a:rPr lang="de-DE" sz="1400" b="0" kern="1200" dirty="0" smtClean="0">
              <a:latin typeface="Arial" panose="020B0604020202020204" pitchFamily="34" charset="0"/>
              <a:cs typeface="Arial" panose="020B0604020202020204" pitchFamily="34" charset="0"/>
            </a:rPr>
            <a:t> </a:t>
          </a:r>
          <a:r>
            <a:rPr lang="de-DE" sz="1400" b="0" kern="1200" dirty="0" err="1" smtClean="0">
              <a:latin typeface="Arial" panose="020B0604020202020204" pitchFamily="34" charset="0"/>
              <a:cs typeface="Arial" panose="020B0604020202020204" pitchFamily="34" charset="0"/>
            </a:rPr>
            <a:t>and</a:t>
          </a:r>
          <a:r>
            <a:rPr lang="de-DE" sz="1400" b="0" kern="1200" dirty="0" smtClean="0">
              <a:latin typeface="Arial" panose="020B0604020202020204" pitchFamily="34" charset="0"/>
              <a:cs typeface="Arial" panose="020B0604020202020204" pitchFamily="34" charset="0"/>
            </a:rPr>
            <a:t> </a:t>
          </a:r>
          <a:r>
            <a:rPr lang="de-DE" sz="1400" b="0" kern="1200" dirty="0" err="1" smtClean="0">
              <a:latin typeface="Arial" panose="020B0604020202020204" pitchFamily="34" charset="0"/>
              <a:cs typeface="Arial" panose="020B0604020202020204" pitchFamily="34" charset="0"/>
            </a:rPr>
            <a:t>application</a:t>
          </a:r>
          <a:endParaRPr lang="de-DE" sz="1400" b="0" kern="1200" dirty="0">
            <a:latin typeface="Arial" panose="020B0604020202020204" pitchFamily="34" charset="0"/>
            <a:cs typeface="Arial" panose="020B0604020202020204" pitchFamily="34" charset="0"/>
          </a:endParaRPr>
        </a:p>
      </dsp:txBody>
      <dsp:txXfrm>
        <a:off x="2894893" y="243493"/>
        <a:ext cx="1963262" cy="547747"/>
      </dsp:txXfrm>
    </dsp:sp>
    <dsp:sp modelId="{CF6AF9AB-6173-466C-B580-6F3EFCCDAB56}">
      <dsp:nvSpPr>
        <dsp:cNvPr id="0" name=""/>
        <dsp:cNvSpPr/>
      </dsp:nvSpPr>
      <dsp:spPr>
        <a:xfrm>
          <a:off x="3212998" y="936105"/>
          <a:ext cx="1957003" cy="68567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de-DE" sz="1400" kern="1200" dirty="0" err="1" smtClean="0">
              <a:latin typeface="Arial" panose="020B0604020202020204" pitchFamily="34" charset="0"/>
              <a:cs typeface="Arial" panose="020B0604020202020204" pitchFamily="34" charset="0"/>
            </a:rPr>
            <a:t>Requirements</a:t>
          </a:r>
          <a:r>
            <a:rPr lang="de-DE" sz="1400" kern="1200" dirty="0" smtClean="0">
              <a:latin typeface="Arial" panose="020B0604020202020204" pitchFamily="34" charset="0"/>
              <a:cs typeface="Arial" panose="020B0604020202020204" pitchFamily="34" charset="0"/>
            </a:rPr>
            <a:t> Description </a:t>
          </a:r>
          <a:endParaRPr lang="de-DE" sz="1400" kern="1200" dirty="0">
            <a:latin typeface="Arial" panose="020B0604020202020204" pitchFamily="34" charset="0"/>
            <a:cs typeface="Arial" panose="020B0604020202020204" pitchFamily="34" charset="0"/>
          </a:endParaRPr>
        </a:p>
      </dsp:txBody>
      <dsp:txXfrm>
        <a:off x="3233081" y="956188"/>
        <a:ext cx="1916837" cy="645511"/>
      </dsp:txXfrm>
    </dsp:sp>
    <dsp:sp modelId="{35E319B5-D30F-4A11-A935-1C83E014DD72}">
      <dsp:nvSpPr>
        <dsp:cNvPr id="0" name=""/>
        <dsp:cNvSpPr/>
      </dsp:nvSpPr>
      <dsp:spPr>
        <a:xfrm>
          <a:off x="5090502" y="325930"/>
          <a:ext cx="492573" cy="3828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de-DE" sz="1000" kern="1200">
            <a:latin typeface="Arial" panose="020B0604020202020204" pitchFamily="34" charset="0"/>
            <a:cs typeface="Arial" panose="020B0604020202020204" pitchFamily="34" charset="0"/>
          </a:endParaRPr>
        </a:p>
      </dsp:txBody>
      <dsp:txXfrm>
        <a:off x="5090502" y="402505"/>
        <a:ext cx="377711" cy="229723"/>
      </dsp:txXfrm>
    </dsp:sp>
    <dsp:sp modelId="{008B7919-83B7-47D3-9F17-F4A8A2DD3D20}">
      <dsp:nvSpPr>
        <dsp:cNvPr id="0" name=""/>
        <dsp:cNvSpPr/>
      </dsp:nvSpPr>
      <dsp:spPr>
        <a:xfrm>
          <a:off x="5787540" y="243493"/>
          <a:ext cx="1963262" cy="8216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de-DE" sz="1400" b="0" kern="1200" dirty="0" err="1" smtClean="0">
              <a:latin typeface="Arial" panose="020B0604020202020204" pitchFamily="34" charset="0"/>
              <a:cs typeface="Arial" panose="020B0604020202020204" pitchFamily="34" charset="0"/>
            </a:rPr>
            <a:t>Preparation</a:t>
          </a:r>
          <a:r>
            <a:rPr lang="de-DE" sz="1400" b="0" kern="1200" dirty="0" smtClean="0">
              <a:latin typeface="Arial" panose="020B0604020202020204" pitchFamily="34" charset="0"/>
              <a:cs typeface="Arial" panose="020B0604020202020204" pitchFamily="34" charset="0"/>
            </a:rPr>
            <a:t> </a:t>
          </a:r>
          <a:r>
            <a:rPr lang="de-DE" sz="1400" b="0" kern="1200" dirty="0" err="1" smtClean="0">
              <a:latin typeface="Arial" panose="020B0604020202020204" pitchFamily="34" charset="0"/>
              <a:cs typeface="Arial" panose="020B0604020202020204" pitchFamily="34" charset="0"/>
            </a:rPr>
            <a:t>of</a:t>
          </a:r>
          <a:r>
            <a:rPr lang="de-DE" sz="1400" b="0" kern="1200" dirty="0" smtClean="0">
              <a:latin typeface="Arial" panose="020B0604020202020204" pitchFamily="34" charset="0"/>
              <a:cs typeface="Arial" panose="020B0604020202020204" pitchFamily="34" charset="0"/>
            </a:rPr>
            <a:t> </a:t>
          </a:r>
          <a:r>
            <a:rPr lang="de-DE" sz="1400" b="0" kern="1200" dirty="0" err="1" smtClean="0">
              <a:latin typeface="Arial" panose="020B0604020202020204" pitchFamily="34" charset="0"/>
              <a:cs typeface="Arial" panose="020B0604020202020204" pitchFamily="34" charset="0"/>
            </a:rPr>
            <a:t>measurement</a:t>
          </a:r>
          <a:r>
            <a:rPr lang="de-DE" sz="1400" b="0" kern="1200" dirty="0" smtClean="0">
              <a:latin typeface="Arial" panose="020B0604020202020204" pitchFamily="34" charset="0"/>
              <a:cs typeface="Arial" panose="020B0604020202020204" pitchFamily="34" charset="0"/>
            </a:rPr>
            <a:t> </a:t>
          </a:r>
          <a:r>
            <a:rPr lang="de-DE" sz="1400" b="0" kern="1200" dirty="0" err="1" smtClean="0">
              <a:latin typeface="Arial" panose="020B0604020202020204" pitchFamily="34" charset="0"/>
              <a:cs typeface="Arial" panose="020B0604020202020204" pitchFamily="34" charset="0"/>
            </a:rPr>
            <a:t>and</a:t>
          </a:r>
          <a:r>
            <a:rPr lang="de-DE" sz="1400" b="0" kern="1200" dirty="0" smtClean="0">
              <a:latin typeface="Arial" panose="020B0604020202020204" pitchFamily="34" charset="0"/>
              <a:cs typeface="Arial" panose="020B0604020202020204" pitchFamily="34" charset="0"/>
            </a:rPr>
            <a:t> </a:t>
          </a:r>
          <a:r>
            <a:rPr lang="de-DE" sz="1400" b="0" kern="1200" dirty="0" err="1" smtClean="0">
              <a:latin typeface="Arial" panose="020B0604020202020204" pitchFamily="34" charset="0"/>
              <a:cs typeface="Arial" panose="020B0604020202020204" pitchFamily="34" charset="0"/>
            </a:rPr>
            <a:t>technology</a:t>
          </a:r>
          <a:endParaRPr lang="de-DE" sz="1400" b="0" kern="1200" dirty="0">
            <a:latin typeface="Arial" panose="020B0604020202020204" pitchFamily="34" charset="0"/>
            <a:cs typeface="Arial" panose="020B0604020202020204" pitchFamily="34" charset="0"/>
          </a:endParaRPr>
        </a:p>
      </dsp:txBody>
      <dsp:txXfrm>
        <a:off x="5787540" y="243493"/>
        <a:ext cx="1963262" cy="547747"/>
      </dsp:txXfrm>
    </dsp:sp>
    <dsp:sp modelId="{CF3A7465-4C81-4DF6-9364-E92193524927}">
      <dsp:nvSpPr>
        <dsp:cNvPr id="0" name=""/>
        <dsp:cNvSpPr/>
      </dsp:nvSpPr>
      <dsp:spPr>
        <a:xfrm>
          <a:off x="6105646" y="936105"/>
          <a:ext cx="1957003" cy="68567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de-DE" sz="1400" kern="1200" dirty="0" err="1" smtClean="0">
              <a:latin typeface="Arial" panose="020B0604020202020204" pitchFamily="34" charset="0"/>
              <a:cs typeface="Arial" panose="020B0604020202020204" pitchFamily="34" charset="0"/>
            </a:rPr>
            <a:t>Requirements</a:t>
          </a:r>
          <a:r>
            <a:rPr lang="de-DE" sz="1400" kern="1200" dirty="0" smtClean="0">
              <a:latin typeface="Arial" panose="020B0604020202020204" pitchFamily="34" charset="0"/>
              <a:cs typeface="Arial" panose="020B0604020202020204" pitchFamily="34" charset="0"/>
            </a:rPr>
            <a:t> Description </a:t>
          </a:r>
          <a:endParaRPr lang="de-DE" sz="1400" kern="1200" dirty="0">
            <a:latin typeface="Arial" panose="020B0604020202020204" pitchFamily="34" charset="0"/>
            <a:cs typeface="Arial" panose="020B0604020202020204" pitchFamily="34" charset="0"/>
          </a:endParaRPr>
        </a:p>
      </dsp:txBody>
      <dsp:txXfrm>
        <a:off x="6125729" y="956188"/>
        <a:ext cx="1916837" cy="645511"/>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dirty="0"/>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40B8C1F1-68E4-4B0B-AD40-D1C1B1E01438}" type="datetimeFigureOut">
              <a:rPr lang="en-GB"/>
              <a:pPr>
                <a:defRPr/>
              </a:pPr>
              <a:t>15/03/17</a:t>
            </a:fld>
            <a:endParaRPr lang="en-GB" dirty="0"/>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dirty="0"/>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EAA635F-7B3E-4B2D-BB0D-CCA3E79F85F9}" type="slidenum">
              <a:rPr lang="en-GB"/>
              <a:pPr>
                <a:defRPr/>
              </a:pPr>
              <a:t>‹#›</a:t>
            </a:fld>
            <a:endParaRPr lang="en-GB" dirty="0"/>
          </a:p>
        </p:txBody>
      </p:sp>
    </p:spTree>
    <p:extLst>
      <p:ext uri="{BB962C8B-B14F-4D97-AF65-F5344CB8AC3E}">
        <p14:creationId xmlns:p14="http://schemas.microsoft.com/office/powerpoint/2010/main" val="23160642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smtClean="0">
                <a:latin typeface="Arial" pitchFamily="34" charset="0"/>
                <a:cs typeface="+mn-cs"/>
              </a:defRPr>
            </a:lvl1pPr>
          </a:lstStyle>
          <a:p>
            <a:pPr>
              <a:defRPr/>
            </a:pPr>
            <a:r>
              <a:rPr lang="nl-NL"/>
              <a:t>TITLE</a:t>
            </a:r>
            <a:endParaRPr lang="nl-NL"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smtClean="0">
                <a:latin typeface="Arial" pitchFamily="34" charset="0"/>
                <a:cs typeface="+mn-cs"/>
              </a:defRPr>
            </a:lvl1pPr>
          </a:lstStyle>
          <a:p>
            <a:pPr>
              <a:defRPr/>
            </a:pPr>
            <a:r>
              <a:rPr lang="nl-NL"/>
              <a:t>25 July 2013</a:t>
            </a:r>
            <a:endParaRPr lang="nl-NL"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nl-NL" noProof="0"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nl-NL" noProof="0" dirty="0"/>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smtClean="0">
                <a:latin typeface="Arial" pitchFamily="34" charset="0"/>
                <a:cs typeface="+mn-cs"/>
              </a:defRPr>
            </a:lvl1pPr>
          </a:lstStyle>
          <a:p>
            <a:pPr>
              <a:defRPr/>
            </a:pPr>
            <a:endParaRPr lang="nl-NL"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smtClean="0">
                <a:latin typeface="Arial" pitchFamily="34" charset="0"/>
                <a:cs typeface="+mn-cs"/>
              </a:defRPr>
            </a:lvl1pPr>
          </a:lstStyle>
          <a:p>
            <a:pPr>
              <a:defRPr/>
            </a:pPr>
            <a:fld id="{0E4B1D75-873D-468F-95DC-606037F316C0}" type="slidenum">
              <a:rPr lang="nl-NL"/>
              <a:pPr>
                <a:defRPr/>
              </a:pPr>
              <a:t>‹#›</a:t>
            </a:fld>
            <a:endParaRPr lang="nl-NL" dirty="0"/>
          </a:p>
        </p:txBody>
      </p:sp>
    </p:spTree>
    <p:extLst>
      <p:ext uri="{BB962C8B-B14F-4D97-AF65-F5344CB8AC3E}">
        <p14:creationId xmlns:p14="http://schemas.microsoft.com/office/powerpoint/2010/main" val="423598360"/>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Header Placeholder 3"/>
          <p:cNvSpPr>
            <a:spLocks noGrp="1"/>
          </p:cNvSpPr>
          <p:nvPr>
            <p:ph type="hdr" sz="quarter" idx="10"/>
          </p:nvPr>
        </p:nvSpPr>
        <p:spPr/>
        <p:txBody>
          <a:bodyPr/>
          <a:lstStyle/>
          <a:p>
            <a:pPr>
              <a:defRPr/>
            </a:pPr>
            <a:r>
              <a:rPr lang="nl-NL"/>
              <a:t>TITLE</a:t>
            </a:r>
            <a:endParaRPr lang="nl-NL" dirty="0"/>
          </a:p>
        </p:txBody>
      </p:sp>
      <p:sp>
        <p:nvSpPr>
          <p:cNvPr id="5" name="Date Placeholder 4"/>
          <p:cNvSpPr>
            <a:spLocks noGrp="1"/>
          </p:cNvSpPr>
          <p:nvPr>
            <p:ph type="dt" idx="11"/>
          </p:nvPr>
        </p:nvSpPr>
        <p:spPr/>
        <p:txBody>
          <a:bodyPr/>
          <a:lstStyle/>
          <a:p>
            <a:pPr>
              <a:defRPr/>
            </a:pPr>
            <a:r>
              <a:rPr lang="nl-NL"/>
              <a:t>25 July 2013</a:t>
            </a:r>
            <a:endParaRPr lang="nl-NL" dirty="0"/>
          </a:p>
        </p:txBody>
      </p:sp>
      <p:sp>
        <p:nvSpPr>
          <p:cNvPr id="6" name="Footer Placeholder 5"/>
          <p:cNvSpPr>
            <a:spLocks noGrp="1"/>
          </p:cNvSpPr>
          <p:nvPr>
            <p:ph type="ftr" sz="quarter" idx="12"/>
          </p:nvPr>
        </p:nvSpPr>
        <p:spPr/>
        <p:txBody>
          <a:bodyPr/>
          <a:lstStyle/>
          <a:p>
            <a:pPr>
              <a:defRPr/>
            </a:pPr>
            <a:endParaRPr lang="nl-NL" dirty="0"/>
          </a:p>
        </p:txBody>
      </p:sp>
      <p:sp>
        <p:nvSpPr>
          <p:cNvPr id="7" name="Slide Number Placeholder 6"/>
          <p:cNvSpPr>
            <a:spLocks noGrp="1"/>
          </p:cNvSpPr>
          <p:nvPr>
            <p:ph type="sldNum" sz="quarter" idx="13"/>
          </p:nvPr>
        </p:nvSpPr>
        <p:spPr/>
        <p:txBody>
          <a:bodyPr/>
          <a:lstStyle/>
          <a:p>
            <a:pPr>
              <a:defRPr/>
            </a:pPr>
            <a:fld id="{0E4B1D75-873D-468F-95DC-606037F316C0}" type="slidenum">
              <a:rPr lang="nl-NL" smtClean="0"/>
              <a:pPr>
                <a:defRPr/>
              </a:pPr>
              <a:t>1</a:t>
            </a:fld>
            <a:endParaRPr lang="nl-NL" dirty="0"/>
          </a:p>
        </p:txBody>
      </p:sp>
    </p:spTree>
    <p:extLst>
      <p:ext uri="{BB962C8B-B14F-4D97-AF65-F5344CB8AC3E}">
        <p14:creationId xmlns:p14="http://schemas.microsoft.com/office/powerpoint/2010/main" val="2556393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nl-NL"/>
              <a:t>TITLE</a:t>
            </a:r>
            <a:endParaRPr lang="nl-NL" dirty="0"/>
          </a:p>
        </p:txBody>
      </p:sp>
      <p:sp>
        <p:nvSpPr>
          <p:cNvPr id="5" name="Date Placeholder 4"/>
          <p:cNvSpPr>
            <a:spLocks noGrp="1"/>
          </p:cNvSpPr>
          <p:nvPr>
            <p:ph type="dt" idx="11"/>
          </p:nvPr>
        </p:nvSpPr>
        <p:spPr/>
        <p:txBody>
          <a:bodyPr/>
          <a:lstStyle/>
          <a:p>
            <a:pPr>
              <a:defRPr/>
            </a:pPr>
            <a:r>
              <a:rPr lang="nl-NL"/>
              <a:t>25 July 2013</a:t>
            </a:r>
            <a:endParaRPr lang="nl-NL" dirty="0"/>
          </a:p>
        </p:txBody>
      </p:sp>
      <p:sp>
        <p:nvSpPr>
          <p:cNvPr id="6" name="Footer Placeholder 5"/>
          <p:cNvSpPr>
            <a:spLocks noGrp="1"/>
          </p:cNvSpPr>
          <p:nvPr>
            <p:ph type="ftr" sz="quarter" idx="12"/>
          </p:nvPr>
        </p:nvSpPr>
        <p:spPr/>
        <p:txBody>
          <a:bodyPr/>
          <a:lstStyle/>
          <a:p>
            <a:pPr>
              <a:defRPr/>
            </a:pPr>
            <a:endParaRPr lang="nl-NL" dirty="0"/>
          </a:p>
        </p:txBody>
      </p:sp>
      <p:sp>
        <p:nvSpPr>
          <p:cNvPr id="7" name="Slide Number Placeholder 6"/>
          <p:cNvSpPr>
            <a:spLocks noGrp="1"/>
          </p:cNvSpPr>
          <p:nvPr>
            <p:ph type="sldNum" sz="quarter" idx="13"/>
          </p:nvPr>
        </p:nvSpPr>
        <p:spPr/>
        <p:txBody>
          <a:bodyPr/>
          <a:lstStyle/>
          <a:p>
            <a:pPr>
              <a:defRPr/>
            </a:pPr>
            <a:fld id="{0E4B1D75-873D-468F-95DC-606037F316C0}" type="slidenum">
              <a:rPr lang="nl-NL" smtClean="0"/>
              <a:pPr>
                <a:defRPr/>
              </a:pPr>
              <a:t>11</a:t>
            </a:fld>
            <a:endParaRPr lang="nl-NL" dirty="0"/>
          </a:p>
        </p:txBody>
      </p:sp>
    </p:spTree>
    <p:extLst>
      <p:ext uri="{BB962C8B-B14F-4D97-AF65-F5344CB8AC3E}">
        <p14:creationId xmlns:p14="http://schemas.microsoft.com/office/powerpoint/2010/main" val="4278883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nl-NL"/>
              <a:t>TITLE</a:t>
            </a:r>
            <a:endParaRPr lang="nl-NL" dirty="0"/>
          </a:p>
        </p:txBody>
      </p:sp>
      <p:sp>
        <p:nvSpPr>
          <p:cNvPr id="5" name="Date Placeholder 4"/>
          <p:cNvSpPr>
            <a:spLocks noGrp="1"/>
          </p:cNvSpPr>
          <p:nvPr>
            <p:ph type="dt" idx="11"/>
          </p:nvPr>
        </p:nvSpPr>
        <p:spPr/>
        <p:txBody>
          <a:bodyPr/>
          <a:lstStyle/>
          <a:p>
            <a:pPr>
              <a:defRPr/>
            </a:pPr>
            <a:r>
              <a:rPr lang="nl-NL"/>
              <a:t>25 July 2013</a:t>
            </a:r>
            <a:endParaRPr lang="nl-NL" dirty="0"/>
          </a:p>
        </p:txBody>
      </p:sp>
      <p:sp>
        <p:nvSpPr>
          <p:cNvPr id="6" name="Footer Placeholder 5"/>
          <p:cNvSpPr>
            <a:spLocks noGrp="1"/>
          </p:cNvSpPr>
          <p:nvPr>
            <p:ph type="ftr" sz="quarter" idx="12"/>
          </p:nvPr>
        </p:nvSpPr>
        <p:spPr/>
        <p:txBody>
          <a:bodyPr/>
          <a:lstStyle/>
          <a:p>
            <a:pPr>
              <a:defRPr/>
            </a:pPr>
            <a:endParaRPr lang="nl-NL" dirty="0"/>
          </a:p>
        </p:txBody>
      </p:sp>
      <p:sp>
        <p:nvSpPr>
          <p:cNvPr id="7" name="Slide Number Placeholder 6"/>
          <p:cNvSpPr>
            <a:spLocks noGrp="1"/>
          </p:cNvSpPr>
          <p:nvPr>
            <p:ph type="sldNum" sz="quarter" idx="13"/>
          </p:nvPr>
        </p:nvSpPr>
        <p:spPr/>
        <p:txBody>
          <a:bodyPr/>
          <a:lstStyle/>
          <a:p>
            <a:pPr>
              <a:defRPr/>
            </a:pPr>
            <a:fld id="{0E4B1D75-873D-468F-95DC-606037F316C0}" type="slidenum">
              <a:rPr lang="nl-NL" smtClean="0"/>
              <a:pPr>
                <a:defRPr/>
              </a:pPr>
              <a:t>12</a:t>
            </a:fld>
            <a:endParaRPr lang="nl-NL" dirty="0"/>
          </a:p>
        </p:txBody>
      </p:sp>
    </p:spTree>
    <p:extLst>
      <p:ext uri="{BB962C8B-B14F-4D97-AF65-F5344CB8AC3E}">
        <p14:creationId xmlns:p14="http://schemas.microsoft.com/office/powerpoint/2010/main" val="27064145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bluemining-project.eu/" TargetMode="External"/><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www.project-reward.eu/" TargetMode="External"/><Relationship Id="rId3"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chemeClr val="bg1"/>
        </a:solidFill>
        <a:effectLst/>
      </p:bgPr>
    </p:bg>
    <p:spTree>
      <p:nvGrpSpPr>
        <p:cNvPr id="1" name=""/>
        <p:cNvGrpSpPr/>
        <p:nvPr/>
      </p:nvGrpSpPr>
      <p:grpSpPr>
        <a:xfrm>
          <a:off x="0" y="0"/>
          <a:ext cx="0" cy="0"/>
          <a:chOff x="0" y="0"/>
          <a:chExt cx="0" cy="0"/>
        </a:xfrm>
      </p:grpSpPr>
      <p:pic>
        <p:nvPicPr>
          <p:cNvPr id="18" name="Picture 17" descr="http://elastic.studioh2o.nl/image.php/userdata/image/ec_1.gif?width=150&amp;height=150&amp;image=/userdata/image/ec_1.gif"/>
          <p:cNvPicPr>
            <a:picLocks noChangeAspect="1" noChangeArrowheads="1"/>
          </p:cNvPicPr>
          <p:nvPr userDrawn="1"/>
        </p:nvPicPr>
        <p:blipFill>
          <a:blip r:embed="rId2" cstate="print"/>
          <a:srcRect/>
          <a:stretch>
            <a:fillRect/>
          </a:stretch>
        </p:blipFill>
        <p:spPr bwMode="auto">
          <a:xfrm>
            <a:off x="8018041" y="6115734"/>
            <a:ext cx="493713" cy="333375"/>
          </a:xfrm>
          <a:prstGeom prst="rect">
            <a:avLst/>
          </a:prstGeom>
          <a:noFill/>
          <a:ln w="9525">
            <a:noFill/>
            <a:miter lim="800000"/>
            <a:headEnd/>
            <a:tailEnd/>
          </a:ln>
        </p:spPr>
      </p:pic>
      <p:sp>
        <p:nvSpPr>
          <p:cNvPr id="19" name="Tekstvak 10"/>
          <p:cNvSpPr txBox="1">
            <a:spLocks noChangeArrowheads="1"/>
          </p:cNvSpPr>
          <p:nvPr userDrawn="1"/>
        </p:nvSpPr>
        <p:spPr bwMode="auto">
          <a:xfrm>
            <a:off x="6408018" y="5661248"/>
            <a:ext cx="2196430" cy="261610"/>
          </a:xfrm>
          <a:prstGeom prst="rect">
            <a:avLst/>
          </a:prstGeom>
          <a:noFill/>
          <a:ln w="9525">
            <a:noFill/>
            <a:miter lim="800000"/>
            <a:headEnd/>
            <a:tailEnd/>
          </a:ln>
        </p:spPr>
        <p:txBody>
          <a:bodyPr wrap="square">
            <a:spAutoFit/>
          </a:bodyPr>
          <a:lstStyle/>
          <a:p>
            <a:pPr algn="r"/>
            <a:r>
              <a:rPr lang="en-GB" sz="1100" b="0" dirty="0">
                <a:solidFill>
                  <a:srgbClr val="5E6A71"/>
                </a:solidFill>
                <a:latin typeface="Verdana" panose="020B0604030504040204" pitchFamily="34" charset="0"/>
                <a:ea typeface="Verdana" panose="020B0604030504040204" pitchFamily="34" charset="0"/>
                <a:cs typeface="Verdana" panose="020B0604030504040204" pitchFamily="34" charset="0"/>
                <a:hlinkClick r:id="rId3"/>
              </a:rPr>
              <a:t>www.pems4nano.eu</a:t>
            </a:r>
            <a:endParaRPr lang="en-GB" sz="1100" b="0" dirty="0">
              <a:solidFill>
                <a:srgbClr val="5E6A71"/>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Title 1"/>
          <p:cNvSpPr>
            <a:spLocks noGrp="1"/>
          </p:cNvSpPr>
          <p:nvPr>
            <p:ph type="ctrTitle" hasCustomPrompt="1"/>
          </p:nvPr>
        </p:nvSpPr>
        <p:spPr>
          <a:xfrm>
            <a:off x="395536" y="1772816"/>
            <a:ext cx="4564331" cy="1080120"/>
          </a:xfrm>
        </p:spPr>
        <p:txBody>
          <a:bodyPr>
            <a:noAutofit/>
          </a:bodyPr>
          <a:lstStyle>
            <a:lvl1pPr marL="0" indent="0" algn="l">
              <a:lnSpc>
                <a:spcPct val="90000"/>
              </a:lnSpc>
              <a:spcBef>
                <a:spcPts val="1440"/>
              </a:spcBef>
              <a:defRPr sz="3200" baseline="0">
                <a:solidFill>
                  <a:srgbClr val="5E6A7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add presentation title</a:t>
            </a:r>
            <a:endParaRPr lang="nl-NL" dirty="0"/>
          </a:p>
        </p:txBody>
      </p:sp>
      <p:sp>
        <p:nvSpPr>
          <p:cNvPr id="21" name="Subtitle 2"/>
          <p:cNvSpPr>
            <a:spLocks noGrp="1"/>
          </p:cNvSpPr>
          <p:nvPr>
            <p:ph type="subTitle" idx="1"/>
          </p:nvPr>
        </p:nvSpPr>
        <p:spPr>
          <a:xfrm>
            <a:off x="395536" y="2924944"/>
            <a:ext cx="4564331" cy="246221"/>
          </a:xfrm>
        </p:spPr>
        <p:txBody>
          <a:bodyPr wrap="square">
            <a:spAutoFit/>
          </a:bodyPr>
          <a:lstStyle>
            <a:lvl1pPr marL="0" indent="0" algn="l">
              <a:spcBef>
                <a:spcPts val="720"/>
              </a:spcBef>
              <a:buNone/>
              <a:defRPr sz="1600" baseline="0">
                <a:solidFill>
                  <a:srgbClr val="5E6A71"/>
                </a:solidFill>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nl-NL" dirty="0"/>
          </a:p>
        </p:txBody>
      </p:sp>
      <p:sp>
        <p:nvSpPr>
          <p:cNvPr id="22" name="Content Placeholder 10"/>
          <p:cNvSpPr>
            <a:spLocks noGrp="1"/>
          </p:cNvSpPr>
          <p:nvPr>
            <p:ph sz="quarter" idx="10" hasCustomPrompt="1"/>
          </p:nvPr>
        </p:nvSpPr>
        <p:spPr>
          <a:xfrm>
            <a:off x="395535" y="5220385"/>
            <a:ext cx="2735263" cy="1223962"/>
          </a:xfrm>
        </p:spPr>
        <p:txBody>
          <a:bodyPr/>
          <a:lstStyle>
            <a:lvl1pPr algn="l">
              <a:buFont typeface="Arial" pitchFamily="34" charset="0"/>
              <a:buNone/>
              <a:defRPr sz="1600" baseline="0">
                <a:solidFill>
                  <a:srgbClr val="5E6A71"/>
                </a:solidFill>
                <a:latin typeface="Verdana" panose="020B0604030504040204" pitchFamily="34" charset="0"/>
                <a:ea typeface="Verdana" panose="020B0604030504040204" pitchFamily="34" charset="0"/>
                <a:cs typeface="Verdana" panose="020B0604030504040204" pitchFamily="34" charset="0"/>
              </a:defRPr>
            </a:lvl1pPr>
            <a:lvl2pPr>
              <a:buFont typeface="Arial" pitchFamily="34" charset="0"/>
              <a:buNone/>
              <a:defRPr/>
            </a:lvl2pPr>
            <a:lvl3pPr>
              <a:buFont typeface="Arial" pitchFamily="34" charset="0"/>
              <a:buNone/>
              <a:defRPr/>
            </a:lvl3pPr>
            <a:lvl4pPr>
              <a:buFont typeface="Arial" pitchFamily="34" charset="0"/>
              <a:buNone/>
              <a:defRPr/>
            </a:lvl4pPr>
            <a:lvl5pPr>
              <a:buFont typeface="Arial" pitchFamily="34" charset="0"/>
              <a:buNone/>
              <a:defRPr/>
            </a:lvl5pPr>
          </a:lstStyle>
          <a:p>
            <a:pPr lvl="0"/>
            <a:r>
              <a:rPr lang="en-US" dirty="0"/>
              <a:t>Click to add name, </a:t>
            </a:r>
            <a:r>
              <a:rPr lang="en-US" dirty="0" err="1"/>
              <a:t>organisation</a:t>
            </a:r>
            <a:r>
              <a:rPr lang="en-US" dirty="0"/>
              <a:t> and date</a:t>
            </a:r>
            <a:endParaRPr lang="nl-NL" dirty="0"/>
          </a:p>
        </p:txBody>
      </p:sp>
      <p:pic>
        <p:nvPicPr>
          <p:cNvPr id="1026" name="Picture 2" descr="J:\03-PM &amp; Adm\H2020\PEMS4NANO-H2020-724145-HORIBA-GV2-2016\01-Project Management\12-Dissemination\LOGO\PEMs4Nano_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79512" y="38325"/>
            <a:ext cx="3456384" cy="13989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olgdia - met achtervlak">
    <p:spTree>
      <p:nvGrpSpPr>
        <p:cNvPr id="1" name=""/>
        <p:cNvGrpSpPr/>
        <p:nvPr/>
      </p:nvGrpSpPr>
      <p:grpSpPr>
        <a:xfrm>
          <a:off x="0" y="0"/>
          <a:ext cx="0" cy="0"/>
          <a:chOff x="0" y="0"/>
          <a:chExt cx="0" cy="0"/>
        </a:xfrm>
      </p:grpSpPr>
      <p:sp>
        <p:nvSpPr>
          <p:cNvPr id="9" name="Title Placeholder 1"/>
          <p:cNvSpPr>
            <a:spLocks noGrp="1"/>
          </p:cNvSpPr>
          <p:nvPr>
            <p:ph type="title"/>
          </p:nvPr>
        </p:nvSpPr>
        <p:spPr bwMode="auto">
          <a:xfrm>
            <a:off x="251521" y="304195"/>
            <a:ext cx="6192688" cy="675921"/>
          </a:xfrm>
          <a:prstGeom prst="rect">
            <a:avLst/>
          </a:prstGeom>
          <a:noFill/>
          <a:ln w="9525">
            <a:noFill/>
            <a:miter lim="800000"/>
            <a:headEnd/>
            <a:tailEnd/>
          </a:ln>
        </p:spPr>
        <p:txBody>
          <a:bodyPr vert="horz" wrap="square" lIns="180000" tIns="0" rIns="0" bIns="0" numCol="1" anchor="ctr" anchorCtr="0" compatLnSpc="1">
            <a:prstTxWarp prst="textNoShape">
              <a:avLst/>
            </a:prstTxWarp>
          </a:bodyPr>
          <a:lstStyle/>
          <a:p>
            <a:pPr lvl="0"/>
            <a:r>
              <a:rPr lang="en-US"/>
              <a:t>Click to edit Master title style</a:t>
            </a:r>
            <a:endParaRPr lang="nl-NL" dirty="0"/>
          </a:p>
        </p:txBody>
      </p:sp>
      <p:sp>
        <p:nvSpPr>
          <p:cNvPr id="10" name="Text Placeholder 2"/>
          <p:cNvSpPr>
            <a:spLocks noGrp="1"/>
          </p:cNvSpPr>
          <p:nvPr>
            <p:ph idx="1"/>
          </p:nvPr>
        </p:nvSpPr>
        <p:spPr bwMode="auto">
          <a:xfrm>
            <a:off x="251520" y="1324743"/>
            <a:ext cx="8568952" cy="4584255"/>
          </a:xfrm>
          <a:prstGeom prst="rect">
            <a:avLst/>
          </a:prstGeom>
          <a:noFill/>
          <a:ln w="9525">
            <a:noFill/>
            <a:miter lim="800000"/>
            <a:headEnd/>
            <a:tailEnd/>
          </a:ln>
        </p:spPr>
        <p:txBody>
          <a:bodyPr vert="horz" wrap="square" lIns="18000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3"/>
          <p:cNvSpPr>
            <a:spLocks noGrp="1"/>
          </p:cNvSpPr>
          <p:nvPr>
            <p:ph type="dt" sz="half" idx="2"/>
          </p:nvPr>
        </p:nvSpPr>
        <p:spPr>
          <a:xfrm>
            <a:off x="7596336" y="6437311"/>
            <a:ext cx="1368152" cy="233511"/>
          </a:xfrm>
          <a:prstGeom prst="rect">
            <a:avLst/>
          </a:prstGeom>
        </p:spPr>
        <p:txBody>
          <a:bodyPr/>
          <a:lstStyle>
            <a:lvl1pPr algn="r">
              <a:defRPr lang="nl-NL" sz="800" b="0" kern="1200" smtClean="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r>
              <a:rPr lang="nl-NL" smtClean="0"/>
              <a:t>15/03/ 2016</a:t>
            </a:r>
            <a:endParaRPr lang="nl-NL" dirty="0"/>
          </a:p>
        </p:txBody>
      </p:sp>
      <p:sp>
        <p:nvSpPr>
          <p:cNvPr id="11" name="Footer Placeholder 4"/>
          <p:cNvSpPr>
            <a:spLocks noGrp="1"/>
          </p:cNvSpPr>
          <p:nvPr>
            <p:ph type="ftr" sz="quarter" idx="3"/>
          </p:nvPr>
        </p:nvSpPr>
        <p:spPr>
          <a:xfrm>
            <a:off x="1619672" y="6437311"/>
            <a:ext cx="5904656" cy="234983"/>
          </a:xfrm>
          <a:prstGeom prst="rect">
            <a:avLst/>
          </a:prstGeom>
        </p:spPr>
        <p:txBody>
          <a:bodyPr/>
          <a:lstStyle>
            <a:lvl1pPr>
              <a:defRPr sz="9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en-US" dirty="0"/>
              <a:t>PEMs4Nano – GA 724145 - xx meeting</a:t>
            </a:r>
            <a:endParaRPr lang="nl-NL" dirty="0"/>
          </a:p>
        </p:txBody>
      </p:sp>
      <p:sp>
        <p:nvSpPr>
          <p:cNvPr id="12" name="Slide Number Placeholder 5"/>
          <p:cNvSpPr>
            <a:spLocks noGrp="1"/>
          </p:cNvSpPr>
          <p:nvPr>
            <p:ph type="sldNum" sz="quarter" idx="4"/>
          </p:nvPr>
        </p:nvSpPr>
        <p:spPr>
          <a:xfrm>
            <a:off x="179958" y="6437312"/>
            <a:ext cx="965256" cy="260834"/>
          </a:xfrm>
          <a:prstGeom prst="rect">
            <a:avLst/>
          </a:prstGeom>
        </p:spPr>
        <p:txBody>
          <a:bodyPr/>
          <a:lstStyle>
            <a:lvl1pPr algn="l">
              <a:defRPr sz="7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nl-NL" dirty="0"/>
              <a:t>Slide </a:t>
            </a:r>
            <a:fld id="{5A13097D-9D9F-43E7-8C9E-70AD95557EE5}" type="slidenum">
              <a:rPr lang="nl-NL" smtClean="0"/>
              <a:pPr>
                <a:defRPr/>
              </a:pPr>
              <a:t>‹#›</a:t>
            </a:fld>
            <a:endParaRPr lang="nl-NL" dirty="0"/>
          </a:p>
        </p:txBody>
      </p:sp>
      <p:pic>
        <p:nvPicPr>
          <p:cNvPr id="14" name="Picture 2" descr="J:\03-PM &amp; Adm\H2020\PEMS4NANO-H2020-724145-HORIBA-GV2-2016\01-Project Management\12-Dissemination\LOGO\PEMs4Nano_logo.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94002" y="188640"/>
            <a:ext cx="1994917" cy="8074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Volgdia - standaard">
    <p:spTree>
      <p:nvGrpSpPr>
        <p:cNvPr id="1" name=""/>
        <p:cNvGrpSpPr/>
        <p:nvPr/>
      </p:nvGrpSpPr>
      <p:grpSpPr>
        <a:xfrm>
          <a:off x="0" y="0"/>
          <a:ext cx="0" cy="0"/>
          <a:chOff x="0" y="0"/>
          <a:chExt cx="0" cy="0"/>
        </a:xfrm>
      </p:grpSpPr>
      <p:sp>
        <p:nvSpPr>
          <p:cNvPr id="11" name="Content Placeholder 2"/>
          <p:cNvSpPr>
            <a:spLocks noGrp="1"/>
          </p:cNvSpPr>
          <p:nvPr>
            <p:ph idx="14"/>
          </p:nvPr>
        </p:nvSpPr>
        <p:spPr>
          <a:xfrm>
            <a:off x="251520" y="1340768"/>
            <a:ext cx="4248472" cy="4752528"/>
          </a:xfrm>
          <a:prstGeom prst="rect">
            <a:avLst/>
          </a:prstGeom>
        </p:spPr>
        <p:txBody>
          <a:bodyPr/>
          <a:lstStyle>
            <a:lvl1pPr marL="449263" indent="-449263">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1pPr>
            <a:lvl2pPr marL="742950" indent="-285750">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2pPr>
            <a:lvl3pPr marL="1143000" indent="-228600">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3pPr>
            <a:lvl4pPr marL="1600200" indent="-228600">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4pPr>
            <a:lvl5pPr marL="2057400" indent="-228600">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10" name="Content Placeholder 2"/>
          <p:cNvSpPr>
            <a:spLocks noGrp="1"/>
          </p:cNvSpPr>
          <p:nvPr>
            <p:ph idx="15"/>
          </p:nvPr>
        </p:nvSpPr>
        <p:spPr>
          <a:xfrm>
            <a:off x="4572000" y="1340768"/>
            <a:ext cx="4248472" cy="4752528"/>
          </a:xfrm>
          <a:prstGeom prst="rect">
            <a:avLst/>
          </a:prstGeom>
        </p:spPr>
        <p:txBody>
          <a:bodyPr/>
          <a:lstStyle>
            <a:lvl1pPr marL="449263" indent="-449263">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1pPr>
            <a:lvl2pPr marL="800100" indent="-342900">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2pPr>
            <a:lvl3pPr marL="1257300" indent="-342900">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3pPr>
            <a:lvl4pPr marL="1714500" indent="-342900">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4pPr>
            <a:lvl5pPr marL="2171700" indent="-342900">
              <a:buFont typeface="Courier New" panose="02070309020205020404" pitchFamily="49" charset="0"/>
              <a:buChar char="o"/>
              <a:defRPr>
                <a:solidFill>
                  <a:srgbClr val="5E6A7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9" name="Title Placeholder 1"/>
          <p:cNvSpPr>
            <a:spLocks noGrp="1"/>
          </p:cNvSpPr>
          <p:nvPr>
            <p:ph type="title"/>
          </p:nvPr>
        </p:nvSpPr>
        <p:spPr bwMode="auto">
          <a:xfrm>
            <a:off x="251520" y="304195"/>
            <a:ext cx="6264696" cy="692557"/>
          </a:xfrm>
          <a:prstGeom prst="rect">
            <a:avLst/>
          </a:prstGeom>
          <a:noFill/>
          <a:ln w="9525">
            <a:noFill/>
            <a:miter lim="800000"/>
            <a:headEnd/>
            <a:tailEnd/>
          </a:ln>
        </p:spPr>
        <p:txBody>
          <a:bodyPr vert="horz" wrap="square" lIns="180000" tIns="0" rIns="0" bIns="0" numCol="1" anchor="ctr" anchorCtr="0" compatLnSpc="1">
            <a:prstTxWarp prst="textNoShape">
              <a:avLst/>
            </a:prstTxWarp>
          </a:bodyPr>
          <a:lstStyle/>
          <a:p>
            <a:pPr lvl="0"/>
            <a:r>
              <a:rPr lang="en-US"/>
              <a:t>Click to edit Master title style</a:t>
            </a:r>
            <a:endParaRPr lang="nl-NL" dirty="0"/>
          </a:p>
        </p:txBody>
      </p:sp>
      <p:sp>
        <p:nvSpPr>
          <p:cNvPr id="13" name="Date Placeholder 3"/>
          <p:cNvSpPr>
            <a:spLocks noGrp="1"/>
          </p:cNvSpPr>
          <p:nvPr>
            <p:ph type="dt" sz="half" idx="2"/>
          </p:nvPr>
        </p:nvSpPr>
        <p:spPr>
          <a:xfrm>
            <a:off x="7596336" y="6437311"/>
            <a:ext cx="1368152" cy="233511"/>
          </a:xfrm>
          <a:prstGeom prst="rect">
            <a:avLst/>
          </a:prstGeom>
        </p:spPr>
        <p:txBody>
          <a:bodyPr/>
          <a:lstStyle>
            <a:lvl1pPr algn="r">
              <a:defRPr lang="nl-NL" sz="800" b="0" kern="1200" smtClean="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r>
              <a:rPr lang="nl-NL" dirty="0"/>
              <a:t>xx/xx/ 2016</a:t>
            </a:r>
          </a:p>
        </p:txBody>
      </p:sp>
      <p:sp>
        <p:nvSpPr>
          <p:cNvPr id="14" name="Footer Placeholder 4"/>
          <p:cNvSpPr>
            <a:spLocks noGrp="1"/>
          </p:cNvSpPr>
          <p:nvPr>
            <p:ph type="ftr" sz="quarter" idx="3"/>
          </p:nvPr>
        </p:nvSpPr>
        <p:spPr>
          <a:xfrm>
            <a:off x="1619672" y="6437311"/>
            <a:ext cx="6760280" cy="234983"/>
          </a:xfrm>
          <a:prstGeom prst="rect">
            <a:avLst/>
          </a:prstGeom>
        </p:spPr>
        <p:txBody>
          <a:bodyPr/>
          <a:lstStyle>
            <a:lvl1pPr>
              <a:defRPr sz="9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en-US" dirty="0"/>
              <a:t>PEMs4Nano – GA 724145 – xx meeting</a:t>
            </a:r>
            <a:endParaRPr lang="nl-NL" dirty="0"/>
          </a:p>
        </p:txBody>
      </p:sp>
      <p:sp>
        <p:nvSpPr>
          <p:cNvPr id="17" name="Slide Number Placeholder 5"/>
          <p:cNvSpPr>
            <a:spLocks noGrp="1"/>
          </p:cNvSpPr>
          <p:nvPr>
            <p:ph type="sldNum" sz="quarter" idx="4"/>
          </p:nvPr>
        </p:nvSpPr>
        <p:spPr>
          <a:xfrm>
            <a:off x="179958" y="6437312"/>
            <a:ext cx="965256" cy="260834"/>
          </a:xfrm>
          <a:prstGeom prst="rect">
            <a:avLst/>
          </a:prstGeom>
        </p:spPr>
        <p:txBody>
          <a:bodyPr/>
          <a:lstStyle>
            <a:lvl1pPr algn="l">
              <a:defRPr sz="7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nl-NL" dirty="0"/>
              <a:t>Slide </a:t>
            </a:r>
            <a:fld id="{5A13097D-9D9F-43E7-8C9E-70AD95557EE5}" type="slidenum">
              <a:rPr lang="nl-NL" smtClean="0"/>
              <a:pPr>
                <a:defRPr/>
              </a:pPr>
              <a:t>‹#›</a:t>
            </a:fld>
            <a:endParaRPr lang="nl-NL" dirty="0"/>
          </a:p>
        </p:txBody>
      </p:sp>
      <p:pic>
        <p:nvPicPr>
          <p:cNvPr id="15" name="Picture 2" descr="J:\03-PM &amp; Adm\H2020\PEMS4NANO-H2020-724145-HORIBA-GV2-2016\01-Project Management\12-Dissemination\LOGO\PEMs4Nano_logo.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94002" y="188640"/>
            <a:ext cx="1994917" cy="8074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ussendia">
    <p:spTree>
      <p:nvGrpSpPr>
        <p:cNvPr id="1" name=""/>
        <p:cNvGrpSpPr/>
        <p:nvPr/>
      </p:nvGrpSpPr>
      <p:grpSpPr>
        <a:xfrm>
          <a:off x="0" y="0"/>
          <a:ext cx="0" cy="0"/>
          <a:chOff x="0" y="0"/>
          <a:chExt cx="0" cy="0"/>
        </a:xfrm>
      </p:grpSpPr>
      <p:sp>
        <p:nvSpPr>
          <p:cNvPr id="6" name="Title 5"/>
          <p:cNvSpPr>
            <a:spLocks noGrp="1"/>
          </p:cNvSpPr>
          <p:nvPr>
            <p:ph type="title" hasCustomPrompt="1"/>
          </p:nvPr>
        </p:nvSpPr>
        <p:spPr>
          <a:xfrm>
            <a:off x="2555776" y="2006786"/>
            <a:ext cx="6359386" cy="2232248"/>
          </a:xfrm>
          <a:prstGeom prst="rect">
            <a:avLst/>
          </a:prstGeom>
        </p:spPr>
        <p:txBody>
          <a:bodyPr/>
          <a:lstStyle>
            <a:lvl1pPr algn="ctr">
              <a:defRPr sz="1800">
                <a:solidFill>
                  <a:schemeClr val="tx1">
                    <a:lumMod val="60000"/>
                    <a:lumOff val="40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new theme / subject title</a:t>
            </a:r>
            <a:br>
              <a:rPr lang="en-US" dirty="0"/>
            </a:br>
            <a:r>
              <a:rPr lang="en-US" dirty="0"/>
              <a:t>within your presentation</a:t>
            </a:r>
            <a:endParaRPr lang="nl-NL" dirty="0"/>
          </a:p>
        </p:txBody>
      </p:sp>
      <p:sp>
        <p:nvSpPr>
          <p:cNvPr id="7" name="Date Placeholder 3"/>
          <p:cNvSpPr>
            <a:spLocks noGrp="1"/>
          </p:cNvSpPr>
          <p:nvPr>
            <p:ph type="dt" sz="half" idx="2"/>
          </p:nvPr>
        </p:nvSpPr>
        <p:spPr>
          <a:xfrm>
            <a:off x="7596336" y="6437311"/>
            <a:ext cx="1368152" cy="233511"/>
          </a:xfrm>
          <a:prstGeom prst="rect">
            <a:avLst/>
          </a:prstGeom>
        </p:spPr>
        <p:txBody>
          <a:bodyPr/>
          <a:lstStyle>
            <a:lvl1pPr algn="r">
              <a:defRPr lang="nl-NL" sz="800" b="0" kern="1200" smtClean="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r>
              <a:rPr lang="nl-NL" dirty="0"/>
              <a:t>Xx/xx/2016</a:t>
            </a:r>
          </a:p>
        </p:txBody>
      </p:sp>
      <p:sp>
        <p:nvSpPr>
          <p:cNvPr id="8" name="Footer Placeholder 4"/>
          <p:cNvSpPr>
            <a:spLocks noGrp="1"/>
          </p:cNvSpPr>
          <p:nvPr>
            <p:ph type="ftr" sz="quarter" idx="3"/>
          </p:nvPr>
        </p:nvSpPr>
        <p:spPr>
          <a:xfrm>
            <a:off x="1619672" y="6437311"/>
            <a:ext cx="6760280" cy="234983"/>
          </a:xfrm>
          <a:prstGeom prst="rect">
            <a:avLst/>
          </a:prstGeom>
        </p:spPr>
        <p:txBody>
          <a:bodyPr/>
          <a:lstStyle>
            <a:lvl1pPr>
              <a:defRPr sz="9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en-US" dirty="0"/>
              <a:t>PEMs4Nano – GA 724145 – xx meeting</a:t>
            </a:r>
            <a:endParaRPr lang="nl-NL" dirty="0"/>
          </a:p>
        </p:txBody>
      </p:sp>
      <p:sp>
        <p:nvSpPr>
          <p:cNvPr id="12" name="Slide Number Placeholder 5"/>
          <p:cNvSpPr>
            <a:spLocks noGrp="1"/>
          </p:cNvSpPr>
          <p:nvPr>
            <p:ph type="sldNum" sz="quarter" idx="4"/>
          </p:nvPr>
        </p:nvSpPr>
        <p:spPr>
          <a:xfrm>
            <a:off x="179958" y="6437312"/>
            <a:ext cx="965256" cy="260834"/>
          </a:xfrm>
          <a:prstGeom prst="rect">
            <a:avLst/>
          </a:prstGeom>
        </p:spPr>
        <p:txBody>
          <a:bodyPr/>
          <a:lstStyle>
            <a:lvl1pPr algn="l">
              <a:defRPr sz="7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nl-NL" dirty="0"/>
              <a:t>Slide </a:t>
            </a:r>
            <a:fld id="{5A13097D-9D9F-43E7-8C9E-70AD95557EE5}" type="slidenum">
              <a:rPr lang="nl-NL" smtClean="0"/>
              <a:pPr>
                <a:defRPr/>
              </a:pPr>
              <a:t>‹#›</a:t>
            </a:fld>
            <a:endParaRPr lang="nl-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otdia">
    <p:spTree>
      <p:nvGrpSpPr>
        <p:cNvPr id="1" name=""/>
        <p:cNvGrpSpPr/>
        <p:nvPr/>
      </p:nvGrpSpPr>
      <p:grpSpPr>
        <a:xfrm>
          <a:off x="0" y="0"/>
          <a:ext cx="0" cy="0"/>
          <a:chOff x="0" y="0"/>
          <a:chExt cx="0" cy="0"/>
        </a:xfrm>
      </p:grpSpPr>
      <p:sp>
        <p:nvSpPr>
          <p:cNvPr id="3" name="payoff"/>
          <p:cNvSpPr txBox="1">
            <a:spLocks noChangeArrowheads="1"/>
          </p:cNvSpPr>
          <p:nvPr/>
        </p:nvSpPr>
        <p:spPr bwMode="auto">
          <a:xfrm>
            <a:off x="-15875" y="2136917"/>
            <a:ext cx="5307955" cy="584200"/>
          </a:xfrm>
          <a:prstGeom prst="rect">
            <a:avLst/>
          </a:prstGeom>
          <a:noFill/>
          <a:ln w="9525">
            <a:noFill/>
            <a:miter lim="800000"/>
            <a:headEnd/>
            <a:tailEnd/>
          </a:ln>
        </p:spPr>
        <p:txBody>
          <a:bodyPr wrap="square">
            <a:spAutoFit/>
          </a:bodyPr>
          <a:lstStyle/>
          <a:p>
            <a:pPr algn="ctr"/>
            <a:r>
              <a:rPr lang="nl-NL" sz="3200" dirty="0">
                <a:solidFill>
                  <a:srgbClr val="5E6A71"/>
                </a:solidFill>
                <a:latin typeface="Verdana" panose="020B0604030504040204" pitchFamily="34" charset="0"/>
                <a:ea typeface="Verdana" panose="020B0604030504040204" pitchFamily="34" charset="0"/>
                <a:cs typeface="Verdana" panose="020B0604030504040204" pitchFamily="34" charset="0"/>
              </a:rPr>
              <a:t>End of </a:t>
            </a:r>
            <a:r>
              <a:rPr lang="nl-NL" sz="3200" dirty="0" err="1">
                <a:solidFill>
                  <a:srgbClr val="5E6A71"/>
                </a:solidFill>
                <a:latin typeface="Verdana" panose="020B0604030504040204" pitchFamily="34" charset="0"/>
                <a:ea typeface="Verdana" panose="020B0604030504040204" pitchFamily="34" charset="0"/>
                <a:cs typeface="Verdana" panose="020B0604030504040204" pitchFamily="34" charset="0"/>
              </a:rPr>
              <a:t>presentation</a:t>
            </a:r>
            <a:endParaRPr lang="nl-NL" sz="3200" dirty="0">
              <a:solidFill>
                <a:srgbClr val="5E6A7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Tekstvak 18"/>
          <p:cNvSpPr txBox="1">
            <a:spLocks noChangeArrowheads="1"/>
          </p:cNvSpPr>
          <p:nvPr/>
        </p:nvSpPr>
        <p:spPr bwMode="auto">
          <a:xfrm>
            <a:off x="0" y="2832993"/>
            <a:ext cx="5292080" cy="307975"/>
          </a:xfrm>
          <a:prstGeom prst="rect">
            <a:avLst/>
          </a:prstGeom>
          <a:noFill/>
          <a:ln w="9525">
            <a:noFill/>
            <a:miter lim="800000"/>
            <a:headEnd/>
            <a:tailEnd/>
          </a:ln>
        </p:spPr>
        <p:txBody>
          <a:bodyPr wrap="square">
            <a:spAutoFit/>
          </a:bodyPr>
          <a:lstStyle/>
          <a:p>
            <a:pPr algn="ctr"/>
            <a:r>
              <a:rPr lang="en-GB" sz="1400" b="1" dirty="0">
                <a:solidFill>
                  <a:srgbClr val="5E6A71"/>
                </a:solidFill>
                <a:latin typeface="Verdana" panose="020B0604030504040204" pitchFamily="34" charset="0"/>
                <a:ea typeface="Verdana" panose="020B0604030504040204" pitchFamily="34" charset="0"/>
                <a:cs typeface="Verdana" panose="020B0604030504040204" pitchFamily="34" charset="0"/>
                <a:hlinkClick r:id="rId2"/>
              </a:rPr>
              <a:t>www.PEMs4Nano.eu</a:t>
            </a:r>
            <a:endParaRPr lang="en-GB" sz="1400" dirty="0">
              <a:solidFill>
                <a:srgbClr val="5E6A71"/>
              </a:solidFill>
              <a:latin typeface="Verdana" panose="020B0604030504040204" pitchFamily="34" charset="0"/>
              <a:ea typeface="Verdana" panose="020B0604030504040204" pitchFamily="34" charset="0"/>
              <a:cs typeface="Verdana" panose="020B0604030504040204" pitchFamily="34" charset="0"/>
            </a:endParaRPr>
          </a:p>
        </p:txBody>
      </p:sp>
      <p:sp>
        <p:nvSpPr>
          <p:cNvPr id="46" name="Rounded Rectangle 45"/>
          <p:cNvSpPr/>
          <p:nvPr userDrawn="1"/>
        </p:nvSpPr>
        <p:spPr>
          <a:xfrm>
            <a:off x="5292080" y="116633"/>
            <a:ext cx="3672408" cy="5688631"/>
          </a:xfrm>
          <a:prstGeom prst="roundRect">
            <a:avLst>
              <a:gd name="adj" fmla="val 4440"/>
            </a:avLst>
          </a:prstGeom>
          <a:noFill/>
          <a:ln w="6350">
            <a:solidFill>
              <a:schemeClr val="tx1">
                <a:lumMod val="50000"/>
                <a:lumOff val="50000"/>
                <a:alpha val="9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nl-NL" sz="1200" smtClean="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rPr>
              <a:t>Consortium</a:t>
            </a:r>
            <a:endParaRPr lang="nl-NL" sz="1200" dirty="0">
              <a:solidFill>
                <a:schemeClr val="bg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52" name="Picture 5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01896" y="3358134"/>
            <a:ext cx="140208" cy="141732"/>
          </a:xfrm>
          <a:prstGeom prst="rect">
            <a:avLst/>
          </a:prstGeom>
        </p:spPr>
      </p:pic>
      <p:sp>
        <p:nvSpPr>
          <p:cNvPr id="15" name="Slide Number Placeholder 5"/>
          <p:cNvSpPr>
            <a:spLocks noGrp="1"/>
          </p:cNvSpPr>
          <p:nvPr>
            <p:ph type="sldNum" sz="quarter" idx="4"/>
          </p:nvPr>
        </p:nvSpPr>
        <p:spPr>
          <a:xfrm>
            <a:off x="179958" y="6437312"/>
            <a:ext cx="863650" cy="259200"/>
          </a:xfrm>
          <a:prstGeom prst="rect">
            <a:avLst/>
          </a:prstGeom>
        </p:spPr>
        <p:txBody>
          <a:bodyPr/>
          <a:lstStyle>
            <a:lvl1pPr algn="l">
              <a:defRPr sz="7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nl-NL" sz="900"/>
              <a:t>Slide</a:t>
            </a:r>
            <a:r>
              <a:rPr lang="nl-NL"/>
              <a:t> </a:t>
            </a:r>
            <a:fld id="{D78E28A6-D05C-4234-A140-046360787227}" type="slidenum">
              <a:rPr lang="nl-NL" sz="800" smtClean="0"/>
              <a:pPr>
                <a:defRPr/>
              </a:pPr>
              <a:t>‹#›</a:t>
            </a:fld>
            <a:endParaRPr lang="nl-NL" dirty="0"/>
          </a:p>
        </p:txBody>
      </p:sp>
      <p:sp>
        <p:nvSpPr>
          <p:cNvPr id="9" name="Tekstvak 18"/>
          <p:cNvSpPr txBox="1">
            <a:spLocks noChangeArrowheads="1"/>
          </p:cNvSpPr>
          <p:nvPr userDrawn="1"/>
        </p:nvSpPr>
        <p:spPr bwMode="auto">
          <a:xfrm>
            <a:off x="1651661" y="6407750"/>
            <a:ext cx="6592747" cy="430887"/>
          </a:xfrm>
          <a:prstGeom prst="rect">
            <a:avLst/>
          </a:prstGeom>
          <a:noFill/>
          <a:ln w="9525">
            <a:noFill/>
            <a:miter lim="800000"/>
            <a:headEnd/>
            <a:tailEnd/>
          </a:ln>
        </p:spPr>
        <p:txBody>
          <a:bodyPr wrap="square">
            <a:spAutoFit/>
          </a:bodyPr>
          <a:lstStyle/>
          <a:p>
            <a:pPr algn="l"/>
            <a:r>
              <a:rPr lang="en-US" sz="1100" b="0" i="1" kern="1200" smtClean="0">
                <a:solidFill>
                  <a:srgbClr val="073270"/>
                </a:solidFill>
                <a:latin typeface="Calibri" pitchFamily="34" charset="0"/>
                <a:ea typeface="+mn-ea"/>
                <a:cs typeface="Arial" charset="0"/>
              </a:rPr>
              <a:t>This project has received funding funding </a:t>
            </a:r>
            <a:r>
              <a:rPr lang="en-US" sz="1100" b="0" i="1" kern="1200" dirty="0" smtClean="0">
                <a:solidFill>
                  <a:srgbClr val="073270"/>
                </a:solidFill>
                <a:latin typeface="Calibri" pitchFamily="34" charset="0"/>
                <a:ea typeface="+mn-ea"/>
                <a:cs typeface="Arial" charset="0"/>
              </a:rPr>
              <a:t>from the </a:t>
            </a:r>
            <a:r>
              <a:rPr lang="en-US" sz="1100" b="0" i="1" kern="1200" smtClean="0">
                <a:solidFill>
                  <a:srgbClr val="073270"/>
                </a:solidFill>
                <a:latin typeface="Calibri" pitchFamily="34" charset="0"/>
                <a:ea typeface="+mn-ea"/>
                <a:cs typeface="Arial" charset="0"/>
              </a:rPr>
              <a:t>European Union’s Horizon 2020 research</a:t>
            </a:r>
            <a:r>
              <a:rPr lang="en-US" sz="1100" b="0" i="1" kern="1200" baseline="0" smtClean="0">
                <a:solidFill>
                  <a:srgbClr val="073270"/>
                </a:solidFill>
                <a:latin typeface="Calibri" pitchFamily="34" charset="0"/>
                <a:ea typeface="+mn-ea"/>
                <a:cs typeface="Arial" charset="0"/>
              </a:rPr>
              <a:t> and innovation programme under grant agreement No. 724145.</a:t>
            </a:r>
            <a:endParaRPr lang="en-GB" sz="1400" b="0" dirty="0">
              <a:solidFill>
                <a:srgbClr val="073270"/>
              </a:solidFill>
              <a:latin typeface="Helvetica" pitchFamily="34" charset="0"/>
              <a:cs typeface="Helvetica"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51520" y="260648"/>
            <a:ext cx="6624736" cy="820549"/>
          </a:xfrm>
          <a:prstGeom prst="rect">
            <a:avLst/>
          </a:prstGeom>
          <a:noFill/>
          <a:ln w="9525">
            <a:noFill/>
            <a:miter lim="800000"/>
            <a:headEnd/>
            <a:tailEnd/>
          </a:ln>
        </p:spPr>
        <p:txBody>
          <a:bodyPr vert="horz" wrap="square" lIns="180000" tIns="0" rIns="0" bIns="0" numCol="1" anchor="ctr" anchorCtr="0" compatLnSpc="1">
            <a:prstTxWarp prst="textNoShape">
              <a:avLst/>
            </a:prstTxWarp>
          </a:bodyPr>
          <a:lstStyle/>
          <a:p>
            <a:pPr lvl="0"/>
            <a:r>
              <a:rPr lang="nl-NL"/>
              <a:t>Klik om de stijl te bewerken</a:t>
            </a:r>
            <a:endParaRPr lang="nl-NL" dirty="0"/>
          </a:p>
        </p:txBody>
      </p:sp>
      <p:sp>
        <p:nvSpPr>
          <p:cNvPr id="15" name="Text Placeholder 2"/>
          <p:cNvSpPr>
            <a:spLocks noGrp="1"/>
          </p:cNvSpPr>
          <p:nvPr>
            <p:ph type="body" idx="1"/>
          </p:nvPr>
        </p:nvSpPr>
        <p:spPr bwMode="auto">
          <a:xfrm>
            <a:off x="251520" y="1324743"/>
            <a:ext cx="8568952" cy="4584255"/>
          </a:xfrm>
          <a:prstGeom prst="rect">
            <a:avLst/>
          </a:prstGeom>
          <a:noFill/>
          <a:ln w="9525">
            <a:noFill/>
            <a:miter lim="800000"/>
            <a:headEnd/>
            <a:tailEnd/>
          </a:ln>
        </p:spPr>
        <p:txBody>
          <a:bodyPr vert="horz" wrap="square" lIns="180000" tIns="0" rIns="0" bIns="0" numCol="1" anchor="t" anchorCtr="0" compatLnSpc="1">
            <a:prstTxWarp prst="textNoShape">
              <a:avLst/>
            </a:prstTxWarp>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6" name="Date Placeholder 3"/>
          <p:cNvSpPr>
            <a:spLocks noGrp="1"/>
          </p:cNvSpPr>
          <p:nvPr>
            <p:ph type="dt" sz="half" idx="2"/>
          </p:nvPr>
        </p:nvSpPr>
        <p:spPr>
          <a:xfrm>
            <a:off x="7596336" y="6437311"/>
            <a:ext cx="1368152" cy="233511"/>
          </a:xfrm>
          <a:prstGeom prst="rect">
            <a:avLst/>
          </a:prstGeom>
        </p:spPr>
        <p:txBody>
          <a:bodyPr/>
          <a:lstStyle>
            <a:lvl1pPr algn="r">
              <a:defRPr lang="nl-NL" sz="800" b="0" kern="1200" smtClean="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r>
              <a:rPr lang="nl-NL" dirty="0"/>
              <a:t>&lt;date&gt;</a:t>
            </a:r>
          </a:p>
        </p:txBody>
      </p:sp>
      <p:sp>
        <p:nvSpPr>
          <p:cNvPr id="17" name="Footer Placeholder 4"/>
          <p:cNvSpPr>
            <a:spLocks noGrp="1"/>
          </p:cNvSpPr>
          <p:nvPr>
            <p:ph type="ftr" sz="quarter" idx="3"/>
          </p:nvPr>
        </p:nvSpPr>
        <p:spPr>
          <a:xfrm>
            <a:off x="1619672" y="6437311"/>
            <a:ext cx="6760280" cy="234983"/>
          </a:xfrm>
          <a:prstGeom prst="rect">
            <a:avLst/>
          </a:prstGeom>
        </p:spPr>
        <p:txBody>
          <a:bodyPr/>
          <a:lstStyle>
            <a:lvl1pPr>
              <a:defRPr sz="9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en-US" dirty="0"/>
              <a:t>PEMs4Nano – GA 724145 - &lt;meeting&gt;</a:t>
            </a:r>
            <a:endParaRPr lang="nl-NL" dirty="0"/>
          </a:p>
        </p:txBody>
      </p:sp>
      <p:sp>
        <p:nvSpPr>
          <p:cNvPr id="18" name="Slide Number Placeholder 5"/>
          <p:cNvSpPr>
            <a:spLocks noGrp="1"/>
          </p:cNvSpPr>
          <p:nvPr>
            <p:ph type="sldNum" sz="quarter" idx="4"/>
          </p:nvPr>
        </p:nvSpPr>
        <p:spPr>
          <a:xfrm>
            <a:off x="179958" y="6437312"/>
            <a:ext cx="965256" cy="260834"/>
          </a:xfrm>
          <a:prstGeom prst="rect">
            <a:avLst/>
          </a:prstGeom>
        </p:spPr>
        <p:txBody>
          <a:bodyPr/>
          <a:lstStyle>
            <a:lvl1pPr algn="l">
              <a:defRPr sz="7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nl-NL" dirty="0"/>
              <a:t>Slide </a:t>
            </a:r>
            <a:fld id="{5A13097D-9D9F-43E7-8C9E-70AD95557EE5}" type="slidenum">
              <a:rPr lang="nl-NL" smtClean="0"/>
              <a:pPr>
                <a:defRPr/>
              </a:pPr>
              <a:t>‹#›</a:t>
            </a:fld>
            <a:endParaRPr lang="nl-NL" dirty="0"/>
          </a:p>
        </p:txBody>
      </p:sp>
      <p:cxnSp>
        <p:nvCxnSpPr>
          <p:cNvPr id="3" name="Straight Connector 2"/>
          <p:cNvCxnSpPr/>
          <p:nvPr/>
        </p:nvCxnSpPr>
        <p:spPr>
          <a:xfrm>
            <a:off x="251520" y="6237312"/>
            <a:ext cx="8568952" cy="0"/>
          </a:xfrm>
          <a:prstGeom prst="line">
            <a:avLst/>
          </a:prstGeom>
          <a:ln>
            <a:solidFill>
              <a:srgbClr val="053270"/>
            </a:solidFill>
          </a:ln>
        </p:spPr>
        <p:style>
          <a:lnRef idx="3">
            <a:schemeClr val="accent6"/>
          </a:lnRef>
          <a:fillRef idx="0">
            <a:schemeClr val="accent6"/>
          </a:fillRef>
          <a:effectRef idx="2">
            <a:schemeClr val="accent6"/>
          </a:effectRef>
          <a:fontRef idx="minor">
            <a:schemeClr val="tx1"/>
          </a:fontRef>
        </p:style>
      </p:cxnSp>
      <p:pic>
        <p:nvPicPr>
          <p:cNvPr id="9" name="Picture 6" descr="http://elastic.studioh2o.nl/image.php/userdata/image/ec_1.gif?width=150&amp;height=150&amp;image=/userdata/image/ec_1.gif"/>
          <p:cNvPicPr>
            <a:picLocks noChangeAspect="1" noChangeArrowheads="1"/>
          </p:cNvPicPr>
          <p:nvPr/>
        </p:nvPicPr>
        <p:blipFill>
          <a:blip r:embed="rId7" cstate="print"/>
          <a:srcRect/>
          <a:stretch>
            <a:fillRect/>
          </a:stretch>
        </p:blipFill>
        <p:spPr bwMode="auto">
          <a:xfrm>
            <a:off x="1225401" y="6453336"/>
            <a:ext cx="322263" cy="2174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0" r:id="rId3"/>
    <p:sldLayoutId id="2147483675" r:id="rId4"/>
    <p:sldLayoutId id="2147483676" r:id="rId5"/>
  </p:sldLayoutIdLst>
  <p:hf hdr="0"/>
  <p:txStyles>
    <p:titleStyle>
      <a:lvl1pPr marL="0" indent="0" algn="l" rtl="0" eaLnBrk="1" fontAlgn="base" hangingPunct="1">
        <a:spcBef>
          <a:spcPct val="0"/>
        </a:spcBef>
        <a:spcAft>
          <a:spcPct val="0"/>
        </a:spcAft>
        <a:defRPr sz="2800" b="0" kern="1200">
          <a:solidFill>
            <a:srgbClr val="5E6A71"/>
          </a:solidFill>
          <a:latin typeface="Verdana" panose="020B0604030504040204" pitchFamily="34" charset="0"/>
          <a:ea typeface="Verdana" panose="020B0604030504040204" pitchFamily="34" charset="0"/>
          <a:cs typeface="Verdana" panose="020B0604030504040204" pitchFamily="34" charset="0"/>
        </a:defRPr>
      </a:lvl1pPr>
      <a:lvl2pPr algn="l" rtl="0" eaLnBrk="1" fontAlgn="base" hangingPunct="1">
        <a:spcBef>
          <a:spcPct val="0"/>
        </a:spcBef>
        <a:spcAft>
          <a:spcPct val="0"/>
        </a:spcAft>
        <a:defRPr sz="4800">
          <a:solidFill>
            <a:srgbClr val="C00000"/>
          </a:solidFill>
          <a:latin typeface="Helvetica" pitchFamily="34" charset="0"/>
          <a:cs typeface="Helvetica" pitchFamily="34" charset="0"/>
        </a:defRPr>
      </a:lvl2pPr>
      <a:lvl3pPr algn="l" rtl="0" eaLnBrk="1" fontAlgn="base" hangingPunct="1">
        <a:spcBef>
          <a:spcPct val="0"/>
        </a:spcBef>
        <a:spcAft>
          <a:spcPct val="0"/>
        </a:spcAft>
        <a:defRPr sz="4800">
          <a:solidFill>
            <a:srgbClr val="C00000"/>
          </a:solidFill>
          <a:latin typeface="Helvetica" pitchFamily="34" charset="0"/>
          <a:cs typeface="Helvetica" pitchFamily="34" charset="0"/>
        </a:defRPr>
      </a:lvl3pPr>
      <a:lvl4pPr algn="l" rtl="0" eaLnBrk="1" fontAlgn="base" hangingPunct="1">
        <a:spcBef>
          <a:spcPct val="0"/>
        </a:spcBef>
        <a:spcAft>
          <a:spcPct val="0"/>
        </a:spcAft>
        <a:defRPr sz="4800">
          <a:solidFill>
            <a:srgbClr val="C00000"/>
          </a:solidFill>
          <a:latin typeface="Helvetica" pitchFamily="34" charset="0"/>
          <a:cs typeface="Helvetica" pitchFamily="34" charset="0"/>
        </a:defRPr>
      </a:lvl4pPr>
      <a:lvl5pPr algn="l" rtl="0" eaLnBrk="1" fontAlgn="base" hangingPunct="1">
        <a:spcBef>
          <a:spcPct val="0"/>
        </a:spcBef>
        <a:spcAft>
          <a:spcPct val="0"/>
        </a:spcAft>
        <a:defRPr sz="4800">
          <a:solidFill>
            <a:srgbClr val="C00000"/>
          </a:solidFill>
          <a:latin typeface="Helvetica" pitchFamily="34" charset="0"/>
          <a:cs typeface="Helvetica" pitchFamily="34" charset="0"/>
        </a:defRPr>
      </a:lvl5pPr>
      <a:lvl6pPr marL="457200" algn="l" rtl="0" eaLnBrk="1" fontAlgn="base" hangingPunct="1">
        <a:spcBef>
          <a:spcPct val="0"/>
        </a:spcBef>
        <a:spcAft>
          <a:spcPct val="0"/>
        </a:spcAft>
        <a:defRPr sz="4800">
          <a:solidFill>
            <a:srgbClr val="C00000"/>
          </a:solidFill>
          <a:latin typeface="Helvetica" pitchFamily="34" charset="0"/>
          <a:cs typeface="Helvetica" pitchFamily="34" charset="0"/>
        </a:defRPr>
      </a:lvl6pPr>
      <a:lvl7pPr marL="914400" algn="l" rtl="0" eaLnBrk="1" fontAlgn="base" hangingPunct="1">
        <a:spcBef>
          <a:spcPct val="0"/>
        </a:spcBef>
        <a:spcAft>
          <a:spcPct val="0"/>
        </a:spcAft>
        <a:defRPr sz="4800">
          <a:solidFill>
            <a:srgbClr val="C00000"/>
          </a:solidFill>
          <a:latin typeface="Helvetica" pitchFamily="34" charset="0"/>
          <a:cs typeface="Helvetica" pitchFamily="34" charset="0"/>
        </a:defRPr>
      </a:lvl7pPr>
      <a:lvl8pPr marL="1371600" algn="l" rtl="0" eaLnBrk="1" fontAlgn="base" hangingPunct="1">
        <a:spcBef>
          <a:spcPct val="0"/>
        </a:spcBef>
        <a:spcAft>
          <a:spcPct val="0"/>
        </a:spcAft>
        <a:defRPr sz="4800">
          <a:solidFill>
            <a:srgbClr val="C00000"/>
          </a:solidFill>
          <a:latin typeface="Helvetica" pitchFamily="34" charset="0"/>
          <a:cs typeface="Helvetica" pitchFamily="34" charset="0"/>
        </a:defRPr>
      </a:lvl8pPr>
      <a:lvl9pPr marL="1828800" algn="l" rtl="0" eaLnBrk="1" fontAlgn="base" hangingPunct="1">
        <a:spcBef>
          <a:spcPct val="0"/>
        </a:spcBef>
        <a:spcAft>
          <a:spcPct val="0"/>
        </a:spcAft>
        <a:defRPr sz="4800">
          <a:solidFill>
            <a:srgbClr val="C00000"/>
          </a:solidFill>
          <a:latin typeface="Helvetica" pitchFamily="34" charset="0"/>
          <a:cs typeface="Helvetica" pitchFamily="34" charset="0"/>
        </a:defRPr>
      </a:lvl9pPr>
    </p:titleStyle>
    <p:bodyStyle>
      <a:lvl1pPr marL="342900" indent="-342900" algn="l" rtl="0" eaLnBrk="1" fontAlgn="base" hangingPunct="1">
        <a:spcBef>
          <a:spcPct val="20000"/>
        </a:spcBef>
        <a:spcAft>
          <a:spcPct val="0"/>
        </a:spcAft>
        <a:buClr>
          <a:schemeClr val="tx2"/>
        </a:buClr>
        <a:buFont typeface="Courier New" panose="02070309020205020404" pitchFamily="49" charset="0"/>
        <a:buChar char="o"/>
        <a:defRPr sz="1600" kern="1200">
          <a:solidFill>
            <a:srgbClr val="5E6A7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rtl="0" eaLnBrk="1" fontAlgn="base" hangingPunct="1">
        <a:spcBef>
          <a:spcPct val="20000"/>
        </a:spcBef>
        <a:spcAft>
          <a:spcPct val="0"/>
        </a:spcAft>
        <a:buClr>
          <a:schemeClr val="bg2"/>
        </a:buClr>
        <a:buFont typeface="Courier New" panose="02070309020205020404" pitchFamily="49" charset="0"/>
        <a:buChar char="o"/>
        <a:defRPr sz="1600" kern="1200">
          <a:solidFill>
            <a:srgbClr val="5E6A7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spcBef>
          <a:spcPct val="20000"/>
        </a:spcBef>
        <a:spcAft>
          <a:spcPct val="0"/>
        </a:spcAft>
        <a:buClr>
          <a:schemeClr val="tx2"/>
        </a:buClr>
        <a:buFont typeface="Courier New" panose="02070309020205020404" pitchFamily="49" charset="0"/>
        <a:buChar char="o"/>
        <a:defRPr sz="1600" kern="1200">
          <a:solidFill>
            <a:srgbClr val="5E6A7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spcBef>
          <a:spcPct val="20000"/>
        </a:spcBef>
        <a:spcAft>
          <a:spcPct val="0"/>
        </a:spcAft>
        <a:buClr>
          <a:schemeClr val="bg2"/>
        </a:buClr>
        <a:buFont typeface="Courier New" panose="02070309020205020404" pitchFamily="49" charset="0"/>
        <a:buChar char="o"/>
        <a:defRPr sz="1600" kern="1200">
          <a:solidFill>
            <a:srgbClr val="5E6A7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spcBef>
          <a:spcPct val="20000"/>
        </a:spcBef>
        <a:spcAft>
          <a:spcPct val="0"/>
        </a:spcAft>
        <a:buClr>
          <a:schemeClr val="tx2"/>
        </a:buClr>
        <a:buFont typeface="Courier New" panose="02070309020205020404" pitchFamily="49" charset="0"/>
        <a:buChar char="o"/>
        <a:defRPr sz="1600" kern="1200">
          <a:solidFill>
            <a:srgbClr val="5E6A7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png"/><Relationship Id="rId5" Type="http://schemas.microsoft.com/office/2007/relationships/hdphoto" Target="../media/hdphoto1.wdp"/><Relationship Id="rId6" Type="http://schemas.openxmlformats.org/officeDocument/2006/relationships/image" Target="../media/image15.emf"/><Relationship Id="rId7" Type="http://schemas.openxmlformats.org/officeDocument/2006/relationships/image" Target="../media/image16.emf"/><Relationship Id="rId8"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8" Type="http://schemas.openxmlformats.org/officeDocument/2006/relationships/image" Target="../media/image23.png"/><Relationship Id="rId9" Type="http://schemas.openxmlformats.org/officeDocument/2006/relationships/image" Target="../media/image24.png"/><Relationship Id="rId10" Type="http://schemas.openxmlformats.org/officeDocument/2006/relationships/image" Target="../media/image25.png"/><Relationship Id="rId11" Type="http://schemas.openxmlformats.org/officeDocument/2006/relationships/image" Target="../media/image26.pn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1" Type="http://schemas.openxmlformats.org/officeDocument/2006/relationships/image" Target="../media/image7.png"/><Relationship Id="rId12" Type="http://schemas.openxmlformats.org/officeDocument/2006/relationships/image" Target="../media/image8.png"/><Relationship Id="rId13" Type="http://schemas.openxmlformats.org/officeDocument/2006/relationships/image" Target="../media/image9.png"/><Relationship Id="rId14" Type="http://schemas.openxmlformats.org/officeDocument/2006/relationships/image" Target="../media/image10.png"/><Relationship Id="rId1" Type="http://schemas.openxmlformats.org/officeDocument/2006/relationships/tags" Target="../tags/tag3.xml"/><Relationship Id="rId2" Type="http://schemas.openxmlformats.org/officeDocument/2006/relationships/tags" Target="../tags/tag4.xml"/><Relationship Id="rId3" Type="http://schemas.openxmlformats.org/officeDocument/2006/relationships/tags" Target="../tags/tag5.xml"/><Relationship Id="rId4" Type="http://schemas.openxmlformats.org/officeDocument/2006/relationships/tags" Target="../tags/tag6.xml"/><Relationship Id="rId5" Type="http://schemas.openxmlformats.org/officeDocument/2006/relationships/tags" Target="../tags/tag7.xml"/><Relationship Id="rId6" Type="http://schemas.openxmlformats.org/officeDocument/2006/relationships/tags" Target="../tags/tag8.xml"/><Relationship Id="rId7" Type="http://schemas.openxmlformats.org/officeDocument/2006/relationships/tags" Target="../tags/tag9.xml"/><Relationship Id="rId8" Type="http://schemas.openxmlformats.org/officeDocument/2006/relationships/tags" Target="../tags/tag10.xml"/><Relationship Id="rId9" Type="http://schemas.openxmlformats.org/officeDocument/2006/relationships/slideLayout" Target="../slideLayouts/slideLayout2.xml"/><Relationship Id="rId10"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ems4nano.eu/" TargetMode="Externa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386914" y="1916832"/>
            <a:ext cx="7056785" cy="1080120"/>
          </a:xfrm>
        </p:spPr>
        <p:txBody>
          <a:bodyPr/>
          <a:lstStyle/>
          <a:p>
            <a:r>
              <a:rPr lang="nl-NL" smtClean="0"/>
              <a:t>43</a:t>
            </a:r>
            <a:r>
              <a:rPr lang="nl-NL" baseline="30000" smtClean="0"/>
              <a:t>rd</a:t>
            </a:r>
            <a:r>
              <a:rPr lang="nl-NL" smtClean="0"/>
              <a:t> PMP-Meeting</a:t>
            </a:r>
            <a:endParaRPr lang="en-GB" dirty="0"/>
          </a:p>
        </p:txBody>
      </p:sp>
      <p:sp>
        <p:nvSpPr>
          <p:cNvPr id="9" name="Content Placeholder 8"/>
          <p:cNvSpPr>
            <a:spLocks noGrp="1"/>
          </p:cNvSpPr>
          <p:nvPr>
            <p:ph sz="quarter" idx="10"/>
          </p:nvPr>
        </p:nvSpPr>
        <p:spPr>
          <a:xfrm>
            <a:off x="388709" y="5301208"/>
            <a:ext cx="2735263" cy="1223962"/>
          </a:xfrm>
        </p:spPr>
        <p:txBody>
          <a:bodyPr/>
          <a:lstStyle/>
          <a:p>
            <a:endParaRPr lang="en-GB" dirty="0"/>
          </a:p>
          <a:p>
            <a:endParaRPr lang="en-GB" dirty="0"/>
          </a:p>
          <a:p>
            <a:endParaRPr lang="en-GB" dirty="0"/>
          </a:p>
          <a:p>
            <a:r>
              <a:rPr lang="en-GB" smtClean="0"/>
              <a:t>15/03/2017</a:t>
            </a:r>
            <a:endParaRPr lang="en-GB" dirty="0"/>
          </a:p>
        </p:txBody>
      </p:sp>
      <p:sp>
        <p:nvSpPr>
          <p:cNvPr id="5" name="Content Placeholder 6"/>
          <p:cNvSpPr txBox="1">
            <a:spLocks/>
          </p:cNvSpPr>
          <p:nvPr/>
        </p:nvSpPr>
        <p:spPr bwMode="auto">
          <a:xfrm>
            <a:off x="4499992" y="4293096"/>
            <a:ext cx="4031407" cy="1223962"/>
          </a:xfrm>
          <a:prstGeom prst="rect">
            <a:avLst/>
          </a:prstGeom>
          <a:noFill/>
          <a:ln w="9525">
            <a:noFill/>
            <a:miter lim="800000"/>
            <a:headEnd/>
            <a:tailEnd/>
          </a:ln>
        </p:spPr>
        <p:txBody>
          <a:bodyPr vert="horz" wrap="square" lIns="180000" tIns="0" rIns="0" bIns="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Font typeface="Arial" pitchFamily="34" charset="0"/>
              <a:buNone/>
              <a:defRPr sz="1600" kern="1200" baseline="0">
                <a:solidFill>
                  <a:srgbClr val="5E6A7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rtl="0" eaLnBrk="1" fontAlgn="base" hangingPunct="1">
              <a:spcBef>
                <a:spcPct val="20000"/>
              </a:spcBef>
              <a:spcAft>
                <a:spcPct val="0"/>
              </a:spcAft>
              <a:buClr>
                <a:schemeClr val="bg2"/>
              </a:buClr>
              <a:buFont typeface="Arial" pitchFamily="34" charset="0"/>
              <a:buNone/>
              <a:defRPr sz="1600" kern="1200">
                <a:solidFill>
                  <a:srgbClr val="5E6A7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rtl="0" eaLnBrk="1" fontAlgn="base" hangingPunct="1">
              <a:spcBef>
                <a:spcPct val="20000"/>
              </a:spcBef>
              <a:spcAft>
                <a:spcPct val="0"/>
              </a:spcAft>
              <a:buClr>
                <a:schemeClr val="tx2"/>
              </a:buClr>
              <a:buFont typeface="Arial" pitchFamily="34" charset="0"/>
              <a:buNone/>
              <a:defRPr sz="1600" kern="1200">
                <a:solidFill>
                  <a:srgbClr val="5E6A7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rtl="0" eaLnBrk="1" fontAlgn="base" hangingPunct="1">
              <a:spcBef>
                <a:spcPct val="20000"/>
              </a:spcBef>
              <a:spcAft>
                <a:spcPct val="0"/>
              </a:spcAft>
              <a:buClr>
                <a:schemeClr val="bg2"/>
              </a:buClr>
              <a:buFont typeface="Arial" pitchFamily="34" charset="0"/>
              <a:buNone/>
              <a:defRPr sz="1600" kern="1200">
                <a:solidFill>
                  <a:srgbClr val="5E6A7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rtl="0" eaLnBrk="1" fontAlgn="base" hangingPunct="1">
              <a:spcBef>
                <a:spcPct val="20000"/>
              </a:spcBef>
              <a:spcAft>
                <a:spcPct val="0"/>
              </a:spcAft>
              <a:buClr>
                <a:schemeClr val="tx2"/>
              </a:buClr>
              <a:buFont typeface="Arial" pitchFamily="34" charset="0"/>
              <a:buNone/>
              <a:defRPr sz="1600" kern="1200">
                <a:solidFill>
                  <a:srgbClr val="5E6A7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nl-NL" smtClean="0"/>
              <a:t>Rosa Delgado</a:t>
            </a:r>
            <a:endParaRPr lang="nl-NL" dirty="0"/>
          </a:p>
          <a:p>
            <a:pPr algn="r"/>
            <a:r>
              <a:rPr lang="nl-NL" smtClean="0"/>
              <a:t>IDIADA</a:t>
            </a:r>
            <a:endParaRPr lang="nl-NL" dirty="0"/>
          </a:p>
          <a:p>
            <a:pPr algn="r"/>
            <a:r>
              <a:rPr lang="nl-NL" smtClean="0"/>
              <a:t>15/03/2017</a:t>
            </a:r>
            <a:endParaRPr lang="nl-NL" dirty="0"/>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1263" y="1608506"/>
            <a:ext cx="2976377" cy="2075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a:xfrm>
            <a:off x="251520" y="304195"/>
            <a:ext cx="7128791" cy="675921"/>
          </a:xfrm>
        </p:spPr>
        <p:txBody>
          <a:bodyPr/>
          <a:lstStyle/>
          <a:p>
            <a:r>
              <a:rPr lang="de-DE" dirty="0"/>
              <a:t>Assessment Criteria</a:t>
            </a:r>
          </a:p>
        </p:txBody>
      </p:sp>
      <p:sp>
        <p:nvSpPr>
          <p:cNvPr id="6" name="Foliennummernplatzhalter 5"/>
          <p:cNvSpPr>
            <a:spLocks noGrp="1"/>
          </p:cNvSpPr>
          <p:nvPr>
            <p:ph type="sldNum" sz="quarter" idx="4"/>
          </p:nvPr>
        </p:nvSpPr>
        <p:spPr/>
        <p:txBody>
          <a:bodyPr/>
          <a:lstStyle/>
          <a:p>
            <a:pPr>
              <a:defRPr/>
            </a:pPr>
            <a:r>
              <a:rPr lang="nl-NL"/>
              <a:t>Slide </a:t>
            </a:r>
            <a:fld id="{5A13097D-9D9F-43E7-8C9E-70AD95557EE5}" type="slidenum">
              <a:rPr lang="nl-NL" smtClean="0"/>
              <a:pPr>
                <a:defRPr/>
              </a:pPr>
              <a:t>10</a:t>
            </a:fld>
            <a:endParaRPr lang="nl-NL" dirty="0"/>
          </a:p>
        </p:txBody>
      </p:sp>
      <p:sp>
        <p:nvSpPr>
          <p:cNvPr id="48" name="47 Elipse"/>
          <p:cNvSpPr/>
          <p:nvPr/>
        </p:nvSpPr>
        <p:spPr>
          <a:xfrm>
            <a:off x="4662709" y="1076588"/>
            <a:ext cx="1972255" cy="1042459"/>
          </a:xfrm>
          <a:prstGeom prst="roundRect">
            <a:avLst/>
          </a:prstGeom>
        </p:spPr>
        <p:style>
          <a:lnRef idx="2">
            <a:schemeClr val="accent6"/>
          </a:lnRef>
          <a:fillRef idx="1">
            <a:schemeClr val="lt1"/>
          </a:fillRef>
          <a:effectRef idx="0">
            <a:schemeClr val="accent6"/>
          </a:effectRef>
          <a:fontRef idx="minor">
            <a:schemeClr val="dk1"/>
          </a:fontRef>
        </p:style>
      </p:sp>
      <p:pic>
        <p:nvPicPr>
          <p:cNvPr id="1027" name="Picture 3"/>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83520" y="3785606"/>
            <a:ext cx="1171861" cy="765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print">
            <a:duotone>
              <a:schemeClr val="accent5">
                <a:shade val="45000"/>
                <a:satMod val="135000"/>
              </a:schemeClr>
              <a:prstClr val="white"/>
            </a:duotone>
            <a:extLst>
              <a:ext uri="{BEBA8EAE-BF5A-486C-A8C5-ECC9F3942E4B}">
                <a14:imgProps xmlns:a14="http://schemas.microsoft.com/office/drawing/2010/main">
                  <a14:imgLayer r:embed="rId5">
                    <a14:imgEffect>
                      <a14:colorTemperature colorTemp="7200"/>
                    </a14:imgEffect>
                  </a14:imgLayer>
                </a14:imgProps>
              </a:ext>
              <a:ext uri="{28A0092B-C50C-407E-A947-70E740481C1C}">
                <a14:useLocalDpi xmlns:a14="http://schemas.microsoft.com/office/drawing/2010/main" val="0"/>
              </a:ext>
            </a:extLst>
          </a:blip>
          <a:srcRect/>
          <a:stretch>
            <a:fillRect/>
          </a:stretch>
        </p:blipFill>
        <p:spPr bwMode="auto">
          <a:xfrm>
            <a:off x="5381263" y="3785606"/>
            <a:ext cx="720380" cy="1042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8 Grupo"/>
          <p:cNvGrpSpPr/>
          <p:nvPr/>
        </p:nvGrpSpPr>
        <p:grpSpPr>
          <a:xfrm>
            <a:off x="395536" y="1176100"/>
            <a:ext cx="3888431" cy="4168999"/>
            <a:chOff x="381444" y="2112204"/>
            <a:chExt cx="3393654" cy="4053100"/>
          </a:xfrm>
        </p:grpSpPr>
        <p:sp>
          <p:nvSpPr>
            <p:cNvPr id="3" name="2 Flecha derecha"/>
            <p:cNvSpPr/>
            <p:nvPr/>
          </p:nvSpPr>
          <p:spPr>
            <a:xfrm>
              <a:off x="3058043" y="2395423"/>
              <a:ext cx="648072" cy="175380"/>
            </a:xfrm>
            <a:prstGeom prst="rightArrow">
              <a:avLst/>
            </a:prstGeom>
            <a:solidFill>
              <a:schemeClr val="bg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p:txBody>
        </p:sp>
        <p:grpSp>
          <p:nvGrpSpPr>
            <p:cNvPr id="8" name="7 Grupo"/>
            <p:cNvGrpSpPr/>
            <p:nvPr/>
          </p:nvGrpSpPr>
          <p:grpSpPr>
            <a:xfrm>
              <a:off x="381444" y="2112204"/>
              <a:ext cx="3393654" cy="4053100"/>
              <a:chOff x="381443" y="764704"/>
              <a:chExt cx="3542485" cy="5400600"/>
            </a:xfrm>
          </p:grpSpPr>
          <p:grpSp>
            <p:nvGrpSpPr>
              <p:cNvPr id="21" name="20 Grupo"/>
              <p:cNvGrpSpPr/>
              <p:nvPr/>
            </p:nvGrpSpPr>
            <p:grpSpPr>
              <a:xfrm>
                <a:off x="1835696" y="5085304"/>
                <a:ext cx="1080000" cy="1080000"/>
                <a:chOff x="2264094" y="3579745"/>
                <a:chExt cx="1276193" cy="1276193"/>
              </a:xfrm>
            </p:grpSpPr>
            <p:sp>
              <p:nvSpPr>
                <p:cNvPr id="40" name="39 Elipse"/>
                <p:cNvSpPr/>
                <p:nvPr/>
              </p:nvSpPr>
              <p:spPr>
                <a:xfrm>
                  <a:off x="2264094" y="3579745"/>
                  <a:ext cx="1276193" cy="127619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1" name="Elipse 12"/>
                <p:cNvSpPr/>
                <p:nvPr/>
              </p:nvSpPr>
              <p:spPr>
                <a:xfrm>
                  <a:off x="2450988" y="3766639"/>
                  <a:ext cx="902405" cy="9024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err="1"/>
                    <a:t>Quality</a:t>
                  </a:r>
                  <a:r>
                    <a:rPr lang="es-ES" sz="1100" kern="1200" dirty="0"/>
                    <a:t> </a:t>
                  </a:r>
                  <a:r>
                    <a:rPr lang="es-ES" sz="1100" kern="1200" dirty="0" err="1"/>
                    <a:t>validation</a:t>
                  </a:r>
                  <a:endParaRPr lang="es-ES" sz="1100" kern="1200" dirty="0"/>
                </a:p>
              </p:txBody>
            </p:sp>
          </p:grpSp>
          <p:grpSp>
            <p:nvGrpSpPr>
              <p:cNvPr id="23" name="22 Grupo"/>
              <p:cNvGrpSpPr/>
              <p:nvPr/>
            </p:nvGrpSpPr>
            <p:grpSpPr>
              <a:xfrm>
                <a:off x="1870259" y="2925064"/>
                <a:ext cx="1080000" cy="1080000"/>
                <a:chOff x="2111553" y="395763"/>
                <a:chExt cx="1276193" cy="1276193"/>
              </a:xfrm>
            </p:grpSpPr>
            <p:sp>
              <p:nvSpPr>
                <p:cNvPr id="36" name="35 Elipse"/>
                <p:cNvSpPr/>
                <p:nvPr/>
              </p:nvSpPr>
              <p:spPr>
                <a:xfrm>
                  <a:off x="2111553" y="395763"/>
                  <a:ext cx="1276193" cy="127619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Elipse 16"/>
                <p:cNvSpPr/>
                <p:nvPr/>
              </p:nvSpPr>
              <p:spPr>
                <a:xfrm>
                  <a:off x="2298445" y="582656"/>
                  <a:ext cx="868451" cy="8354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900" kern="1200" dirty="0" err="1"/>
                    <a:t>Comparison</a:t>
                  </a:r>
                  <a:r>
                    <a:rPr lang="es-ES" sz="900" kern="1200" dirty="0"/>
                    <a:t> </a:t>
                  </a:r>
                  <a:r>
                    <a:rPr lang="es-ES" sz="900" kern="1200" dirty="0" err="1"/>
                    <a:t>among</a:t>
                  </a:r>
                  <a:r>
                    <a:rPr lang="es-ES" sz="900" kern="1200" dirty="0"/>
                    <a:t> </a:t>
                  </a:r>
                  <a:r>
                    <a:rPr lang="es-ES" sz="900" kern="1200" dirty="0" err="1"/>
                    <a:t>different</a:t>
                  </a:r>
                  <a:r>
                    <a:rPr lang="es-ES" sz="900" kern="1200" dirty="0"/>
                    <a:t> </a:t>
                  </a:r>
                  <a:r>
                    <a:rPr lang="es-ES" sz="900" kern="1200" dirty="0" err="1"/>
                    <a:t>measurement</a:t>
                  </a:r>
                  <a:r>
                    <a:rPr lang="es-ES" sz="900" kern="1200" dirty="0"/>
                    <a:t> </a:t>
                  </a:r>
                  <a:r>
                    <a:rPr lang="es-ES" sz="900" kern="1200" dirty="0" err="1"/>
                    <a:t>technologies</a:t>
                  </a:r>
                  <a:endParaRPr lang="es-ES" sz="900" kern="1200" dirty="0"/>
                </a:p>
              </p:txBody>
            </p:sp>
          </p:grpSp>
          <p:grpSp>
            <p:nvGrpSpPr>
              <p:cNvPr id="25" name="24 Grupo"/>
              <p:cNvGrpSpPr/>
              <p:nvPr/>
            </p:nvGrpSpPr>
            <p:grpSpPr>
              <a:xfrm>
                <a:off x="1870139" y="4005184"/>
                <a:ext cx="1080000" cy="1080000"/>
                <a:chOff x="1425118" y="1896544"/>
                <a:chExt cx="1276193" cy="1276193"/>
              </a:xfrm>
            </p:grpSpPr>
            <p:sp>
              <p:nvSpPr>
                <p:cNvPr id="32" name="31 Elipse"/>
                <p:cNvSpPr/>
                <p:nvPr/>
              </p:nvSpPr>
              <p:spPr>
                <a:xfrm>
                  <a:off x="1425118" y="1896544"/>
                  <a:ext cx="1276193" cy="127619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Elipse 20"/>
                <p:cNvSpPr/>
                <p:nvPr/>
              </p:nvSpPr>
              <p:spPr>
                <a:xfrm>
                  <a:off x="1612012" y="2083438"/>
                  <a:ext cx="902405" cy="9024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err="1"/>
                    <a:t>Robustness</a:t>
                  </a:r>
                  <a:endParaRPr lang="es-ES" sz="1100" kern="1200" dirty="0"/>
                </a:p>
              </p:txBody>
            </p:sp>
          </p:grpSp>
          <p:sp>
            <p:nvSpPr>
              <p:cNvPr id="50" name="49 Rectángulo"/>
              <p:cNvSpPr/>
              <p:nvPr/>
            </p:nvSpPr>
            <p:spPr>
              <a:xfrm>
                <a:off x="381443" y="1737898"/>
                <a:ext cx="1022206" cy="339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t>Lead time</a:t>
                </a:r>
              </a:p>
            </p:txBody>
          </p:sp>
          <p:sp>
            <p:nvSpPr>
              <p:cNvPr id="51" name="50 Rectángulo"/>
              <p:cNvSpPr/>
              <p:nvPr/>
            </p:nvSpPr>
            <p:spPr>
              <a:xfrm>
                <a:off x="381443" y="2112204"/>
                <a:ext cx="1022206" cy="3775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err="1"/>
                  <a:t>Compatibility</a:t>
                </a:r>
                <a:endParaRPr lang="es-ES" sz="1100" dirty="0"/>
              </a:p>
            </p:txBody>
          </p:sp>
          <p:sp>
            <p:nvSpPr>
              <p:cNvPr id="52" name="51 Rectángulo"/>
              <p:cNvSpPr/>
              <p:nvPr/>
            </p:nvSpPr>
            <p:spPr>
              <a:xfrm>
                <a:off x="381443" y="2529986"/>
                <a:ext cx="1022206" cy="4669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err="1"/>
                  <a:t>Sampling</a:t>
                </a:r>
                <a:r>
                  <a:rPr lang="es-ES" sz="1100" dirty="0"/>
                  <a:t> </a:t>
                </a:r>
                <a:r>
                  <a:rPr lang="es-ES" sz="1100" dirty="0" err="1"/>
                  <a:t>points</a:t>
                </a:r>
                <a:endParaRPr lang="es-ES" sz="1100" dirty="0"/>
              </a:p>
            </p:txBody>
          </p:sp>
          <p:sp>
            <p:nvSpPr>
              <p:cNvPr id="53" name="52 Rectángulo"/>
              <p:cNvSpPr/>
              <p:nvPr/>
            </p:nvSpPr>
            <p:spPr>
              <a:xfrm>
                <a:off x="381443" y="5267501"/>
                <a:ext cx="1022205" cy="2209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900" dirty="0" err="1"/>
                  <a:t>Accuracy</a:t>
                </a:r>
                <a:endParaRPr lang="es-ES" sz="900" dirty="0"/>
              </a:p>
            </p:txBody>
          </p:sp>
          <p:sp>
            <p:nvSpPr>
              <p:cNvPr id="54" name="53 Rectángulo"/>
              <p:cNvSpPr/>
              <p:nvPr/>
            </p:nvSpPr>
            <p:spPr>
              <a:xfrm>
                <a:off x="381443" y="5541267"/>
                <a:ext cx="1022205" cy="5520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900" dirty="0" err="1"/>
                  <a:t>Precision</a:t>
                </a:r>
                <a:r>
                  <a:rPr lang="es-ES" sz="900" dirty="0"/>
                  <a:t> (</a:t>
                </a:r>
                <a:r>
                  <a:rPr lang="es-ES" sz="900" dirty="0" err="1"/>
                  <a:t>Repeatibility</a:t>
                </a:r>
                <a:r>
                  <a:rPr lang="es-ES" sz="900" dirty="0"/>
                  <a:t>, </a:t>
                </a:r>
                <a:r>
                  <a:rPr lang="es-ES" sz="900" dirty="0" err="1"/>
                  <a:t>Reproducibility</a:t>
                </a:r>
                <a:r>
                  <a:rPr lang="es-ES" sz="900" dirty="0"/>
                  <a:t>)</a:t>
                </a:r>
              </a:p>
            </p:txBody>
          </p:sp>
          <p:sp>
            <p:nvSpPr>
              <p:cNvPr id="55" name="54 Rectángulo"/>
              <p:cNvSpPr/>
              <p:nvPr/>
            </p:nvSpPr>
            <p:spPr>
              <a:xfrm>
                <a:off x="395537" y="3192840"/>
                <a:ext cx="1008112" cy="308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t>WLTC </a:t>
                </a:r>
                <a:r>
                  <a:rPr lang="es-ES" sz="1100" dirty="0" err="1"/>
                  <a:t>tests</a:t>
                </a:r>
                <a:endParaRPr lang="es-ES" sz="1100" dirty="0"/>
              </a:p>
            </p:txBody>
          </p:sp>
          <p:sp>
            <p:nvSpPr>
              <p:cNvPr id="56" name="55 Rectángulo"/>
              <p:cNvSpPr/>
              <p:nvPr/>
            </p:nvSpPr>
            <p:spPr>
              <a:xfrm>
                <a:off x="397491" y="3552271"/>
                <a:ext cx="1006157" cy="3087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t>RDE </a:t>
                </a:r>
                <a:r>
                  <a:rPr lang="es-ES" sz="1100" dirty="0" err="1"/>
                  <a:t>tests</a:t>
                </a:r>
                <a:endParaRPr lang="es-ES" sz="1100" dirty="0"/>
              </a:p>
            </p:txBody>
          </p:sp>
          <p:grpSp>
            <p:nvGrpSpPr>
              <p:cNvPr id="57" name="56 Grupo"/>
              <p:cNvGrpSpPr/>
              <p:nvPr/>
            </p:nvGrpSpPr>
            <p:grpSpPr>
              <a:xfrm>
                <a:off x="1835696" y="764704"/>
                <a:ext cx="1080000" cy="1080000"/>
                <a:chOff x="3673105" y="0"/>
                <a:chExt cx="1276193" cy="1276193"/>
              </a:xfrm>
            </p:grpSpPr>
            <p:sp>
              <p:nvSpPr>
                <p:cNvPr id="61" name="60 Elipse"/>
                <p:cNvSpPr/>
                <p:nvPr/>
              </p:nvSpPr>
              <p:spPr>
                <a:xfrm>
                  <a:off x="3673105" y="0"/>
                  <a:ext cx="1276193" cy="127619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2" name="Elipse 4"/>
                <p:cNvSpPr/>
                <p:nvPr/>
              </p:nvSpPr>
              <p:spPr>
                <a:xfrm>
                  <a:off x="3859999" y="186894"/>
                  <a:ext cx="902405" cy="9024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err="1"/>
                    <a:t>Calibration</a:t>
                  </a:r>
                  <a:endParaRPr lang="es-ES" sz="1100" kern="1200" dirty="0"/>
                </a:p>
              </p:txBody>
            </p:sp>
          </p:grpSp>
          <p:grpSp>
            <p:nvGrpSpPr>
              <p:cNvPr id="58" name="57 Grupo"/>
              <p:cNvGrpSpPr/>
              <p:nvPr/>
            </p:nvGrpSpPr>
            <p:grpSpPr>
              <a:xfrm>
                <a:off x="1835696" y="1844944"/>
                <a:ext cx="1080000" cy="1080000"/>
                <a:chOff x="5182517" y="44701"/>
                <a:chExt cx="1276193" cy="1276193"/>
              </a:xfrm>
            </p:grpSpPr>
            <p:sp>
              <p:nvSpPr>
                <p:cNvPr id="59" name="58 Elipse"/>
                <p:cNvSpPr/>
                <p:nvPr/>
              </p:nvSpPr>
              <p:spPr>
                <a:xfrm>
                  <a:off x="5182517" y="44701"/>
                  <a:ext cx="1276193" cy="127619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0" name="Elipse 6"/>
                <p:cNvSpPr/>
                <p:nvPr/>
              </p:nvSpPr>
              <p:spPr>
                <a:xfrm>
                  <a:off x="5369411" y="231595"/>
                  <a:ext cx="902405" cy="9024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900" kern="1200" dirty="0" err="1"/>
                    <a:t>Measuremen</a:t>
                  </a:r>
                  <a:r>
                    <a:rPr lang="es-ES" sz="1100" kern="1200" dirty="0" err="1"/>
                    <a:t>t</a:t>
                  </a:r>
                  <a:endParaRPr lang="es-ES" sz="1100" kern="1200" dirty="0"/>
                </a:p>
                <a:p>
                  <a:pPr lvl="0" algn="ctr" defTabSz="488950">
                    <a:lnSpc>
                      <a:spcPct val="90000"/>
                    </a:lnSpc>
                    <a:spcBef>
                      <a:spcPct val="0"/>
                    </a:spcBef>
                    <a:spcAft>
                      <a:spcPct val="35000"/>
                    </a:spcAft>
                  </a:pPr>
                  <a:r>
                    <a:rPr lang="es-ES" sz="1100" kern="1200" dirty="0" err="1"/>
                    <a:t>protocol</a:t>
                  </a:r>
                  <a:endParaRPr lang="es-ES" sz="1100" kern="1200" dirty="0"/>
                </a:p>
              </p:txBody>
            </p:sp>
          </p:grpSp>
          <p:sp>
            <p:nvSpPr>
              <p:cNvPr id="63" name="62 Flecha derecha"/>
              <p:cNvSpPr/>
              <p:nvPr/>
            </p:nvSpPr>
            <p:spPr>
              <a:xfrm>
                <a:off x="3203848" y="2200507"/>
                <a:ext cx="648072" cy="292389"/>
              </a:xfrm>
              <a:prstGeom prst="rightArrow">
                <a:avLst/>
              </a:prstGeom>
              <a:solidFill>
                <a:schemeClr val="bg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p:txBody>
          </p:sp>
          <p:sp>
            <p:nvSpPr>
              <p:cNvPr id="64" name="63 Flecha derecha"/>
              <p:cNvSpPr/>
              <p:nvPr/>
            </p:nvSpPr>
            <p:spPr>
              <a:xfrm>
                <a:off x="3203848" y="3259882"/>
                <a:ext cx="648072" cy="292389"/>
              </a:xfrm>
              <a:prstGeom prst="rightArrow">
                <a:avLst/>
              </a:prstGeom>
              <a:solidFill>
                <a:schemeClr val="bg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5" name="64 Flecha derecha"/>
              <p:cNvSpPr/>
              <p:nvPr/>
            </p:nvSpPr>
            <p:spPr>
              <a:xfrm>
                <a:off x="3215151" y="4333059"/>
                <a:ext cx="648072" cy="292389"/>
              </a:xfrm>
              <a:prstGeom prst="rightArrow">
                <a:avLst/>
              </a:prstGeom>
              <a:solidFill>
                <a:schemeClr val="bg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6" name="65 Flecha derecha"/>
              <p:cNvSpPr/>
              <p:nvPr/>
            </p:nvSpPr>
            <p:spPr>
              <a:xfrm>
                <a:off x="3275856" y="5479109"/>
                <a:ext cx="648072" cy="292389"/>
              </a:xfrm>
              <a:prstGeom prst="rightArrow">
                <a:avLst/>
              </a:prstGeom>
              <a:solidFill>
                <a:schemeClr val="bg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Pentágono"/>
              <p:cNvSpPr/>
              <p:nvPr/>
            </p:nvSpPr>
            <p:spPr>
              <a:xfrm>
                <a:off x="1461742" y="1737898"/>
                <a:ext cx="301946" cy="125905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7" name="66 Pentágono"/>
              <p:cNvSpPr/>
              <p:nvPr/>
            </p:nvSpPr>
            <p:spPr>
              <a:xfrm>
                <a:off x="1461741" y="3192840"/>
                <a:ext cx="301947" cy="66820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8" name="67 Pentágono"/>
              <p:cNvSpPr/>
              <p:nvPr/>
            </p:nvSpPr>
            <p:spPr>
              <a:xfrm>
                <a:off x="1461740" y="5267501"/>
                <a:ext cx="301947" cy="82579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pic>
        <p:nvPicPr>
          <p:cNvPr id="307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39559" y="1230312"/>
            <a:ext cx="1636713" cy="73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89614" y="5231582"/>
            <a:ext cx="959166" cy="900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5"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37911" y="5397751"/>
            <a:ext cx="759249" cy="733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Flecha curvada hacia arriba"/>
          <p:cNvSpPr/>
          <p:nvPr/>
        </p:nvSpPr>
        <p:spPr>
          <a:xfrm flipH="1">
            <a:off x="1979712" y="5632344"/>
            <a:ext cx="4392489" cy="499957"/>
          </a:xfrm>
          <a:prstGeom prst="curvedUpArrow">
            <a:avLst/>
          </a:prstGeom>
          <a:solidFill>
            <a:schemeClr val="bg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CuadroTexto"/>
          <p:cNvSpPr txBox="1"/>
          <p:nvPr/>
        </p:nvSpPr>
        <p:spPr>
          <a:xfrm>
            <a:off x="6738098" y="4749006"/>
            <a:ext cx="1434566" cy="738664"/>
          </a:xfrm>
          <a:prstGeom prst="rect">
            <a:avLst/>
          </a:prstGeom>
          <a:gradFill flip="none" rotWithShape="1">
            <a:gsLst>
              <a:gs pos="0">
                <a:srgbClr val="FFCC00">
                  <a:tint val="66000"/>
                  <a:satMod val="160000"/>
                </a:srgbClr>
              </a:gs>
              <a:gs pos="50000">
                <a:srgbClr val="FFCC00">
                  <a:tint val="44500"/>
                  <a:satMod val="160000"/>
                </a:srgbClr>
              </a:gs>
              <a:gs pos="100000">
                <a:srgbClr val="FFCC00">
                  <a:tint val="23500"/>
                  <a:satMod val="160000"/>
                </a:srgbClr>
              </a:gs>
            </a:gsLst>
            <a:lin ang="16200000" scaled="1"/>
            <a:tileRect/>
          </a:gradFill>
          <a:ln>
            <a:solidFill>
              <a:schemeClr val="bg2"/>
            </a:solidFill>
          </a:ln>
        </p:spPr>
        <p:txBody>
          <a:bodyPr wrap="square" rtlCol="0">
            <a:spAutoFit/>
          </a:bodyPr>
          <a:lstStyle/>
          <a:p>
            <a:r>
              <a:rPr lang="es-ES" sz="1400" dirty="0"/>
              <a:t>New </a:t>
            </a:r>
            <a:r>
              <a:rPr lang="es-ES" sz="1400" dirty="0" err="1"/>
              <a:t>technology</a:t>
            </a:r>
            <a:r>
              <a:rPr lang="es-ES" sz="1400" dirty="0"/>
              <a:t> </a:t>
            </a:r>
            <a:r>
              <a:rPr lang="es-ES" sz="1400" dirty="0" err="1"/>
              <a:t>to</a:t>
            </a:r>
            <a:r>
              <a:rPr lang="es-ES" sz="1400" dirty="0"/>
              <a:t> </a:t>
            </a:r>
            <a:r>
              <a:rPr lang="es-ES" sz="1400" dirty="0" err="1"/>
              <a:t>measure</a:t>
            </a:r>
            <a:r>
              <a:rPr lang="es-ES" sz="1400" dirty="0"/>
              <a:t>:</a:t>
            </a:r>
          </a:p>
          <a:p>
            <a:r>
              <a:rPr lang="es-ES" sz="1400" dirty="0"/>
              <a:t>PN 10nm</a:t>
            </a:r>
          </a:p>
        </p:txBody>
      </p:sp>
      <p:sp>
        <p:nvSpPr>
          <p:cNvPr id="49"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
        <p:nvSpPr>
          <p:cNvPr id="70"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Tree>
    <p:extLst>
      <p:ext uri="{BB962C8B-B14F-4D97-AF65-F5344CB8AC3E}">
        <p14:creationId xmlns:p14="http://schemas.microsoft.com/office/powerpoint/2010/main" val="373792184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nl-NL" sz="3200" dirty="0"/>
              <a:t>Next Steps</a:t>
            </a:r>
            <a:endParaRPr lang="nl-NL" sz="1400" dirty="0"/>
          </a:p>
        </p:txBody>
      </p:sp>
      <p:sp>
        <p:nvSpPr>
          <p:cNvPr id="6" name="Content Placeholder 10"/>
          <p:cNvSpPr>
            <a:spLocks noGrp="1"/>
          </p:cNvSpPr>
          <p:nvPr>
            <p:ph idx="1"/>
          </p:nvPr>
        </p:nvSpPr>
        <p:spPr>
          <a:xfrm>
            <a:off x="145001" y="1052736"/>
            <a:ext cx="8964488" cy="4968552"/>
          </a:xfrm>
          <a:prstGeom prst="rect">
            <a:avLst/>
          </a:prstGeom>
        </p:spPr>
        <p:txBody>
          <a:bodyPr/>
          <a:lstStyle/>
          <a:p>
            <a:pPr marL="182563" indent="-182563"/>
            <a:r>
              <a:rPr lang="nl-NL" sz="1400" b="1" smtClean="0"/>
              <a:t>Measurement technology</a:t>
            </a:r>
            <a:endParaRPr lang="nl-NL" sz="1400" b="1" dirty="0" smtClean="0"/>
          </a:p>
          <a:p>
            <a:pPr marL="444500" lvl="1" indent="-169863"/>
            <a:r>
              <a:rPr lang="nl-NL" sz="1400" smtClean="0"/>
              <a:t>Identify calibration procedure for 10nm CPC (late </a:t>
            </a:r>
            <a:r>
              <a:rPr lang="nl-NL" sz="1400" dirty="0"/>
              <a:t>spring 2017) </a:t>
            </a:r>
          </a:p>
          <a:p>
            <a:pPr marL="444500" lvl="1" indent="-190500"/>
            <a:r>
              <a:rPr lang="nl-NL" sz="1400" smtClean="0"/>
              <a:t>Integrate calibrated CPC into lab </a:t>
            </a:r>
            <a:r>
              <a:rPr lang="nl-NL" sz="1400" dirty="0"/>
              <a:t>PN 10nm </a:t>
            </a:r>
            <a:r>
              <a:rPr lang="nl-NL" sz="1400"/>
              <a:t>system </a:t>
            </a:r>
            <a:r>
              <a:rPr lang="nl-NL" sz="1400" smtClean="0"/>
              <a:t>(autumn </a:t>
            </a:r>
            <a:r>
              <a:rPr lang="nl-NL" sz="1400" dirty="0"/>
              <a:t>2017) </a:t>
            </a:r>
          </a:p>
          <a:p>
            <a:pPr marL="444500" lvl="1" indent="-190500"/>
            <a:r>
              <a:rPr lang="nl-NL" sz="1400" smtClean="0"/>
              <a:t>Design system to minimize particle loss, optimize catalytic stripper (ongoing)</a:t>
            </a:r>
            <a:endParaRPr lang="nl-NL" sz="1400" dirty="0"/>
          </a:p>
          <a:p>
            <a:pPr marL="182563" indent="-182563"/>
            <a:r>
              <a:rPr lang="nl-NL" sz="1400" b="1" smtClean="0"/>
              <a:t>Catalytic stripper</a:t>
            </a:r>
          </a:p>
          <a:p>
            <a:pPr marL="444500" lvl="1" indent="-190500">
              <a:buClr>
                <a:srgbClr val="ACAAAA"/>
              </a:buClr>
            </a:pPr>
            <a:r>
              <a:rPr lang="nl-NL" sz="1400" smtClean="0"/>
              <a:t>Redesign device so </a:t>
            </a:r>
            <a:r>
              <a:rPr lang="nl-NL" sz="1400"/>
              <a:t>that for all semi-volatile organic </a:t>
            </a:r>
            <a:r>
              <a:rPr lang="nl-NL" sz="1400" smtClean="0"/>
              <a:t>compounds </a:t>
            </a:r>
            <a:r>
              <a:rPr lang="nl-NL" sz="1400"/>
              <a:t>(by autumn 2017</a:t>
            </a:r>
            <a:r>
              <a:rPr lang="nl-NL" sz="1400" smtClean="0"/>
              <a:t>):</a:t>
            </a:r>
            <a:endParaRPr lang="nl-NL" sz="1400"/>
          </a:p>
          <a:p>
            <a:pPr marL="809625" lvl="2">
              <a:buClr>
                <a:srgbClr val="ACAAAA"/>
              </a:buClr>
            </a:pPr>
            <a:r>
              <a:rPr lang="en-US" sz="1400" smtClean="0"/>
              <a:t>(1) </a:t>
            </a:r>
            <a:r>
              <a:rPr lang="nl-NL" sz="1400" smtClean="0"/>
              <a:t>&gt;99% is removed, (2) no downstream re-nucleation (</a:t>
            </a:r>
            <a:r>
              <a:rPr lang="en-US" sz="1400" smtClean="0"/>
              <a:t>saturation </a:t>
            </a:r>
            <a:r>
              <a:rPr lang="en-US" sz="1400"/>
              <a:t>ratio = &lt;</a:t>
            </a:r>
            <a:r>
              <a:rPr lang="en-US" sz="1400" smtClean="0"/>
              <a:t>1) </a:t>
            </a:r>
            <a:endParaRPr lang="nl-NL" sz="1400" smtClean="0"/>
          </a:p>
          <a:p>
            <a:pPr marL="444500" lvl="1" indent="-190500">
              <a:buClr>
                <a:srgbClr val="ACAAAA"/>
              </a:buClr>
            </a:pPr>
            <a:r>
              <a:rPr lang="nl-NL" sz="1400" smtClean="0"/>
              <a:t>Solid </a:t>
            </a:r>
            <a:r>
              <a:rPr lang="nl-NL" sz="1400"/>
              <a:t>particle penetration (January 2018</a:t>
            </a:r>
            <a:r>
              <a:rPr lang="nl-NL" sz="1400" smtClean="0"/>
              <a:t>): </a:t>
            </a:r>
            <a:endParaRPr lang="nl-NL" sz="1400"/>
          </a:p>
          <a:p>
            <a:pPr marL="809625" lvl="2">
              <a:buClr>
                <a:srgbClr val="ACAAAA"/>
              </a:buClr>
            </a:pPr>
            <a:r>
              <a:rPr lang="nl-NL" sz="1400" smtClean="0"/>
              <a:t>(1) characterize penetration, (2) redesign stripper to maximize penetration</a:t>
            </a:r>
            <a:endParaRPr lang="nl-NL" sz="1400"/>
          </a:p>
          <a:p>
            <a:pPr marL="182563" indent="-182563"/>
            <a:r>
              <a:rPr lang="nl-NL" sz="1400" b="1" smtClean="0"/>
              <a:t>Simulation models </a:t>
            </a:r>
            <a:r>
              <a:rPr lang="nl-NL" sz="1400" smtClean="0"/>
              <a:t>(</a:t>
            </a:r>
            <a:r>
              <a:rPr lang="nl-NL" altLang="zh-CN" sz="1400" smtClean="0">
                <a:solidFill>
                  <a:schemeClr val="tx1"/>
                </a:solidFill>
              </a:rPr>
              <a:t>September 2017): </a:t>
            </a:r>
            <a:endParaRPr lang="nl-NL" altLang="zh-CN" sz="1400">
              <a:solidFill>
                <a:schemeClr val="tx1"/>
              </a:solidFill>
            </a:endParaRPr>
          </a:p>
          <a:p>
            <a:pPr marL="444500" lvl="1" indent="-190500"/>
            <a:r>
              <a:rPr lang="nl-NL" altLang="zh-CN" sz="1400">
                <a:solidFill>
                  <a:schemeClr val="tx1"/>
                </a:solidFill>
              </a:rPr>
              <a:t>L</a:t>
            </a:r>
            <a:r>
              <a:rPr lang="nl-NL" altLang="zh-CN" sz="1400" smtClean="0">
                <a:solidFill>
                  <a:schemeClr val="tx1"/>
                </a:solidFill>
              </a:rPr>
              <a:t>ine-loss </a:t>
            </a:r>
            <a:r>
              <a:rPr lang="nl-NL" altLang="zh-CN" sz="1400">
                <a:solidFill>
                  <a:schemeClr val="tx1"/>
                </a:solidFill>
              </a:rPr>
              <a:t>model </a:t>
            </a:r>
            <a:r>
              <a:rPr lang="nl-NL" altLang="zh-CN" sz="1400" smtClean="0">
                <a:solidFill>
                  <a:schemeClr val="tx1"/>
                </a:solidFill>
              </a:rPr>
              <a:t>needs extra </a:t>
            </a:r>
            <a:r>
              <a:rPr lang="nl-NL" altLang="zh-CN" sz="1400">
                <a:solidFill>
                  <a:schemeClr val="tx1"/>
                </a:solidFill>
              </a:rPr>
              <a:t>data </a:t>
            </a:r>
            <a:r>
              <a:rPr lang="nl-NL" altLang="zh-CN" sz="1400" smtClean="0">
                <a:solidFill>
                  <a:schemeClr val="tx1"/>
                </a:solidFill>
              </a:rPr>
              <a:t>(</a:t>
            </a:r>
            <a:r>
              <a:rPr lang="nl-NL" altLang="zh-CN" sz="1400">
                <a:solidFill>
                  <a:schemeClr val="tx1"/>
                </a:solidFill>
              </a:rPr>
              <a:t>in addition to particle </a:t>
            </a:r>
            <a:r>
              <a:rPr lang="nl-NL" altLang="zh-CN" sz="1400" smtClean="0">
                <a:solidFill>
                  <a:schemeClr val="tx1"/>
                </a:solidFill>
              </a:rPr>
              <a:t>number).</a:t>
            </a:r>
          </a:p>
          <a:p>
            <a:pPr marL="444500" lvl="1" indent="-190500"/>
            <a:r>
              <a:rPr lang="nl-NL" altLang="zh-CN" sz="1400" smtClean="0">
                <a:solidFill>
                  <a:schemeClr val="tx1"/>
                </a:solidFill>
              </a:rPr>
              <a:t>Loss </a:t>
            </a:r>
            <a:r>
              <a:rPr lang="nl-NL" altLang="zh-CN" sz="1400" dirty="0">
                <a:solidFill>
                  <a:schemeClr val="tx1"/>
                </a:solidFill>
              </a:rPr>
              <a:t>functions </a:t>
            </a:r>
            <a:r>
              <a:rPr lang="nl-NL" altLang="zh-CN" sz="1400">
                <a:solidFill>
                  <a:schemeClr val="tx1"/>
                </a:solidFill>
              </a:rPr>
              <a:t>of </a:t>
            </a:r>
            <a:r>
              <a:rPr lang="nl-NL" altLang="zh-CN" sz="1400" smtClean="0">
                <a:solidFill>
                  <a:schemeClr val="tx1"/>
                </a:solidFill>
              </a:rPr>
              <a:t>PEMs system will be measured experimentally. </a:t>
            </a:r>
          </a:p>
          <a:p>
            <a:pPr marL="444500" lvl="1" indent="-190500"/>
            <a:r>
              <a:rPr lang="nl-NL" altLang="zh-CN" sz="1400" smtClean="0">
                <a:solidFill>
                  <a:schemeClr val="tx1"/>
                </a:solidFill>
              </a:rPr>
              <a:t>Population </a:t>
            </a:r>
            <a:r>
              <a:rPr lang="nl-NL" altLang="zh-CN" sz="1400" dirty="0">
                <a:solidFill>
                  <a:schemeClr val="tx1"/>
                </a:solidFill>
              </a:rPr>
              <a:t>balance </a:t>
            </a:r>
            <a:r>
              <a:rPr lang="nl-NL" altLang="zh-CN" sz="1400">
                <a:solidFill>
                  <a:schemeClr val="tx1"/>
                </a:solidFill>
              </a:rPr>
              <a:t>model </a:t>
            </a:r>
            <a:r>
              <a:rPr lang="nl-NL" altLang="zh-CN" sz="1400" smtClean="0">
                <a:solidFill>
                  <a:schemeClr val="tx1"/>
                </a:solidFill>
              </a:rPr>
              <a:t>is extended </a:t>
            </a:r>
            <a:r>
              <a:rPr lang="nl-NL" altLang="zh-CN" sz="1400" dirty="0">
                <a:solidFill>
                  <a:schemeClr val="tx1"/>
                </a:solidFill>
              </a:rPr>
              <a:t>to include </a:t>
            </a:r>
            <a:r>
              <a:rPr lang="nl-NL" altLang="zh-CN" sz="1400" dirty="0" smtClean="0">
                <a:solidFill>
                  <a:schemeClr val="tx1"/>
                </a:solidFill>
              </a:rPr>
              <a:t>inorganics.</a:t>
            </a:r>
          </a:p>
          <a:p>
            <a:pPr marL="182563" indent="-182563"/>
            <a:r>
              <a:rPr lang="nl-NL" sz="1400" b="1" smtClean="0"/>
              <a:t>Particle </a:t>
            </a:r>
            <a:r>
              <a:rPr lang="nl-NL" sz="1400" b="1" dirty="0"/>
              <a:t>characterization at single cyl</a:t>
            </a:r>
            <a:r>
              <a:rPr lang="nl-NL" sz="1400" b="1"/>
              <a:t>. </a:t>
            </a:r>
            <a:r>
              <a:rPr lang="nl-NL" sz="1400" b="1" smtClean="0"/>
              <a:t>engine</a:t>
            </a:r>
            <a:endParaRPr lang="nl-NL" sz="1400" b="1" dirty="0" smtClean="0"/>
          </a:p>
          <a:p>
            <a:pPr marL="444500" lvl="1" indent="-190500"/>
            <a:r>
              <a:rPr lang="en-US" sz="1400" smtClean="0"/>
              <a:t>Lab PN system: (1) identify </a:t>
            </a:r>
            <a:r>
              <a:rPr lang="en-US" sz="1400"/>
              <a:t>operating </a:t>
            </a:r>
            <a:r>
              <a:rPr lang="en-US" sz="1400" smtClean="0"/>
              <a:t>points, (2) collect particle samples (start late </a:t>
            </a:r>
            <a:r>
              <a:rPr lang="en-US" sz="1400"/>
              <a:t>spring </a:t>
            </a:r>
            <a:r>
              <a:rPr lang="en-US" sz="1400" smtClean="0"/>
              <a:t>2017) </a:t>
            </a:r>
          </a:p>
          <a:p>
            <a:pPr marL="444500" lvl="1" indent="-190500"/>
            <a:r>
              <a:rPr lang="en-US" sz="1400" smtClean="0"/>
              <a:t>Characterize chemical </a:t>
            </a:r>
            <a:r>
              <a:rPr lang="en-US" sz="1400"/>
              <a:t>composition and morphology </a:t>
            </a:r>
            <a:r>
              <a:rPr lang="en-US" sz="1400" smtClean="0"/>
              <a:t>of particles (start late </a:t>
            </a:r>
            <a:r>
              <a:rPr lang="en-US" sz="1400"/>
              <a:t>spring 2017)</a:t>
            </a:r>
          </a:p>
          <a:p>
            <a:pPr marL="444500" lvl="1" indent="-190500"/>
            <a:r>
              <a:rPr lang="en-US" sz="1400" smtClean="0"/>
              <a:t>Characterize evolution </a:t>
            </a:r>
            <a:r>
              <a:rPr lang="en-US" sz="1400"/>
              <a:t>of </a:t>
            </a:r>
            <a:r>
              <a:rPr lang="en-US" sz="1400" smtClean="0"/>
              <a:t>soot </a:t>
            </a:r>
            <a:r>
              <a:rPr lang="en-US" sz="1400"/>
              <a:t>volume fraction along the tailpipe </a:t>
            </a:r>
            <a:r>
              <a:rPr lang="en-US" sz="1400" smtClean="0"/>
              <a:t>(start in summer 2017)</a:t>
            </a:r>
            <a:endParaRPr lang="nl-NL" sz="1400" smtClean="0"/>
          </a:p>
          <a:p>
            <a:pPr marL="444500" lvl="1" indent="-190500"/>
            <a:r>
              <a:rPr lang="nl-NL" sz="1400" smtClean="0"/>
              <a:t>Population balance model: inorganic particles implemented, to be extended (January 2018)</a:t>
            </a:r>
            <a:endParaRPr lang="nl-NL" sz="1400" dirty="0"/>
          </a:p>
        </p:txBody>
      </p:sp>
      <p:sp>
        <p:nvSpPr>
          <p:cNvPr id="13" name="Slide Number Placeholder 5"/>
          <p:cNvSpPr>
            <a:spLocks noGrp="1"/>
          </p:cNvSpPr>
          <p:nvPr>
            <p:ph type="sldNum" sz="quarter" idx="4"/>
          </p:nvPr>
        </p:nvSpPr>
        <p:spPr>
          <a:xfrm>
            <a:off x="179958" y="6437312"/>
            <a:ext cx="965256" cy="260834"/>
          </a:xfrm>
          <a:prstGeom prst="rect">
            <a:avLst/>
          </a:prstGeom>
        </p:spPr>
        <p:txBody>
          <a:bodyPr/>
          <a:lstStyle>
            <a:lvl1pPr algn="l">
              <a:defRPr sz="700" b="0">
                <a:solidFill>
                  <a:srgbClr val="073270"/>
                </a:solidFill>
                <a:latin typeface="Verdana" panose="020B0604030504040204" pitchFamily="34" charset="0"/>
                <a:ea typeface="Verdana" panose="020B0604030504040204" pitchFamily="34" charset="0"/>
                <a:cs typeface="Verdana" panose="020B0604030504040204" pitchFamily="34" charset="0"/>
              </a:defRPr>
            </a:lvl1pPr>
          </a:lstStyle>
          <a:p>
            <a:pPr>
              <a:defRPr/>
            </a:pPr>
            <a:r>
              <a:rPr lang="nl-NL" sz="900"/>
              <a:t>Slide</a:t>
            </a:r>
            <a:r>
              <a:rPr lang="nl-NL"/>
              <a:t> </a:t>
            </a:r>
            <a:fld id="{D78E28A6-D05C-4234-A140-046360787227}" type="slidenum">
              <a:rPr lang="nl-NL" sz="800" smtClean="0"/>
              <a:pPr>
                <a:defRPr/>
              </a:pPr>
              <a:t>11</a:t>
            </a:fld>
            <a:endParaRPr lang="nl-NL" dirty="0"/>
          </a:p>
        </p:txBody>
      </p:sp>
      <p:sp>
        <p:nvSpPr>
          <p:cNvPr id="8"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
        <p:nvSpPr>
          <p:cNvPr id="9"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Tree>
    <p:extLst>
      <p:ext uri="{BB962C8B-B14F-4D97-AF65-F5344CB8AC3E}">
        <p14:creationId xmlns:p14="http://schemas.microsoft.com/office/powerpoint/2010/main" val="2014194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a:defRPr/>
            </a:pPr>
            <a:r>
              <a:rPr lang="nl-NL" sz="900"/>
              <a:t>Slide</a:t>
            </a:r>
            <a:r>
              <a:rPr lang="nl-NL"/>
              <a:t> </a:t>
            </a:r>
            <a:fld id="{D78E28A6-D05C-4234-A140-046360787227}" type="slidenum">
              <a:rPr lang="nl-NL" sz="800" smtClean="0"/>
              <a:pPr>
                <a:defRPr/>
              </a:pPr>
              <a:t>12</a:t>
            </a:fld>
            <a:endParaRPr lang="nl-NL" dirty="0"/>
          </a:p>
        </p:txBody>
      </p:sp>
      <p:sp>
        <p:nvSpPr>
          <p:cNvPr id="4" name="Tekstvak 18"/>
          <p:cNvSpPr txBox="1">
            <a:spLocks noChangeArrowheads="1"/>
          </p:cNvSpPr>
          <p:nvPr/>
        </p:nvSpPr>
        <p:spPr bwMode="auto">
          <a:xfrm>
            <a:off x="1187624" y="4509120"/>
            <a:ext cx="3240359" cy="1169551"/>
          </a:xfrm>
          <a:prstGeom prst="rect">
            <a:avLst/>
          </a:prstGeom>
          <a:noFill/>
          <a:ln w="9525">
            <a:noFill/>
            <a:miter lim="800000"/>
            <a:headEnd/>
            <a:tailEnd/>
          </a:ln>
        </p:spPr>
        <p:txBody>
          <a:bodyPr wrap="square">
            <a:spAutoFit/>
          </a:bodyPr>
          <a:lstStyle/>
          <a:p>
            <a:pPr algn="ctr"/>
            <a:r>
              <a:rPr lang="en-US" sz="1400" b="0" i="1" kern="1200" smtClean="0">
                <a:solidFill>
                  <a:srgbClr val="073270"/>
                </a:solidFill>
                <a:latin typeface="Calibri" pitchFamily="34" charset="0"/>
                <a:ea typeface="+mn-ea"/>
                <a:cs typeface="Arial" charset="0"/>
              </a:rPr>
              <a:t>Acknowledgement:</a:t>
            </a:r>
          </a:p>
          <a:p>
            <a:pPr algn="ctr"/>
            <a:r>
              <a:rPr lang="en-US" sz="1400" b="0" i="1" kern="1200" smtClean="0">
                <a:solidFill>
                  <a:srgbClr val="073270"/>
                </a:solidFill>
                <a:latin typeface="Calibri" pitchFamily="34" charset="0"/>
                <a:ea typeface="+mn-ea"/>
                <a:cs typeface="Arial" charset="0"/>
              </a:rPr>
              <a:t>This project has received funding from </a:t>
            </a:r>
          </a:p>
          <a:p>
            <a:pPr algn="ctr"/>
            <a:r>
              <a:rPr lang="en-US" sz="1400" b="0" i="1" kern="1200" smtClean="0">
                <a:solidFill>
                  <a:srgbClr val="073270"/>
                </a:solidFill>
                <a:latin typeface="Calibri" pitchFamily="34" charset="0"/>
                <a:ea typeface="+mn-ea"/>
                <a:cs typeface="Arial" charset="0"/>
              </a:rPr>
              <a:t>the European Union’s Horizon 2020 </a:t>
            </a:r>
          </a:p>
          <a:p>
            <a:pPr algn="ctr"/>
            <a:r>
              <a:rPr lang="en-US" sz="1400" b="0" i="1" kern="1200" smtClean="0">
                <a:solidFill>
                  <a:srgbClr val="073270"/>
                </a:solidFill>
                <a:latin typeface="Calibri" pitchFamily="34" charset="0"/>
                <a:ea typeface="+mn-ea"/>
                <a:cs typeface="Arial" charset="0"/>
              </a:rPr>
              <a:t>research</a:t>
            </a:r>
            <a:r>
              <a:rPr lang="en-US" sz="1400" b="0" i="1" kern="1200" baseline="0" smtClean="0">
                <a:solidFill>
                  <a:srgbClr val="073270"/>
                </a:solidFill>
                <a:latin typeface="Calibri" pitchFamily="34" charset="0"/>
                <a:ea typeface="+mn-ea"/>
                <a:cs typeface="Arial" charset="0"/>
              </a:rPr>
              <a:t> and innovation programme </a:t>
            </a:r>
          </a:p>
          <a:p>
            <a:pPr algn="ctr"/>
            <a:r>
              <a:rPr lang="en-US" sz="1400" b="0" i="1" kern="1200" baseline="0" smtClean="0">
                <a:solidFill>
                  <a:srgbClr val="073270"/>
                </a:solidFill>
                <a:latin typeface="Calibri" pitchFamily="34" charset="0"/>
                <a:ea typeface="+mn-ea"/>
                <a:cs typeface="Arial" charset="0"/>
              </a:rPr>
              <a:t>under grant agreement No. 724145.</a:t>
            </a:r>
            <a:endParaRPr lang="en-GB" b="0" dirty="0">
              <a:solidFill>
                <a:srgbClr val="073270"/>
              </a:solidFill>
              <a:latin typeface="Helvetica" pitchFamily="34" charset="0"/>
              <a:cs typeface="Helvetica" pitchFamily="34" charset="0"/>
            </a:endParaRPr>
          </a:p>
        </p:txBody>
      </p:sp>
      <p:pic>
        <p:nvPicPr>
          <p:cNvPr id="8" name="Picture 7"/>
          <p:cNvPicPr>
            <a:picLocks noChangeAspect="1"/>
          </p:cNvPicPr>
          <p:nvPr/>
        </p:nvPicPr>
        <p:blipFill>
          <a:blip r:embed="rId3"/>
          <a:stretch>
            <a:fillRect/>
          </a:stretch>
        </p:blipFill>
        <p:spPr>
          <a:xfrm>
            <a:off x="5940152" y="1052736"/>
            <a:ext cx="1023849" cy="675305"/>
          </a:xfrm>
          <a:prstGeom prst="rect">
            <a:avLst/>
          </a:prstGeom>
        </p:spPr>
      </p:pic>
      <p:pic>
        <p:nvPicPr>
          <p:cNvPr id="9" name="Picture 8"/>
          <p:cNvPicPr>
            <a:picLocks noChangeAspect="1"/>
          </p:cNvPicPr>
          <p:nvPr/>
        </p:nvPicPr>
        <p:blipFill>
          <a:blip r:embed="rId4"/>
          <a:stretch>
            <a:fillRect/>
          </a:stretch>
        </p:blipFill>
        <p:spPr>
          <a:xfrm>
            <a:off x="7141847" y="1039843"/>
            <a:ext cx="1032564" cy="684019"/>
          </a:xfrm>
          <a:prstGeom prst="rect">
            <a:avLst/>
          </a:prstGeom>
        </p:spPr>
      </p:pic>
      <p:pic>
        <p:nvPicPr>
          <p:cNvPr id="10" name="Picture 9"/>
          <p:cNvPicPr>
            <a:picLocks noChangeAspect="1"/>
          </p:cNvPicPr>
          <p:nvPr/>
        </p:nvPicPr>
        <p:blipFill>
          <a:blip r:embed="rId5"/>
          <a:stretch>
            <a:fillRect/>
          </a:stretch>
        </p:blipFill>
        <p:spPr>
          <a:xfrm>
            <a:off x="7102797" y="3507198"/>
            <a:ext cx="1028208" cy="692733"/>
          </a:xfrm>
          <a:prstGeom prst="rect">
            <a:avLst/>
          </a:prstGeom>
        </p:spPr>
      </p:pic>
      <p:pic>
        <p:nvPicPr>
          <p:cNvPr id="11" name="Picture 10"/>
          <p:cNvPicPr>
            <a:picLocks noChangeAspect="1"/>
          </p:cNvPicPr>
          <p:nvPr/>
        </p:nvPicPr>
        <p:blipFill>
          <a:blip r:embed="rId6"/>
          <a:stretch>
            <a:fillRect/>
          </a:stretch>
        </p:blipFill>
        <p:spPr>
          <a:xfrm>
            <a:off x="5927081" y="2697106"/>
            <a:ext cx="1036920" cy="684019"/>
          </a:xfrm>
          <a:prstGeom prst="rect">
            <a:avLst/>
          </a:prstGeom>
        </p:spPr>
      </p:pic>
      <p:pic>
        <p:nvPicPr>
          <p:cNvPr id="12" name="Picture 11"/>
          <p:cNvPicPr>
            <a:picLocks noChangeAspect="1"/>
          </p:cNvPicPr>
          <p:nvPr/>
        </p:nvPicPr>
        <p:blipFill>
          <a:blip r:embed="rId7"/>
          <a:stretch>
            <a:fillRect/>
          </a:stretch>
        </p:blipFill>
        <p:spPr>
          <a:xfrm>
            <a:off x="7137489" y="2667884"/>
            <a:ext cx="1036922" cy="679663"/>
          </a:xfrm>
          <a:prstGeom prst="rect">
            <a:avLst/>
          </a:prstGeom>
        </p:spPr>
      </p:pic>
      <p:pic>
        <p:nvPicPr>
          <p:cNvPr id="13" name="Picture 12"/>
          <p:cNvPicPr>
            <a:picLocks noChangeAspect="1"/>
          </p:cNvPicPr>
          <p:nvPr/>
        </p:nvPicPr>
        <p:blipFill>
          <a:blip r:embed="rId8"/>
          <a:stretch>
            <a:fillRect/>
          </a:stretch>
        </p:blipFill>
        <p:spPr>
          <a:xfrm>
            <a:off x="5935793" y="1883513"/>
            <a:ext cx="1028208" cy="679663"/>
          </a:xfrm>
          <a:prstGeom prst="rect">
            <a:avLst/>
          </a:prstGeom>
        </p:spPr>
      </p:pic>
      <p:pic>
        <p:nvPicPr>
          <p:cNvPr id="14" name="Picture 13"/>
          <p:cNvPicPr>
            <a:picLocks noChangeAspect="1"/>
          </p:cNvPicPr>
          <p:nvPr/>
        </p:nvPicPr>
        <p:blipFill>
          <a:blip r:embed="rId9"/>
          <a:stretch>
            <a:fillRect/>
          </a:stretch>
        </p:blipFill>
        <p:spPr>
          <a:xfrm>
            <a:off x="7137491" y="1879157"/>
            <a:ext cx="1036920" cy="684019"/>
          </a:xfrm>
          <a:prstGeom prst="rect">
            <a:avLst/>
          </a:prstGeom>
        </p:spPr>
      </p:pic>
      <p:pic>
        <p:nvPicPr>
          <p:cNvPr id="15" name="Picture 14"/>
          <p:cNvPicPr>
            <a:picLocks noChangeAspect="1"/>
          </p:cNvPicPr>
          <p:nvPr/>
        </p:nvPicPr>
        <p:blipFill>
          <a:blip r:embed="rId10"/>
          <a:stretch>
            <a:fillRect/>
          </a:stretch>
        </p:blipFill>
        <p:spPr>
          <a:xfrm>
            <a:off x="5935793" y="3496058"/>
            <a:ext cx="1036920" cy="684019"/>
          </a:xfrm>
          <a:prstGeom prst="rect">
            <a:avLst/>
          </a:prstGeom>
        </p:spPr>
      </p:pic>
      <p:pic>
        <p:nvPicPr>
          <p:cNvPr id="16" name="Picture 15"/>
          <p:cNvPicPr>
            <a:picLocks noChangeAspect="1"/>
          </p:cNvPicPr>
          <p:nvPr/>
        </p:nvPicPr>
        <p:blipFill>
          <a:blip r:embed="rId11"/>
          <a:stretch>
            <a:fillRect/>
          </a:stretch>
        </p:blipFill>
        <p:spPr>
          <a:xfrm>
            <a:off x="5849581" y="4343211"/>
            <a:ext cx="1071614" cy="803711"/>
          </a:xfrm>
          <a:prstGeom prst="rect">
            <a:avLst/>
          </a:prstGeom>
        </p:spPr>
      </p:pic>
    </p:spTree>
    <p:extLst>
      <p:ext uri="{BB962C8B-B14F-4D97-AF65-F5344CB8AC3E}">
        <p14:creationId xmlns:p14="http://schemas.microsoft.com/office/powerpoint/2010/main" val="5643377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Contents</a:t>
            </a:r>
            <a:endParaRPr lang="de-DE" dirty="0"/>
          </a:p>
        </p:txBody>
      </p:sp>
      <p:sp>
        <p:nvSpPr>
          <p:cNvPr id="3" name="Inhaltsplatzhalter 2"/>
          <p:cNvSpPr>
            <a:spLocks noGrp="1"/>
          </p:cNvSpPr>
          <p:nvPr>
            <p:ph idx="1"/>
          </p:nvPr>
        </p:nvSpPr>
        <p:spPr>
          <a:xfrm>
            <a:off x="251520" y="2060848"/>
            <a:ext cx="8568952" cy="2752329"/>
          </a:xfrm>
        </p:spPr>
        <p:txBody>
          <a:bodyPr/>
          <a:lstStyle/>
          <a:p>
            <a:pPr>
              <a:buAutoNum type="arabicPeriod"/>
            </a:pPr>
            <a:r>
              <a:rPr lang="de-DE" dirty="0" smtClean="0"/>
              <a:t>Scope of PEMs4Nano</a:t>
            </a:r>
          </a:p>
          <a:p>
            <a:pPr>
              <a:buAutoNum type="arabicPeriod"/>
            </a:pPr>
            <a:r>
              <a:rPr lang="de-DE" dirty="0" smtClean="0"/>
              <a:t>Measurement system targets</a:t>
            </a:r>
          </a:p>
          <a:p>
            <a:pPr>
              <a:buAutoNum type="arabicPeriod"/>
            </a:pPr>
            <a:r>
              <a:rPr lang="de-DE" dirty="0" smtClean="0"/>
              <a:t>Work package descriptions</a:t>
            </a:r>
          </a:p>
          <a:p>
            <a:pPr>
              <a:buAutoNum type="arabicPeriod"/>
            </a:pPr>
            <a:r>
              <a:rPr lang="de-DE" dirty="0" smtClean="0"/>
              <a:t>Activities</a:t>
            </a:r>
          </a:p>
          <a:p>
            <a:pPr>
              <a:buAutoNum type="arabicPeriod"/>
            </a:pPr>
            <a:r>
              <a:rPr lang="de-DE" dirty="0" smtClean="0"/>
              <a:t>Requirements &amp; Assessment </a:t>
            </a:r>
          </a:p>
          <a:p>
            <a:pPr>
              <a:buAutoNum type="arabicPeriod"/>
            </a:pPr>
            <a:r>
              <a:rPr lang="de-DE" dirty="0" smtClean="0"/>
              <a:t>Next steps</a:t>
            </a:r>
            <a:endParaRPr lang="de-DE" dirty="0"/>
          </a:p>
          <a:p>
            <a:pPr marL="0" indent="0">
              <a:buNone/>
            </a:pPr>
            <a:endParaRPr lang="de-DE" dirty="0"/>
          </a:p>
          <a:p>
            <a:endParaRPr lang="de-DE" dirty="0"/>
          </a:p>
          <a:p>
            <a:endParaRPr lang="de-DE" dirty="0"/>
          </a:p>
        </p:txBody>
      </p:sp>
      <p:sp>
        <p:nvSpPr>
          <p:cNvPr id="6" name="Foliennummernplatzhalter 5"/>
          <p:cNvSpPr>
            <a:spLocks noGrp="1"/>
          </p:cNvSpPr>
          <p:nvPr>
            <p:ph type="sldNum" sz="quarter" idx="4"/>
          </p:nvPr>
        </p:nvSpPr>
        <p:spPr/>
        <p:txBody>
          <a:bodyPr/>
          <a:lstStyle/>
          <a:p>
            <a:pPr>
              <a:defRPr/>
            </a:pPr>
            <a:r>
              <a:rPr lang="nl-NL"/>
              <a:t>Slide </a:t>
            </a:r>
            <a:fld id="{5A13097D-9D9F-43E7-8C9E-70AD95557EE5}" type="slidenum">
              <a:rPr lang="nl-NL" smtClean="0"/>
              <a:pPr>
                <a:defRPr/>
              </a:pPr>
              <a:t>2</a:t>
            </a:fld>
            <a:endParaRPr lang="nl-NL" dirty="0"/>
          </a:p>
        </p:txBody>
      </p:sp>
      <p:sp>
        <p:nvSpPr>
          <p:cNvPr id="8"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
        <p:nvSpPr>
          <p:cNvPr id="9"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Tree>
    <p:extLst>
      <p:ext uri="{BB962C8B-B14F-4D97-AF65-F5344CB8AC3E}">
        <p14:creationId xmlns:p14="http://schemas.microsoft.com/office/powerpoint/2010/main" val="371100423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Scope</a:t>
            </a:r>
            <a:r>
              <a:rPr lang="de-DE" dirty="0"/>
              <a:t> </a:t>
            </a:r>
            <a:r>
              <a:rPr lang="de-DE" err="1"/>
              <a:t>of</a:t>
            </a:r>
            <a:r>
              <a:rPr lang="de-DE"/>
              <a:t> </a:t>
            </a:r>
            <a:r>
              <a:rPr lang="de-DE" smtClean="0"/>
              <a:t>PEMs4Nano</a:t>
            </a:r>
            <a:endParaRPr lang="de-DE" dirty="0"/>
          </a:p>
        </p:txBody>
      </p:sp>
      <p:sp>
        <p:nvSpPr>
          <p:cNvPr id="6" name="Foliennummernplatzhalter 5"/>
          <p:cNvSpPr>
            <a:spLocks noGrp="1"/>
          </p:cNvSpPr>
          <p:nvPr>
            <p:ph type="sldNum" sz="quarter" idx="4"/>
          </p:nvPr>
        </p:nvSpPr>
        <p:spPr/>
        <p:txBody>
          <a:bodyPr/>
          <a:lstStyle/>
          <a:p>
            <a:pPr>
              <a:defRPr/>
            </a:pPr>
            <a:r>
              <a:rPr lang="nl-NL"/>
              <a:t>Slide </a:t>
            </a:r>
            <a:fld id="{5A13097D-9D9F-43E7-8C9E-70AD95557EE5}" type="slidenum">
              <a:rPr lang="nl-NL" smtClean="0"/>
              <a:pPr>
                <a:defRPr/>
              </a:pPr>
              <a:t>3</a:t>
            </a:fld>
            <a:endParaRPr lang="nl-NL" dirty="0"/>
          </a:p>
        </p:txBody>
      </p:sp>
      <p:sp>
        <p:nvSpPr>
          <p:cNvPr id="7" name="Rectangle 6"/>
          <p:cNvSpPr/>
          <p:nvPr/>
        </p:nvSpPr>
        <p:spPr>
          <a:xfrm>
            <a:off x="326244" y="967547"/>
            <a:ext cx="5323159" cy="1815882"/>
          </a:xfrm>
          <a:prstGeom prst="rect">
            <a:avLst/>
          </a:prstGeom>
        </p:spPr>
        <p:txBody>
          <a:bodyPr wrap="square">
            <a:spAutoFit/>
          </a:bodyPr>
          <a:lstStyle/>
          <a:p>
            <a:r>
              <a:rPr lang="en-GB" sz="1600" b="1">
                <a:ea typeface="Calibri" panose="020F0502020204030204" pitchFamily="34" charset="0"/>
                <a:cs typeface="Times New Roman" panose="02020603050405020304" pitchFamily="18" charset="0"/>
              </a:rPr>
              <a:t>We want to: </a:t>
            </a:r>
          </a:p>
          <a:p>
            <a:pPr marL="285750" indent="-285750">
              <a:buFontTx/>
              <a:buChar char="-"/>
            </a:pPr>
            <a:r>
              <a:rPr lang="en-GB" sz="1600">
                <a:ea typeface="Calibri" panose="020F0502020204030204" pitchFamily="34" charset="0"/>
                <a:cs typeface="Times New Roman" panose="02020603050405020304" pitchFamily="18" charset="0"/>
              </a:rPr>
              <a:t>detect solid particles down to 10nm using CPC</a:t>
            </a:r>
          </a:p>
          <a:p>
            <a:pPr marL="285750" indent="-285750">
              <a:buFontTx/>
              <a:buChar char="-"/>
            </a:pPr>
            <a:r>
              <a:rPr lang="en-GB" sz="1600">
                <a:ea typeface="Calibri" panose="020F0502020204030204" pitchFamily="34" charset="0"/>
                <a:cs typeface="Times New Roman" panose="02020603050405020304" pitchFamily="18" charset="0"/>
              </a:rPr>
              <a:t>develop robust and reliable measurement </a:t>
            </a:r>
            <a:r>
              <a:rPr lang="en-GB" sz="1600" smtClean="0">
                <a:ea typeface="Calibri" panose="020F0502020204030204" pitchFamily="34" charset="0"/>
                <a:cs typeface="Times New Roman" panose="02020603050405020304" pitchFamily="18" charset="0"/>
              </a:rPr>
              <a:t>procedures based on empirical testing and model-guided application</a:t>
            </a:r>
            <a:endParaRPr lang="en-GB" sz="1600">
              <a:ea typeface="Calibri" panose="020F0502020204030204" pitchFamily="34" charset="0"/>
              <a:cs typeface="Times New Roman" panose="02020603050405020304" pitchFamily="18" charset="0"/>
            </a:endParaRPr>
          </a:p>
          <a:p>
            <a:r>
              <a:rPr lang="en-GB" sz="1600" b="1">
                <a:ea typeface="Calibri" panose="020F0502020204030204" pitchFamily="34" charset="0"/>
                <a:cs typeface="Times New Roman" panose="02020603050405020304" pitchFamily="18" charset="0"/>
              </a:rPr>
              <a:t>so that:</a:t>
            </a:r>
          </a:p>
          <a:p>
            <a:pPr marL="285750" indent="-285750">
              <a:buFontTx/>
              <a:buChar char="-"/>
            </a:pPr>
            <a:r>
              <a:rPr lang="en-GB" sz="1600">
                <a:ea typeface="Calibri" panose="020F0502020204030204" pitchFamily="34" charset="0"/>
                <a:cs typeface="Times New Roman" panose="02020603050405020304" pitchFamily="18" charset="0"/>
              </a:rPr>
              <a:t>new/cleaner engine technologies can be developed,</a:t>
            </a:r>
          </a:p>
          <a:p>
            <a:pPr marL="285750" indent="-285750">
              <a:buFontTx/>
              <a:buChar char="-"/>
            </a:pPr>
            <a:r>
              <a:rPr lang="en-GB" sz="1600">
                <a:ea typeface="Calibri" panose="020F0502020204030204" pitchFamily="34" charset="0"/>
                <a:cs typeface="Times New Roman" panose="02020603050405020304" pitchFamily="18" charset="0"/>
              </a:rPr>
              <a:t>build a solid basis for new regulations. </a:t>
            </a:r>
            <a:endParaRPr lang="nl-NL" sz="1600"/>
          </a:p>
        </p:txBody>
      </p:sp>
      <p:sp>
        <p:nvSpPr>
          <p:cNvPr id="11" name="Rectangle 10"/>
          <p:cNvSpPr/>
          <p:nvPr/>
        </p:nvSpPr>
        <p:spPr>
          <a:xfrm>
            <a:off x="326244" y="2865868"/>
            <a:ext cx="3532490" cy="830997"/>
          </a:xfrm>
          <a:prstGeom prst="rect">
            <a:avLst/>
          </a:prstGeom>
        </p:spPr>
        <p:txBody>
          <a:bodyPr wrap="square">
            <a:spAutoFit/>
          </a:bodyPr>
          <a:lstStyle/>
          <a:p>
            <a:pPr lvl="0">
              <a:spcAft>
                <a:spcPts val="0"/>
              </a:spcAft>
            </a:pPr>
            <a:r>
              <a:rPr lang="nl-NL" sz="1600" b="1" smtClean="0">
                <a:ea typeface="Calibri" panose="020F0502020204030204" pitchFamily="34" charset="0"/>
                <a:cs typeface="Times New Roman" panose="02020603050405020304" pitchFamily="18" charset="0"/>
              </a:rPr>
              <a:t>Instruments:</a:t>
            </a:r>
          </a:p>
          <a:p>
            <a:pPr marL="342900" lvl="0" indent="-342900">
              <a:spcAft>
                <a:spcPts val="0"/>
              </a:spcAft>
              <a:buAutoNum type="arabicPeriod"/>
            </a:pPr>
            <a:r>
              <a:rPr lang="nl-NL" sz="1600" smtClean="0">
                <a:ea typeface="Calibri" panose="020F0502020204030204" pitchFamily="34" charset="0"/>
                <a:cs typeface="Times New Roman" panose="02020603050405020304" pitchFamily="18" charset="0"/>
              </a:rPr>
              <a:t>Laboratory PN</a:t>
            </a:r>
          </a:p>
          <a:p>
            <a:pPr marL="342900" lvl="0" indent="-342900">
              <a:spcAft>
                <a:spcPts val="0"/>
              </a:spcAft>
              <a:buAutoNum type="arabicPeriod"/>
            </a:pPr>
            <a:r>
              <a:rPr lang="nl-NL" sz="1600" smtClean="0">
                <a:ea typeface="Calibri" panose="020F0502020204030204" pitchFamily="34" charset="0"/>
                <a:cs typeface="Times New Roman" panose="02020603050405020304" pitchFamily="18" charset="0"/>
              </a:rPr>
              <a:t>PEMs PN</a:t>
            </a:r>
            <a:endParaRPr lang="nl-NL" sz="1600">
              <a:ea typeface="Calibri" panose="020F0502020204030204" pitchFamily="34" charset="0"/>
              <a:cs typeface="Calibri" panose="020F0502020204030204" pitchFamily="34" charset="0"/>
            </a:endParaRPr>
          </a:p>
        </p:txBody>
      </p:sp>
      <p:sp>
        <p:nvSpPr>
          <p:cNvPr id="13" name="Rectangle 12"/>
          <p:cNvSpPr/>
          <p:nvPr/>
        </p:nvSpPr>
        <p:spPr>
          <a:xfrm>
            <a:off x="326244" y="3820893"/>
            <a:ext cx="4893828" cy="1569660"/>
          </a:xfrm>
          <a:prstGeom prst="rect">
            <a:avLst/>
          </a:prstGeom>
        </p:spPr>
        <p:txBody>
          <a:bodyPr wrap="square">
            <a:spAutoFit/>
          </a:bodyPr>
          <a:lstStyle/>
          <a:p>
            <a:pPr algn="just">
              <a:spcAft>
                <a:spcPts val="0"/>
              </a:spcAft>
            </a:pPr>
            <a:r>
              <a:rPr lang="en-GB" sz="1600" b="1" smtClean="0">
                <a:ea typeface="Calibri" panose="020F0502020204030204" pitchFamily="34" charset="0"/>
                <a:cs typeface="Times New Roman" panose="02020603050405020304" pitchFamily="18" charset="0"/>
              </a:rPr>
              <a:t>Consortium of leading experts</a:t>
            </a:r>
            <a:r>
              <a:rPr lang="en-GB" sz="1600" smtClean="0">
                <a:ea typeface="Calibri" panose="020F0502020204030204" pitchFamily="34" charset="0"/>
                <a:cs typeface="Times New Roman" panose="02020603050405020304" pitchFamily="18" charset="0"/>
              </a:rPr>
              <a:t> </a:t>
            </a:r>
            <a:endParaRPr lang="en-GB" sz="1600">
              <a:ea typeface="Calibri" panose="020F0502020204030204" pitchFamily="34" charset="0"/>
              <a:cs typeface="Times New Roman" panose="02020603050405020304" pitchFamily="18" charset="0"/>
            </a:endParaRPr>
          </a:p>
          <a:p>
            <a:pPr marL="285750" indent="-285750" algn="just">
              <a:spcAft>
                <a:spcPts val="0"/>
              </a:spcAft>
              <a:buFontTx/>
              <a:buChar char="-"/>
            </a:pPr>
            <a:r>
              <a:rPr lang="en-GB" sz="1600" smtClean="0">
                <a:ea typeface="Calibri" panose="020F0502020204030204" pitchFamily="34" charset="0"/>
                <a:cs typeface="Times New Roman" panose="02020603050405020304" pitchFamily="18" charset="0"/>
              </a:rPr>
              <a:t>industry: </a:t>
            </a:r>
          </a:p>
          <a:p>
            <a:pPr marL="268288" algn="just">
              <a:spcAft>
                <a:spcPts val="0"/>
              </a:spcAft>
            </a:pPr>
            <a:r>
              <a:rPr lang="en-GB" sz="1600" smtClean="0">
                <a:ea typeface="Calibri" panose="020F0502020204030204" pitchFamily="34" charset="0"/>
                <a:cs typeface="Times New Roman" panose="02020603050405020304" pitchFamily="18" charset="0"/>
              </a:rPr>
              <a:t>HORIBA, </a:t>
            </a:r>
            <a:r>
              <a:rPr lang="en-GB" sz="1600">
                <a:ea typeface="Calibri" panose="020F0502020204030204" pitchFamily="34" charset="0"/>
                <a:cs typeface="Times New Roman" panose="02020603050405020304" pitchFamily="18" charset="0"/>
              </a:rPr>
              <a:t>Bosch, </a:t>
            </a:r>
            <a:r>
              <a:rPr lang="en-GB" sz="1600" smtClean="0">
                <a:ea typeface="Calibri" panose="020F0502020204030204" pitchFamily="34" charset="0"/>
                <a:cs typeface="Times New Roman" panose="02020603050405020304" pitchFamily="18" charset="0"/>
              </a:rPr>
              <a:t>TSI</a:t>
            </a:r>
            <a:r>
              <a:rPr lang="en-GB" sz="1600">
                <a:ea typeface="Calibri" panose="020F0502020204030204" pitchFamily="34" charset="0"/>
                <a:cs typeface="Times New Roman" panose="02020603050405020304" pitchFamily="18" charset="0"/>
              </a:rPr>
              <a:t>, IDIADA, </a:t>
            </a:r>
            <a:r>
              <a:rPr lang="en-GB" sz="1600" smtClean="0">
                <a:ea typeface="Calibri" panose="020F0502020204030204" pitchFamily="34" charset="0"/>
                <a:cs typeface="Times New Roman" panose="02020603050405020304" pitchFamily="18" charset="0"/>
              </a:rPr>
              <a:t>CMCL</a:t>
            </a:r>
            <a:endParaRPr lang="en-GB" sz="1600">
              <a:ea typeface="Calibri" panose="020F0502020204030204" pitchFamily="34" charset="0"/>
              <a:cs typeface="Times New Roman" panose="02020603050405020304" pitchFamily="18" charset="0"/>
            </a:endParaRPr>
          </a:p>
          <a:p>
            <a:pPr marL="285750" indent="-285750" algn="just">
              <a:spcAft>
                <a:spcPts val="0"/>
              </a:spcAft>
              <a:buFontTx/>
              <a:buChar char="-"/>
            </a:pPr>
            <a:r>
              <a:rPr lang="en-GB" sz="1600" smtClean="0">
                <a:ea typeface="Calibri" panose="020F0502020204030204" pitchFamily="34" charset="0"/>
                <a:cs typeface="Times New Roman" panose="02020603050405020304" pitchFamily="18" charset="0"/>
              </a:rPr>
              <a:t>academia: </a:t>
            </a:r>
          </a:p>
          <a:p>
            <a:pPr marL="268288" algn="just">
              <a:spcAft>
                <a:spcPts val="0"/>
              </a:spcAft>
            </a:pPr>
            <a:r>
              <a:rPr lang="en-GB" sz="1600" smtClean="0">
                <a:ea typeface="Calibri" panose="020F0502020204030204" pitchFamily="34" charset="0"/>
                <a:cs typeface="Times New Roman" panose="02020603050405020304" pitchFamily="18" charset="0"/>
              </a:rPr>
              <a:t>Univ. Cambridge </a:t>
            </a:r>
          </a:p>
          <a:p>
            <a:pPr marL="268288" algn="just">
              <a:spcAft>
                <a:spcPts val="0"/>
              </a:spcAft>
            </a:pPr>
            <a:r>
              <a:rPr lang="fr-FR" sz="1600" smtClean="0">
                <a:ea typeface="Calibri" panose="020F0502020204030204" pitchFamily="34" charset="0"/>
                <a:cs typeface="Times New Roman" panose="02020603050405020304" pitchFamily="18" charset="0"/>
              </a:rPr>
              <a:t>Univ. </a:t>
            </a:r>
            <a:r>
              <a:rPr lang="fr-FR" sz="1600">
                <a:ea typeface="Calibri" panose="020F0502020204030204" pitchFamily="34" charset="0"/>
                <a:cs typeface="Times New Roman" panose="02020603050405020304" pitchFamily="18" charset="0"/>
              </a:rPr>
              <a:t>des Sciences </a:t>
            </a:r>
            <a:r>
              <a:rPr lang="fr-FR" sz="1600" smtClean="0">
                <a:ea typeface="Calibri" panose="020F0502020204030204" pitchFamily="34" charset="0"/>
                <a:cs typeface="Times New Roman" panose="02020603050405020304" pitchFamily="18" charset="0"/>
              </a:rPr>
              <a:t>et Technologie </a:t>
            </a:r>
            <a:r>
              <a:rPr lang="fr-FR" sz="1600">
                <a:ea typeface="Calibri" panose="020F0502020204030204" pitchFamily="34" charset="0"/>
                <a:cs typeface="Times New Roman" panose="02020603050405020304" pitchFamily="18" charset="0"/>
              </a:rPr>
              <a:t>de </a:t>
            </a:r>
            <a:r>
              <a:rPr lang="fr-FR" sz="1600" smtClean="0">
                <a:ea typeface="Calibri" panose="020F0502020204030204" pitchFamily="34" charset="0"/>
                <a:cs typeface="Times New Roman" panose="02020603050405020304" pitchFamily="18" charset="0"/>
              </a:rPr>
              <a:t>Lille</a:t>
            </a:r>
            <a:endParaRPr lang="nl-NL" sz="1600">
              <a:ea typeface="Calibri" panose="020F0502020204030204" pitchFamily="34" charset="0"/>
              <a:cs typeface="Times New Roman" panose="02020603050405020304" pitchFamily="18" charset="0"/>
            </a:endParaRPr>
          </a:p>
        </p:txBody>
      </p:sp>
      <p:sp>
        <p:nvSpPr>
          <p:cNvPr id="14" name="Rectangle 13"/>
          <p:cNvSpPr/>
          <p:nvPr/>
        </p:nvSpPr>
        <p:spPr>
          <a:xfrm>
            <a:off x="2915816" y="2865868"/>
            <a:ext cx="4245756" cy="830997"/>
          </a:xfrm>
          <a:prstGeom prst="rect">
            <a:avLst/>
          </a:prstGeom>
        </p:spPr>
        <p:txBody>
          <a:bodyPr wrap="square">
            <a:spAutoFit/>
          </a:bodyPr>
          <a:lstStyle/>
          <a:p>
            <a:r>
              <a:rPr lang="en-GB" sz="1600" smtClean="0">
                <a:ea typeface="Calibri" panose="020F0502020204030204" pitchFamily="34" charset="0"/>
                <a:cs typeface="Times New Roman" panose="02020603050405020304" pitchFamily="18" charset="0"/>
              </a:rPr>
              <a:t>Robust and reliable measurement instruments </a:t>
            </a:r>
          </a:p>
          <a:p>
            <a:r>
              <a:rPr lang="en-GB" sz="1600" smtClean="0">
                <a:ea typeface="Calibri" panose="020F0502020204030204" pitchFamily="34" charset="0"/>
                <a:cs typeface="Times New Roman" panose="02020603050405020304" pitchFamily="18" charset="0"/>
              </a:rPr>
              <a:t>in order to ensure the definition of </a:t>
            </a:r>
          </a:p>
          <a:p>
            <a:r>
              <a:rPr lang="en-GB" sz="1600" smtClean="0">
                <a:ea typeface="Calibri" panose="020F0502020204030204" pitchFamily="34" charset="0"/>
                <a:cs typeface="Times New Roman" panose="02020603050405020304" pitchFamily="18" charset="0"/>
              </a:rPr>
              <a:t>measurement procedures down to 10 nm. </a:t>
            </a:r>
            <a:endParaRPr lang="nl-NL" sz="1600"/>
          </a:p>
        </p:txBody>
      </p:sp>
      <p:sp>
        <p:nvSpPr>
          <p:cNvPr id="3" name="Right Brace 2"/>
          <p:cNvSpPr/>
          <p:nvPr/>
        </p:nvSpPr>
        <p:spPr>
          <a:xfrm>
            <a:off x="2411760" y="2980890"/>
            <a:ext cx="212098" cy="638678"/>
          </a:xfrm>
          <a:prstGeom prst="rightBrace">
            <a:avLst>
              <a:gd name="adj1" fmla="val 29054"/>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15" name="Rectangle 14"/>
          <p:cNvSpPr/>
          <p:nvPr/>
        </p:nvSpPr>
        <p:spPr>
          <a:xfrm>
            <a:off x="326244" y="5508521"/>
            <a:ext cx="7882072" cy="584775"/>
          </a:xfrm>
          <a:prstGeom prst="rect">
            <a:avLst/>
          </a:prstGeom>
        </p:spPr>
        <p:txBody>
          <a:bodyPr wrap="square">
            <a:spAutoFit/>
          </a:bodyPr>
          <a:lstStyle/>
          <a:p>
            <a:pPr algn="just">
              <a:spcAft>
                <a:spcPts val="0"/>
              </a:spcAft>
            </a:pPr>
            <a:r>
              <a:rPr lang="en-GB" sz="1600" b="1" smtClean="0">
                <a:ea typeface="Calibri" panose="020F0502020204030204" pitchFamily="34" charset="0"/>
                <a:cs typeface="Times New Roman" panose="02020603050405020304" pitchFamily="18" charset="0"/>
              </a:rPr>
              <a:t>Timeline</a:t>
            </a:r>
          </a:p>
          <a:p>
            <a:pPr algn="just">
              <a:spcAft>
                <a:spcPts val="0"/>
              </a:spcAft>
            </a:pPr>
            <a:r>
              <a:rPr lang="en-GB" sz="1600" smtClean="0">
                <a:ea typeface="Calibri" panose="020F0502020204030204" pitchFamily="34" charset="0"/>
                <a:cs typeface="Times New Roman" panose="02020603050405020304" pitchFamily="18" charset="0"/>
              </a:rPr>
              <a:t>October 2016 (kick-off) until September 2019 (final event).</a:t>
            </a:r>
            <a:endParaRPr lang="nl-NL" sz="1600">
              <a:ea typeface="Calibri" panose="020F0502020204030204" pitchFamily="34" charset="0"/>
              <a:cs typeface="Times New Roman" panose="02020603050405020304" pitchFamily="18" charset="0"/>
            </a:endParaRPr>
          </a:p>
        </p:txBody>
      </p:sp>
      <p:sp>
        <p:nvSpPr>
          <p:cNvPr id="12" name="Rectangle 11"/>
          <p:cNvSpPr/>
          <p:nvPr/>
        </p:nvSpPr>
        <p:spPr>
          <a:xfrm>
            <a:off x="4752230" y="4236091"/>
            <a:ext cx="3996234" cy="1077218"/>
          </a:xfrm>
          <a:prstGeom prst="rect">
            <a:avLst/>
          </a:prstGeom>
        </p:spPr>
        <p:txBody>
          <a:bodyPr wrap="square">
            <a:spAutoFit/>
          </a:bodyPr>
          <a:lstStyle/>
          <a:p>
            <a:pPr algn="just">
              <a:spcAft>
                <a:spcPts val="0"/>
              </a:spcAft>
            </a:pPr>
            <a:r>
              <a:rPr lang="en-GB" sz="1600" smtClean="0">
                <a:ea typeface="Calibri" panose="020F0502020204030204" pitchFamily="34" charset="0"/>
                <a:cs typeface="Times New Roman" panose="02020603050405020304" pitchFamily="18" charset="0"/>
              </a:rPr>
              <a:t>expertise in: </a:t>
            </a:r>
          </a:p>
          <a:p>
            <a:pPr marL="285750" indent="-285750">
              <a:spcAft>
                <a:spcPts val="0"/>
              </a:spcAft>
              <a:buFontTx/>
              <a:buChar char="-"/>
            </a:pPr>
            <a:r>
              <a:rPr lang="en-GB" sz="1600" smtClean="0">
                <a:ea typeface="Calibri" panose="020F0502020204030204" pitchFamily="34" charset="0"/>
                <a:cs typeface="Times New Roman" panose="02020603050405020304" pitchFamily="18" charset="0"/>
              </a:rPr>
              <a:t>measurement (procedures) and modelling</a:t>
            </a:r>
          </a:p>
          <a:p>
            <a:pPr marL="285750" indent="-285750" algn="just">
              <a:spcAft>
                <a:spcPts val="0"/>
              </a:spcAft>
              <a:buFontTx/>
              <a:buChar char="-"/>
            </a:pPr>
            <a:r>
              <a:rPr lang="nl-NL" sz="1600" smtClean="0">
                <a:ea typeface="Calibri" panose="020F0502020204030204" pitchFamily="34" charset="0"/>
                <a:cs typeface="Times New Roman" panose="02020603050405020304" pitchFamily="18" charset="0"/>
              </a:rPr>
              <a:t>chemical/physical analysis of particles and particle formation</a:t>
            </a:r>
            <a:endParaRPr lang="nl-NL" sz="1600">
              <a:ea typeface="Calibri" panose="020F0502020204030204" pitchFamily="34" charset="0"/>
              <a:cs typeface="Times New Roman" panose="02020603050405020304" pitchFamily="18" charset="0"/>
            </a:endParaRPr>
          </a:p>
        </p:txBody>
      </p:sp>
      <p:sp>
        <p:nvSpPr>
          <p:cNvPr id="18" name="Right Brace 17"/>
          <p:cNvSpPr/>
          <p:nvPr/>
        </p:nvSpPr>
        <p:spPr>
          <a:xfrm>
            <a:off x="4341751" y="4176847"/>
            <a:ext cx="212098" cy="1198475"/>
          </a:xfrm>
          <a:prstGeom prst="rightBrace">
            <a:avLst>
              <a:gd name="adj1" fmla="val 29054"/>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19"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
        <p:nvSpPr>
          <p:cNvPr id="20"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Tree>
    <p:extLst>
      <p:ext uri="{BB962C8B-B14F-4D97-AF65-F5344CB8AC3E}">
        <p14:creationId xmlns:p14="http://schemas.microsoft.com/office/powerpoint/2010/main" val="42241821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04195"/>
            <a:ext cx="7128791" cy="675921"/>
          </a:xfrm>
        </p:spPr>
        <p:txBody>
          <a:bodyPr/>
          <a:lstStyle/>
          <a:p>
            <a:r>
              <a:rPr lang="de-DE" smtClean="0"/>
              <a:t>Measurement system targets</a:t>
            </a:r>
            <a:endParaRPr lang="de-DE" dirty="0"/>
          </a:p>
        </p:txBody>
      </p:sp>
      <p:sp>
        <p:nvSpPr>
          <p:cNvPr id="6" name="Foliennummernplatzhalter 5"/>
          <p:cNvSpPr>
            <a:spLocks noGrp="1"/>
          </p:cNvSpPr>
          <p:nvPr>
            <p:ph type="sldNum" sz="quarter" idx="4"/>
          </p:nvPr>
        </p:nvSpPr>
        <p:spPr/>
        <p:txBody>
          <a:bodyPr/>
          <a:lstStyle/>
          <a:p>
            <a:pPr>
              <a:defRPr/>
            </a:pPr>
            <a:r>
              <a:rPr lang="nl-NL" smtClean="0"/>
              <a:t>Slide </a:t>
            </a:r>
            <a:fld id="{5A13097D-9D9F-43E7-8C9E-70AD95557EE5}" type="slidenum">
              <a:rPr lang="nl-NL" smtClean="0"/>
              <a:pPr>
                <a:defRPr/>
              </a:pPr>
              <a:t>4</a:t>
            </a:fld>
            <a:endParaRPr lang="nl-NL" dirty="0"/>
          </a:p>
        </p:txBody>
      </p:sp>
      <p:sp>
        <p:nvSpPr>
          <p:cNvPr id="9" name="Rechteck 8"/>
          <p:cNvSpPr/>
          <p:nvPr>
            <p:custDataLst>
              <p:tags r:id="rId1"/>
            </p:custDataLst>
          </p:nvPr>
        </p:nvSpPr>
        <p:spPr>
          <a:xfrm>
            <a:off x="395536" y="1340768"/>
            <a:ext cx="8280920" cy="318407"/>
          </a:xfrm>
          <a:prstGeom prst="rect">
            <a:avLst/>
          </a:prstGeom>
          <a:gradFill rotWithShape="1">
            <a:gsLst>
              <a:gs pos="0">
                <a:srgbClr val="A80163">
                  <a:lumMod val="110000"/>
                  <a:satMod val="105000"/>
                  <a:tint val="67000"/>
                </a:srgbClr>
              </a:gs>
              <a:gs pos="50000">
                <a:srgbClr val="A80163">
                  <a:lumMod val="105000"/>
                  <a:satMod val="103000"/>
                  <a:tint val="73000"/>
                </a:srgbClr>
              </a:gs>
              <a:gs pos="100000">
                <a:srgbClr val="A80163">
                  <a:lumMod val="105000"/>
                  <a:satMod val="109000"/>
                  <a:tint val="81000"/>
                </a:srgbClr>
              </a:gs>
            </a:gsLst>
            <a:lin ang="5400000" scaled="0"/>
          </a:gradFill>
          <a:ln w="6350" cap="flat" cmpd="sng" algn="ctr">
            <a:solidFill>
              <a:srgbClr val="A8016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Bosch Office Sans"/>
                <a:ea typeface="+mn-ea"/>
                <a:cs typeface="+mn-cs"/>
              </a:rPr>
              <a:t>Development of measurement technology both for the lab and mobile applications</a:t>
            </a:r>
          </a:p>
        </p:txBody>
      </p:sp>
      <p:grpSp>
        <p:nvGrpSpPr>
          <p:cNvPr id="22" name="Gruppieren 21"/>
          <p:cNvGrpSpPr/>
          <p:nvPr/>
        </p:nvGrpSpPr>
        <p:grpSpPr>
          <a:xfrm>
            <a:off x="5793398" y="2038352"/>
            <a:ext cx="3243098" cy="2581539"/>
            <a:chOff x="5697412" y="1815619"/>
            <a:chExt cx="3243098" cy="2581539"/>
          </a:xfrm>
        </p:grpSpPr>
        <p:pic>
          <p:nvPicPr>
            <p:cNvPr id="10"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942211" y="3161191"/>
              <a:ext cx="998299" cy="770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hteck 11"/>
            <p:cNvSpPr/>
            <p:nvPr>
              <p:custDataLst>
                <p:tags r:id="rId8"/>
              </p:custDataLst>
            </p:nvPr>
          </p:nvSpPr>
          <p:spPr>
            <a:xfrm>
              <a:off x="5807600" y="3677078"/>
              <a:ext cx="2448272" cy="720080"/>
            </a:xfrm>
            <a:prstGeom prst="rect">
              <a:avLst/>
            </a:prstGeom>
            <a:no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000000"/>
                  </a:solidFill>
                  <a:effectLst/>
                  <a:uLnTx/>
                  <a:uFillTx/>
                  <a:latin typeface="Bosch Office Sans"/>
                  <a:ea typeface="+mn-ea"/>
                  <a:cs typeface="+mn-cs"/>
                </a:rPr>
                <a:t>Installation of a CPC with </a:t>
              </a:r>
              <a:r>
                <a:rPr kumimoji="0" lang="en-US" sz="1400" b="0" i="0" u="none" strike="noStrike" kern="0" cap="none" spc="0" normalizeH="0" baseline="0" noProof="0" smtClean="0">
                  <a:ln>
                    <a:noFill/>
                  </a:ln>
                  <a:solidFill>
                    <a:srgbClr val="000000"/>
                  </a:solidFill>
                  <a:effectLst/>
                  <a:uLnTx/>
                  <a:uFillTx/>
                  <a:latin typeface="Bosch Office Sans"/>
                  <a:ea typeface="+mn-ea"/>
                  <a:cs typeface="+mn-cs"/>
                </a:rPr>
                <a:t>a D</a:t>
              </a:r>
              <a:r>
                <a:rPr kumimoji="0" lang="en-US" sz="1400" b="0" i="0" u="none" strike="noStrike" kern="0" cap="none" spc="0" normalizeH="0" baseline="-25000" noProof="0" smtClean="0">
                  <a:ln>
                    <a:noFill/>
                  </a:ln>
                  <a:solidFill>
                    <a:srgbClr val="000000"/>
                  </a:solidFill>
                  <a:effectLst/>
                  <a:uLnTx/>
                  <a:uFillTx/>
                  <a:latin typeface="Bosch Office Sans"/>
                  <a:ea typeface="+mn-ea"/>
                  <a:cs typeface="+mn-cs"/>
                </a:rPr>
                <a:t>50</a:t>
              </a:r>
              <a:r>
                <a:rPr kumimoji="0" lang="en-US" sz="1400" b="0" i="0" u="none" strike="noStrike" kern="0" cap="none" spc="0" normalizeH="0" baseline="0" noProof="0" smtClean="0">
                  <a:ln>
                    <a:noFill/>
                  </a:ln>
                  <a:solidFill>
                    <a:srgbClr val="000000"/>
                  </a:solidFill>
                  <a:effectLst/>
                  <a:uLnTx/>
                  <a:uFillTx/>
                  <a:latin typeface="Bosch Office Sans"/>
                  <a:ea typeface="+mn-ea"/>
                  <a:cs typeface="+mn-cs"/>
                </a:rPr>
                <a:t>&lt;10nm</a:t>
              </a: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nvGrpSpPr>
            <p:cNvPr id="8" name="Gruppieren 7"/>
            <p:cNvGrpSpPr/>
            <p:nvPr/>
          </p:nvGrpSpPr>
          <p:grpSpPr>
            <a:xfrm>
              <a:off x="5697412" y="2093583"/>
              <a:ext cx="2505390" cy="1675406"/>
              <a:chOff x="5595002" y="1938596"/>
              <a:chExt cx="2505390" cy="1675406"/>
            </a:xfrm>
          </p:grpSpPr>
          <p:pic>
            <p:nvPicPr>
              <p:cNvPr id="1026" name="Picture 2" descr="C:\Users\Danzer\Desktop\OBS-ONE-PN\Pictures\OBS-ONE-PN\170110_OBS-ONE-PN_CC.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976799" y="2245095"/>
                <a:ext cx="1666999" cy="1239770"/>
              </a:xfrm>
              <a:prstGeom prst="rect">
                <a:avLst/>
              </a:prstGeom>
              <a:noFill/>
              <a:extLst>
                <a:ext uri="{909E8E84-426E-40dd-AFC4-6F175D3DCCD1}">
                  <a14:hiddenFill xmlns:a14="http://schemas.microsoft.com/office/drawing/2010/main">
                    <a:solidFill>
                      <a:srgbClr val="FFFFFF"/>
                    </a:solidFill>
                  </a14:hiddenFill>
                </a:ext>
              </a:extLst>
            </p:spPr>
          </p:pic>
          <p:sp>
            <p:nvSpPr>
              <p:cNvPr id="3" name="Nach unten gekrümmter Pfeil 2"/>
              <p:cNvSpPr/>
              <p:nvPr/>
            </p:nvSpPr>
            <p:spPr>
              <a:xfrm>
                <a:off x="5669800" y="1938596"/>
                <a:ext cx="2430592" cy="747949"/>
              </a:xfrm>
              <a:prstGeom prst="curvedDownArrow">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6" name="Nach unten gekrümmter Pfeil 15"/>
              <p:cNvSpPr/>
              <p:nvPr/>
            </p:nvSpPr>
            <p:spPr>
              <a:xfrm rot="10800000">
                <a:off x="5595002" y="2866053"/>
                <a:ext cx="2430592" cy="747949"/>
              </a:xfrm>
              <a:prstGeom prst="curvedDownArrow">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21" name="Textfeld 20"/>
            <p:cNvSpPr txBox="1"/>
            <p:nvPr/>
          </p:nvSpPr>
          <p:spPr>
            <a:xfrm>
              <a:off x="5956748" y="1815619"/>
              <a:ext cx="2061516" cy="307777"/>
            </a:xfrm>
            <a:prstGeom prst="rect">
              <a:avLst/>
            </a:prstGeom>
            <a:noFill/>
          </p:spPr>
          <p:txBody>
            <a:bodyPr wrap="square" rtlCol="0">
              <a:spAutoFit/>
            </a:bodyPr>
            <a:lstStyle/>
            <a:p>
              <a:r>
                <a:rPr lang="de-DE" sz="1400" dirty="0" smtClean="0">
                  <a:solidFill>
                    <a:schemeClr val="accent4"/>
                  </a:solidFill>
                </a:rPr>
                <a:t>Particle loss optimization</a:t>
              </a:r>
              <a:endParaRPr lang="de-DE" sz="1400" dirty="0">
                <a:solidFill>
                  <a:schemeClr val="accent4"/>
                </a:solidFill>
              </a:endParaRPr>
            </a:p>
          </p:txBody>
        </p:sp>
      </p:grpSp>
      <p:grpSp>
        <p:nvGrpSpPr>
          <p:cNvPr id="20" name="Gruppieren 19"/>
          <p:cNvGrpSpPr/>
          <p:nvPr/>
        </p:nvGrpSpPr>
        <p:grpSpPr>
          <a:xfrm>
            <a:off x="105902" y="1770239"/>
            <a:ext cx="3025938" cy="3227370"/>
            <a:chOff x="130843" y="1785806"/>
            <a:chExt cx="3025938" cy="3227370"/>
          </a:xfrm>
        </p:grpSpPr>
        <p:pic>
          <p:nvPicPr>
            <p:cNvPr id="1028" name="Picture 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30843" y="3885785"/>
              <a:ext cx="1287514" cy="526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uppieren 6"/>
            <p:cNvGrpSpPr/>
            <p:nvPr/>
          </p:nvGrpSpPr>
          <p:grpSpPr>
            <a:xfrm>
              <a:off x="395536" y="2038405"/>
              <a:ext cx="2664296" cy="2110675"/>
              <a:chOff x="395536" y="1871120"/>
              <a:chExt cx="2664296" cy="2110675"/>
            </a:xfrm>
          </p:grpSpPr>
          <p:sp>
            <p:nvSpPr>
              <p:cNvPr id="15" name="Nach unten gekrümmter Pfeil 14"/>
              <p:cNvSpPr/>
              <p:nvPr/>
            </p:nvSpPr>
            <p:spPr>
              <a:xfrm>
                <a:off x="537282" y="1871120"/>
                <a:ext cx="2522550" cy="993860"/>
              </a:xfrm>
              <a:prstGeom prst="curvedDownArrow">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pic>
            <p:nvPicPr>
              <p:cNvPr id="1027" name="Picture 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71600" y="1960971"/>
                <a:ext cx="1579637" cy="1808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Nach unten gekrümmter Pfeil 16"/>
              <p:cNvSpPr/>
              <p:nvPr/>
            </p:nvSpPr>
            <p:spPr>
              <a:xfrm rot="10800000">
                <a:off x="395536" y="2987935"/>
                <a:ext cx="2522550" cy="993860"/>
              </a:xfrm>
              <a:prstGeom prst="curvedDownArrow">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18" name="Textfeld 17"/>
            <p:cNvSpPr txBox="1"/>
            <p:nvPr/>
          </p:nvSpPr>
          <p:spPr>
            <a:xfrm>
              <a:off x="774600" y="1785806"/>
              <a:ext cx="2061516" cy="307777"/>
            </a:xfrm>
            <a:prstGeom prst="rect">
              <a:avLst/>
            </a:prstGeom>
            <a:noFill/>
          </p:spPr>
          <p:txBody>
            <a:bodyPr wrap="square" rtlCol="0">
              <a:spAutoFit/>
            </a:bodyPr>
            <a:lstStyle/>
            <a:p>
              <a:r>
                <a:rPr lang="de-DE" sz="1400" dirty="0" smtClean="0">
                  <a:solidFill>
                    <a:schemeClr val="accent4"/>
                  </a:solidFill>
                </a:rPr>
                <a:t>Particle loss optimization</a:t>
              </a:r>
              <a:endParaRPr lang="de-DE" sz="1400" dirty="0">
                <a:solidFill>
                  <a:schemeClr val="accent4"/>
                </a:solidFill>
              </a:endParaRPr>
            </a:p>
          </p:txBody>
        </p:sp>
        <p:pic>
          <p:nvPicPr>
            <p:cNvPr id="19" name="Picture 3"/>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551237" y="3706435"/>
              <a:ext cx="605544" cy="690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hteck 10"/>
            <p:cNvSpPr/>
            <p:nvPr>
              <p:custDataLst>
                <p:tags r:id="rId7"/>
              </p:custDataLst>
            </p:nvPr>
          </p:nvSpPr>
          <p:spPr>
            <a:xfrm>
              <a:off x="581222" y="4293096"/>
              <a:ext cx="2448272" cy="720080"/>
            </a:xfrm>
            <a:prstGeom prst="rect">
              <a:avLst/>
            </a:prstGeom>
            <a:no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000000"/>
                  </a:solidFill>
                  <a:effectLst/>
                  <a:uLnTx/>
                  <a:uFillTx/>
                  <a:latin typeface="Bosch Office Sans"/>
                  <a:ea typeface="+mn-ea"/>
                  <a:cs typeface="+mn-cs"/>
                </a:rPr>
                <a:t>Installation of a catalytic stripper and a CPC with </a:t>
              </a:r>
              <a:r>
                <a:rPr kumimoji="0" lang="en-US" sz="1400" b="0" i="0" u="none" strike="noStrike" kern="0" cap="none" spc="0" normalizeH="0" baseline="0" noProof="0" smtClean="0">
                  <a:ln>
                    <a:noFill/>
                  </a:ln>
                  <a:solidFill>
                    <a:srgbClr val="000000"/>
                  </a:solidFill>
                  <a:effectLst/>
                  <a:uLnTx/>
                  <a:uFillTx/>
                  <a:latin typeface="Bosch Office Sans"/>
                  <a:ea typeface="+mn-ea"/>
                  <a:cs typeface="+mn-cs"/>
                </a:rPr>
                <a:t>a D</a:t>
              </a:r>
              <a:r>
                <a:rPr kumimoji="0" lang="en-US" sz="1400" b="0" i="0" u="none" strike="noStrike" kern="0" cap="none" spc="0" normalizeH="0" baseline="-25000" noProof="0" smtClean="0">
                  <a:ln>
                    <a:noFill/>
                  </a:ln>
                  <a:solidFill>
                    <a:srgbClr val="000000"/>
                  </a:solidFill>
                  <a:effectLst/>
                  <a:uLnTx/>
                  <a:uFillTx/>
                  <a:latin typeface="Bosch Office Sans"/>
                  <a:ea typeface="+mn-ea"/>
                  <a:cs typeface="+mn-cs"/>
                </a:rPr>
                <a:t>50</a:t>
              </a:r>
              <a:r>
                <a:rPr kumimoji="0" lang="en-US" sz="1400" b="0" i="0" u="none" strike="noStrike" kern="0" cap="none" spc="0" normalizeH="0" baseline="0" noProof="0" smtClean="0">
                  <a:ln>
                    <a:noFill/>
                  </a:ln>
                  <a:solidFill>
                    <a:srgbClr val="000000"/>
                  </a:solidFill>
                  <a:effectLst/>
                  <a:uLnTx/>
                  <a:uFillTx/>
                  <a:latin typeface="Bosch Office Sans"/>
                  <a:ea typeface="+mn-ea"/>
                  <a:cs typeface="+mn-cs"/>
                </a:rPr>
                <a:t>&lt;10nm</a:t>
              </a: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sp>
        <p:nvSpPr>
          <p:cNvPr id="26" name="Rechteck 25"/>
          <p:cNvSpPr/>
          <p:nvPr>
            <p:custDataLst>
              <p:tags r:id="rId2"/>
            </p:custDataLst>
          </p:nvPr>
        </p:nvSpPr>
        <p:spPr>
          <a:xfrm>
            <a:off x="3783600" y="3254715"/>
            <a:ext cx="1463662" cy="501451"/>
          </a:xfrm>
          <a:prstGeom prst="rect">
            <a:avLst/>
          </a:prstGeom>
          <a:gradFill rotWithShape="1">
            <a:gsLst>
              <a:gs pos="0">
                <a:srgbClr val="A80163">
                  <a:lumMod val="110000"/>
                  <a:satMod val="105000"/>
                  <a:tint val="67000"/>
                </a:srgbClr>
              </a:gs>
              <a:gs pos="50000">
                <a:srgbClr val="A80163">
                  <a:lumMod val="105000"/>
                  <a:satMod val="103000"/>
                  <a:tint val="73000"/>
                </a:srgbClr>
              </a:gs>
              <a:gs pos="100000">
                <a:srgbClr val="A80163">
                  <a:lumMod val="105000"/>
                  <a:satMod val="109000"/>
                  <a:tint val="81000"/>
                </a:srgbClr>
              </a:gs>
            </a:gsLst>
            <a:lin ang="5400000" scaled="0"/>
          </a:gradFill>
          <a:ln w="6350" cap="flat" cmpd="sng" algn="ctr">
            <a:solidFill>
              <a:srgbClr val="A8016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Bosch Office Sans"/>
                <a:ea typeface="+mn-ea"/>
                <a:cs typeface="+mn-cs"/>
              </a:rPr>
              <a:t>Calibration procedures</a:t>
            </a:r>
          </a:p>
        </p:txBody>
      </p:sp>
      <p:sp>
        <p:nvSpPr>
          <p:cNvPr id="27" name="Rechteck 26"/>
          <p:cNvSpPr/>
          <p:nvPr>
            <p:custDataLst>
              <p:tags r:id="rId3"/>
            </p:custDataLst>
          </p:nvPr>
        </p:nvSpPr>
        <p:spPr>
          <a:xfrm>
            <a:off x="3759983" y="5141625"/>
            <a:ext cx="1552025" cy="501451"/>
          </a:xfrm>
          <a:prstGeom prst="rect">
            <a:avLst/>
          </a:prstGeom>
          <a:gradFill rotWithShape="1">
            <a:gsLst>
              <a:gs pos="0">
                <a:srgbClr val="A80163">
                  <a:lumMod val="110000"/>
                  <a:satMod val="105000"/>
                  <a:tint val="67000"/>
                </a:srgbClr>
              </a:gs>
              <a:gs pos="50000">
                <a:srgbClr val="A80163">
                  <a:lumMod val="105000"/>
                  <a:satMod val="103000"/>
                  <a:tint val="73000"/>
                </a:srgbClr>
              </a:gs>
              <a:gs pos="100000">
                <a:srgbClr val="A80163">
                  <a:lumMod val="105000"/>
                  <a:satMod val="109000"/>
                  <a:tint val="81000"/>
                </a:srgbClr>
              </a:gs>
            </a:gsLst>
            <a:lin ang="5400000" scaled="0"/>
          </a:gradFill>
          <a:ln w="6350" cap="flat" cmpd="sng" algn="ctr">
            <a:solidFill>
              <a:srgbClr val="A8016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Bosch Office Sans"/>
                <a:ea typeface="+mn-ea"/>
                <a:cs typeface="+mn-cs"/>
              </a:rPr>
              <a:t>Correlation at CVS &amp;</a:t>
            </a:r>
            <a:r>
              <a:rPr kumimoji="0" lang="en-US" sz="1600" b="0" i="0" u="none" strike="noStrike" kern="0" cap="none" spc="0" normalizeH="0" noProof="0" dirty="0" smtClean="0">
                <a:ln>
                  <a:noFill/>
                </a:ln>
                <a:solidFill>
                  <a:srgbClr val="000000"/>
                </a:solidFill>
                <a:effectLst/>
                <a:uLnTx/>
                <a:uFillTx/>
                <a:latin typeface="Bosch Office Sans"/>
                <a:ea typeface="+mn-ea"/>
                <a:cs typeface="+mn-cs"/>
              </a:rPr>
              <a:t> tailpipe</a:t>
            </a:r>
            <a:endParaRPr kumimoji="0" lang="en-US" sz="16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32" name="Rechteck 31"/>
          <p:cNvSpPr/>
          <p:nvPr>
            <p:custDataLst>
              <p:tags r:id="rId4"/>
            </p:custDataLst>
          </p:nvPr>
        </p:nvSpPr>
        <p:spPr>
          <a:xfrm>
            <a:off x="3783600" y="2585390"/>
            <a:ext cx="1463662" cy="501451"/>
          </a:xfrm>
          <a:prstGeom prst="rect">
            <a:avLst/>
          </a:prstGeom>
          <a:gradFill rotWithShape="1">
            <a:gsLst>
              <a:gs pos="0">
                <a:srgbClr val="A80163">
                  <a:lumMod val="110000"/>
                  <a:satMod val="105000"/>
                  <a:tint val="67000"/>
                </a:srgbClr>
              </a:gs>
              <a:gs pos="50000">
                <a:srgbClr val="A80163">
                  <a:lumMod val="105000"/>
                  <a:satMod val="103000"/>
                  <a:tint val="73000"/>
                </a:srgbClr>
              </a:gs>
              <a:gs pos="100000">
                <a:srgbClr val="A80163">
                  <a:lumMod val="105000"/>
                  <a:satMod val="109000"/>
                  <a:tint val="81000"/>
                </a:srgbClr>
              </a:gs>
            </a:gsLst>
            <a:lin ang="5400000" scaled="0"/>
          </a:gradFill>
          <a:ln w="6350" cap="flat" cmpd="sng" algn="ctr">
            <a:solidFill>
              <a:srgbClr val="A8016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Bosch Office Sans"/>
                <a:ea typeface="+mn-ea"/>
                <a:cs typeface="+mn-cs"/>
              </a:rPr>
              <a:t>Model-guided application</a:t>
            </a:r>
          </a:p>
        </p:txBody>
      </p:sp>
      <p:sp>
        <p:nvSpPr>
          <p:cNvPr id="33" name="Pfeil nach rechts 32"/>
          <p:cNvSpPr/>
          <p:nvPr/>
        </p:nvSpPr>
        <p:spPr>
          <a:xfrm>
            <a:off x="5331936" y="2975851"/>
            <a:ext cx="392191" cy="1029213"/>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Pfeil nach rechts 33"/>
          <p:cNvSpPr/>
          <p:nvPr/>
        </p:nvSpPr>
        <p:spPr>
          <a:xfrm>
            <a:off x="5331937" y="2323382"/>
            <a:ext cx="392191" cy="1029213"/>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Pfeil nach rechts 34"/>
          <p:cNvSpPr/>
          <p:nvPr/>
        </p:nvSpPr>
        <p:spPr>
          <a:xfrm rot="10800000">
            <a:off x="3307370" y="2323382"/>
            <a:ext cx="392191" cy="1029213"/>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Pfeil nach rechts 35"/>
          <p:cNvSpPr/>
          <p:nvPr/>
        </p:nvSpPr>
        <p:spPr>
          <a:xfrm rot="10800000">
            <a:off x="3307371" y="2975850"/>
            <a:ext cx="392191" cy="1029213"/>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Pfeil nach rechts 36"/>
          <p:cNvSpPr/>
          <p:nvPr/>
        </p:nvSpPr>
        <p:spPr>
          <a:xfrm>
            <a:off x="3234180" y="4879046"/>
            <a:ext cx="392191" cy="1029213"/>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Pfeil nach rechts 37"/>
          <p:cNvSpPr/>
          <p:nvPr/>
        </p:nvSpPr>
        <p:spPr>
          <a:xfrm rot="10800000">
            <a:off x="5508839" y="4877743"/>
            <a:ext cx="392191" cy="1029213"/>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Rechteck 39"/>
          <p:cNvSpPr/>
          <p:nvPr>
            <p:custDataLst>
              <p:tags r:id="rId5"/>
            </p:custDataLst>
          </p:nvPr>
        </p:nvSpPr>
        <p:spPr>
          <a:xfrm>
            <a:off x="256426" y="5141625"/>
            <a:ext cx="2778465" cy="504056"/>
          </a:xfrm>
          <a:prstGeom prst="rect">
            <a:avLst/>
          </a:prstGeom>
          <a:gradFill rotWithShape="1">
            <a:gsLst>
              <a:gs pos="0">
                <a:srgbClr val="A80163">
                  <a:lumMod val="110000"/>
                  <a:satMod val="105000"/>
                  <a:tint val="67000"/>
                </a:srgbClr>
              </a:gs>
              <a:gs pos="50000">
                <a:srgbClr val="A80163">
                  <a:lumMod val="105000"/>
                  <a:satMod val="103000"/>
                  <a:tint val="73000"/>
                </a:srgbClr>
              </a:gs>
              <a:gs pos="100000">
                <a:srgbClr val="A80163">
                  <a:lumMod val="105000"/>
                  <a:satMod val="109000"/>
                  <a:tint val="81000"/>
                </a:srgbClr>
              </a:gs>
            </a:gsLst>
            <a:lin ang="5400000" scaled="0"/>
          </a:gradFill>
          <a:ln w="6350" cap="flat" cmpd="sng" algn="ctr">
            <a:solidFill>
              <a:srgbClr val="A8016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Bosch Office Sans"/>
                <a:ea typeface="+mn-ea"/>
                <a:cs typeface="+mn-cs"/>
              </a:rPr>
              <a:t>Robust &amp; reliable testing at CVS, tailpipe and engine out</a:t>
            </a:r>
          </a:p>
        </p:txBody>
      </p:sp>
      <p:sp>
        <p:nvSpPr>
          <p:cNvPr id="41" name="Rechteck 40"/>
          <p:cNvSpPr/>
          <p:nvPr>
            <p:custDataLst>
              <p:tags r:id="rId6"/>
            </p:custDataLst>
          </p:nvPr>
        </p:nvSpPr>
        <p:spPr>
          <a:xfrm>
            <a:off x="6052734" y="5141625"/>
            <a:ext cx="2778465" cy="504056"/>
          </a:xfrm>
          <a:prstGeom prst="rect">
            <a:avLst/>
          </a:prstGeom>
          <a:gradFill rotWithShape="1">
            <a:gsLst>
              <a:gs pos="0">
                <a:srgbClr val="A80163">
                  <a:lumMod val="110000"/>
                  <a:satMod val="105000"/>
                  <a:tint val="67000"/>
                </a:srgbClr>
              </a:gs>
              <a:gs pos="50000">
                <a:srgbClr val="A80163">
                  <a:lumMod val="105000"/>
                  <a:satMod val="103000"/>
                  <a:tint val="73000"/>
                </a:srgbClr>
              </a:gs>
              <a:gs pos="100000">
                <a:srgbClr val="A80163">
                  <a:lumMod val="105000"/>
                  <a:satMod val="109000"/>
                  <a:tint val="81000"/>
                </a:srgbClr>
              </a:gs>
            </a:gsLst>
            <a:lin ang="5400000" scaled="0"/>
          </a:gradFill>
          <a:ln w="6350" cap="flat" cmpd="sng" algn="ctr">
            <a:solidFill>
              <a:srgbClr val="A8016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Bosch Office Sans"/>
                <a:ea typeface="+mn-ea"/>
                <a:cs typeface="+mn-cs"/>
              </a:rPr>
              <a:t>Robust &amp; reliable testing at CVS</a:t>
            </a:r>
            <a:r>
              <a:rPr lang="en-US" sz="1600" kern="0" dirty="0">
                <a:solidFill>
                  <a:srgbClr val="000000"/>
                </a:solidFill>
                <a:latin typeface="Bosch Office Sans"/>
                <a:cs typeface="+mn-cs"/>
              </a:rPr>
              <a:t> </a:t>
            </a:r>
            <a:r>
              <a:rPr lang="en-US" sz="1600" kern="0" dirty="0" smtClean="0">
                <a:solidFill>
                  <a:srgbClr val="000000"/>
                </a:solidFill>
                <a:latin typeface="Bosch Office Sans"/>
                <a:cs typeface="+mn-cs"/>
              </a:rPr>
              <a:t>and</a:t>
            </a:r>
            <a:r>
              <a:rPr kumimoji="0" lang="en-US" sz="1600" b="0" i="0" u="none" strike="noStrike" kern="0" cap="none" spc="0" normalizeH="0" baseline="0" noProof="0" dirty="0" smtClean="0">
                <a:ln>
                  <a:noFill/>
                </a:ln>
                <a:solidFill>
                  <a:srgbClr val="000000"/>
                </a:solidFill>
                <a:effectLst/>
                <a:uLnTx/>
                <a:uFillTx/>
                <a:latin typeface="Bosch Office Sans"/>
                <a:ea typeface="+mn-ea"/>
                <a:cs typeface="+mn-cs"/>
              </a:rPr>
              <a:t> tailpipe</a:t>
            </a:r>
          </a:p>
        </p:txBody>
      </p:sp>
      <p:sp>
        <p:nvSpPr>
          <p:cNvPr id="42"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
        <p:nvSpPr>
          <p:cNvPr id="44"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Tree>
    <p:extLst>
      <p:ext uri="{BB962C8B-B14F-4D97-AF65-F5344CB8AC3E}">
        <p14:creationId xmlns:p14="http://schemas.microsoft.com/office/powerpoint/2010/main" val="15119028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Work Package </a:t>
            </a:r>
            <a:r>
              <a:rPr lang="de-DE" dirty="0" err="1"/>
              <a:t>descriptions</a:t>
            </a:r>
            <a:r>
              <a:rPr lang="de-DE" dirty="0"/>
              <a:t> 1</a:t>
            </a:r>
          </a:p>
        </p:txBody>
      </p:sp>
      <p:sp>
        <p:nvSpPr>
          <p:cNvPr id="3" name="Inhaltsplatzhalter 2"/>
          <p:cNvSpPr>
            <a:spLocks noGrp="1"/>
          </p:cNvSpPr>
          <p:nvPr>
            <p:ph idx="1"/>
          </p:nvPr>
        </p:nvSpPr>
        <p:spPr>
          <a:xfrm>
            <a:off x="251520" y="1324743"/>
            <a:ext cx="8712968" cy="4584255"/>
          </a:xfrm>
        </p:spPr>
        <p:txBody>
          <a:bodyPr/>
          <a:lstStyle/>
          <a:p>
            <a:pPr marL="0" indent="0">
              <a:buNone/>
            </a:pPr>
            <a:r>
              <a:rPr lang="en-US" sz="1500" b="1" dirty="0"/>
              <a:t>Work Package 1 </a:t>
            </a:r>
          </a:p>
          <a:p>
            <a:pPr marL="0" indent="0">
              <a:buNone/>
            </a:pPr>
            <a:r>
              <a:rPr lang="en-US" sz="1500" dirty="0"/>
              <a:t>starting block due to the interdisciplinary nature combining specialists from measurement technology, chemical engineering, internal combustion engines and software engineering </a:t>
            </a:r>
          </a:p>
          <a:p>
            <a:pPr marL="0" indent="0">
              <a:buNone/>
            </a:pPr>
            <a:endParaRPr lang="en-US" sz="1500" dirty="0"/>
          </a:p>
          <a:p>
            <a:pPr marL="0" indent="0">
              <a:buNone/>
            </a:pPr>
            <a:r>
              <a:rPr lang="en-US" sz="1500" b="1" dirty="0"/>
              <a:t>Work Package 2 </a:t>
            </a:r>
          </a:p>
          <a:p>
            <a:pPr marL="0" indent="0">
              <a:buNone/>
            </a:pPr>
            <a:r>
              <a:rPr lang="en-US" sz="1500" dirty="0"/>
              <a:t>(Measurement Technology) development of the measurement technology and the related calibration procedures (engine out, tailpipe, at the CVS) to support the understanding of particle characteristics and particle losses. Measurement results will be analyzed to provide data which can be used as an input for simulation work supporting a deeper understanding of the particles. </a:t>
            </a:r>
          </a:p>
          <a:p>
            <a:pPr marL="0" indent="0">
              <a:buNone/>
            </a:pPr>
            <a:endParaRPr lang="en-US" sz="1500" dirty="0"/>
          </a:p>
          <a:p>
            <a:pPr marL="0" indent="0">
              <a:buNone/>
            </a:pPr>
            <a:r>
              <a:rPr lang="en-US" sz="1500" b="1" dirty="0"/>
              <a:t>Work Package 3 </a:t>
            </a:r>
          </a:p>
          <a:p>
            <a:pPr marL="0" indent="0">
              <a:buNone/>
            </a:pPr>
            <a:r>
              <a:rPr lang="en-US" sz="1500" dirty="0"/>
              <a:t>(Measurement integration into system development) focuses on particle formation and dynamics, its impact on measurement technologies and procedures, and the integration of these into system development. A measurement procedure for application on an engine test bench is developed, </a:t>
            </a:r>
            <a:r>
              <a:rPr lang="en-US" sz="1500" dirty="0" err="1"/>
              <a:t>physico</a:t>
            </a:r>
            <a:r>
              <a:rPr lang="en-US" sz="1500" dirty="0"/>
              <a:t>-chemical model-guidance for particle characterization in engine or vehicle-in-the-loop configurations is provided. </a:t>
            </a:r>
          </a:p>
          <a:p>
            <a:pPr marL="0" indent="0">
              <a:buNone/>
            </a:pPr>
            <a:endParaRPr lang="de-DE" sz="1500" dirty="0"/>
          </a:p>
        </p:txBody>
      </p:sp>
      <p:sp>
        <p:nvSpPr>
          <p:cNvPr id="6" name="Foliennummernplatzhalter 5"/>
          <p:cNvSpPr>
            <a:spLocks noGrp="1"/>
          </p:cNvSpPr>
          <p:nvPr>
            <p:ph type="sldNum" sz="quarter" idx="4"/>
          </p:nvPr>
        </p:nvSpPr>
        <p:spPr/>
        <p:txBody>
          <a:bodyPr/>
          <a:lstStyle/>
          <a:p>
            <a:pPr>
              <a:defRPr/>
            </a:pPr>
            <a:r>
              <a:rPr lang="nl-NL"/>
              <a:t>Slide </a:t>
            </a:r>
            <a:fld id="{5A13097D-9D9F-43E7-8C9E-70AD95557EE5}" type="slidenum">
              <a:rPr lang="nl-NL" smtClean="0"/>
              <a:pPr>
                <a:defRPr/>
              </a:pPr>
              <a:t>5</a:t>
            </a:fld>
            <a:endParaRPr lang="nl-NL" dirty="0"/>
          </a:p>
        </p:txBody>
      </p:sp>
      <p:sp>
        <p:nvSpPr>
          <p:cNvPr id="8"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
        <p:nvSpPr>
          <p:cNvPr id="10"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Tree>
    <p:extLst>
      <p:ext uri="{BB962C8B-B14F-4D97-AF65-F5344CB8AC3E}">
        <p14:creationId xmlns:p14="http://schemas.microsoft.com/office/powerpoint/2010/main" val="1620092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Work Package </a:t>
            </a:r>
            <a:r>
              <a:rPr lang="de-DE" dirty="0" err="1"/>
              <a:t>descriptions</a:t>
            </a:r>
            <a:r>
              <a:rPr lang="de-DE" dirty="0"/>
              <a:t> 2</a:t>
            </a:r>
          </a:p>
        </p:txBody>
      </p:sp>
      <p:sp>
        <p:nvSpPr>
          <p:cNvPr id="3" name="Inhaltsplatzhalter 2"/>
          <p:cNvSpPr>
            <a:spLocks noGrp="1"/>
          </p:cNvSpPr>
          <p:nvPr>
            <p:ph idx="1"/>
          </p:nvPr>
        </p:nvSpPr>
        <p:spPr/>
        <p:txBody>
          <a:bodyPr/>
          <a:lstStyle/>
          <a:p>
            <a:pPr marL="0" indent="0">
              <a:buNone/>
            </a:pPr>
            <a:r>
              <a:rPr lang="en-US" b="1" dirty="0"/>
              <a:t>Work Package 4 </a:t>
            </a:r>
          </a:p>
          <a:p>
            <a:pPr marL="0" indent="0">
              <a:buNone/>
            </a:pPr>
            <a:r>
              <a:rPr lang="en-US" dirty="0"/>
              <a:t>Implementation of the calibration procedure.  Definition of testing protocols. Testing activities according to regulations (NEDC, WLTC and future RDE) will be performed in two selected vehicles on the chassis dynamometer and/or real road. These tests will be used to validate the measurement procedure, and also to evaluate the robustness and verify the fulfillment of the behavior of the equipment. </a:t>
            </a:r>
          </a:p>
          <a:p>
            <a:pPr marL="0" indent="0">
              <a:buNone/>
            </a:pPr>
            <a:endParaRPr lang="en-US" dirty="0"/>
          </a:p>
          <a:p>
            <a:pPr marL="0" indent="0">
              <a:buNone/>
            </a:pPr>
            <a:r>
              <a:rPr lang="en-US" b="1" dirty="0"/>
              <a:t>Work Package 5 </a:t>
            </a:r>
          </a:p>
          <a:p>
            <a:pPr marL="0" indent="0">
              <a:buNone/>
            </a:pPr>
            <a:r>
              <a:rPr lang="en-US" dirty="0"/>
              <a:t>(Dissemination, communication and exploitation activities) aims to establish an appropriate and effective communication of the project results and to pave the way to exploitation of the project results. </a:t>
            </a:r>
          </a:p>
          <a:p>
            <a:pPr marL="0" indent="0">
              <a:buNone/>
            </a:pPr>
            <a:endParaRPr lang="en-US" dirty="0"/>
          </a:p>
          <a:p>
            <a:pPr marL="0" indent="0">
              <a:buNone/>
            </a:pPr>
            <a:r>
              <a:rPr lang="en-US" b="1" dirty="0"/>
              <a:t>Work Package 6 </a:t>
            </a:r>
          </a:p>
          <a:p>
            <a:pPr marL="0" indent="0">
              <a:buNone/>
            </a:pPr>
            <a:r>
              <a:rPr lang="en-US" dirty="0"/>
              <a:t>(Administrative, financial and contract management as well as Technical management) focuses on the efficient execution of the PEMs4Nano project, the maintenance of the consortium agreement and the protection of the Intellectual Property Rights of the consortium. </a:t>
            </a:r>
          </a:p>
          <a:p>
            <a:pPr marL="0" indent="0">
              <a:buNone/>
            </a:pPr>
            <a:endParaRPr lang="de-DE" dirty="0"/>
          </a:p>
        </p:txBody>
      </p:sp>
      <p:sp>
        <p:nvSpPr>
          <p:cNvPr id="6" name="Foliennummernplatzhalter 5"/>
          <p:cNvSpPr>
            <a:spLocks noGrp="1"/>
          </p:cNvSpPr>
          <p:nvPr>
            <p:ph type="sldNum" sz="quarter" idx="4"/>
          </p:nvPr>
        </p:nvSpPr>
        <p:spPr/>
        <p:txBody>
          <a:bodyPr/>
          <a:lstStyle/>
          <a:p>
            <a:pPr>
              <a:defRPr/>
            </a:pPr>
            <a:r>
              <a:rPr lang="nl-NL"/>
              <a:t>Slide </a:t>
            </a:r>
            <a:fld id="{5A13097D-9D9F-43E7-8C9E-70AD95557EE5}" type="slidenum">
              <a:rPr lang="nl-NL" smtClean="0"/>
              <a:pPr>
                <a:defRPr/>
              </a:pPr>
              <a:t>6</a:t>
            </a:fld>
            <a:endParaRPr lang="nl-NL" dirty="0"/>
          </a:p>
        </p:txBody>
      </p:sp>
      <p:sp>
        <p:nvSpPr>
          <p:cNvPr id="8"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
        <p:nvSpPr>
          <p:cNvPr id="10"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Tree>
    <p:extLst>
      <p:ext uri="{BB962C8B-B14F-4D97-AF65-F5344CB8AC3E}">
        <p14:creationId xmlns:p14="http://schemas.microsoft.com/office/powerpoint/2010/main" val="2305092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Activities</a:t>
            </a:r>
            <a:endParaRPr lang="de-DE" dirty="0"/>
          </a:p>
        </p:txBody>
      </p:sp>
      <p:sp>
        <p:nvSpPr>
          <p:cNvPr id="3" name="Inhaltsplatzhalter 2"/>
          <p:cNvSpPr>
            <a:spLocks noGrp="1"/>
          </p:cNvSpPr>
          <p:nvPr>
            <p:ph idx="1"/>
          </p:nvPr>
        </p:nvSpPr>
        <p:spPr/>
        <p:txBody>
          <a:bodyPr/>
          <a:lstStyle/>
          <a:p>
            <a:pPr marL="0" indent="0">
              <a:buNone/>
            </a:pPr>
            <a:r>
              <a:rPr lang="de-DE" sz="1400" b="1"/>
              <a:t>Since start</a:t>
            </a:r>
          </a:p>
          <a:p>
            <a:r>
              <a:rPr lang="de-DE" sz="1400"/>
              <a:t>Website		</a:t>
            </a:r>
            <a:r>
              <a:rPr lang="de-DE" sz="1400" smtClean="0">
                <a:hlinkClick r:id="rId2"/>
              </a:rPr>
              <a:t>www.pems4nano.eu</a:t>
            </a:r>
            <a:endParaRPr lang="de-DE" sz="1400" smtClean="0"/>
          </a:p>
          <a:p>
            <a:r>
              <a:rPr lang="de-DE" sz="1400" smtClean="0"/>
              <a:t>Kick-off</a:t>
            </a:r>
            <a:r>
              <a:rPr lang="de-DE" sz="1400"/>
              <a:t>		</a:t>
            </a:r>
            <a:r>
              <a:rPr lang="nl-NL" sz="1400"/>
              <a:t>18/19 Oct, Renningen DE</a:t>
            </a:r>
            <a:endParaRPr lang="de-DE" sz="1400"/>
          </a:p>
          <a:p>
            <a:r>
              <a:rPr lang="de-DE" sz="1400"/>
              <a:t>Executive board meetings	Biweekly</a:t>
            </a:r>
          </a:p>
          <a:p>
            <a:r>
              <a:rPr lang="de-DE" sz="1400"/>
              <a:t>WP1 kick-off		13 Dec, Cambridge UK</a:t>
            </a:r>
          </a:p>
          <a:p>
            <a:endParaRPr lang="de-DE" sz="1400"/>
          </a:p>
          <a:p>
            <a:pPr marL="0" indent="0">
              <a:buNone/>
            </a:pPr>
            <a:r>
              <a:rPr lang="de-DE" sz="1400" b="1"/>
              <a:t>Current</a:t>
            </a:r>
          </a:p>
          <a:p>
            <a:r>
              <a:rPr lang="de-DE" sz="1400"/>
              <a:t>PMP 42</a:t>
            </a:r>
            <a:r>
              <a:rPr lang="de-DE" sz="1400" baseline="30000"/>
              <a:t>nd</a:t>
            </a:r>
            <a:r>
              <a:rPr lang="de-DE" sz="1400"/>
              <a:t> session	 15/16 Mar, Ispra IT</a:t>
            </a:r>
          </a:p>
          <a:p>
            <a:pPr marL="0" indent="0">
              <a:buNone/>
            </a:pPr>
            <a:endParaRPr lang="de-DE" sz="1400"/>
          </a:p>
          <a:p>
            <a:pPr marL="0" indent="0">
              <a:buNone/>
            </a:pPr>
            <a:r>
              <a:rPr lang="de-DE" sz="1400" b="1"/>
              <a:t>Upcoming</a:t>
            </a:r>
          </a:p>
          <a:p>
            <a:r>
              <a:rPr lang="de-DE" sz="1400"/>
              <a:t>General Assembly	28/29 Mar, Oberursel DE</a:t>
            </a:r>
            <a:endParaRPr lang="de-DE" sz="1400" dirty="0"/>
          </a:p>
        </p:txBody>
      </p:sp>
      <p:sp>
        <p:nvSpPr>
          <p:cNvPr id="6" name="Foliennummernplatzhalter 5"/>
          <p:cNvSpPr>
            <a:spLocks noGrp="1"/>
          </p:cNvSpPr>
          <p:nvPr>
            <p:ph type="sldNum" sz="quarter" idx="4"/>
          </p:nvPr>
        </p:nvSpPr>
        <p:spPr/>
        <p:txBody>
          <a:bodyPr/>
          <a:lstStyle/>
          <a:p>
            <a:pPr>
              <a:defRPr/>
            </a:pPr>
            <a:r>
              <a:rPr lang="nl-NL"/>
              <a:t>Slide </a:t>
            </a:r>
            <a:fld id="{5A13097D-9D9F-43E7-8C9E-70AD95557EE5}" type="slidenum">
              <a:rPr lang="nl-NL" smtClean="0"/>
              <a:pPr>
                <a:defRPr/>
              </a:pPr>
              <a:t>7</a:t>
            </a:fld>
            <a:endParaRPr lang="nl-NL" dirty="0"/>
          </a:p>
        </p:txBody>
      </p:sp>
      <p:sp>
        <p:nvSpPr>
          <p:cNvPr id="8"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
        <p:nvSpPr>
          <p:cNvPr id="10"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Tree>
    <p:extLst>
      <p:ext uri="{BB962C8B-B14F-4D97-AF65-F5344CB8AC3E}">
        <p14:creationId xmlns:p14="http://schemas.microsoft.com/office/powerpoint/2010/main" val="554046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04195"/>
            <a:ext cx="7128791" cy="675921"/>
          </a:xfrm>
        </p:spPr>
        <p:txBody>
          <a:bodyPr/>
          <a:lstStyle/>
          <a:p>
            <a:r>
              <a:rPr lang="de-DE" smtClean="0"/>
              <a:t>Requirements &amp; Assessment</a:t>
            </a:r>
            <a:endParaRPr lang="de-DE" dirty="0"/>
          </a:p>
        </p:txBody>
      </p:sp>
      <p:sp>
        <p:nvSpPr>
          <p:cNvPr id="6" name="Foliennummernplatzhalter 5"/>
          <p:cNvSpPr>
            <a:spLocks noGrp="1"/>
          </p:cNvSpPr>
          <p:nvPr>
            <p:ph type="sldNum" sz="quarter" idx="4"/>
          </p:nvPr>
        </p:nvSpPr>
        <p:spPr/>
        <p:txBody>
          <a:bodyPr/>
          <a:lstStyle/>
          <a:p>
            <a:pPr>
              <a:defRPr/>
            </a:pPr>
            <a:r>
              <a:rPr lang="nl-NL" smtClean="0"/>
              <a:t>Slide </a:t>
            </a:r>
            <a:fld id="{5A13097D-9D9F-43E7-8C9E-70AD95557EE5}" type="slidenum">
              <a:rPr lang="nl-NL" smtClean="0"/>
              <a:pPr>
                <a:defRPr/>
              </a:pPr>
              <a:t>8</a:t>
            </a:fld>
            <a:endParaRPr lang="nl-NL" dirty="0"/>
          </a:p>
        </p:txBody>
      </p:sp>
      <p:sp>
        <p:nvSpPr>
          <p:cNvPr id="8" name="Inhaltsplatzhalter 7"/>
          <p:cNvSpPr>
            <a:spLocks noGrp="1"/>
          </p:cNvSpPr>
          <p:nvPr>
            <p:ph idx="1"/>
          </p:nvPr>
        </p:nvSpPr>
        <p:spPr/>
        <p:txBody>
          <a:bodyPr/>
          <a:lstStyle/>
          <a:p>
            <a:pPr marL="0" indent="0" algn="just">
              <a:buNone/>
            </a:pPr>
            <a:r>
              <a:rPr lang="en-US" dirty="0" smtClean="0"/>
              <a:t>Work-package </a:t>
            </a:r>
            <a:r>
              <a:rPr lang="en-US" dirty="0"/>
              <a:t>1 is a vital starting block for the project due to the </a:t>
            </a:r>
            <a:r>
              <a:rPr lang="en-US" b="1" dirty="0"/>
              <a:t>strong interdisciplinary nature </a:t>
            </a:r>
            <a:r>
              <a:rPr lang="en-US" dirty="0"/>
              <a:t>of the project combining specialists from </a:t>
            </a:r>
            <a:r>
              <a:rPr lang="en-US" b="1" dirty="0"/>
              <a:t>measurement technology</a:t>
            </a:r>
            <a:r>
              <a:rPr lang="en-US" dirty="0"/>
              <a:t>, </a:t>
            </a:r>
            <a:r>
              <a:rPr lang="en-US" b="1" dirty="0"/>
              <a:t>chemical engineering, internal combustion engines </a:t>
            </a:r>
            <a:r>
              <a:rPr lang="en-US" dirty="0"/>
              <a:t>and </a:t>
            </a:r>
            <a:r>
              <a:rPr lang="en-US" b="1" dirty="0"/>
              <a:t>software engineering</a:t>
            </a:r>
            <a:r>
              <a:rPr lang="en-US" dirty="0"/>
              <a:t>. Ambitious targets have been set that will be confirmed by all of the partners in the first step.</a:t>
            </a:r>
          </a:p>
          <a:p>
            <a:pPr marL="0" indent="0">
              <a:buNone/>
            </a:pPr>
            <a:r>
              <a:rPr lang="en-US" dirty="0"/>
              <a:t> </a:t>
            </a:r>
          </a:p>
          <a:p>
            <a:r>
              <a:rPr lang="en-US" b="1" dirty="0"/>
              <a:t>Establish specific requirements </a:t>
            </a:r>
            <a:r>
              <a:rPr lang="en-US" dirty="0"/>
              <a:t>for each of the general working focus areas of the project </a:t>
            </a:r>
            <a:r>
              <a:rPr lang="en-US" dirty="0" smtClean="0"/>
              <a:t>team</a:t>
            </a:r>
          </a:p>
          <a:p>
            <a:r>
              <a:rPr lang="en-US" b="1" dirty="0" smtClean="0"/>
              <a:t>Establish </a:t>
            </a:r>
            <a:r>
              <a:rPr lang="en-US" b="1" dirty="0"/>
              <a:t>the criteria </a:t>
            </a:r>
            <a:r>
              <a:rPr lang="en-US" dirty="0"/>
              <a:t>to be used in work-package 4 for </a:t>
            </a:r>
            <a:r>
              <a:rPr lang="en-US" b="1" dirty="0"/>
              <a:t>assessing the impact </a:t>
            </a:r>
            <a:r>
              <a:rPr lang="en-US" dirty="0"/>
              <a:t>of the project </a:t>
            </a:r>
            <a:r>
              <a:rPr lang="en-US" dirty="0" smtClean="0"/>
              <a:t>PEMs4Nano</a:t>
            </a:r>
            <a:endParaRPr lang="nl-NL" dirty="0"/>
          </a:p>
        </p:txBody>
      </p:sp>
      <p:graphicFrame>
        <p:nvGraphicFramePr>
          <p:cNvPr id="9" name="Diagramm 8"/>
          <p:cNvGraphicFramePr/>
          <p:nvPr>
            <p:extLst/>
          </p:nvPr>
        </p:nvGraphicFramePr>
        <p:xfrm>
          <a:off x="662586" y="4086799"/>
          <a:ext cx="8064896" cy="17231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
        <p:nvSpPr>
          <p:cNvPr id="11"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Tree>
    <p:extLst>
      <p:ext uri="{BB962C8B-B14F-4D97-AF65-F5344CB8AC3E}">
        <p14:creationId xmlns:p14="http://schemas.microsoft.com/office/powerpoint/2010/main" val="35058302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pPr>
              <a:defRPr/>
            </a:pPr>
            <a:r>
              <a:rPr lang="nl-NL" smtClean="0"/>
              <a:t>Slide </a:t>
            </a:r>
            <a:fld id="{5A13097D-9D9F-43E7-8C9E-70AD95557EE5}" type="slidenum">
              <a:rPr lang="nl-NL" smtClean="0"/>
              <a:pPr>
                <a:defRPr/>
              </a:pPr>
              <a:t>9</a:t>
            </a:fld>
            <a:endParaRPr lang="nl-NL" dirty="0"/>
          </a:p>
        </p:txBody>
      </p:sp>
      <p:pic>
        <p:nvPicPr>
          <p:cNvPr id="8" name="Picture 7"/>
          <p:cNvPicPr>
            <a:picLocks noChangeAspect="1"/>
          </p:cNvPicPr>
          <p:nvPr/>
        </p:nvPicPr>
        <p:blipFill>
          <a:blip r:embed="rId2"/>
          <a:stretch>
            <a:fillRect/>
          </a:stretch>
        </p:blipFill>
        <p:spPr>
          <a:xfrm>
            <a:off x="878608" y="1156700"/>
            <a:ext cx="7925249" cy="4792579"/>
          </a:xfrm>
          <a:prstGeom prst="rect">
            <a:avLst/>
          </a:prstGeom>
        </p:spPr>
      </p:pic>
      <p:sp>
        <p:nvSpPr>
          <p:cNvPr id="9" name="Titel 1"/>
          <p:cNvSpPr>
            <a:spLocks noGrp="1"/>
          </p:cNvSpPr>
          <p:nvPr>
            <p:ph type="title"/>
          </p:nvPr>
        </p:nvSpPr>
        <p:spPr>
          <a:xfrm>
            <a:off x="251521" y="304195"/>
            <a:ext cx="6192688" cy="675921"/>
          </a:xfrm>
        </p:spPr>
        <p:txBody>
          <a:bodyPr/>
          <a:lstStyle/>
          <a:p>
            <a:r>
              <a:rPr lang="de-DE" dirty="0" err="1"/>
              <a:t>Requirements</a:t>
            </a:r>
            <a:r>
              <a:rPr lang="de-DE" dirty="0"/>
              <a:t> Approach</a:t>
            </a:r>
          </a:p>
        </p:txBody>
      </p:sp>
      <p:sp>
        <p:nvSpPr>
          <p:cNvPr id="7" name="Datumsplatzhalter 3"/>
          <p:cNvSpPr>
            <a:spLocks noGrp="1"/>
          </p:cNvSpPr>
          <p:nvPr>
            <p:ph type="dt" sz="half" idx="2"/>
          </p:nvPr>
        </p:nvSpPr>
        <p:spPr>
          <a:xfrm>
            <a:off x="7596336" y="6437311"/>
            <a:ext cx="1368152" cy="233511"/>
          </a:xfrm>
        </p:spPr>
        <p:txBody>
          <a:bodyPr/>
          <a:lstStyle/>
          <a:p>
            <a:r>
              <a:rPr lang="nl-NL" smtClean="0"/>
              <a:t>15/03/2017</a:t>
            </a:r>
            <a:endParaRPr lang="nl-NL" dirty="0"/>
          </a:p>
        </p:txBody>
      </p:sp>
      <p:sp>
        <p:nvSpPr>
          <p:cNvPr id="11" name="Fußzeilenplatzhalter 4"/>
          <p:cNvSpPr>
            <a:spLocks noGrp="1"/>
          </p:cNvSpPr>
          <p:nvPr>
            <p:ph type="ftr" sz="quarter" idx="3"/>
          </p:nvPr>
        </p:nvSpPr>
        <p:spPr>
          <a:xfrm>
            <a:off x="1619672" y="6437311"/>
            <a:ext cx="5904656" cy="234983"/>
          </a:xfrm>
        </p:spPr>
        <p:txBody>
          <a:bodyPr/>
          <a:lstStyle/>
          <a:p>
            <a:pPr>
              <a:defRPr/>
            </a:pPr>
            <a:r>
              <a:rPr lang="en-US"/>
              <a:t>PEMs4Nano </a:t>
            </a:r>
            <a:r>
              <a:rPr lang="en-US" smtClean="0"/>
              <a:t>– H2020 No. 724145 – 43</a:t>
            </a:r>
            <a:r>
              <a:rPr lang="en-US" baseline="30000" smtClean="0"/>
              <a:t>rd</a:t>
            </a:r>
            <a:r>
              <a:rPr lang="en-US" smtClean="0"/>
              <a:t> PMP </a:t>
            </a:r>
            <a:r>
              <a:rPr lang="en-US"/>
              <a:t>meeting</a:t>
            </a:r>
            <a:endParaRPr lang="nl-NL" dirty="0"/>
          </a:p>
        </p:txBody>
      </p:sp>
    </p:spTree>
    <p:extLst>
      <p:ext uri="{BB962C8B-B14F-4D97-AF65-F5344CB8AC3E}">
        <p14:creationId xmlns:p14="http://schemas.microsoft.com/office/powerpoint/2010/main" val="3725213939"/>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ARMA DOCSYS~XML" val="&lt;?xml version=&quot;1.0&quot;?&gt;&#10;&lt;data customer=&quot;arcadis&quot; profile=&quot;arcadis&quot; model=&quot;presentatie2010/ds-presentatie.xml&quot; country-code=&quot;31&quot; target=&quot;Microsoft PowerPoint&quot; target-version=&quot;14.0.6111&quot;&gt;&lt;ds-presentatie template=&quot;presentatie2010/ds-presentatie.potm&quot; id=&quot;910e2a1d24d54533bfd7f91b8febb9e8&quot; version=&quot;1.0&quot; lcid=&quot;2057&quot;&gt;&lt;PAPER/&gt;&lt;titel value=&quot;TITLE&quot; formatted-value=&quot;TITLE&quot; format-disabled=&quot;true&quot;/&gt;&lt;subtitel value=&quot;SUBTITLE&quot; formatted-value=&quot;SUBTITLE&quot; format-disabled=&quot;true&quot;/&gt;&lt;datum value=&quot;2013-07-25T11:54:24&quot; formatted-value=&quot;25 July 2013&quot;/&gt;&lt;payoff formatted-value=&quot;Imagine the result&quot;/&gt;&lt;footer formatted-value=&quot; | 25 July 2013 | © ELASSTIC 2013&quot; value=&quot; | 25 July 2013 | © ELASSTIC 2013&quot; format-disabled=&quot;true&quot;/&gt;&lt;achtergrondplaatje formatted-value=&quot;(slides)/images/titleslide/white.jpg&quot;/&gt;&lt;achtergrondplaatjethumb formatted-value=&quot;presentatie2010/(slides)/images/titleslide/(thumbnails)/white.jpg&quot;/&gt;&lt;logoplaatje formatted-value=&quot;(slides)/images/bottomlogo/logo_blue.png&quot;/&gt;&lt;afbeelding value=&quot;0&quot; formatted-value=&quot;(geen)&quot;/&gt;&lt;/ds-presentatie&gt;&lt;/data&gt;&#10;"/>
</p:tagLst>
</file>

<file path=ppt/tags/tag10.xml><?xml version="1.0" encoding="utf-8"?>
<p:tagLst xmlns:a="http://schemas.openxmlformats.org/drawingml/2006/main" xmlns:r="http://schemas.openxmlformats.org/officeDocument/2006/relationships" xmlns:p="http://schemas.openxmlformats.org/presentationml/2006/main">
  <p:tag name="COLORSETCLASSNAME" val="ColorSet2"/>
  <p:tag name="COLORS" val="-1;-1;Magenta;-1;-1;-2"/>
</p:tagLst>
</file>

<file path=ppt/tags/tag2.xml><?xml version="1.0" encoding="utf-8"?>
<p:tagLst xmlns:a="http://schemas.openxmlformats.org/drawingml/2006/main" xmlns:r="http://schemas.openxmlformats.org/officeDocument/2006/relationships" xmlns:p="http://schemas.openxmlformats.org/presentationml/2006/main">
  <p:tag name="DS-SLIDEID" val="titeldia"/>
</p:tagLst>
</file>

<file path=ppt/tags/tag3.xml><?xml version="1.0" encoding="utf-8"?>
<p:tagLst xmlns:a="http://schemas.openxmlformats.org/drawingml/2006/main" xmlns:r="http://schemas.openxmlformats.org/officeDocument/2006/relationships" xmlns:p="http://schemas.openxmlformats.org/presentationml/2006/main">
  <p:tag name="COLORSETCLASSNAME" val="ColorSet2"/>
  <p:tag name="COLORS" val="-1;-1;Magenta;-1;-1;-2"/>
</p:tagLst>
</file>

<file path=ppt/tags/tag4.xml><?xml version="1.0" encoding="utf-8"?>
<p:tagLst xmlns:a="http://schemas.openxmlformats.org/drawingml/2006/main" xmlns:r="http://schemas.openxmlformats.org/officeDocument/2006/relationships" xmlns:p="http://schemas.openxmlformats.org/presentationml/2006/main">
  <p:tag name="COLORSETCLASSNAME" val="ColorSet2"/>
  <p:tag name="COLORS" val="-1;-1;Magenta;-1;-1;-2"/>
</p:tagLst>
</file>

<file path=ppt/tags/tag5.xml><?xml version="1.0" encoding="utf-8"?>
<p:tagLst xmlns:a="http://schemas.openxmlformats.org/drawingml/2006/main" xmlns:r="http://schemas.openxmlformats.org/officeDocument/2006/relationships" xmlns:p="http://schemas.openxmlformats.org/presentationml/2006/main">
  <p:tag name="COLORSETCLASSNAME" val="ColorSet2"/>
  <p:tag name="COLORS" val="-1;-1;Magenta;-1;-1;-2"/>
</p:tagLst>
</file>

<file path=ppt/tags/tag6.xml><?xml version="1.0" encoding="utf-8"?>
<p:tagLst xmlns:a="http://schemas.openxmlformats.org/drawingml/2006/main" xmlns:r="http://schemas.openxmlformats.org/officeDocument/2006/relationships" xmlns:p="http://schemas.openxmlformats.org/presentationml/2006/main">
  <p:tag name="COLORSETCLASSNAME" val="ColorSet2"/>
  <p:tag name="COLORS" val="-1;-1;Magenta;-1;-1;-2"/>
</p:tagLst>
</file>

<file path=ppt/tags/tag7.xml><?xml version="1.0" encoding="utf-8"?>
<p:tagLst xmlns:a="http://schemas.openxmlformats.org/drawingml/2006/main" xmlns:r="http://schemas.openxmlformats.org/officeDocument/2006/relationships" xmlns:p="http://schemas.openxmlformats.org/presentationml/2006/main">
  <p:tag name="COLORSETCLASSNAME" val="ColorSet2"/>
  <p:tag name="COLORS" val="-1;-1;Magenta;-1;-1;-2"/>
</p:tagLst>
</file>

<file path=ppt/tags/tag8.xml><?xml version="1.0" encoding="utf-8"?>
<p:tagLst xmlns:a="http://schemas.openxmlformats.org/drawingml/2006/main" xmlns:r="http://schemas.openxmlformats.org/officeDocument/2006/relationships" xmlns:p="http://schemas.openxmlformats.org/presentationml/2006/main">
  <p:tag name="COLORSETCLASSNAME" val="ColorSet2"/>
  <p:tag name="COLORS" val="-1;-1;Magenta;-1;-1;-2"/>
</p:tagLst>
</file>

<file path=ppt/tags/tag9.xml><?xml version="1.0" encoding="utf-8"?>
<p:tagLst xmlns:a="http://schemas.openxmlformats.org/drawingml/2006/main" xmlns:r="http://schemas.openxmlformats.org/officeDocument/2006/relationships" xmlns:p="http://schemas.openxmlformats.org/presentationml/2006/main">
  <p:tag name="COLORSETCLASSNAME" val="ColorSet2"/>
  <p:tag name="COLORS" val="-1;-1;Magenta;-1;-1;-2"/>
</p:tagLst>
</file>

<file path=ppt/theme/theme1.xml><?xml version="1.0" encoding="utf-8"?>
<a:theme xmlns:a="http://schemas.openxmlformats.org/drawingml/2006/main" name="REWARD-GA01-WPx-Presentation">
  <a:themeElements>
    <a:clrScheme name="Custom 2">
      <a:dk1>
        <a:srgbClr val="5E6A71"/>
      </a:dk1>
      <a:lt1>
        <a:srgbClr val="FFFFFF"/>
      </a:lt1>
      <a:dk2>
        <a:srgbClr val="5E6A71"/>
      </a:dk2>
      <a:lt2>
        <a:srgbClr val="ACAAAA"/>
      </a:lt2>
      <a:accent1>
        <a:srgbClr val="056BBA"/>
      </a:accent1>
      <a:accent2>
        <a:srgbClr val="056BBA"/>
      </a:accent2>
      <a:accent3>
        <a:srgbClr val="FFFFFF"/>
      </a:accent3>
      <a:accent4>
        <a:srgbClr val="000000"/>
      </a:accent4>
      <a:accent5>
        <a:srgbClr val="C0DBE4"/>
      </a:accent5>
      <a:accent6>
        <a:srgbClr val="056BBA"/>
      </a:accent6>
      <a:hlink>
        <a:srgbClr val="056BBA"/>
      </a:hlink>
      <a:folHlink>
        <a:srgbClr val="464F5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PROMERC-GA01-Template-WP-Presentation.potx" id="{56DD6EA0-B8F7-4327-B256-DA06D7EFB627}" vid="{13777E5B-9C9D-4DDE-94B6-04181ECEB9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HDGas-GA01-WPx–Presentation-Company</Template>
  <TotalTime>375</TotalTime>
  <Words>1146</Words>
  <Application>Microsoft Macintosh PowerPoint</Application>
  <PresentationFormat>On-screen Show (4:3)</PresentationFormat>
  <Paragraphs>175</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REWARD-GA01-WPx-Presentation</vt:lpstr>
      <vt:lpstr>43rd PMP-Meeting</vt:lpstr>
      <vt:lpstr>Contents</vt:lpstr>
      <vt:lpstr>Scope of PEMs4Nano</vt:lpstr>
      <vt:lpstr>Measurement system targets</vt:lpstr>
      <vt:lpstr>Work Package descriptions 1</vt:lpstr>
      <vt:lpstr>Work Package descriptions 2</vt:lpstr>
      <vt:lpstr>Activities</vt:lpstr>
      <vt:lpstr>Requirements &amp; Assessment</vt:lpstr>
      <vt:lpstr>Requirements Approach</vt:lpstr>
      <vt:lpstr>Assessment Criteria</vt:lpstr>
      <vt:lpstr>Next Steps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 x –Presentation</dc:title>
  <dc:creator>Kathrin Braun</dc:creator>
  <cp:lastModifiedBy>Giorgio Martini</cp:lastModifiedBy>
  <cp:revision>91</cp:revision>
  <cp:lastPrinted>2017-03-14T13:05:25Z</cp:lastPrinted>
  <dcterms:created xsi:type="dcterms:W3CDTF">2015-06-19T07:56:48Z</dcterms:created>
  <dcterms:modified xsi:type="dcterms:W3CDTF">2017-03-15T14:11:53Z</dcterms:modified>
</cp:coreProperties>
</file>