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20000" y="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/>
              <a:t>TFCS-03-14e</a:t>
            </a:r>
            <a:endParaRPr lang="en-US" sz="16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1416975"/>
            <a:ext cx="8352928" cy="5189863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Threat analysis  for all aspects (cyber security in general, data protection and software updates – incl. over the air updates) to be considered in one common approach/document</a:t>
            </a:r>
            <a:br>
              <a:rPr lang="en-US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OICA to draft a table based on the discussion and agreement during the meeting covering: </a:t>
            </a:r>
            <a:b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- threats</a:t>
            </a:r>
            <a:b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- affected assets</a:t>
            </a:r>
          </a:p>
          <a:p>
            <a:r>
              <a:rPr lang="de-DE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- impacted areas</a:t>
            </a:r>
            <a:b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- result of the threat / impact</a:t>
            </a:r>
          </a:p>
          <a:p>
            <a:r>
              <a:rPr lang="de-DE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- what to protect  </a:t>
            </a:r>
            <a:r>
              <a:rPr lang="en-US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Dedicated web meeting on 8 March 2017 , 10:00-12:00 CET </a:t>
            </a:r>
          </a:p>
          <a:p>
            <a:endParaRPr lang="en-US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Target to finalize the document in TFCS-04 meeting</a:t>
            </a:r>
            <a:endParaRPr lang="en-US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TFCS-03 // 16-17 February 2017 @ OICA Office,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156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1416975"/>
            <a:ext cx="8352928" cy="5189863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Work on the details regarding principles to mitigate threats/risks after the threat analysis is completed (stepwise approach)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Data protection issues to be discussed by the group are related to technical security issues and should therefore be combined with the general threat assessment for cyber security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Topic „Software updates“ consists of 2 elements:</a:t>
            </a:r>
            <a:b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de-DE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 security issues related to s/w updates     	=&gt; threat analysis</a:t>
            </a:r>
          </a:p>
          <a:p>
            <a:pPr marL="0" lvl="4"/>
            <a:r>
              <a:rPr lang="de-DE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 type approval related issues		=&gt; dedicated discussion</a:t>
            </a:r>
          </a:p>
          <a:p>
            <a:pPr marL="0" lvl="4"/>
            <a:endParaRPr lang="de-DE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Upating of vehicles on the road (in-use) identified as one key element for future discussion =&gt; after 1st registration</a:t>
            </a:r>
          </a:p>
          <a:p>
            <a:pPr marL="0" lvl="4"/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=&gt; OICA propoals based on ITS/AD-10-13:  „Retrofit-Approach“</a:t>
            </a:r>
            <a:b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2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TFCS-03 // 16-17 February 2017 @ OICA Office,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936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1416975"/>
            <a:ext cx="8352928" cy="5189863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0" lvl="4"/>
            <a:endParaRPr lang="de-DE" sz="2000" dirty="0">
              <a:solidFill>
                <a:schemeClr val="tx1"/>
              </a:solidFill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/>
                </a:solidFill>
              </a:rPr>
              <a:t>General </a:t>
            </a:r>
            <a:r>
              <a:rPr lang="de-DE" sz="2000" dirty="0" smtClean="0">
                <a:solidFill>
                  <a:schemeClr val="tx1"/>
                </a:solidFill>
              </a:rPr>
              <a:t>principles for software updates to </a:t>
            </a:r>
            <a:r>
              <a:rPr lang="de-DE" sz="2000" dirty="0">
                <a:solidFill>
                  <a:schemeClr val="tx1"/>
                </a:solidFill>
              </a:rPr>
              <a:t>be </a:t>
            </a:r>
            <a:r>
              <a:rPr lang="de-DE" sz="2000" dirty="0" smtClean="0">
                <a:solidFill>
                  <a:schemeClr val="tx1"/>
                </a:solidFill>
              </a:rPr>
              <a:t>differentiated into 3 classes: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endParaRPr lang="de-DE" sz="2000" dirty="0">
              <a:solidFill>
                <a:schemeClr val="tx1"/>
              </a:solidFill>
            </a:endParaRPr>
          </a:p>
          <a:p>
            <a:pPr marL="0" lvl="4"/>
            <a:r>
              <a:rPr lang="de-DE" sz="2000" dirty="0" smtClean="0">
                <a:solidFill>
                  <a:schemeClr val="tx1"/>
                </a:solidFill>
              </a:rPr>
              <a:t>	- non type relevant software changes</a:t>
            </a:r>
          </a:p>
          <a:p>
            <a:pPr marL="0" lvl="4"/>
            <a:r>
              <a:rPr lang="de-DE" sz="2000" dirty="0">
                <a:solidFill>
                  <a:schemeClr val="tx1"/>
                </a:solidFill>
              </a:rPr>
              <a:t>	</a:t>
            </a:r>
            <a:r>
              <a:rPr lang="de-DE" sz="2000" dirty="0" smtClean="0">
                <a:solidFill>
                  <a:schemeClr val="tx1"/>
                </a:solidFill>
              </a:rPr>
              <a:t>- type relevant software changes requiring no further testing  </a:t>
            </a:r>
            <a:endParaRPr lang="de-DE" sz="2000" dirty="0">
              <a:solidFill>
                <a:schemeClr val="tx1"/>
              </a:solidFill>
            </a:endParaRPr>
          </a:p>
          <a:p>
            <a:pPr marL="0" lvl="4"/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- type relevant software changes requiring further testing, e.g. </a:t>
            </a:r>
            <a:r>
              <a:rPr lang="de-DE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for 	   adding new functions</a:t>
            </a:r>
          </a:p>
          <a:p>
            <a:pPr marL="0" lvl="4"/>
            <a:endParaRPr lang="de-DE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Workscope of TF-CS</a:t>
            </a:r>
          </a:p>
          <a:p>
            <a:pPr marL="1257300" lvl="6" indent="-342900">
              <a:buFontTx/>
              <a:buChar char="-"/>
            </a:pPr>
            <a:r>
              <a:rPr lang="de-DE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Review relevant existing regulations</a:t>
            </a:r>
          </a:p>
          <a:p>
            <a:pPr marL="1257300" lvl="6" indent="-342900">
              <a:buFontTx/>
              <a:buChar char="-"/>
            </a:pP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Develop regulatory proposal to address software updates</a:t>
            </a:r>
          </a:p>
          <a:p>
            <a:pPr marL="1257300" lvl="6" indent="-342900">
              <a:buFontTx/>
              <a:buChar char="-"/>
            </a:pP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Need for configuration control (s/w version identification)</a:t>
            </a:r>
          </a:p>
          <a:p>
            <a:pPr marL="1257300" lvl="6" indent="-342900">
              <a:buFontTx/>
              <a:buChar char="-"/>
            </a:pP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Process for:	- s/w </a:t>
            </a:r>
            <a:r>
              <a:rPr lang="de-DE" sz="20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updates for </a:t>
            </a: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series production</a:t>
            </a:r>
          </a:p>
          <a:p>
            <a:pPr marL="1828800" lvl="8"/>
            <a:r>
              <a:rPr lang="de-DE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r>
              <a:rPr lang="de-DE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 s/w updates on registered vehicles (in-use)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TFCS-03 // 16-17 February 2017 @ OICA Office,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823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1416975"/>
            <a:ext cx="8352928" cy="5189863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r>
              <a:rPr lang="en-US" sz="2400" u="sng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Next meetings:</a:t>
            </a:r>
          </a:p>
          <a:p>
            <a:endParaRPr lang="en-US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en-US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TFCS ad hoc „Threats“ (</a:t>
            </a:r>
            <a:r>
              <a:rPr lang="en-US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Webex</a:t>
            </a:r>
            <a: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	8 March 2017		10-12 CET</a:t>
            </a:r>
          </a:p>
          <a:p>
            <a:endParaRPr lang="en-US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TFCS-04 				13-14 March 2017		Geneva @ ITU</a:t>
            </a:r>
          </a:p>
          <a:p>
            <a:endParaRPr lang="en-US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TFCS-05 				10-11 May 2017 		Paris @ OICA								</a:t>
            </a:r>
          </a:p>
          <a:p>
            <a: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TFCS-06				31 May – 1 June 2017	Washington </a:t>
            </a:r>
          </a:p>
          <a:p>
            <a: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	</a:t>
            </a:r>
          </a:p>
          <a:p>
            <a: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	30-31 August 2017</a:t>
            </a:r>
          </a:p>
          <a:p>
            <a: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TFCS-07					or		Japan</a:t>
            </a:r>
          </a:p>
          <a:p>
            <a:r>
              <a:rPr lang="en-US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	27 -28 September 2017	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Outcome TFCS-03 // 16-17 February 2017 @ OICA Office, Paris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932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156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HMETC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Schenkenberger, Jens</cp:lastModifiedBy>
  <cp:revision>8</cp:revision>
  <dcterms:created xsi:type="dcterms:W3CDTF">2017-02-17T12:02:37Z</dcterms:created>
  <dcterms:modified xsi:type="dcterms:W3CDTF">2017-02-20T12:02:00Z</dcterms:modified>
</cp:coreProperties>
</file>