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71" autoAdjust="0"/>
    <p:restoredTop sz="94660"/>
  </p:normalViewPr>
  <p:slideViewPr>
    <p:cSldViewPr>
      <p:cViewPr varScale="1">
        <p:scale>
          <a:sx n="94" d="100"/>
          <a:sy n="94" d="100"/>
        </p:scale>
        <p:origin x="984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</a:t>
            </a:r>
            <a:r>
              <a:rPr lang="en-US" dirty="0" err="1" smtClean="0"/>
              <a:t>gstyle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63724C-E7A2-4A6D-A4BD-CDB6C1C03172}" type="datetimeFigureOut">
              <a:rPr lang="en-US" smtClean="0"/>
              <a:t>5/31/2017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3A10D-7D5E-4932-A76F-CD1632FD3D96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63724C-E7A2-4A6D-A4BD-CDB6C1C03172}" type="datetimeFigureOut">
              <a:rPr lang="en-US" smtClean="0"/>
              <a:t>5/31/2017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3A10D-7D5E-4932-A76F-CD1632FD3D96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63724C-E7A2-4A6D-A4BD-CDB6C1C03172}" type="datetimeFigureOut">
              <a:rPr lang="en-US" smtClean="0"/>
              <a:t>5/31/2017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3A10D-7D5E-4932-A76F-CD1632FD3D96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63724C-E7A2-4A6D-A4BD-CDB6C1C03172}" type="datetimeFigureOut">
              <a:rPr lang="en-US" smtClean="0"/>
              <a:t>5/31/2017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3A10D-7D5E-4932-A76F-CD1632FD3D96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63724C-E7A2-4A6D-A4BD-CDB6C1C03172}" type="datetimeFigureOut">
              <a:rPr lang="en-US" smtClean="0"/>
              <a:t>5/31/2017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3A10D-7D5E-4932-A76F-CD1632FD3D96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63724C-E7A2-4A6D-A4BD-CDB6C1C03172}" type="datetimeFigureOut">
              <a:rPr lang="en-US" smtClean="0"/>
              <a:t>5/31/2017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3A10D-7D5E-4932-A76F-CD1632FD3D96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63724C-E7A2-4A6D-A4BD-CDB6C1C03172}" type="datetimeFigureOut">
              <a:rPr lang="en-US" smtClean="0"/>
              <a:t>5/31/2017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3A10D-7D5E-4932-A76F-CD1632FD3D96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63724C-E7A2-4A6D-A4BD-CDB6C1C03172}" type="datetimeFigureOut">
              <a:rPr lang="en-US" smtClean="0"/>
              <a:t>5/31/2017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3A10D-7D5E-4932-A76F-CD1632FD3D96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63724C-E7A2-4A6D-A4BD-CDB6C1C03172}" type="datetimeFigureOut">
              <a:rPr lang="en-US" smtClean="0"/>
              <a:t>5/31/2017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3A10D-7D5E-4932-A76F-CD1632FD3D96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63724C-E7A2-4A6D-A4BD-CDB6C1C03172}" type="datetimeFigureOut">
              <a:rPr lang="en-US" smtClean="0"/>
              <a:t>5/31/2017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3A10D-7D5E-4932-A76F-CD1632FD3D96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 smtClean="0"/>
              <a:t>Bild durch Klicken auf Symbol hinzufügen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63724C-E7A2-4A6D-A4BD-CDB6C1C03172}" type="datetimeFigureOut">
              <a:rPr lang="en-US" smtClean="0"/>
              <a:t>5/31/2017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3A10D-7D5E-4932-A76F-CD1632FD3D96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63724C-E7A2-4A6D-A4BD-CDB6C1C03172}" type="datetimeFigureOut">
              <a:rPr lang="en-US" smtClean="0"/>
              <a:t>5/31/2017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A3A10D-7D5E-4932-A76F-CD1632FD3D96}" type="slidenum">
              <a:rPr lang="en-US" smtClean="0"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5"/>
          <p:cNvSpPr txBox="1">
            <a:spLocks/>
          </p:cNvSpPr>
          <p:nvPr/>
        </p:nvSpPr>
        <p:spPr bwMode="auto">
          <a:xfrm>
            <a:off x="6660232" y="116632"/>
            <a:ext cx="2293938" cy="2730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0" fontAlgn="base" hangingPunct="0">
              <a:lnSpc>
                <a:spcPct val="115000"/>
              </a:lnSpc>
              <a:spcBef>
                <a:spcPct val="0"/>
              </a:spcBef>
              <a:spcAft>
                <a:spcPts val="1000"/>
              </a:spcAft>
            </a:pPr>
            <a:r>
              <a:rPr lang="fr-FR" altLang="de-DE" sz="11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Informal Document - ACSF</a:t>
            </a:r>
            <a:r>
              <a:rPr lang="nl-BE" altLang="de-DE" sz="1100" dirty="0" smtClean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-13-01</a:t>
            </a:r>
            <a:endParaRPr lang="de-DE" altLang="de-DE" sz="1100" dirty="0" smtClean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Rechteck 4"/>
          <p:cNvSpPr/>
          <p:nvPr/>
        </p:nvSpPr>
        <p:spPr>
          <a:xfrm>
            <a:off x="1043608" y="1412776"/>
            <a:ext cx="7272808" cy="32316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de-DE" altLang="de-DE" sz="3400" dirty="0" smtClean="0"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13</a:t>
            </a:r>
            <a:r>
              <a:rPr lang="de-DE" altLang="de-DE" sz="3400" baseline="30000" dirty="0" smtClean="0"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th</a:t>
            </a:r>
            <a:r>
              <a:rPr lang="de-DE" altLang="de-DE" sz="3400" dirty="0" smtClean="0"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 </a:t>
            </a:r>
            <a:r>
              <a:rPr lang="de-DE" altLang="de-DE" sz="3400" dirty="0" err="1"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meeting</a:t>
            </a:r>
            <a:r>
              <a:rPr lang="de-DE" altLang="de-DE" sz="3400" dirty="0"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/>
            </a:r>
            <a:br>
              <a:rPr lang="de-DE" altLang="de-DE" sz="3400" dirty="0"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</a:br>
            <a:r>
              <a:rPr lang="de-DE" altLang="de-DE" sz="3400" dirty="0"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Informal Working </a:t>
            </a:r>
            <a:r>
              <a:rPr lang="de-DE" altLang="de-DE" sz="3400" dirty="0" smtClean="0"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Group ACSF </a:t>
            </a:r>
            <a:r>
              <a:rPr lang="de-DE" altLang="de-DE" sz="3400" dirty="0"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/>
            </a:r>
            <a:br>
              <a:rPr lang="de-DE" altLang="de-DE" sz="3400" dirty="0"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</a:br>
            <a:r>
              <a:rPr lang="de-DE" altLang="de-DE" sz="3400" dirty="0"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in </a:t>
            </a:r>
            <a:r>
              <a:rPr lang="de-DE" altLang="de-DE" sz="3400" dirty="0" smtClean="0"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Paris (F)</a:t>
            </a:r>
            <a:r>
              <a:rPr lang="de-DE" altLang="de-DE" sz="3400" dirty="0"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/>
            </a:r>
            <a:br>
              <a:rPr lang="de-DE" altLang="de-DE" sz="3400" dirty="0"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</a:br>
            <a:r>
              <a:rPr lang="de-DE" altLang="de-DE" sz="3400" dirty="0"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/>
            </a:r>
            <a:br>
              <a:rPr lang="de-DE" altLang="de-DE" sz="3400" dirty="0"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</a:br>
            <a:r>
              <a:rPr lang="de-DE" altLang="de-DE" sz="3400" dirty="0"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/>
            </a:r>
            <a:br>
              <a:rPr lang="de-DE" altLang="de-DE" sz="3400" dirty="0"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</a:br>
            <a:r>
              <a:rPr lang="de-DE" altLang="de-DE" sz="3400" dirty="0" smtClean="0"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12. – 14. June 2017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feld 5"/>
          <p:cNvSpPr txBox="1">
            <a:spLocks/>
          </p:cNvSpPr>
          <p:nvPr/>
        </p:nvSpPr>
        <p:spPr bwMode="auto">
          <a:xfrm>
            <a:off x="539552" y="116632"/>
            <a:ext cx="3240360" cy="2730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0" fontAlgn="base" hangingPunct="0">
              <a:lnSpc>
                <a:spcPct val="115000"/>
              </a:lnSpc>
              <a:spcBef>
                <a:spcPct val="0"/>
              </a:spcBef>
              <a:spcAft>
                <a:spcPts val="1000"/>
              </a:spcAft>
            </a:pPr>
            <a:r>
              <a:rPr lang="fr-FR" altLang="de-DE" sz="1100" dirty="0" err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Submitted</a:t>
            </a:r>
            <a:r>
              <a:rPr lang="fr-FR" altLang="de-DE" sz="11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by the expert of France and the </a:t>
            </a:r>
            <a:r>
              <a:rPr lang="fr-FR" altLang="de-DE" sz="1100" dirty="0" err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Secretary</a:t>
            </a:r>
            <a:endParaRPr lang="de-DE" altLang="de-DE" sz="1100" dirty="0" smtClean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946" y="188640"/>
            <a:ext cx="9090974" cy="65682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76002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feld 2"/>
          <p:cNvSpPr txBox="1"/>
          <p:nvPr/>
        </p:nvSpPr>
        <p:spPr>
          <a:xfrm>
            <a:off x="539552" y="1268760"/>
            <a:ext cx="8136904" cy="35086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Access to ACSF </a:t>
            </a:r>
            <a:r>
              <a:rPr lang="en-US" sz="2400" b="1" dirty="0" smtClean="0"/>
              <a:t>meeting </a:t>
            </a:r>
            <a:r>
              <a:rPr lang="en-US" sz="2400" b="1" dirty="0"/>
              <a:t>rooms in La </a:t>
            </a:r>
            <a:r>
              <a:rPr lang="en-US" sz="2400" b="1" dirty="0" err="1" smtClean="0"/>
              <a:t>Défense</a:t>
            </a:r>
            <a:endParaRPr lang="en-US" sz="2400" b="1" dirty="0" smtClean="0"/>
          </a:p>
          <a:p>
            <a:endParaRPr lang="en-US" b="1" dirty="0"/>
          </a:p>
          <a:p>
            <a:r>
              <a:rPr lang="en-US" b="1" dirty="0" smtClean="0"/>
              <a:t>To </a:t>
            </a:r>
            <a:r>
              <a:rPr lang="en-US" b="1" dirty="0"/>
              <a:t>La Grande Arche, </a:t>
            </a:r>
            <a:r>
              <a:rPr lang="en-US" b="1" dirty="0" err="1"/>
              <a:t>Paroi</a:t>
            </a:r>
            <a:r>
              <a:rPr lang="en-US" b="1" dirty="0"/>
              <a:t> </a:t>
            </a:r>
            <a:r>
              <a:rPr lang="en-US" b="1" dirty="0" err="1"/>
              <a:t>sud</a:t>
            </a:r>
            <a:r>
              <a:rPr lang="en-US" b="1" dirty="0"/>
              <a:t>, room Passy 03S30, ACSF meeting </a:t>
            </a:r>
            <a:r>
              <a:rPr lang="en-US" b="1" dirty="0" smtClean="0"/>
              <a:t>:</a:t>
            </a:r>
          </a:p>
          <a:p>
            <a:endParaRPr lang="en-US" b="1" dirty="0"/>
          </a:p>
          <a:p>
            <a:r>
              <a:rPr lang="en-US" dirty="0"/>
              <a:t>From the RER or metro station, take exit A or B dome and 2 escalators take</a:t>
            </a:r>
          </a:p>
          <a:p>
            <a:r>
              <a:rPr lang="en-US" dirty="0"/>
              <a:t>you outside on the forecourt of La </a:t>
            </a:r>
            <a:r>
              <a:rPr lang="en-US" dirty="0" err="1"/>
              <a:t>Défense</a:t>
            </a:r>
            <a:r>
              <a:rPr lang="en-US" dirty="0"/>
              <a:t>.</a:t>
            </a:r>
          </a:p>
          <a:p>
            <a:r>
              <a:rPr lang="en-US" dirty="0"/>
              <a:t>You are facing the Grande Arche.</a:t>
            </a:r>
          </a:p>
          <a:p>
            <a:r>
              <a:rPr lang="en-US" dirty="0"/>
              <a:t>The reception is at the top of the monumental staircase, on your left.</a:t>
            </a:r>
          </a:p>
          <a:p>
            <a:r>
              <a:rPr lang="en-US" dirty="0"/>
              <a:t>Access to the Grande Arche possible for Persons with Disabilities is done</a:t>
            </a:r>
          </a:p>
          <a:p>
            <a:r>
              <a:rPr lang="en-US" dirty="0"/>
              <a:t>under the Arche (access exit A), a panoramic lift or escalators will take you</a:t>
            </a:r>
          </a:p>
          <a:p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reception</a:t>
            </a:r>
            <a:r>
              <a:rPr lang="de-DE" dirty="0"/>
              <a:t> </a:t>
            </a:r>
            <a:r>
              <a:rPr lang="de-DE" dirty="0" err="1"/>
              <a:t>level</a:t>
            </a:r>
            <a:r>
              <a:rPr lang="de-DE" dirty="0" smtClean="0"/>
              <a:t>.</a:t>
            </a:r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1935424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0</TotalTime>
  <Words>120</Words>
  <Application>Microsoft Office PowerPoint</Application>
  <PresentationFormat>Bildschirmpräsentation (4:3)</PresentationFormat>
  <Paragraphs>14</Paragraphs>
  <Slides>3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3</vt:i4>
      </vt:variant>
    </vt:vector>
  </HeadingPairs>
  <TitlesOfParts>
    <vt:vector size="7" baseType="lpstr">
      <vt:lpstr>Arial</vt:lpstr>
      <vt:lpstr>Calibri</vt:lpstr>
      <vt:lpstr>Times New Roman</vt:lpstr>
      <vt:lpstr>Office Theme</vt:lpstr>
      <vt:lpstr>PowerPoint-Präsentation</vt:lpstr>
      <vt:lpstr>PowerPoint-Präsentation</vt:lpstr>
      <vt:lpstr>PowerPoint-Präsentation</vt:lpstr>
    </vt:vector>
  </TitlesOfParts>
  <Company>BOSCH Group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Jochen Schäfer CC/PJ-RO</dc:creator>
  <cp:lastModifiedBy>Jochen Schäfer CC/PJ-RO</cp:lastModifiedBy>
  <cp:revision>2</cp:revision>
  <dcterms:created xsi:type="dcterms:W3CDTF">2017-05-31T08:35:51Z</dcterms:created>
  <dcterms:modified xsi:type="dcterms:W3CDTF">2017-05-31T08:45:52Z</dcterms:modified>
</cp:coreProperties>
</file>