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6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96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795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7475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539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415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107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4388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1329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356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9894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0755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1DC1C-B9B1-4378-B5CE-8BA1E7CB455E}" type="datetimeFigureOut">
              <a:rPr kumimoji="1" lang="ja-JP" altLang="en-US" smtClean="0"/>
              <a:t>2017/6/13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338E0-F87C-4F54-B6AE-8415EF65D782}" type="slidenum">
              <a:rPr kumimoji="1" lang="ja-JP" altLang="en-US" smtClean="0"/>
              <a:t>‹Nr.›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624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グループ化 53"/>
          <p:cNvGrpSpPr/>
          <p:nvPr/>
        </p:nvGrpSpPr>
        <p:grpSpPr>
          <a:xfrm>
            <a:off x="1219201" y="805355"/>
            <a:ext cx="10001250" cy="5252545"/>
            <a:chOff x="285750" y="119555"/>
            <a:chExt cx="14461745" cy="8319595"/>
          </a:xfrm>
        </p:grpSpPr>
        <p:sp>
          <p:nvSpPr>
            <p:cNvPr id="9" name="正方形/長方形 8"/>
            <p:cNvSpPr/>
            <p:nvPr/>
          </p:nvSpPr>
          <p:spPr>
            <a:xfrm>
              <a:off x="1066799" y="1192924"/>
              <a:ext cx="2023641" cy="2322786"/>
            </a:xfrm>
            <a:prstGeom prst="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3993931" y="546538"/>
              <a:ext cx="430924" cy="180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5" name="正方形/長方形 4"/>
            <p:cNvSpPr/>
            <p:nvPr/>
          </p:nvSpPr>
          <p:spPr>
            <a:xfrm>
              <a:off x="3993931" y="3368566"/>
              <a:ext cx="430924" cy="180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3993931" y="6228693"/>
              <a:ext cx="430924" cy="180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635876" y="546537"/>
              <a:ext cx="377177" cy="75661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649392" y="2216080"/>
              <a:ext cx="1255856" cy="48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Colored</a:t>
              </a:r>
              <a:endParaRPr kumimoji="1" lang="ja-JP" altLang="en-US" sz="1400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3246363" y="2169650"/>
              <a:ext cx="853336" cy="48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/>
                <a:t>5</a:t>
              </a:r>
              <a:r>
                <a:rPr kumimoji="1" lang="en-US" altLang="ja-JP" sz="1400" dirty="0" smtClean="0"/>
                <a:t>m</a:t>
              </a:r>
              <a:endParaRPr kumimoji="1" lang="ja-JP" altLang="en-US" sz="1400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1801791" y="837465"/>
              <a:ext cx="853336" cy="4874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/>
                <a:t>2m</a:t>
              </a:r>
              <a:endParaRPr kumimoji="1" lang="ja-JP" altLang="en-US" sz="1400" dirty="0"/>
            </a:p>
          </p:txBody>
        </p:sp>
        <p:sp>
          <p:nvSpPr>
            <p:cNvPr id="16" name="角丸四角形 15"/>
            <p:cNvSpPr/>
            <p:nvPr/>
          </p:nvSpPr>
          <p:spPr>
            <a:xfrm>
              <a:off x="1801857" y="4511532"/>
              <a:ext cx="1512292" cy="21862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7" name="角丸四角形 16"/>
            <p:cNvSpPr/>
            <p:nvPr/>
          </p:nvSpPr>
          <p:spPr>
            <a:xfrm>
              <a:off x="1814097" y="4706905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8" name="角丸四角形 17"/>
            <p:cNvSpPr/>
            <p:nvPr/>
          </p:nvSpPr>
          <p:spPr>
            <a:xfrm>
              <a:off x="3048596" y="4679199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19" name="角丸四角形 18"/>
            <p:cNvSpPr/>
            <p:nvPr/>
          </p:nvSpPr>
          <p:spPr>
            <a:xfrm>
              <a:off x="1815428" y="5972470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0" name="角丸四角形 19"/>
            <p:cNvSpPr/>
            <p:nvPr/>
          </p:nvSpPr>
          <p:spPr>
            <a:xfrm>
              <a:off x="3053253" y="5968645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8841594" y="546538"/>
              <a:ext cx="430924" cy="180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8841594" y="3368566"/>
              <a:ext cx="430924" cy="180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8841594" y="6285843"/>
              <a:ext cx="430924" cy="180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5483539" y="546537"/>
              <a:ext cx="377243" cy="75470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6379809" y="830528"/>
              <a:ext cx="3032900" cy="2678245"/>
              <a:chOff x="5914462" y="837465"/>
              <a:chExt cx="3032900" cy="2678245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5914462" y="1192924"/>
                <a:ext cx="2023641" cy="2322786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27" name="テキスト ボックス 26"/>
              <p:cNvSpPr txBox="1"/>
              <p:nvPr/>
            </p:nvSpPr>
            <p:spPr>
              <a:xfrm>
                <a:off x="6497054" y="2216080"/>
                <a:ext cx="1255854" cy="828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/>
                  <a:t>Colored</a:t>
                </a:r>
                <a:endParaRPr lang="ja-JP" altLang="en-US" sz="1400" dirty="0"/>
              </a:p>
              <a:p>
                <a:endParaRPr kumimoji="1" lang="ja-JP" altLang="en-US" sz="1400" dirty="0"/>
              </a:p>
            </p:txBody>
          </p:sp>
          <p:sp>
            <p:nvSpPr>
              <p:cNvPr id="28" name="テキスト ボックス 27"/>
              <p:cNvSpPr txBox="1"/>
              <p:nvPr/>
            </p:nvSpPr>
            <p:spPr>
              <a:xfrm>
                <a:off x="8094026" y="2169650"/>
                <a:ext cx="853336" cy="487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/>
                  <a:t>5</a:t>
                </a:r>
                <a:r>
                  <a:rPr kumimoji="1" lang="en-US" altLang="ja-JP" sz="1400" dirty="0" smtClean="0"/>
                  <a:t>m</a:t>
                </a:r>
                <a:endParaRPr kumimoji="1" lang="ja-JP" altLang="en-US" sz="1400" dirty="0"/>
              </a:p>
            </p:txBody>
          </p:sp>
          <p:sp>
            <p:nvSpPr>
              <p:cNvPr id="29" name="テキスト ボックス 28"/>
              <p:cNvSpPr txBox="1"/>
              <p:nvPr/>
            </p:nvSpPr>
            <p:spPr>
              <a:xfrm>
                <a:off x="6649453" y="837465"/>
                <a:ext cx="853336" cy="487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2m</a:t>
                </a:r>
                <a:endParaRPr kumimoji="1" lang="ja-JP" altLang="en-US" sz="1400" dirty="0"/>
              </a:p>
            </p:txBody>
          </p:sp>
        </p:grpSp>
        <p:sp>
          <p:nvSpPr>
            <p:cNvPr id="30" name="角丸四角形 29"/>
            <p:cNvSpPr/>
            <p:nvPr/>
          </p:nvSpPr>
          <p:spPr>
            <a:xfrm>
              <a:off x="6649520" y="4511532"/>
              <a:ext cx="1512292" cy="21862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1" name="角丸四角形 30"/>
            <p:cNvSpPr/>
            <p:nvPr/>
          </p:nvSpPr>
          <p:spPr>
            <a:xfrm>
              <a:off x="6661760" y="4706905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7896259" y="4679199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3" name="角丸四角形 32"/>
            <p:cNvSpPr/>
            <p:nvPr/>
          </p:nvSpPr>
          <p:spPr>
            <a:xfrm>
              <a:off x="6663091" y="5972470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4" name="角丸四角形 33"/>
            <p:cNvSpPr/>
            <p:nvPr/>
          </p:nvSpPr>
          <p:spPr>
            <a:xfrm>
              <a:off x="7900916" y="5968645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13689257" y="546538"/>
              <a:ext cx="430924" cy="180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8" name="正方形/長方形 37"/>
            <p:cNvSpPr/>
            <p:nvPr/>
          </p:nvSpPr>
          <p:spPr>
            <a:xfrm>
              <a:off x="13689257" y="3368566"/>
              <a:ext cx="430924" cy="180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13689257" y="6304893"/>
              <a:ext cx="430924" cy="180777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10331202" y="546537"/>
              <a:ext cx="409836" cy="756613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grpSp>
          <p:nvGrpSpPr>
            <p:cNvPr id="41" name="グループ化 40"/>
            <p:cNvGrpSpPr/>
            <p:nvPr/>
          </p:nvGrpSpPr>
          <p:grpSpPr>
            <a:xfrm>
              <a:off x="11680619" y="830528"/>
              <a:ext cx="3032900" cy="2678245"/>
              <a:chOff x="5914462" y="837465"/>
              <a:chExt cx="3032900" cy="2678245"/>
            </a:xfrm>
          </p:grpSpPr>
          <p:sp>
            <p:nvSpPr>
              <p:cNvPr id="42" name="正方形/長方形 41"/>
              <p:cNvSpPr/>
              <p:nvPr/>
            </p:nvSpPr>
            <p:spPr>
              <a:xfrm>
                <a:off x="5914462" y="1192924"/>
                <a:ext cx="2023641" cy="2322786"/>
              </a:xfrm>
              <a:prstGeom prst="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400"/>
              </a:p>
            </p:txBody>
          </p:sp>
          <p:sp>
            <p:nvSpPr>
              <p:cNvPr id="43" name="テキスト ボックス 42"/>
              <p:cNvSpPr txBox="1"/>
              <p:nvPr/>
            </p:nvSpPr>
            <p:spPr>
              <a:xfrm>
                <a:off x="6497054" y="2216080"/>
                <a:ext cx="1255854" cy="8287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/>
                  <a:t>Colored</a:t>
                </a:r>
                <a:endParaRPr lang="ja-JP" altLang="en-US" sz="1400" dirty="0"/>
              </a:p>
              <a:p>
                <a:endParaRPr kumimoji="1" lang="ja-JP" altLang="en-US" sz="1400" dirty="0"/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8094026" y="2169650"/>
                <a:ext cx="853336" cy="487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400" dirty="0"/>
                  <a:t>5</a:t>
                </a:r>
                <a:r>
                  <a:rPr kumimoji="1" lang="en-US" altLang="ja-JP" sz="1400" dirty="0" smtClean="0"/>
                  <a:t>m</a:t>
                </a:r>
                <a:endParaRPr kumimoji="1" lang="ja-JP" altLang="en-US" sz="1400" dirty="0"/>
              </a:p>
            </p:txBody>
          </p:sp>
          <p:sp>
            <p:nvSpPr>
              <p:cNvPr id="45" name="テキスト ボックス 44"/>
              <p:cNvSpPr txBox="1"/>
              <p:nvPr/>
            </p:nvSpPr>
            <p:spPr>
              <a:xfrm>
                <a:off x="6649453" y="837465"/>
                <a:ext cx="853336" cy="4874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2m</a:t>
                </a:r>
                <a:endParaRPr kumimoji="1" lang="ja-JP" altLang="en-US" sz="1400" dirty="0"/>
              </a:p>
            </p:txBody>
          </p:sp>
        </p:grpSp>
        <p:sp>
          <p:nvSpPr>
            <p:cNvPr id="46" name="角丸四角形 45"/>
            <p:cNvSpPr/>
            <p:nvPr/>
          </p:nvSpPr>
          <p:spPr>
            <a:xfrm>
              <a:off x="11497183" y="4511532"/>
              <a:ext cx="1512292" cy="2186218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7" name="角丸四角形 46"/>
            <p:cNvSpPr/>
            <p:nvPr/>
          </p:nvSpPr>
          <p:spPr>
            <a:xfrm>
              <a:off x="11509423" y="4706905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8" name="角丸四角形 47"/>
            <p:cNvSpPr/>
            <p:nvPr/>
          </p:nvSpPr>
          <p:spPr>
            <a:xfrm>
              <a:off x="12743922" y="4679199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49" name="角丸四角形 48"/>
            <p:cNvSpPr/>
            <p:nvPr/>
          </p:nvSpPr>
          <p:spPr>
            <a:xfrm>
              <a:off x="11510754" y="5972470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50" name="角丸四角形 49"/>
            <p:cNvSpPr/>
            <p:nvPr/>
          </p:nvSpPr>
          <p:spPr>
            <a:xfrm>
              <a:off x="12748579" y="5968645"/>
              <a:ext cx="277793" cy="592770"/>
            </a:xfrm>
            <a:prstGeom prst="round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285750" y="133350"/>
              <a:ext cx="4671901" cy="830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5181001" y="119555"/>
              <a:ext cx="4671901" cy="830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10075594" y="133350"/>
              <a:ext cx="4671901" cy="83058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400"/>
            </a:p>
          </p:txBody>
        </p:sp>
        <p:cxnSp>
          <p:nvCxnSpPr>
            <p:cNvPr id="11" name="直線コネクタ 10"/>
            <p:cNvCxnSpPr/>
            <p:nvPr/>
          </p:nvCxnSpPr>
          <p:spPr>
            <a:xfrm>
              <a:off x="2558003" y="453939"/>
              <a:ext cx="0" cy="7523544"/>
            </a:xfrm>
            <a:prstGeom prst="line">
              <a:avLst/>
            </a:prstGeom>
            <a:ln w="41275"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線コネクタ 20"/>
            <p:cNvCxnSpPr/>
            <p:nvPr/>
          </p:nvCxnSpPr>
          <p:spPr>
            <a:xfrm>
              <a:off x="7405666" y="453939"/>
              <a:ext cx="0" cy="7523544"/>
            </a:xfrm>
            <a:prstGeom prst="line">
              <a:avLst/>
            </a:prstGeom>
            <a:ln w="41275"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12253329" y="453939"/>
              <a:ext cx="0" cy="7523544"/>
            </a:xfrm>
            <a:prstGeom prst="line">
              <a:avLst/>
            </a:prstGeom>
            <a:ln w="41275">
              <a:solidFill>
                <a:schemeClr val="bg1">
                  <a:lumMod val="50000"/>
                </a:schemeClr>
              </a:solidFill>
              <a:prstDash val="lg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feld 1073"/>
          <p:cNvSpPr txBox="1">
            <a:spLocks noChangeArrowheads="1"/>
          </p:cNvSpPr>
          <p:nvPr/>
        </p:nvSpPr>
        <p:spPr bwMode="auto">
          <a:xfrm>
            <a:off x="599123" y="242749"/>
            <a:ext cx="2191491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</a:t>
            </a:r>
            <a:r>
              <a:rPr lang="en-US" sz="1100" kern="10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ubmitted by the experts of Japan</a:t>
            </a:r>
            <a:endParaRPr lang="de-DE" sz="110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56" name="Textfeld 1072"/>
          <p:cNvSpPr txBox="1">
            <a:spLocks noChangeArrowheads="1"/>
          </p:cNvSpPr>
          <p:nvPr/>
        </p:nvSpPr>
        <p:spPr bwMode="auto">
          <a:xfrm>
            <a:off x="9266646" y="251639"/>
            <a:ext cx="2208530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1100" kern="1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Informal Document:  </a:t>
            </a:r>
            <a:r>
              <a:rPr lang="en-US" sz="1100" kern="100" dirty="0" smtClean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ACSF-13-14</a:t>
            </a:r>
            <a:endParaRPr lang="de-DE" sz="11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911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Breitbild</PresentationFormat>
  <Paragraphs>11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MS Mincho</vt:lpstr>
      <vt:lpstr>Arial</vt:lpstr>
      <vt:lpstr>Calibri</vt:lpstr>
      <vt:lpstr>Times New Roman</vt:lpstr>
      <vt:lpstr>游ゴシック</vt:lpstr>
      <vt:lpstr>游ゴシック Light</vt:lpstr>
      <vt:lpstr>Office テーマ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hiroset</dc:creator>
  <cp:lastModifiedBy>Jochen Schäfer CC/PJ-RO</cp:lastModifiedBy>
  <cp:revision>5</cp:revision>
  <dcterms:created xsi:type="dcterms:W3CDTF">2017-06-12T17:34:43Z</dcterms:created>
  <dcterms:modified xsi:type="dcterms:W3CDTF">2017-06-13T06:52:37Z</dcterms:modified>
</cp:coreProperties>
</file>