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12"/>
  </p:notesMasterIdLst>
  <p:handoutMasterIdLst>
    <p:handoutMasterId r:id="rId13"/>
  </p:handoutMasterIdLst>
  <p:sldIdLst>
    <p:sldId id="266" r:id="rId3"/>
    <p:sldId id="267" r:id="rId4"/>
    <p:sldId id="268" r:id="rId5"/>
    <p:sldId id="279" r:id="rId6"/>
    <p:sldId id="272" r:id="rId7"/>
    <p:sldId id="273" r:id="rId8"/>
    <p:sldId id="274" r:id="rId9"/>
    <p:sldId id="275" r:id="rId10"/>
    <p:sldId id="277" r:id="rId11"/>
  </p:sldIdLst>
  <p:sldSz cx="9144000" cy="6858000" type="screen4x3"/>
  <p:notesSz cx="9926638" cy="67976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41">
          <p15:clr>
            <a:srgbClr val="A4A3A4"/>
          </p15:clr>
        </p15:guide>
        <p15:guide id="2" pos="312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ramm, Peter (059)" initials="SP(" lastIdx="4" clrIdx="0">
    <p:extLst/>
  </p:cmAuthor>
  <p:cmAuthor id="2" name="KAI FREDERIK ZASTROW - J597066" initials="KFZ-J"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A7B"/>
    <a:srgbClr val="FF0000"/>
    <a:srgbClr val="000CC0"/>
    <a:srgbClr val="0070C0"/>
    <a:srgbClr val="4369A7"/>
    <a:srgbClr val="40B0FF"/>
    <a:srgbClr val="A20000"/>
    <a:srgbClr val="00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271" autoAdjust="0"/>
    <p:restoredTop sz="94764" autoAdjust="0"/>
  </p:normalViewPr>
  <p:slideViewPr>
    <p:cSldViewPr snapToGrid="0">
      <p:cViewPr>
        <p:scale>
          <a:sx n="96" d="100"/>
          <a:sy n="96" d="100"/>
        </p:scale>
        <p:origin x="-196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9" d="100"/>
          <a:sy n="79" d="100"/>
        </p:scale>
        <p:origin x="-546" y="-90"/>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gradFill rotWithShape="1">
          <a:gsLst>
            <a:gs pos="0">
              <a:schemeClr val="bg1"/>
            </a:gs>
            <a:gs pos="100000">
              <a:srgbClr val="BCE0F6"/>
            </a:gs>
          </a:gsLst>
          <a:lin ang="2700000" scaled="1"/>
        </a:gradFill>
        <a:effectLst/>
      </p:bgPr>
    </p:bg>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3"/>
          </p:nvPr>
        </p:nvSpPr>
        <p:spPr>
          <a:xfrm>
            <a:off x="6824564" y="6456204"/>
            <a:ext cx="3100488" cy="339884"/>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4234F2B-E894-4920-9B60-6EEE13B005AA}" type="slidenum">
              <a:rPr lang="en-GB"/>
              <a:pPr>
                <a:defRPr/>
              </a:pPr>
              <a:t>‹Nr.›</a:t>
            </a:fld>
            <a:endParaRPr lang="en-GB"/>
          </a:p>
        </p:txBody>
      </p:sp>
      <p:pic>
        <p:nvPicPr>
          <p:cNvPr id="18435" name="Image 5" descr="nouveau logo OICA sma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41354"/>
            <a:ext cx="1163080" cy="56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44611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4301649" cy="339884"/>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Espace réservé de la date 2"/>
          <p:cNvSpPr>
            <a:spLocks noGrp="1"/>
          </p:cNvSpPr>
          <p:nvPr>
            <p:ph type="dt" idx="1"/>
          </p:nvPr>
        </p:nvSpPr>
        <p:spPr>
          <a:xfrm>
            <a:off x="5623403" y="0"/>
            <a:ext cx="4301649" cy="339884"/>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68B077E-3874-4C57-B022-B91BD466FA06}" type="datetimeFigureOut">
              <a:rPr lang="en-US"/>
              <a:pPr>
                <a:defRPr/>
              </a:pPr>
              <a:t>4/28/2017</a:t>
            </a:fld>
            <a:endParaRPr lang="en-GB"/>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Espace réservé des commentaires 4"/>
          <p:cNvSpPr>
            <a:spLocks noGrp="1"/>
          </p:cNvSpPr>
          <p:nvPr>
            <p:ph type="body" sz="quarter" idx="3"/>
          </p:nvPr>
        </p:nvSpPr>
        <p:spPr>
          <a:xfrm>
            <a:off x="993299" y="3228897"/>
            <a:ext cx="7940041" cy="3058954"/>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en-GB" noProof="0" smtClean="0"/>
          </a:p>
        </p:txBody>
      </p:sp>
      <p:sp>
        <p:nvSpPr>
          <p:cNvPr id="6" name="Espace réservé du pied de page 5"/>
          <p:cNvSpPr>
            <a:spLocks noGrp="1"/>
          </p:cNvSpPr>
          <p:nvPr>
            <p:ph type="ftr" sz="quarter" idx="4"/>
          </p:nvPr>
        </p:nvSpPr>
        <p:spPr>
          <a:xfrm>
            <a:off x="1" y="6456204"/>
            <a:ext cx="4301649" cy="339884"/>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Espace réservé du numéro de diapositive 6"/>
          <p:cNvSpPr>
            <a:spLocks noGrp="1"/>
          </p:cNvSpPr>
          <p:nvPr>
            <p:ph type="sldNum" sz="quarter" idx="5"/>
          </p:nvPr>
        </p:nvSpPr>
        <p:spPr>
          <a:xfrm>
            <a:off x="5623403" y="6456204"/>
            <a:ext cx="4301649" cy="339884"/>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C895987-B20F-45AE-B67F-BF8A1F9C0863}" type="slidenum">
              <a:rPr lang="en-GB"/>
              <a:pPr>
                <a:defRPr/>
              </a:pPr>
              <a:t>‹Nr.›</a:t>
            </a:fld>
            <a:endParaRPr lang="en-GB"/>
          </a:p>
        </p:txBody>
      </p:sp>
    </p:spTree>
    <p:extLst>
      <p:ext uri="{BB962C8B-B14F-4D97-AF65-F5344CB8AC3E}">
        <p14:creationId xmlns:p14="http://schemas.microsoft.com/office/powerpoint/2010/main" val="33491820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071538" y="214290"/>
            <a:ext cx="7772400" cy="1470025"/>
          </a:xfrm>
        </p:spPr>
        <p:txBody>
          <a:bodyPr/>
          <a:lstStyle>
            <a:lvl1pPr>
              <a:defRPr>
                <a:solidFill>
                  <a:srgbClr val="5573AF"/>
                </a:solidFill>
              </a:defRPr>
            </a:lvl1pPr>
          </a:lstStyle>
          <a:p>
            <a:r>
              <a:rPr lang="fr-FR" dirty="0" smtClean="0"/>
              <a:t>Cliquez pour modifier le style du titre</a:t>
            </a:r>
            <a:endParaRPr lang="en-GB" dirty="0"/>
          </a:p>
        </p:txBody>
      </p:sp>
      <p:sp>
        <p:nvSpPr>
          <p:cNvPr id="3" name="Sous-titre 2"/>
          <p:cNvSpPr>
            <a:spLocks noGrp="1"/>
          </p:cNvSpPr>
          <p:nvPr>
            <p:ph type="subTitle" idx="1"/>
          </p:nvPr>
        </p:nvSpPr>
        <p:spPr>
          <a:xfrm>
            <a:off x="1285852" y="228599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en-GB" dirty="0"/>
          </a:p>
        </p:txBody>
      </p:sp>
      <p:sp>
        <p:nvSpPr>
          <p:cNvPr id="4" name="Espace réservé du numéro de diapositive 5"/>
          <p:cNvSpPr>
            <a:spLocks noGrp="1"/>
          </p:cNvSpPr>
          <p:nvPr>
            <p:ph type="sldNum" sz="quarter" idx="10"/>
          </p:nvPr>
        </p:nvSpPr>
        <p:spPr/>
        <p:txBody>
          <a:bodyPr/>
          <a:lstStyle>
            <a:lvl1pPr>
              <a:defRPr/>
            </a:lvl1pPr>
          </a:lstStyle>
          <a:p>
            <a:pPr>
              <a:defRPr/>
            </a:pPr>
            <a:fld id="{C94A95BD-2FFE-4FEB-85EF-72AC4FF3D482}" type="slidenum">
              <a:rPr lang="en-GB"/>
              <a:pPr>
                <a:defRPr/>
              </a:pPr>
              <a:t>‹Nr.›</a:t>
            </a:fld>
            <a:endParaRPr lang="en-GB"/>
          </a:p>
        </p:txBody>
      </p:sp>
    </p:spTree>
    <p:extLst>
      <p:ext uri="{BB962C8B-B14F-4D97-AF65-F5344CB8AC3E}">
        <p14:creationId xmlns:p14="http://schemas.microsoft.com/office/powerpoint/2010/main" val="326848767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A0FCE5B-74D5-4038-8B1E-B3858D252B34}" type="datetime1">
              <a:rPr lang="en-US"/>
              <a:pPr>
                <a:defRPr/>
              </a:pPr>
              <a:t>4/28/2017</a:t>
            </a:fld>
            <a:endParaRPr lang="en-GB"/>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7" name="Espace réservé du numéro de diapositive 6"/>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C14C45B7-2D86-4C5C-88CA-3735FDAE74D6}" type="slidenum">
              <a:rPr lang="en-GB"/>
              <a:pPr>
                <a:defRPr/>
              </a:pPr>
              <a:t>‹Nr.›</a:t>
            </a:fld>
            <a:endParaRPr lang="en-GB"/>
          </a:p>
        </p:txBody>
      </p:sp>
    </p:spTree>
    <p:extLst>
      <p:ext uri="{BB962C8B-B14F-4D97-AF65-F5344CB8AC3E}">
        <p14:creationId xmlns:p14="http://schemas.microsoft.com/office/powerpoint/2010/main" val="40038101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224223D-AFDB-4769-8B63-2C2BC685287B}" type="datetime1">
              <a:rPr lang="en-US"/>
              <a:pPr>
                <a:defRPr/>
              </a:pPr>
              <a:t>4/28/2017</a:t>
            </a:fld>
            <a:endParaRPr lang="en-GB"/>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6" name="Espace réservé du numéro de diapositive 5"/>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A7C37FFC-6052-4008-8BFF-7F4C3BC35CDE}" type="slidenum">
              <a:rPr lang="en-GB"/>
              <a:pPr>
                <a:defRPr/>
              </a:pPr>
              <a:t>‹Nr.›</a:t>
            </a:fld>
            <a:endParaRPr lang="en-GB"/>
          </a:p>
        </p:txBody>
      </p:sp>
    </p:spTree>
    <p:extLst>
      <p:ext uri="{BB962C8B-B14F-4D97-AF65-F5344CB8AC3E}">
        <p14:creationId xmlns:p14="http://schemas.microsoft.com/office/powerpoint/2010/main" val="66876300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55CEC1E-8FBA-4C50-A69A-9FDF4FFB0A24}" type="datetime1">
              <a:rPr lang="en-US"/>
              <a:pPr>
                <a:defRPr/>
              </a:pPr>
              <a:t>4/28/2017</a:t>
            </a:fld>
            <a:endParaRPr lang="en-GB"/>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6" name="Espace réservé du numéro de diapositive 5"/>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7533ED8D-4D78-4181-A22F-84CFFB9E7F63}" type="slidenum">
              <a:rPr lang="en-GB"/>
              <a:pPr>
                <a:defRPr/>
              </a:pPr>
              <a:t>‹Nr.›</a:t>
            </a:fld>
            <a:endParaRPr lang="en-GB"/>
          </a:p>
        </p:txBody>
      </p:sp>
    </p:spTree>
    <p:extLst>
      <p:ext uri="{BB962C8B-B14F-4D97-AF65-F5344CB8AC3E}">
        <p14:creationId xmlns:p14="http://schemas.microsoft.com/office/powerpoint/2010/main" val="250569086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numéro de diapositive 5"/>
          <p:cNvSpPr>
            <a:spLocks noGrp="1"/>
          </p:cNvSpPr>
          <p:nvPr>
            <p:ph type="sldNum" sz="quarter" idx="10"/>
          </p:nvPr>
        </p:nvSpPr>
        <p:spPr/>
        <p:txBody>
          <a:bodyPr/>
          <a:lstStyle>
            <a:lvl1pPr>
              <a:defRPr/>
            </a:lvl1pPr>
          </a:lstStyle>
          <a:p>
            <a:pPr>
              <a:defRPr/>
            </a:pPr>
            <a:fld id="{5A09DF40-810E-455B-BE96-7DB77F50977D}" type="slidenum">
              <a:rPr lang="en-GB"/>
              <a:pPr>
                <a:defRPr/>
              </a:pPr>
              <a:t>‹Nr.›</a:t>
            </a:fld>
            <a:endParaRPr lang="en-GB"/>
          </a:p>
        </p:txBody>
      </p:sp>
    </p:spTree>
    <p:extLst>
      <p:ext uri="{BB962C8B-B14F-4D97-AF65-F5344CB8AC3E}">
        <p14:creationId xmlns:p14="http://schemas.microsoft.com/office/powerpoint/2010/main" val="251015275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Vide">
    <p:spTree>
      <p:nvGrpSpPr>
        <p:cNvPr id="1" name=""/>
        <p:cNvGrpSpPr/>
        <p:nvPr/>
      </p:nvGrpSpPr>
      <p:grpSpPr>
        <a:xfrm>
          <a:off x="0" y="0"/>
          <a:ext cx="0" cy="0"/>
          <a:chOff x="0" y="0"/>
          <a:chExt cx="0" cy="0"/>
        </a:xfrm>
      </p:grpSpPr>
      <p:sp>
        <p:nvSpPr>
          <p:cNvPr id="2" name="Espace réservé du numéro de diapositive 5"/>
          <p:cNvSpPr>
            <a:spLocks noGrp="1"/>
          </p:cNvSpPr>
          <p:nvPr>
            <p:ph type="sldNum" sz="quarter" idx="10"/>
          </p:nvPr>
        </p:nvSpPr>
        <p:spPr/>
        <p:txBody>
          <a:bodyPr/>
          <a:lstStyle>
            <a:lvl1pPr>
              <a:defRPr/>
            </a:lvl1pPr>
          </a:lstStyle>
          <a:p>
            <a:pPr>
              <a:defRPr/>
            </a:pPr>
            <a:fld id="{E5F347F4-1EA4-4C55-8EB6-73782108D0AF}" type="slidenum">
              <a:rPr lang="en-GB"/>
              <a:pPr>
                <a:defRPr/>
              </a:pPr>
              <a:t>‹Nr.›</a:t>
            </a:fld>
            <a:endParaRPr lang="en-GB"/>
          </a:p>
        </p:txBody>
      </p:sp>
    </p:spTree>
    <p:extLst>
      <p:ext uri="{BB962C8B-B14F-4D97-AF65-F5344CB8AC3E}">
        <p14:creationId xmlns:p14="http://schemas.microsoft.com/office/powerpoint/2010/main" val="401291335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en-GB"/>
          </a:p>
        </p:txBody>
      </p:sp>
      <p:sp>
        <p:nvSpPr>
          <p:cNvPr id="3" name="Espace réservé du numéro de diapositive 5"/>
          <p:cNvSpPr>
            <a:spLocks noGrp="1"/>
          </p:cNvSpPr>
          <p:nvPr>
            <p:ph type="sldNum" sz="quarter" idx="10"/>
          </p:nvPr>
        </p:nvSpPr>
        <p:spPr/>
        <p:txBody>
          <a:bodyPr/>
          <a:lstStyle>
            <a:lvl1pPr>
              <a:defRPr/>
            </a:lvl1pPr>
          </a:lstStyle>
          <a:p>
            <a:pPr>
              <a:defRPr/>
            </a:pPr>
            <a:fld id="{D6083B17-8B18-434F-8119-900796D9C042}" type="slidenum">
              <a:rPr lang="en-GB"/>
              <a:pPr>
                <a:defRPr/>
              </a:pPr>
              <a:t>‹Nr.›</a:t>
            </a:fld>
            <a:endParaRPr lang="en-GB"/>
          </a:p>
        </p:txBody>
      </p:sp>
    </p:spTree>
    <p:extLst>
      <p:ext uri="{BB962C8B-B14F-4D97-AF65-F5344CB8AC3E}">
        <p14:creationId xmlns:p14="http://schemas.microsoft.com/office/powerpoint/2010/main" val="357506047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Headline // Body">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dirty="0" smtClean="0"/>
              <a:t>Headline on two lines in </a:t>
            </a:r>
            <a:r>
              <a:rPr lang="en-US" noProof="0" dirty="0" err="1" smtClean="0"/>
              <a:t>CorpoA</a:t>
            </a:r>
            <a:r>
              <a:rPr lang="en-US" noProof="0" dirty="0" smtClean="0"/>
              <a:t> (Headings) 30 pt. </a:t>
            </a:r>
            <a:br>
              <a:rPr lang="en-US" noProof="0" dirty="0" smtClean="0"/>
            </a:br>
            <a:r>
              <a:rPr lang="en-US" noProof="0" dirty="0" smtClean="0"/>
              <a:t>Lorem ipsum dolor sit </a:t>
            </a:r>
            <a:r>
              <a:rPr lang="en-US" noProof="0" dirty="0" err="1" smtClean="0"/>
              <a:t>amet</a:t>
            </a:r>
            <a:r>
              <a:rPr lang="en-US" noProof="0" dirty="0" smtClean="0"/>
              <a:t>.</a:t>
            </a:r>
            <a:endParaRPr lang="en-US" dirty="0"/>
          </a:p>
        </p:txBody>
      </p:sp>
      <p:sp>
        <p:nvSpPr>
          <p:cNvPr id="8" name="Textplatzhalter 7"/>
          <p:cNvSpPr>
            <a:spLocks noGrp="1"/>
          </p:cNvSpPr>
          <p:nvPr>
            <p:ph type="body" sz="quarter" idx="13" hasCustomPrompt="1"/>
          </p:nvPr>
        </p:nvSpPr>
        <p:spPr>
          <a:xfrm>
            <a:off x="296311" y="151202"/>
            <a:ext cx="4128850" cy="220274"/>
          </a:xfrm>
        </p:spPr>
        <p:txBody>
          <a:bodyPr/>
          <a:lstStyle>
            <a:lvl1pPr marL="0" indent="0">
              <a:lnSpc>
                <a:spcPct val="100000"/>
              </a:lnSpc>
              <a:spcAft>
                <a:spcPts val="0"/>
              </a:spcAft>
              <a:buFont typeface="Arial" panose="020B0604020202020204" pitchFamily="34" charset="0"/>
              <a:buNone/>
              <a:defRPr sz="1199"/>
            </a:lvl1pPr>
            <a:lvl2pPr marL="0" indent="0">
              <a:lnSpc>
                <a:spcPct val="100000"/>
              </a:lnSpc>
              <a:spcAft>
                <a:spcPts val="0"/>
              </a:spcAft>
              <a:buNone/>
              <a:defRPr sz="1199"/>
            </a:lvl2pPr>
            <a:lvl3pPr marL="0" indent="0">
              <a:lnSpc>
                <a:spcPct val="100000"/>
              </a:lnSpc>
              <a:spcAft>
                <a:spcPts val="0"/>
              </a:spcAft>
              <a:buNone/>
              <a:defRPr sz="1199"/>
            </a:lvl3pPr>
            <a:lvl4pPr marL="0" indent="0">
              <a:lnSpc>
                <a:spcPct val="100000"/>
              </a:lnSpc>
              <a:spcAft>
                <a:spcPts val="0"/>
              </a:spcAft>
              <a:buNone/>
              <a:defRPr sz="1199"/>
            </a:lvl4pPr>
            <a:lvl5pPr marL="0" indent="0">
              <a:lnSpc>
                <a:spcPct val="100000"/>
              </a:lnSpc>
              <a:spcAft>
                <a:spcPts val="0"/>
              </a:spcAft>
              <a:buNone/>
              <a:defRPr sz="1199"/>
            </a:lvl5pPr>
            <a:lvl6pPr marL="0" indent="0">
              <a:lnSpc>
                <a:spcPct val="100000"/>
              </a:lnSpc>
              <a:spcAft>
                <a:spcPts val="0"/>
              </a:spcAft>
              <a:buNone/>
              <a:defRPr sz="1199"/>
            </a:lvl6pPr>
            <a:lvl7pPr marL="0" indent="0">
              <a:lnSpc>
                <a:spcPct val="100000"/>
              </a:lnSpc>
              <a:spcAft>
                <a:spcPts val="0"/>
              </a:spcAft>
              <a:buNone/>
              <a:defRPr sz="1199"/>
            </a:lvl7pPr>
            <a:lvl8pPr marL="0" indent="0">
              <a:lnSpc>
                <a:spcPct val="100000"/>
              </a:lnSpc>
              <a:spcAft>
                <a:spcPts val="0"/>
              </a:spcAft>
              <a:buNone/>
              <a:defRPr sz="1199"/>
            </a:lvl8pPr>
            <a:lvl9pPr marL="0" indent="0">
              <a:lnSpc>
                <a:spcPct val="100000"/>
              </a:lnSpc>
              <a:spcAft>
                <a:spcPts val="0"/>
              </a:spcAft>
              <a:buNone/>
              <a:defRPr sz="1199"/>
            </a:lvl9pPr>
          </a:lstStyle>
          <a:p>
            <a:pPr lvl="0"/>
            <a:r>
              <a:rPr lang="en-US" noProof="0" dirty="0" smtClean="0"/>
              <a:t>Optional chapter heading</a:t>
            </a:r>
          </a:p>
        </p:txBody>
      </p:sp>
      <p:sp>
        <p:nvSpPr>
          <p:cNvPr id="7" name="Inhaltsplatzhalter 6"/>
          <p:cNvSpPr>
            <a:spLocks noGrp="1"/>
          </p:cNvSpPr>
          <p:nvPr>
            <p:ph sz="quarter" idx="14" hasCustomPrompt="1"/>
          </p:nvPr>
        </p:nvSpPr>
        <p:spPr>
          <a:xfrm>
            <a:off x="296311" y="1511301"/>
            <a:ext cx="8553600" cy="4914900"/>
          </a:xfrm>
        </p:spPr>
        <p:txBody>
          <a:bodyPr/>
          <a:lstStyle>
            <a:lvl1pPr>
              <a:defRPr/>
            </a:lvl1pPr>
          </a:lstStyle>
          <a:p>
            <a:pPr lvl="0"/>
            <a:r>
              <a:rPr lang="en-US" dirty="0" smtClean="0"/>
              <a:t>Insert content or text in </a:t>
            </a:r>
            <a:r>
              <a:rPr lang="en-US" noProof="0" dirty="0" err="1" smtClean="0"/>
              <a:t>CorpoS</a:t>
            </a:r>
            <a:r>
              <a:rPr lang="en-US" noProof="0" dirty="0" smtClean="0"/>
              <a:t> (Body), 20 pt. </a:t>
            </a:r>
            <a:r>
              <a:rPr lang="en-US" dirty="0" smtClean="0"/>
              <a:t>// for bullets: Home // Paragraph// Increase List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5" name="Fußzeilenplatzhalter 4"/>
          <p:cNvSpPr>
            <a:spLocks noGrp="1"/>
          </p:cNvSpPr>
          <p:nvPr>
            <p:ph type="ftr" sz="quarter" idx="15"/>
          </p:nvPr>
        </p:nvSpPr>
        <p:spPr>
          <a:xfrm>
            <a:off x="2359800" y="6552000"/>
            <a:ext cx="5886000" cy="306000"/>
          </a:xfrm>
          <a:prstGeom prst="rect">
            <a:avLst/>
          </a:prstGeom>
        </p:spPr>
        <p:txBody>
          <a:bodyPr/>
          <a:lstStyle/>
          <a:p>
            <a:r>
              <a:rPr lang="en-US" dirty="0" smtClean="0"/>
              <a:t>Presentation title in CorpoS (Body) 10 pt | Department | Date</a:t>
            </a:r>
            <a:endParaRPr lang="en-US" dirty="0"/>
          </a:p>
        </p:txBody>
      </p:sp>
      <p:sp>
        <p:nvSpPr>
          <p:cNvPr id="6" name="Foliennummernplatzhalter 5"/>
          <p:cNvSpPr>
            <a:spLocks noGrp="1"/>
          </p:cNvSpPr>
          <p:nvPr>
            <p:ph type="sldNum" sz="quarter" idx="16"/>
          </p:nvPr>
        </p:nvSpPr>
        <p:spPr/>
        <p:txBody>
          <a:bodyPr/>
          <a:lstStyle/>
          <a:p>
            <a:fld id="{AD1D1349-391B-44DC-865F-5996B3E40F26}" type="slidenum">
              <a:rPr lang="en-US" noProof="0" smtClean="0"/>
              <a:pPr/>
              <a:t>‹Nr.›</a:t>
            </a:fld>
            <a:endParaRPr lang="en-US" noProof="0" dirty="0"/>
          </a:p>
        </p:txBody>
      </p:sp>
      <p:sp>
        <p:nvSpPr>
          <p:cNvPr id="4" name="Textplatzhalter 3"/>
          <p:cNvSpPr>
            <a:spLocks noGrp="1"/>
          </p:cNvSpPr>
          <p:nvPr>
            <p:ph type="body" sz="quarter" idx="17" hasCustomPrompt="1"/>
          </p:nvPr>
        </p:nvSpPr>
        <p:spPr>
          <a:xfrm>
            <a:off x="5227178" y="0"/>
            <a:ext cx="701635" cy="306000"/>
          </a:xfrm>
        </p:spPr>
        <p:txBody>
          <a:bodyPr/>
          <a:lstStyle>
            <a:lvl1pPr marL="0" indent="0">
              <a:lnSpc>
                <a:spcPct val="100000"/>
              </a:lnSpc>
              <a:spcAft>
                <a:spcPts val="0"/>
              </a:spcAft>
              <a:buFont typeface="Arial" panose="020B0604020202020204" pitchFamily="34" charset="0"/>
              <a:buNone/>
              <a:defRPr sz="600" baseline="0">
                <a:solidFill>
                  <a:schemeClr val="bg1"/>
                </a:solidFill>
              </a:defRPr>
            </a:lvl1pPr>
            <a:lvl2pPr marL="0" indent="0">
              <a:lnSpc>
                <a:spcPct val="100000"/>
              </a:lnSpc>
              <a:spcAft>
                <a:spcPts val="0"/>
              </a:spcAft>
              <a:buNone/>
              <a:defRPr sz="600">
                <a:solidFill>
                  <a:schemeClr val="bg1"/>
                </a:solidFill>
              </a:defRPr>
            </a:lvl2pPr>
            <a:lvl3pPr marL="0" indent="0">
              <a:lnSpc>
                <a:spcPct val="100000"/>
              </a:lnSpc>
              <a:spcAft>
                <a:spcPts val="0"/>
              </a:spcAft>
              <a:buNone/>
              <a:defRPr sz="600">
                <a:solidFill>
                  <a:schemeClr val="bg1"/>
                </a:solidFill>
              </a:defRPr>
            </a:lvl3pPr>
            <a:lvl4pPr marL="0" indent="0">
              <a:lnSpc>
                <a:spcPct val="100000"/>
              </a:lnSpc>
              <a:spcAft>
                <a:spcPts val="0"/>
              </a:spcAft>
              <a:buNone/>
              <a:defRPr sz="600">
                <a:solidFill>
                  <a:schemeClr val="bg1"/>
                </a:solidFill>
              </a:defRPr>
            </a:lvl4pPr>
            <a:lvl5pPr marL="0" indent="0">
              <a:lnSpc>
                <a:spcPct val="100000"/>
              </a:lnSpc>
              <a:spcAft>
                <a:spcPts val="0"/>
              </a:spcAft>
              <a:buNone/>
              <a:defRPr sz="600">
                <a:solidFill>
                  <a:schemeClr val="bg1"/>
                </a:solidFill>
              </a:defRPr>
            </a:lvl5pPr>
            <a:lvl6pPr marL="0" indent="0">
              <a:lnSpc>
                <a:spcPct val="100000"/>
              </a:lnSpc>
              <a:spcAft>
                <a:spcPts val="0"/>
              </a:spcAft>
              <a:buNone/>
              <a:defRPr sz="600">
                <a:solidFill>
                  <a:schemeClr val="bg1"/>
                </a:solidFill>
              </a:defRPr>
            </a:lvl6pPr>
            <a:lvl7pPr marL="0" indent="0">
              <a:lnSpc>
                <a:spcPct val="100000"/>
              </a:lnSpc>
              <a:spcAft>
                <a:spcPts val="0"/>
              </a:spcAft>
              <a:buNone/>
              <a:defRPr sz="600">
                <a:solidFill>
                  <a:schemeClr val="bg1"/>
                </a:solidFill>
              </a:defRPr>
            </a:lvl7pPr>
            <a:lvl8pPr marL="0" indent="0">
              <a:lnSpc>
                <a:spcPct val="100000"/>
              </a:lnSpc>
              <a:spcAft>
                <a:spcPts val="0"/>
              </a:spcAft>
              <a:buNone/>
              <a:defRPr sz="600">
                <a:solidFill>
                  <a:schemeClr val="bg1"/>
                </a:solidFill>
              </a:defRPr>
            </a:lvl8pPr>
            <a:lvl9pPr marL="0" indent="0">
              <a:lnSpc>
                <a:spcPct val="100000"/>
              </a:lnSpc>
              <a:spcAft>
                <a:spcPts val="0"/>
              </a:spcAft>
              <a:buNone/>
              <a:defRPr sz="600">
                <a:solidFill>
                  <a:schemeClr val="bg1"/>
                </a:solidFill>
              </a:defRPr>
            </a:lvl9pPr>
          </a:lstStyle>
          <a:p>
            <a:pPr lvl="0"/>
            <a:r>
              <a:rPr lang="en-US" noProof="0" dirty="0" smtClean="0"/>
              <a:t>                                             </a:t>
            </a:r>
          </a:p>
        </p:txBody>
      </p:sp>
      <p:sp>
        <p:nvSpPr>
          <p:cNvPr id="9" name="Textplatzhalter 3"/>
          <p:cNvSpPr>
            <a:spLocks noGrp="1"/>
          </p:cNvSpPr>
          <p:nvPr>
            <p:ph type="body" sz="quarter" idx="18" hasCustomPrompt="1"/>
          </p:nvPr>
        </p:nvSpPr>
        <p:spPr>
          <a:xfrm>
            <a:off x="5985482" y="0"/>
            <a:ext cx="1403270" cy="306000"/>
          </a:xfrm>
        </p:spPr>
        <p:txBody>
          <a:bodyPr/>
          <a:lstStyle>
            <a:lvl1pPr marL="0" indent="0">
              <a:lnSpc>
                <a:spcPct val="100000"/>
              </a:lnSpc>
              <a:spcAft>
                <a:spcPts val="0"/>
              </a:spcAft>
              <a:buFont typeface="Arial" panose="020B0604020202020204" pitchFamily="34" charset="0"/>
              <a:buNone/>
              <a:defRPr sz="600" baseline="0">
                <a:solidFill>
                  <a:schemeClr val="bg1"/>
                </a:solidFill>
              </a:defRPr>
            </a:lvl1pPr>
            <a:lvl2pPr marL="0" indent="0">
              <a:lnSpc>
                <a:spcPct val="100000"/>
              </a:lnSpc>
              <a:spcAft>
                <a:spcPts val="0"/>
              </a:spcAft>
              <a:buNone/>
              <a:defRPr sz="600">
                <a:solidFill>
                  <a:schemeClr val="bg1"/>
                </a:solidFill>
              </a:defRPr>
            </a:lvl2pPr>
            <a:lvl3pPr marL="0" indent="0">
              <a:lnSpc>
                <a:spcPct val="100000"/>
              </a:lnSpc>
              <a:spcAft>
                <a:spcPts val="0"/>
              </a:spcAft>
              <a:buNone/>
              <a:defRPr sz="600">
                <a:solidFill>
                  <a:schemeClr val="bg1"/>
                </a:solidFill>
              </a:defRPr>
            </a:lvl3pPr>
            <a:lvl4pPr marL="0" indent="0">
              <a:lnSpc>
                <a:spcPct val="100000"/>
              </a:lnSpc>
              <a:spcAft>
                <a:spcPts val="0"/>
              </a:spcAft>
              <a:buNone/>
              <a:defRPr sz="600">
                <a:solidFill>
                  <a:schemeClr val="bg1"/>
                </a:solidFill>
              </a:defRPr>
            </a:lvl4pPr>
            <a:lvl5pPr marL="0" indent="0">
              <a:lnSpc>
                <a:spcPct val="100000"/>
              </a:lnSpc>
              <a:spcAft>
                <a:spcPts val="0"/>
              </a:spcAft>
              <a:buNone/>
              <a:defRPr sz="600">
                <a:solidFill>
                  <a:schemeClr val="bg1"/>
                </a:solidFill>
              </a:defRPr>
            </a:lvl5pPr>
            <a:lvl6pPr marL="0" indent="0">
              <a:lnSpc>
                <a:spcPct val="100000"/>
              </a:lnSpc>
              <a:spcAft>
                <a:spcPts val="0"/>
              </a:spcAft>
              <a:buNone/>
              <a:defRPr sz="600">
                <a:solidFill>
                  <a:schemeClr val="bg1"/>
                </a:solidFill>
              </a:defRPr>
            </a:lvl6pPr>
            <a:lvl7pPr marL="0" indent="0">
              <a:lnSpc>
                <a:spcPct val="100000"/>
              </a:lnSpc>
              <a:spcAft>
                <a:spcPts val="0"/>
              </a:spcAft>
              <a:buNone/>
              <a:defRPr sz="600">
                <a:solidFill>
                  <a:schemeClr val="bg1"/>
                </a:solidFill>
              </a:defRPr>
            </a:lvl7pPr>
            <a:lvl8pPr marL="0" indent="0">
              <a:lnSpc>
                <a:spcPct val="100000"/>
              </a:lnSpc>
              <a:spcAft>
                <a:spcPts val="0"/>
              </a:spcAft>
              <a:buNone/>
              <a:defRPr sz="600">
                <a:solidFill>
                  <a:schemeClr val="bg1"/>
                </a:solidFill>
              </a:defRPr>
            </a:lvl8pPr>
            <a:lvl9pPr marL="0" indent="0">
              <a:lnSpc>
                <a:spcPct val="100000"/>
              </a:lnSpc>
              <a:spcAft>
                <a:spcPts val="0"/>
              </a:spcAft>
              <a:buNone/>
              <a:defRPr sz="600">
                <a:solidFill>
                  <a:schemeClr val="bg1"/>
                </a:solidFill>
              </a:defRPr>
            </a:lvl9pPr>
          </a:lstStyle>
          <a:p>
            <a:pPr lvl="0"/>
            <a:r>
              <a:rPr lang="en-US" noProof="0" dirty="0" smtClean="0"/>
              <a:t>                                             </a:t>
            </a:r>
          </a:p>
        </p:txBody>
      </p:sp>
      <p:sp>
        <p:nvSpPr>
          <p:cNvPr id="10" name="Textplatzhalter 3"/>
          <p:cNvSpPr>
            <a:spLocks noGrp="1"/>
          </p:cNvSpPr>
          <p:nvPr>
            <p:ph type="body" sz="quarter" idx="19" hasCustomPrompt="1"/>
          </p:nvPr>
        </p:nvSpPr>
        <p:spPr>
          <a:xfrm>
            <a:off x="7442723" y="0"/>
            <a:ext cx="1403270" cy="306000"/>
          </a:xfrm>
        </p:spPr>
        <p:txBody>
          <a:bodyPr/>
          <a:lstStyle>
            <a:lvl1pPr marL="0" indent="0">
              <a:lnSpc>
                <a:spcPct val="100000"/>
              </a:lnSpc>
              <a:spcAft>
                <a:spcPts val="0"/>
              </a:spcAft>
              <a:buFont typeface="Arial" panose="020B0604020202020204" pitchFamily="34" charset="0"/>
              <a:buNone/>
              <a:defRPr sz="600" baseline="0">
                <a:solidFill>
                  <a:schemeClr val="bg1"/>
                </a:solidFill>
              </a:defRPr>
            </a:lvl1pPr>
            <a:lvl2pPr marL="0" indent="0">
              <a:lnSpc>
                <a:spcPct val="100000"/>
              </a:lnSpc>
              <a:spcAft>
                <a:spcPts val="0"/>
              </a:spcAft>
              <a:buNone/>
              <a:defRPr sz="600">
                <a:solidFill>
                  <a:schemeClr val="bg1"/>
                </a:solidFill>
              </a:defRPr>
            </a:lvl2pPr>
            <a:lvl3pPr marL="0" indent="0">
              <a:lnSpc>
                <a:spcPct val="100000"/>
              </a:lnSpc>
              <a:spcAft>
                <a:spcPts val="0"/>
              </a:spcAft>
              <a:buNone/>
              <a:defRPr sz="600">
                <a:solidFill>
                  <a:schemeClr val="bg1"/>
                </a:solidFill>
              </a:defRPr>
            </a:lvl3pPr>
            <a:lvl4pPr marL="0" indent="0">
              <a:lnSpc>
                <a:spcPct val="100000"/>
              </a:lnSpc>
              <a:spcAft>
                <a:spcPts val="0"/>
              </a:spcAft>
              <a:buNone/>
              <a:defRPr sz="600">
                <a:solidFill>
                  <a:schemeClr val="bg1"/>
                </a:solidFill>
              </a:defRPr>
            </a:lvl4pPr>
            <a:lvl5pPr marL="0" indent="0">
              <a:lnSpc>
                <a:spcPct val="100000"/>
              </a:lnSpc>
              <a:spcAft>
                <a:spcPts val="0"/>
              </a:spcAft>
              <a:buNone/>
              <a:defRPr sz="600">
                <a:solidFill>
                  <a:schemeClr val="bg1"/>
                </a:solidFill>
              </a:defRPr>
            </a:lvl5pPr>
            <a:lvl6pPr marL="0" indent="0">
              <a:lnSpc>
                <a:spcPct val="100000"/>
              </a:lnSpc>
              <a:spcAft>
                <a:spcPts val="0"/>
              </a:spcAft>
              <a:buNone/>
              <a:defRPr sz="600">
                <a:solidFill>
                  <a:schemeClr val="bg1"/>
                </a:solidFill>
              </a:defRPr>
            </a:lvl6pPr>
            <a:lvl7pPr marL="0" indent="0">
              <a:lnSpc>
                <a:spcPct val="100000"/>
              </a:lnSpc>
              <a:spcAft>
                <a:spcPts val="0"/>
              </a:spcAft>
              <a:buNone/>
              <a:defRPr sz="600">
                <a:solidFill>
                  <a:schemeClr val="bg1"/>
                </a:solidFill>
              </a:defRPr>
            </a:lvl7pPr>
            <a:lvl8pPr marL="0" indent="0">
              <a:lnSpc>
                <a:spcPct val="100000"/>
              </a:lnSpc>
              <a:spcAft>
                <a:spcPts val="0"/>
              </a:spcAft>
              <a:buNone/>
              <a:defRPr sz="600">
                <a:solidFill>
                  <a:schemeClr val="bg1"/>
                </a:solidFill>
              </a:defRPr>
            </a:lvl8pPr>
            <a:lvl9pPr marL="0" indent="0">
              <a:lnSpc>
                <a:spcPct val="100000"/>
              </a:lnSpc>
              <a:spcAft>
                <a:spcPts val="0"/>
              </a:spcAft>
              <a:buNone/>
              <a:defRPr sz="600">
                <a:solidFill>
                  <a:schemeClr val="bg1"/>
                </a:solidFill>
              </a:defRPr>
            </a:lvl9pPr>
          </a:lstStyle>
          <a:p>
            <a:pPr lvl="0"/>
            <a:r>
              <a:rPr lang="en-US" noProof="0" dirty="0" smtClean="0"/>
              <a:t>                                             </a:t>
            </a:r>
          </a:p>
        </p:txBody>
      </p:sp>
    </p:spTree>
    <p:extLst>
      <p:ext uri="{BB962C8B-B14F-4D97-AF65-F5344CB8AC3E}">
        <p14:creationId xmlns:p14="http://schemas.microsoft.com/office/powerpoint/2010/main" val="227470514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GB"/>
          </a:p>
        </p:txBody>
      </p:sp>
      <p:sp>
        <p:nvSpPr>
          <p:cNvPr id="4" name="Espace réservé de la date 3"/>
          <p:cNvSpPr>
            <a:spLocks noGrp="1"/>
          </p:cNvSpPr>
          <p:nvPr>
            <p:ph type="dt" sz="half" idx="10"/>
          </p:nvPr>
        </p:nvSpPr>
        <p:spPr/>
        <p:txBody>
          <a:bodyPr/>
          <a:lstStyle>
            <a:lvl1pPr>
              <a:defRPr/>
            </a:lvl1pPr>
          </a:lstStyle>
          <a:p>
            <a:pPr>
              <a:defRPr/>
            </a:pPr>
            <a:fld id="{1AD07FF0-D7F9-4227-8255-E60E0413C528}" type="datetimeFigureOut">
              <a:rPr lang="en-US"/>
              <a:pPr>
                <a:defRPr/>
              </a:pPr>
              <a:t>4/28/2017</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A1106EC0-F6AC-4D5A-9189-F34756F1C7F7}" type="slidenum">
              <a:rPr lang="en-GB"/>
              <a:pPr>
                <a:defRPr/>
              </a:pPr>
              <a:t>‹Nr.›</a:t>
            </a:fld>
            <a:endParaRPr lang="en-GB"/>
          </a:p>
        </p:txBody>
      </p:sp>
    </p:spTree>
    <p:extLst>
      <p:ext uri="{BB962C8B-B14F-4D97-AF65-F5344CB8AC3E}">
        <p14:creationId xmlns:p14="http://schemas.microsoft.com/office/powerpoint/2010/main" val="16257937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a:defRPr/>
            </a:lvl1pPr>
          </a:lstStyle>
          <a:p>
            <a:pPr>
              <a:defRPr/>
            </a:pPr>
            <a:fld id="{78BA2AB9-21C2-4C35-89E6-84F08BE2B4EE}" type="datetimeFigureOut">
              <a:rPr lang="en-US"/>
              <a:pPr>
                <a:defRPr/>
              </a:pPr>
              <a:t>4/28/2017</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27D0F278-D977-4936-839A-71DA21D3AC6E}" type="slidenum">
              <a:rPr lang="en-GB"/>
              <a:pPr>
                <a:defRPr/>
              </a:pPr>
              <a:t>‹Nr.›</a:t>
            </a:fld>
            <a:endParaRPr lang="en-GB"/>
          </a:p>
        </p:txBody>
      </p:sp>
    </p:spTree>
    <p:extLst>
      <p:ext uri="{BB962C8B-B14F-4D97-AF65-F5344CB8AC3E}">
        <p14:creationId xmlns:p14="http://schemas.microsoft.com/office/powerpoint/2010/main" val="388367830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7771136A-69D9-4A97-8F63-BE08785B5802}" type="datetimeFigureOut">
              <a:rPr lang="en-US"/>
              <a:pPr>
                <a:defRPr/>
              </a:pPr>
              <a:t>4/28/2017</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8A865435-A340-4354-8DD7-57E8527EFE5F}" type="slidenum">
              <a:rPr lang="en-GB"/>
              <a:pPr>
                <a:defRPr/>
              </a:pPr>
              <a:t>‹Nr.›</a:t>
            </a:fld>
            <a:endParaRPr lang="en-GB"/>
          </a:p>
        </p:txBody>
      </p:sp>
    </p:spTree>
    <p:extLst>
      <p:ext uri="{BB962C8B-B14F-4D97-AF65-F5344CB8AC3E}">
        <p14:creationId xmlns:p14="http://schemas.microsoft.com/office/powerpoint/2010/main" val="213593174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numéro de diapositive 5"/>
          <p:cNvSpPr>
            <a:spLocks noGrp="1"/>
          </p:cNvSpPr>
          <p:nvPr>
            <p:ph type="sldNum" sz="quarter" idx="10"/>
          </p:nvPr>
        </p:nvSpPr>
        <p:spPr/>
        <p:txBody>
          <a:bodyPr/>
          <a:lstStyle>
            <a:lvl1pPr>
              <a:defRPr/>
            </a:lvl1pPr>
          </a:lstStyle>
          <a:p>
            <a:pPr>
              <a:defRPr/>
            </a:pPr>
            <a:fld id="{34777821-55C7-4011-A506-A668C625EC76}" type="slidenum">
              <a:rPr lang="en-GB"/>
              <a:pPr>
                <a:defRPr/>
              </a:pPr>
              <a:t>‹Nr.›</a:t>
            </a:fld>
            <a:endParaRPr lang="en-GB"/>
          </a:p>
        </p:txBody>
      </p:sp>
    </p:spTree>
    <p:extLst>
      <p:ext uri="{BB962C8B-B14F-4D97-AF65-F5344CB8AC3E}">
        <p14:creationId xmlns:p14="http://schemas.microsoft.com/office/powerpoint/2010/main" val="1942851823"/>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3"/>
          <p:cNvSpPr>
            <a:spLocks noGrp="1"/>
          </p:cNvSpPr>
          <p:nvPr>
            <p:ph type="dt" sz="half" idx="10"/>
          </p:nvPr>
        </p:nvSpPr>
        <p:spPr/>
        <p:txBody>
          <a:bodyPr/>
          <a:lstStyle>
            <a:lvl1pPr>
              <a:defRPr/>
            </a:lvl1pPr>
          </a:lstStyle>
          <a:p>
            <a:pPr>
              <a:defRPr/>
            </a:pPr>
            <a:fld id="{BA1627FE-3244-4FE0-B4D2-27BCC6207652}" type="datetimeFigureOut">
              <a:rPr lang="en-US"/>
              <a:pPr>
                <a:defRPr/>
              </a:pPr>
              <a:t>4/28/2017</a:t>
            </a:fld>
            <a:endParaRPr lang="en-GB"/>
          </a:p>
        </p:txBody>
      </p:sp>
      <p:sp>
        <p:nvSpPr>
          <p:cNvPr id="6" name="Espace réservé du pied de page 4"/>
          <p:cNvSpPr>
            <a:spLocks noGrp="1"/>
          </p:cNvSpPr>
          <p:nvPr>
            <p:ph type="ftr" sz="quarter" idx="11"/>
          </p:nvPr>
        </p:nvSpPr>
        <p:spPr/>
        <p:txBody>
          <a:bodyPr/>
          <a:lstStyle>
            <a:lvl1pPr>
              <a:defRPr/>
            </a:lvl1pPr>
          </a:lstStyle>
          <a:p>
            <a:pPr>
              <a:defRPr/>
            </a:pPr>
            <a:endParaRPr lang="en-GB"/>
          </a:p>
        </p:txBody>
      </p:sp>
      <p:sp>
        <p:nvSpPr>
          <p:cNvPr id="7" name="Espace réservé du numéro de diapositive 5"/>
          <p:cNvSpPr>
            <a:spLocks noGrp="1"/>
          </p:cNvSpPr>
          <p:nvPr>
            <p:ph type="sldNum" sz="quarter" idx="12"/>
          </p:nvPr>
        </p:nvSpPr>
        <p:spPr/>
        <p:txBody>
          <a:bodyPr/>
          <a:lstStyle>
            <a:lvl1pPr>
              <a:defRPr/>
            </a:lvl1pPr>
          </a:lstStyle>
          <a:p>
            <a:pPr>
              <a:defRPr/>
            </a:pPr>
            <a:fld id="{73453D5A-99C8-4C8F-95E4-991C0F026F5C}" type="slidenum">
              <a:rPr lang="en-GB"/>
              <a:pPr>
                <a:defRPr/>
              </a:pPr>
              <a:t>‹Nr.›</a:t>
            </a:fld>
            <a:endParaRPr lang="en-GB"/>
          </a:p>
        </p:txBody>
      </p:sp>
    </p:spTree>
    <p:extLst>
      <p:ext uri="{BB962C8B-B14F-4D97-AF65-F5344CB8AC3E}">
        <p14:creationId xmlns:p14="http://schemas.microsoft.com/office/powerpoint/2010/main" val="131697720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3"/>
          <p:cNvSpPr>
            <a:spLocks noGrp="1"/>
          </p:cNvSpPr>
          <p:nvPr>
            <p:ph type="dt" sz="half" idx="10"/>
          </p:nvPr>
        </p:nvSpPr>
        <p:spPr/>
        <p:txBody>
          <a:bodyPr/>
          <a:lstStyle>
            <a:lvl1pPr>
              <a:defRPr/>
            </a:lvl1pPr>
          </a:lstStyle>
          <a:p>
            <a:pPr>
              <a:defRPr/>
            </a:pPr>
            <a:fld id="{621DE687-B968-4290-B95A-24C3B7C1A962}" type="datetimeFigureOut">
              <a:rPr lang="en-US"/>
              <a:pPr>
                <a:defRPr/>
              </a:pPr>
              <a:t>4/28/2017</a:t>
            </a:fld>
            <a:endParaRPr lang="en-GB"/>
          </a:p>
        </p:txBody>
      </p:sp>
      <p:sp>
        <p:nvSpPr>
          <p:cNvPr id="8" name="Espace réservé du pied de page 4"/>
          <p:cNvSpPr>
            <a:spLocks noGrp="1"/>
          </p:cNvSpPr>
          <p:nvPr>
            <p:ph type="ftr" sz="quarter" idx="11"/>
          </p:nvPr>
        </p:nvSpPr>
        <p:spPr/>
        <p:txBody>
          <a:bodyPr/>
          <a:lstStyle>
            <a:lvl1pPr>
              <a:defRPr/>
            </a:lvl1pPr>
          </a:lstStyle>
          <a:p>
            <a:pPr>
              <a:defRPr/>
            </a:pPr>
            <a:endParaRPr lang="en-GB"/>
          </a:p>
        </p:txBody>
      </p:sp>
      <p:sp>
        <p:nvSpPr>
          <p:cNvPr id="9" name="Espace réservé du numéro de diapositive 5"/>
          <p:cNvSpPr>
            <a:spLocks noGrp="1"/>
          </p:cNvSpPr>
          <p:nvPr>
            <p:ph type="sldNum" sz="quarter" idx="12"/>
          </p:nvPr>
        </p:nvSpPr>
        <p:spPr/>
        <p:txBody>
          <a:bodyPr/>
          <a:lstStyle>
            <a:lvl1pPr>
              <a:defRPr/>
            </a:lvl1pPr>
          </a:lstStyle>
          <a:p>
            <a:pPr>
              <a:defRPr/>
            </a:pPr>
            <a:fld id="{21DAEE64-E36D-4C2C-99B9-F15DDA075E2C}" type="slidenum">
              <a:rPr lang="en-GB"/>
              <a:pPr>
                <a:defRPr/>
              </a:pPr>
              <a:t>‹Nr.›</a:t>
            </a:fld>
            <a:endParaRPr lang="en-GB"/>
          </a:p>
        </p:txBody>
      </p:sp>
    </p:spTree>
    <p:extLst>
      <p:ext uri="{BB962C8B-B14F-4D97-AF65-F5344CB8AC3E}">
        <p14:creationId xmlns:p14="http://schemas.microsoft.com/office/powerpoint/2010/main" val="336654877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e la date 3"/>
          <p:cNvSpPr>
            <a:spLocks noGrp="1"/>
          </p:cNvSpPr>
          <p:nvPr>
            <p:ph type="dt" sz="half" idx="10"/>
          </p:nvPr>
        </p:nvSpPr>
        <p:spPr/>
        <p:txBody>
          <a:bodyPr/>
          <a:lstStyle>
            <a:lvl1pPr>
              <a:defRPr/>
            </a:lvl1pPr>
          </a:lstStyle>
          <a:p>
            <a:pPr>
              <a:defRPr/>
            </a:pPr>
            <a:fld id="{B597BFE6-5665-4EEA-AEB2-E92DFB81F2D1}" type="datetimeFigureOut">
              <a:rPr lang="en-US"/>
              <a:pPr>
                <a:defRPr/>
              </a:pPr>
              <a:t>4/28/2017</a:t>
            </a:fld>
            <a:endParaRPr lang="en-GB"/>
          </a:p>
        </p:txBody>
      </p:sp>
      <p:sp>
        <p:nvSpPr>
          <p:cNvPr id="4" name="Espace réservé du pied de page 4"/>
          <p:cNvSpPr>
            <a:spLocks noGrp="1"/>
          </p:cNvSpPr>
          <p:nvPr>
            <p:ph type="ftr" sz="quarter" idx="11"/>
          </p:nvPr>
        </p:nvSpPr>
        <p:spPr/>
        <p:txBody>
          <a:bodyPr/>
          <a:lstStyle>
            <a:lvl1pPr>
              <a:defRPr/>
            </a:lvl1pPr>
          </a:lstStyle>
          <a:p>
            <a:pPr>
              <a:defRPr/>
            </a:pPr>
            <a:endParaRPr lang="en-GB"/>
          </a:p>
        </p:txBody>
      </p:sp>
      <p:sp>
        <p:nvSpPr>
          <p:cNvPr id="5" name="Espace réservé du numéro de diapositive 5"/>
          <p:cNvSpPr>
            <a:spLocks noGrp="1"/>
          </p:cNvSpPr>
          <p:nvPr>
            <p:ph type="sldNum" sz="quarter" idx="12"/>
          </p:nvPr>
        </p:nvSpPr>
        <p:spPr/>
        <p:txBody>
          <a:bodyPr/>
          <a:lstStyle>
            <a:lvl1pPr>
              <a:defRPr/>
            </a:lvl1pPr>
          </a:lstStyle>
          <a:p>
            <a:pPr>
              <a:defRPr/>
            </a:pPr>
            <a:fld id="{E32B837A-F4B3-4AAF-B98F-718A0F24FE6E}" type="slidenum">
              <a:rPr lang="en-GB"/>
              <a:pPr>
                <a:defRPr/>
              </a:pPr>
              <a:t>‹Nr.›</a:t>
            </a:fld>
            <a:endParaRPr lang="en-GB"/>
          </a:p>
        </p:txBody>
      </p:sp>
    </p:spTree>
    <p:extLst>
      <p:ext uri="{BB962C8B-B14F-4D97-AF65-F5344CB8AC3E}">
        <p14:creationId xmlns:p14="http://schemas.microsoft.com/office/powerpoint/2010/main" val="134293755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FD7F0D6-B3CF-456B-BF96-90B61A7E07D7}" type="datetimeFigureOut">
              <a:rPr lang="en-US"/>
              <a:pPr>
                <a:defRPr/>
              </a:pPr>
              <a:t>4/28/2017</a:t>
            </a:fld>
            <a:endParaRPr lang="en-GB"/>
          </a:p>
        </p:txBody>
      </p:sp>
      <p:sp>
        <p:nvSpPr>
          <p:cNvPr id="3" name="Espace réservé du pied de page 4"/>
          <p:cNvSpPr>
            <a:spLocks noGrp="1"/>
          </p:cNvSpPr>
          <p:nvPr>
            <p:ph type="ftr" sz="quarter" idx="11"/>
          </p:nvPr>
        </p:nvSpPr>
        <p:spPr/>
        <p:txBody>
          <a:bodyPr/>
          <a:lstStyle>
            <a:lvl1pPr>
              <a:defRPr/>
            </a:lvl1pPr>
          </a:lstStyle>
          <a:p>
            <a:pPr>
              <a:defRPr/>
            </a:pPr>
            <a:endParaRPr lang="en-GB"/>
          </a:p>
        </p:txBody>
      </p:sp>
      <p:sp>
        <p:nvSpPr>
          <p:cNvPr id="4" name="Espace réservé du numéro de diapositive 5"/>
          <p:cNvSpPr>
            <a:spLocks noGrp="1"/>
          </p:cNvSpPr>
          <p:nvPr>
            <p:ph type="sldNum" sz="quarter" idx="12"/>
          </p:nvPr>
        </p:nvSpPr>
        <p:spPr/>
        <p:txBody>
          <a:bodyPr/>
          <a:lstStyle>
            <a:lvl1pPr>
              <a:defRPr/>
            </a:lvl1pPr>
          </a:lstStyle>
          <a:p>
            <a:pPr>
              <a:defRPr/>
            </a:pPr>
            <a:fld id="{F17B7D41-5D94-48CE-B961-0D30BEDD6094}" type="slidenum">
              <a:rPr lang="en-GB"/>
              <a:pPr>
                <a:defRPr/>
              </a:pPr>
              <a:t>‹Nr.›</a:t>
            </a:fld>
            <a:endParaRPr lang="en-GB"/>
          </a:p>
        </p:txBody>
      </p:sp>
    </p:spTree>
    <p:extLst>
      <p:ext uri="{BB962C8B-B14F-4D97-AF65-F5344CB8AC3E}">
        <p14:creationId xmlns:p14="http://schemas.microsoft.com/office/powerpoint/2010/main" val="396017784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5C7C0A86-6461-477C-BCF9-2F763AB9907E}" type="datetimeFigureOut">
              <a:rPr lang="en-US"/>
              <a:pPr>
                <a:defRPr/>
              </a:pPr>
              <a:t>4/28/2017</a:t>
            </a:fld>
            <a:endParaRPr lang="en-GB"/>
          </a:p>
        </p:txBody>
      </p:sp>
      <p:sp>
        <p:nvSpPr>
          <p:cNvPr id="6" name="Espace réservé du pied de page 4"/>
          <p:cNvSpPr>
            <a:spLocks noGrp="1"/>
          </p:cNvSpPr>
          <p:nvPr>
            <p:ph type="ftr" sz="quarter" idx="11"/>
          </p:nvPr>
        </p:nvSpPr>
        <p:spPr/>
        <p:txBody>
          <a:bodyPr/>
          <a:lstStyle>
            <a:lvl1pPr>
              <a:defRPr/>
            </a:lvl1pPr>
          </a:lstStyle>
          <a:p>
            <a:pPr>
              <a:defRPr/>
            </a:pPr>
            <a:endParaRPr lang="en-GB"/>
          </a:p>
        </p:txBody>
      </p:sp>
      <p:sp>
        <p:nvSpPr>
          <p:cNvPr id="7" name="Espace réservé du numéro de diapositive 5"/>
          <p:cNvSpPr>
            <a:spLocks noGrp="1"/>
          </p:cNvSpPr>
          <p:nvPr>
            <p:ph type="sldNum" sz="quarter" idx="12"/>
          </p:nvPr>
        </p:nvSpPr>
        <p:spPr/>
        <p:txBody>
          <a:bodyPr/>
          <a:lstStyle>
            <a:lvl1pPr>
              <a:defRPr/>
            </a:lvl1pPr>
          </a:lstStyle>
          <a:p>
            <a:pPr>
              <a:defRPr/>
            </a:pPr>
            <a:fld id="{958CE43D-FAC4-4196-979E-A2BD9FF2CB0C}" type="slidenum">
              <a:rPr lang="en-GB"/>
              <a:pPr>
                <a:defRPr/>
              </a:pPr>
              <a:t>‹Nr.›</a:t>
            </a:fld>
            <a:endParaRPr lang="en-GB"/>
          </a:p>
        </p:txBody>
      </p:sp>
    </p:spTree>
    <p:extLst>
      <p:ext uri="{BB962C8B-B14F-4D97-AF65-F5344CB8AC3E}">
        <p14:creationId xmlns:p14="http://schemas.microsoft.com/office/powerpoint/2010/main" val="3933726276"/>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6A53700-41D7-457A-B6C0-EFAF3FD8B790}" type="datetimeFigureOut">
              <a:rPr lang="en-US"/>
              <a:pPr>
                <a:defRPr/>
              </a:pPr>
              <a:t>4/28/2017</a:t>
            </a:fld>
            <a:endParaRPr lang="en-GB"/>
          </a:p>
        </p:txBody>
      </p:sp>
      <p:sp>
        <p:nvSpPr>
          <p:cNvPr id="6" name="Espace réservé du pied de page 4"/>
          <p:cNvSpPr>
            <a:spLocks noGrp="1"/>
          </p:cNvSpPr>
          <p:nvPr>
            <p:ph type="ftr" sz="quarter" idx="11"/>
          </p:nvPr>
        </p:nvSpPr>
        <p:spPr/>
        <p:txBody>
          <a:bodyPr/>
          <a:lstStyle>
            <a:lvl1pPr>
              <a:defRPr/>
            </a:lvl1pPr>
          </a:lstStyle>
          <a:p>
            <a:pPr>
              <a:defRPr/>
            </a:pPr>
            <a:endParaRPr lang="en-GB"/>
          </a:p>
        </p:txBody>
      </p:sp>
      <p:sp>
        <p:nvSpPr>
          <p:cNvPr id="7" name="Espace réservé du numéro de diapositive 5"/>
          <p:cNvSpPr>
            <a:spLocks noGrp="1"/>
          </p:cNvSpPr>
          <p:nvPr>
            <p:ph type="sldNum" sz="quarter" idx="12"/>
          </p:nvPr>
        </p:nvSpPr>
        <p:spPr/>
        <p:txBody>
          <a:bodyPr/>
          <a:lstStyle>
            <a:lvl1pPr>
              <a:defRPr/>
            </a:lvl1pPr>
          </a:lstStyle>
          <a:p>
            <a:pPr>
              <a:defRPr/>
            </a:pPr>
            <a:fld id="{9C298C5E-9E39-492C-9ED8-8C33501CD71F}" type="slidenum">
              <a:rPr lang="en-GB"/>
              <a:pPr>
                <a:defRPr/>
              </a:pPr>
              <a:t>‹Nr.›</a:t>
            </a:fld>
            <a:endParaRPr lang="en-GB"/>
          </a:p>
        </p:txBody>
      </p:sp>
    </p:spTree>
    <p:extLst>
      <p:ext uri="{BB962C8B-B14F-4D97-AF65-F5344CB8AC3E}">
        <p14:creationId xmlns:p14="http://schemas.microsoft.com/office/powerpoint/2010/main" val="106382295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a:defRPr/>
            </a:lvl1pPr>
          </a:lstStyle>
          <a:p>
            <a:pPr>
              <a:defRPr/>
            </a:pPr>
            <a:fld id="{AAEF57CC-B9DB-4F60-A960-E38C9705141D}" type="datetimeFigureOut">
              <a:rPr lang="en-US"/>
              <a:pPr>
                <a:defRPr/>
              </a:pPr>
              <a:t>4/28/2017</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282D4D18-E01F-4EF7-972E-4446EFFE1A4E}" type="slidenum">
              <a:rPr lang="en-GB"/>
              <a:pPr>
                <a:defRPr/>
              </a:pPr>
              <a:t>‹Nr.›</a:t>
            </a:fld>
            <a:endParaRPr lang="en-GB"/>
          </a:p>
        </p:txBody>
      </p:sp>
    </p:spTree>
    <p:extLst>
      <p:ext uri="{BB962C8B-B14F-4D97-AF65-F5344CB8AC3E}">
        <p14:creationId xmlns:p14="http://schemas.microsoft.com/office/powerpoint/2010/main" val="302691379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a:defRPr/>
            </a:lvl1pPr>
          </a:lstStyle>
          <a:p>
            <a:pPr>
              <a:defRPr/>
            </a:pPr>
            <a:fld id="{D9AB5AFD-7B80-42E7-925A-22E4430EBDC6}" type="datetimeFigureOut">
              <a:rPr lang="en-US"/>
              <a:pPr>
                <a:defRPr/>
              </a:pPr>
              <a:t>4/28/2017</a:t>
            </a:fld>
            <a:endParaRPr lang="en-GB"/>
          </a:p>
        </p:txBody>
      </p:sp>
      <p:sp>
        <p:nvSpPr>
          <p:cNvPr id="5" name="Espace réservé du pied de page 4"/>
          <p:cNvSpPr>
            <a:spLocks noGrp="1"/>
          </p:cNvSpPr>
          <p:nvPr>
            <p:ph type="ftr" sz="quarter" idx="11"/>
          </p:nvPr>
        </p:nvSpPr>
        <p:spPr/>
        <p:txBody>
          <a:bodyPr/>
          <a:lstStyle>
            <a:lvl1pPr>
              <a:defRPr/>
            </a:lvl1pPr>
          </a:lstStyle>
          <a:p>
            <a:pPr>
              <a:defRPr/>
            </a:pPr>
            <a:endParaRPr lang="en-GB"/>
          </a:p>
        </p:txBody>
      </p:sp>
      <p:sp>
        <p:nvSpPr>
          <p:cNvPr id="6" name="Espace réservé du numéro de diapositive 5"/>
          <p:cNvSpPr>
            <a:spLocks noGrp="1"/>
          </p:cNvSpPr>
          <p:nvPr>
            <p:ph type="sldNum" sz="quarter" idx="12"/>
          </p:nvPr>
        </p:nvSpPr>
        <p:spPr/>
        <p:txBody>
          <a:bodyPr/>
          <a:lstStyle>
            <a:lvl1pPr>
              <a:defRPr/>
            </a:lvl1pPr>
          </a:lstStyle>
          <a:p>
            <a:pPr>
              <a:defRPr/>
            </a:pPr>
            <a:fld id="{2186BACA-9842-4C03-BAFC-EEEAF12AB8EB}" type="slidenum">
              <a:rPr lang="en-GB"/>
              <a:pPr>
                <a:defRPr/>
              </a:pPr>
              <a:t>‹Nr.›</a:t>
            </a:fld>
            <a:endParaRPr lang="en-GB"/>
          </a:p>
        </p:txBody>
      </p:sp>
    </p:spTree>
    <p:extLst>
      <p:ext uri="{BB962C8B-B14F-4D97-AF65-F5344CB8AC3E}">
        <p14:creationId xmlns:p14="http://schemas.microsoft.com/office/powerpoint/2010/main" val="119966910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5280B2"/>
                </a:solidFill>
              </a:defRPr>
            </a:lvl1pPr>
          </a:lstStyle>
          <a:p>
            <a:r>
              <a:rPr lang="fr-FR" dirty="0" smtClean="0"/>
              <a:t>Cliquez pour modifier le style du titre</a:t>
            </a:r>
            <a:endParaRPr lang="en-GB" dirty="0"/>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4" name="Espace réservé du numéro de diapositive 5"/>
          <p:cNvSpPr>
            <a:spLocks noGrp="1"/>
          </p:cNvSpPr>
          <p:nvPr>
            <p:ph type="sldNum" sz="quarter" idx="10"/>
          </p:nvPr>
        </p:nvSpPr>
        <p:spPr/>
        <p:txBody>
          <a:bodyPr/>
          <a:lstStyle>
            <a:lvl1pPr>
              <a:defRPr/>
            </a:lvl1pPr>
          </a:lstStyle>
          <a:p>
            <a:pPr>
              <a:defRPr/>
            </a:pPr>
            <a:fld id="{278597C4-C5BD-4F46-ADA1-8944A9802E66}" type="slidenum">
              <a:rPr lang="en-GB"/>
              <a:pPr>
                <a:defRPr/>
              </a:pPr>
              <a:t>‹Nr.›</a:t>
            </a:fld>
            <a:endParaRPr lang="en-GB"/>
          </a:p>
        </p:txBody>
      </p:sp>
    </p:spTree>
    <p:extLst>
      <p:ext uri="{BB962C8B-B14F-4D97-AF65-F5344CB8AC3E}">
        <p14:creationId xmlns:p14="http://schemas.microsoft.com/office/powerpoint/2010/main" val="28688219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932E34B4-8887-4293-B1ED-217C52A32C7A}" type="datetime1">
              <a:rPr lang="en-US"/>
              <a:pPr>
                <a:defRPr/>
              </a:pPr>
              <a:t>4/28/2017</a:t>
            </a:fld>
            <a:endParaRPr lang="en-GB"/>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6" name="Espace réservé du numéro de diapositive 5"/>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840B40BD-F4CA-4595-96CB-2E752193AA25}" type="slidenum">
              <a:rPr lang="en-GB"/>
              <a:pPr>
                <a:defRPr/>
              </a:pPr>
              <a:t>‹Nr.›</a:t>
            </a:fld>
            <a:endParaRPr lang="en-GB"/>
          </a:p>
        </p:txBody>
      </p:sp>
    </p:spTree>
    <p:extLst>
      <p:ext uri="{BB962C8B-B14F-4D97-AF65-F5344CB8AC3E}">
        <p14:creationId xmlns:p14="http://schemas.microsoft.com/office/powerpoint/2010/main" val="117983371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9A614F12-0F84-48F7-B0F1-5444A9832D57}" type="datetime1">
              <a:rPr lang="en-US"/>
              <a:pPr>
                <a:defRPr/>
              </a:pPr>
              <a:t>4/28/2017</a:t>
            </a:fld>
            <a:endParaRPr lang="en-GB"/>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7" name="Espace réservé du numéro de diapositive 6"/>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EA97FEBB-981D-4D13-8090-25B2CD1C907F}" type="slidenum">
              <a:rPr lang="en-GB"/>
              <a:pPr>
                <a:defRPr/>
              </a:pPr>
              <a:t>‹Nr.›</a:t>
            </a:fld>
            <a:endParaRPr lang="en-GB"/>
          </a:p>
        </p:txBody>
      </p:sp>
    </p:spTree>
    <p:extLst>
      <p:ext uri="{BB962C8B-B14F-4D97-AF65-F5344CB8AC3E}">
        <p14:creationId xmlns:p14="http://schemas.microsoft.com/office/powerpoint/2010/main" val="231320137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CEF80A3-BD0D-40C8-8631-DD1A0038E352}" type="datetime1">
              <a:rPr lang="en-US"/>
              <a:pPr>
                <a:defRPr/>
              </a:pPr>
              <a:t>4/28/2017</a:t>
            </a:fld>
            <a:endParaRPr lang="en-GB"/>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9" name="Espace réservé du numéro de diapositive 8"/>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38423A9D-3BC3-492F-9B94-DCBAB3EC3622}" type="slidenum">
              <a:rPr lang="en-GB"/>
              <a:pPr>
                <a:defRPr/>
              </a:pPr>
              <a:t>‹Nr.›</a:t>
            </a:fld>
            <a:endParaRPr lang="en-GB"/>
          </a:p>
        </p:txBody>
      </p:sp>
    </p:spTree>
    <p:extLst>
      <p:ext uri="{BB962C8B-B14F-4D97-AF65-F5344CB8AC3E}">
        <p14:creationId xmlns:p14="http://schemas.microsoft.com/office/powerpoint/2010/main" val="223519194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785C530-8B14-490E-86F2-023EA8523FA7}" type="datetime1">
              <a:rPr lang="en-US"/>
              <a:pPr>
                <a:defRPr/>
              </a:pPr>
              <a:t>4/28/2017</a:t>
            </a:fld>
            <a:endParaRPr lang="en-GB"/>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5" name="Espace réservé du numéro de diapositive 4"/>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BE1B2030-ED0F-40BE-A7A1-2C928124F325}" type="slidenum">
              <a:rPr lang="en-GB"/>
              <a:pPr>
                <a:defRPr/>
              </a:pPr>
              <a:t>‹Nr.›</a:t>
            </a:fld>
            <a:endParaRPr lang="en-GB"/>
          </a:p>
        </p:txBody>
      </p:sp>
    </p:spTree>
    <p:extLst>
      <p:ext uri="{BB962C8B-B14F-4D97-AF65-F5344CB8AC3E}">
        <p14:creationId xmlns:p14="http://schemas.microsoft.com/office/powerpoint/2010/main" val="306296982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D4EFED81-7227-416C-ADF2-B6DB746FB39C}" type="datetime1">
              <a:rPr lang="en-US"/>
              <a:pPr>
                <a:defRPr/>
              </a:pPr>
              <a:t>4/28/2017</a:t>
            </a:fld>
            <a:endParaRPr lang="en-GB"/>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4" name="Espace réservé du numéro de diapositive 3"/>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3E2028BE-C20B-41E7-92D1-F8487CAB8018}" type="slidenum">
              <a:rPr lang="en-GB"/>
              <a:pPr>
                <a:defRPr/>
              </a:pPr>
              <a:t>‹Nr.›</a:t>
            </a:fld>
            <a:endParaRPr lang="en-GB"/>
          </a:p>
        </p:txBody>
      </p:sp>
    </p:spTree>
    <p:extLst>
      <p:ext uri="{BB962C8B-B14F-4D97-AF65-F5344CB8AC3E}">
        <p14:creationId xmlns:p14="http://schemas.microsoft.com/office/powerpoint/2010/main" val="248064798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46DF36F-4AC2-4841-ACDC-9439BD97D72C}" type="datetime1">
              <a:rPr lang="en-US"/>
              <a:pPr>
                <a:defRPr/>
              </a:pPr>
              <a:t>4/28/2017</a:t>
            </a:fld>
            <a:endParaRPr lang="en-GB"/>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7" name="Espace réservé du numéro de diapositive 6"/>
          <p:cNvSpPr>
            <a:spLocks noGrp="1"/>
          </p:cNvSpPr>
          <p:nvPr>
            <p:ph type="sldNum" sz="quarter" idx="12"/>
          </p:nvPr>
        </p:nvSpPr>
        <p:spPr/>
        <p:txBody>
          <a:bodyPr rtlCol="0"/>
          <a:lstStyle>
            <a:lvl1pPr fontAlgn="auto">
              <a:spcBef>
                <a:spcPts val="0"/>
              </a:spcBef>
              <a:spcAft>
                <a:spcPts val="0"/>
              </a:spcAft>
              <a:defRPr>
                <a:solidFill>
                  <a:schemeClr val="tx1">
                    <a:tint val="75000"/>
                  </a:schemeClr>
                </a:solidFill>
                <a:latin typeface="+mn-lt"/>
                <a:cs typeface="+mn-cs"/>
              </a:defRPr>
            </a:lvl1pPr>
          </a:lstStyle>
          <a:p>
            <a:pPr>
              <a:defRPr/>
            </a:pPr>
            <a:fld id="{477F0E07-36AF-4837-8250-062A00AA2CCB}" type="slidenum">
              <a:rPr lang="en-GB"/>
              <a:pPr>
                <a:defRPr/>
              </a:pPr>
              <a:t>‹Nr.›</a:t>
            </a:fld>
            <a:endParaRPr lang="en-GB"/>
          </a:p>
        </p:txBody>
      </p:sp>
    </p:spTree>
    <p:extLst>
      <p:ext uri="{BB962C8B-B14F-4D97-AF65-F5344CB8AC3E}">
        <p14:creationId xmlns:p14="http://schemas.microsoft.com/office/powerpoint/2010/main" val="278821601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1"/>
            </a:gs>
            <a:gs pos="100000">
              <a:srgbClr val="BCE0F6"/>
            </a:gs>
          </a:gsLst>
          <a:lin ang="2700000" scaled="1"/>
        </a:gra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a:t>
            </a:r>
            <a:endParaRPr lang="en-GB" altLang="fr-FR"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endParaRPr lang="en-GB" altLang="fr-FR" smtClean="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latin typeface="Times New Roman" pitchFamily="18" charset="0"/>
              </a:defRPr>
            </a:lvl1pPr>
          </a:lstStyle>
          <a:p>
            <a:pPr>
              <a:defRPr/>
            </a:pPr>
            <a:fld id="{1D34A542-3E18-4EB9-923D-4838CA9B2612}" type="slidenum">
              <a:rPr lang="en-GB"/>
              <a:pPr>
                <a:defRPr/>
              </a:pPr>
              <a:t>‹Nr.›</a:t>
            </a:fld>
            <a:endParaRPr lang="en-GB"/>
          </a:p>
        </p:txBody>
      </p:sp>
      <p:pic>
        <p:nvPicPr>
          <p:cNvPr id="1029" name="Image 6" descr="nouveau logo OICA small.jp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0" y="142875"/>
            <a:ext cx="107156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11" r:id="rId1"/>
    <p:sldLayoutId id="2147484612" r:id="rId2"/>
    <p:sldLayoutId id="2147484613" r:id="rId3"/>
    <p:sldLayoutId id="2147484628" r:id="rId4"/>
    <p:sldLayoutId id="2147484629" r:id="rId5"/>
    <p:sldLayoutId id="2147484630" r:id="rId6"/>
    <p:sldLayoutId id="2147484631" r:id="rId7"/>
    <p:sldLayoutId id="2147484632" r:id="rId8"/>
    <p:sldLayoutId id="2147484633" r:id="rId9"/>
    <p:sldLayoutId id="2147484634" r:id="rId10"/>
    <p:sldLayoutId id="2147484635" r:id="rId11"/>
    <p:sldLayoutId id="2147484636" r:id="rId12"/>
    <p:sldLayoutId id="2147484614" r:id="rId13"/>
    <p:sldLayoutId id="2147484615" r:id="rId14"/>
    <p:sldLayoutId id="2147484616" r:id="rId15"/>
    <p:sldLayoutId id="2147484637" r:id="rId16"/>
  </p:sldLayoutIdLst>
  <p:transition>
    <p:fade/>
  </p:transition>
  <p:hf hdr="0" ftr="0" dt="0"/>
  <p:txStyles>
    <p:titleStyle>
      <a:lvl1pPr algn="ctr" rtl="0" eaLnBrk="0" fontAlgn="base" hangingPunct="0">
        <a:spcBef>
          <a:spcPct val="0"/>
        </a:spcBef>
        <a:spcAft>
          <a:spcPct val="0"/>
        </a:spcAft>
        <a:defRPr sz="4400" b="1" kern="1200">
          <a:solidFill>
            <a:srgbClr val="0070C0"/>
          </a:solidFill>
          <a:latin typeface="Times New Roman" pitchFamily="18" charset="0"/>
          <a:ea typeface="+mj-ea"/>
          <a:cs typeface="+mj-cs"/>
        </a:defRPr>
      </a:lvl1pPr>
      <a:lvl2pPr algn="ctr" rtl="0" eaLnBrk="0" fontAlgn="base" hangingPunct="0">
        <a:spcBef>
          <a:spcPct val="0"/>
        </a:spcBef>
        <a:spcAft>
          <a:spcPct val="0"/>
        </a:spcAft>
        <a:defRPr sz="4400" b="1">
          <a:solidFill>
            <a:srgbClr val="0070C0"/>
          </a:solidFill>
          <a:latin typeface="Times New Roman" pitchFamily="18" charset="0"/>
        </a:defRPr>
      </a:lvl2pPr>
      <a:lvl3pPr algn="ctr" rtl="0" eaLnBrk="0" fontAlgn="base" hangingPunct="0">
        <a:spcBef>
          <a:spcPct val="0"/>
        </a:spcBef>
        <a:spcAft>
          <a:spcPct val="0"/>
        </a:spcAft>
        <a:defRPr sz="4400" b="1">
          <a:solidFill>
            <a:srgbClr val="0070C0"/>
          </a:solidFill>
          <a:latin typeface="Times New Roman" pitchFamily="18" charset="0"/>
        </a:defRPr>
      </a:lvl3pPr>
      <a:lvl4pPr algn="ctr" rtl="0" eaLnBrk="0" fontAlgn="base" hangingPunct="0">
        <a:spcBef>
          <a:spcPct val="0"/>
        </a:spcBef>
        <a:spcAft>
          <a:spcPct val="0"/>
        </a:spcAft>
        <a:defRPr sz="4400" b="1">
          <a:solidFill>
            <a:srgbClr val="0070C0"/>
          </a:solidFill>
          <a:latin typeface="Times New Roman" pitchFamily="18" charset="0"/>
        </a:defRPr>
      </a:lvl4pPr>
      <a:lvl5pPr algn="ctr" rtl="0" eaLnBrk="0" fontAlgn="base" hangingPunct="0">
        <a:spcBef>
          <a:spcPct val="0"/>
        </a:spcBef>
        <a:spcAft>
          <a:spcPct val="0"/>
        </a:spcAft>
        <a:defRPr sz="4400" b="1">
          <a:solidFill>
            <a:srgbClr val="0070C0"/>
          </a:solidFill>
          <a:latin typeface="Times New Roman" pitchFamily="18" charset="0"/>
        </a:defRPr>
      </a:lvl5pPr>
      <a:lvl6pPr marL="457200" algn="ctr" rtl="0" fontAlgn="base">
        <a:spcBef>
          <a:spcPct val="0"/>
        </a:spcBef>
        <a:spcAft>
          <a:spcPct val="0"/>
        </a:spcAft>
        <a:defRPr sz="4400" b="1">
          <a:solidFill>
            <a:srgbClr val="0070C0"/>
          </a:solidFill>
          <a:latin typeface="Times New Roman" pitchFamily="18" charset="0"/>
        </a:defRPr>
      </a:lvl6pPr>
      <a:lvl7pPr marL="914400" algn="ctr" rtl="0" fontAlgn="base">
        <a:spcBef>
          <a:spcPct val="0"/>
        </a:spcBef>
        <a:spcAft>
          <a:spcPct val="0"/>
        </a:spcAft>
        <a:defRPr sz="4400" b="1">
          <a:solidFill>
            <a:srgbClr val="0070C0"/>
          </a:solidFill>
          <a:latin typeface="Times New Roman" pitchFamily="18" charset="0"/>
        </a:defRPr>
      </a:lvl7pPr>
      <a:lvl8pPr marL="1371600" algn="ctr" rtl="0" fontAlgn="base">
        <a:spcBef>
          <a:spcPct val="0"/>
        </a:spcBef>
        <a:spcAft>
          <a:spcPct val="0"/>
        </a:spcAft>
        <a:defRPr sz="4400" b="1">
          <a:solidFill>
            <a:srgbClr val="0070C0"/>
          </a:solidFill>
          <a:latin typeface="Times New Roman" pitchFamily="18" charset="0"/>
        </a:defRPr>
      </a:lvl8pPr>
      <a:lvl9pPr marL="1828800" algn="ctr" rtl="0" fontAlgn="base">
        <a:spcBef>
          <a:spcPct val="0"/>
        </a:spcBef>
        <a:spcAft>
          <a:spcPct val="0"/>
        </a:spcAft>
        <a:defRPr sz="4400" b="1">
          <a:solidFill>
            <a:srgbClr val="0070C0"/>
          </a:solidFill>
          <a:latin typeface="Times New Roman" pitchFamily="18" charset="0"/>
        </a:defRPr>
      </a:lvl9pPr>
    </p:titleStyle>
    <p:bodyStyle>
      <a:lvl1pPr marL="342900" indent="-342900" algn="l" rtl="0" eaLnBrk="0" fontAlgn="base" hangingPunct="0">
        <a:spcBef>
          <a:spcPct val="20000"/>
        </a:spcBef>
        <a:spcAft>
          <a:spcPct val="0"/>
        </a:spcAft>
        <a:buFont typeface="Wingdings" pitchFamily="2" charset="2"/>
        <a:buChar char="Ø"/>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Courier New" pitchFamily="49" charset="0"/>
        <a:buChar char="o"/>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a:t>
            </a:r>
            <a:endParaRPr lang="en-GB" altLang="fr-FR" smtClean="0"/>
          </a:p>
        </p:txBody>
      </p:sp>
      <p:sp>
        <p:nvSpPr>
          <p:cNvPr id="2051"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endParaRPr lang="en-GB" altLang="fr-FR"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1CE2C89-7407-41D1-84AB-82F1D34C6E4A}" type="datetimeFigureOut">
              <a:rPr lang="en-US"/>
              <a:pPr>
                <a:defRPr/>
              </a:pPr>
              <a:t>4/28/2017</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6991B6A-3C24-4746-8551-FC48C63038D3}" type="slidenum">
              <a:rPr lang="en-GB"/>
              <a:pPr>
                <a:defRPr/>
              </a:pPr>
              <a:t>‹Nr.›</a:t>
            </a:fld>
            <a:endParaRPr lang="en-GB"/>
          </a:p>
        </p:txBody>
      </p:sp>
    </p:spTree>
  </p:cSld>
  <p:clrMap bg1="lt1" tx1="dk1" bg2="lt2" tx2="dk2" accent1="accent1" accent2="accent2" accent3="accent3" accent4="accent4" accent5="accent5" accent6="accent6" hlink="hlink" folHlink="folHlink"/>
  <p:sldLayoutIdLst>
    <p:sldLayoutId id="2147484617" r:id="rId1"/>
    <p:sldLayoutId id="2147484618" r:id="rId2"/>
    <p:sldLayoutId id="2147484619" r:id="rId3"/>
    <p:sldLayoutId id="2147484620" r:id="rId4"/>
    <p:sldLayoutId id="2147484621" r:id="rId5"/>
    <p:sldLayoutId id="2147484622" r:id="rId6"/>
    <p:sldLayoutId id="2147484623" r:id="rId7"/>
    <p:sldLayoutId id="2147484624" r:id="rId8"/>
    <p:sldLayoutId id="2147484625" r:id="rId9"/>
    <p:sldLayoutId id="2147484626" r:id="rId10"/>
    <p:sldLayoutId id="2147484627" r:id="rId11"/>
  </p:sldLayoutIdLst>
  <p:transition>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hyperlink" Target="https://www2.unece.org/wiki/download/attachments/37945485/SGR0-22-03-rev%205.doc?api=v2" TargetMode="External"/><Relationship Id="rId2" Type="http://schemas.openxmlformats.org/officeDocument/2006/relationships/hyperlink" Target="http://eur-lex.europa.eu/legal-content/EN/TXT/?qid=1492621595442&amp;uri=CELEX:02007L0046-20160701" TargetMode="Externa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19932" y="2217261"/>
            <a:ext cx="8924068" cy="1470025"/>
          </a:xfrm>
        </p:spPr>
        <p:txBody>
          <a:bodyPr>
            <a:normAutofit fontScale="90000"/>
          </a:bodyPr>
          <a:lstStyle/>
          <a:p>
            <a:r>
              <a:rPr lang="en-US" dirty="0" smtClean="0"/>
              <a:t>OICA input</a:t>
            </a:r>
            <a:r>
              <a:rPr lang="en-US" dirty="0"/>
              <a:t/>
            </a:r>
            <a:br>
              <a:rPr lang="en-US" dirty="0"/>
            </a:br>
            <a:r>
              <a:rPr lang="en-US" dirty="0"/>
              <a:t>on software </a:t>
            </a:r>
            <a:r>
              <a:rPr lang="en-US" dirty="0" smtClean="0"/>
              <a:t>updates</a:t>
            </a:r>
            <a:br>
              <a:rPr lang="en-US" dirty="0" smtClean="0"/>
            </a:br>
            <a:r>
              <a:rPr lang="en-US" dirty="0" smtClean="0"/>
              <a:t>to UN TF CS/OTA</a:t>
            </a:r>
            <a:br>
              <a:rPr lang="en-US" dirty="0" smtClean="0"/>
            </a:br>
            <a:endParaRPr lang="en-US" dirty="0"/>
          </a:p>
        </p:txBody>
      </p:sp>
      <p:sp>
        <p:nvSpPr>
          <p:cNvPr id="3" name="Untertitel 2"/>
          <p:cNvSpPr>
            <a:spLocks noGrp="1"/>
          </p:cNvSpPr>
          <p:nvPr>
            <p:ph type="subTitle" idx="1"/>
          </p:nvPr>
        </p:nvSpPr>
        <p:spPr>
          <a:xfrm>
            <a:off x="928914" y="3931920"/>
            <a:ext cx="7699830" cy="1574800"/>
          </a:xfrm>
        </p:spPr>
        <p:txBody>
          <a:bodyPr/>
          <a:lstStyle/>
          <a:p>
            <a:pPr marL="514350" indent="-514350" algn="l">
              <a:buFont typeface="Arial" panose="020B0604020202020204" pitchFamily="34" charset="0"/>
              <a:buChar char="•"/>
            </a:pPr>
            <a:r>
              <a:rPr lang="en-US" sz="2800" dirty="0"/>
              <a:t>Current Situation</a:t>
            </a:r>
          </a:p>
          <a:p>
            <a:pPr marL="514350" indent="-514350" algn="l">
              <a:buFont typeface="Arial" panose="020B0604020202020204" pitchFamily="34" charset="0"/>
              <a:buChar char="•"/>
            </a:pPr>
            <a:r>
              <a:rPr lang="en-US" sz="2800" dirty="0"/>
              <a:t>Possible Needs</a:t>
            </a:r>
          </a:p>
          <a:p>
            <a:pPr marL="514350" indent="-514350" algn="l">
              <a:buFont typeface="Arial" panose="020B0604020202020204" pitchFamily="34" charset="0"/>
              <a:buChar char="•"/>
            </a:pPr>
            <a:r>
              <a:rPr lang="en-US" sz="2800" dirty="0"/>
              <a:t>Possible Solutions</a:t>
            </a:r>
          </a:p>
          <a:p>
            <a:pPr marL="971550" lvl="1" indent="-514350" algn="l">
              <a:buFont typeface="Arial" panose="020B0604020202020204" pitchFamily="34" charset="0"/>
              <a:buChar char="•"/>
            </a:pPr>
            <a:r>
              <a:rPr lang="en-US" sz="2400" dirty="0">
                <a:solidFill>
                  <a:schemeClr val="tx1"/>
                </a:solidFill>
              </a:rPr>
              <a:t>Vehicle Type Approval and Registration</a:t>
            </a:r>
          </a:p>
          <a:p>
            <a:pPr marL="971550" lvl="1" indent="-514350" algn="l">
              <a:buFont typeface="Arial" panose="020B0604020202020204" pitchFamily="34" charset="0"/>
              <a:buChar char="•"/>
            </a:pPr>
            <a:r>
              <a:rPr lang="en-US" sz="2400" dirty="0">
                <a:solidFill>
                  <a:schemeClr val="tx1"/>
                </a:solidFill>
              </a:rPr>
              <a:t>Periodical Technical Inspection</a:t>
            </a:r>
          </a:p>
        </p:txBody>
      </p:sp>
      <p:sp>
        <p:nvSpPr>
          <p:cNvPr id="4" name="Rechteck 3"/>
          <p:cNvSpPr/>
          <p:nvPr/>
        </p:nvSpPr>
        <p:spPr>
          <a:xfrm>
            <a:off x="7712764" y="119270"/>
            <a:ext cx="1341783" cy="268356"/>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TFCS-05-08</a:t>
            </a:r>
            <a:endParaRPr lang="de-DE" dirty="0">
              <a:solidFill>
                <a:schemeClr val="tx1"/>
              </a:solidFill>
            </a:endParaRPr>
          </a:p>
        </p:txBody>
      </p:sp>
    </p:spTree>
    <p:extLst>
      <p:ext uri="{BB962C8B-B14F-4D97-AF65-F5344CB8AC3E}">
        <p14:creationId xmlns:p14="http://schemas.microsoft.com/office/powerpoint/2010/main" val="185455205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600" dirty="0" smtClean="0"/>
              <a:t>Current situation of software updates</a:t>
            </a:r>
            <a:endParaRPr lang="en-US" sz="3600" dirty="0"/>
          </a:p>
        </p:txBody>
      </p:sp>
      <p:sp>
        <p:nvSpPr>
          <p:cNvPr id="4" name="Espace réservé du numéro de diapositive 3"/>
          <p:cNvSpPr>
            <a:spLocks noGrp="1"/>
          </p:cNvSpPr>
          <p:nvPr>
            <p:ph type="sldNum" sz="quarter" idx="12"/>
          </p:nvPr>
        </p:nvSpPr>
        <p:spPr/>
        <p:txBody>
          <a:bodyPr/>
          <a:lstStyle/>
          <a:p>
            <a:fld id="{278597C4-C5BD-4F46-ADA1-8944A9802E66}" type="slidenum">
              <a:rPr lang="en-US" smtClean="0"/>
              <a:pPr/>
              <a:t>2</a:t>
            </a:fld>
            <a:endParaRPr lang="en-US" dirty="0"/>
          </a:p>
        </p:txBody>
      </p:sp>
      <p:graphicFrame>
        <p:nvGraphicFramePr>
          <p:cNvPr id="6" name="Espace réservé du contenu 4"/>
          <p:cNvGraphicFramePr>
            <a:graphicFrameLocks noGrp="1"/>
          </p:cNvGraphicFramePr>
          <p:nvPr>
            <p:ph idx="4294967295"/>
            <p:extLst>
              <p:ext uri="{D42A27DB-BD31-4B8C-83A1-F6EECF244321}">
                <p14:modId xmlns:p14="http://schemas.microsoft.com/office/powerpoint/2010/main" val="1075734855"/>
              </p:ext>
            </p:extLst>
          </p:nvPr>
        </p:nvGraphicFramePr>
        <p:xfrm>
          <a:off x="245664" y="2021368"/>
          <a:ext cx="2040341" cy="2225040"/>
        </p:xfrm>
        <a:graphic>
          <a:graphicData uri="http://schemas.openxmlformats.org/drawingml/2006/table">
            <a:tbl>
              <a:tblPr firstRow="1" bandRow="1">
                <a:tableStyleId>{5C22544A-7EE6-4342-B048-85BDC9FD1C3A}</a:tableStyleId>
              </a:tblPr>
              <a:tblGrid>
                <a:gridCol w="671586"/>
                <a:gridCol w="1368755"/>
              </a:tblGrid>
              <a:tr h="370840">
                <a:tc>
                  <a:txBody>
                    <a:bodyPr/>
                    <a:lstStyle/>
                    <a:p>
                      <a:r>
                        <a:rPr lang="fr-FR" dirty="0" smtClean="0"/>
                        <a:t>ECU</a:t>
                      </a:r>
                      <a:endParaRPr lang="fr-FR" dirty="0"/>
                    </a:p>
                  </a:txBody>
                  <a:tcPr/>
                </a:tc>
                <a:tc>
                  <a:txBody>
                    <a:bodyPr/>
                    <a:lstStyle/>
                    <a:p>
                      <a:r>
                        <a:rPr lang="fr-FR" dirty="0" smtClean="0"/>
                        <a:t>SW version</a:t>
                      </a:r>
                      <a:endParaRPr lang="fr-FR" dirty="0"/>
                    </a:p>
                  </a:txBody>
                  <a:tcPr/>
                </a:tc>
              </a:tr>
              <a:tr h="370840">
                <a:tc>
                  <a:txBody>
                    <a:bodyPr/>
                    <a:lstStyle/>
                    <a:p>
                      <a:r>
                        <a:rPr lang="fr-FR" dirty="0" smtClean="0"/>
                        <a:t>1</a:t>
                      </a:r>
                      <a:endParaRPr lang="fr-FR" dirty="0"/>
                    </a:p>
                  </a:txBody>
                  <a:tcPr/>
                </a:tc>
                <a:tc>
                  <a:txBody>
                    <a:bodyPr/>
                    <a:lstStyle/>
                    <a:p>
                      <a:r>
                        <a:rPr lang="fr-FR" dirty="0" smtClean="0"/>
                        <a:t>V3.6</a:t>
                      </a:r>
                      <a:endParaRPr lang="fr-FR" dirty="0"/>
                    </a:p>
                  </a:txBody>
                  <a:tcPr/>
                </a:tc>
              </a:tr>
              <a:tr h="370840">
                <a:tc>
                  <a:txBody>
                    <a:bodyPr/>
                    <a:lstStyle/>
                    <a:p>
                      <a:r>
                        <a:rPr lang="fr-FR" dirty="0" smtClean="0"/>
                        <a:t>2</a:t>
                      </a:r>
                      <a:endParaRPr lang="fr-FR" dirty="0"/>
                    </a:p>
                  </a:txBody>
                  <a:tcPr/>
                </a:tc>
                <a:tc>
                  <a:txBody>
                    <a:bodyPr/>
                    <a:lstStyle/>
                    <a:p>
                      <a:r>
                        <a:rPr lang="fr-FR" dirty="0" smtClean="0"/>
                        <a:t>V1.3</a:t>
                      </a:r>
                      <a:endParaRPr lang="fr-FR" dirty="0"/>
                    </a:p>
                  </a:txBody>
                  <a:tcPr/>
                </a:tc>
              </a:tr>
              <a:tr h="370840">
                <a:tc>
                  <a:txBody>
                    <a:bodyPr/>
                    <a:lstStyle/>
                    <a:p>
                      <a:r>
                        <a:rPr lang="fr-FR" dirty="0" smtClean="0"/>
                        <a:t>3</a:t>
                      </a:r>
                      <a:endParaRPr lang="fr-FR" dirty="0"/>
                    </a:p>
                  </a:txBody>
                  <a:tcPr/>
                </a:tc>
                <a:tc>
                  <a:txBody>
                    <a:bodyPr/>
                    <a:lstStyle/>
                    <a:p>
                      <a:r>
                        <a:rPr lang="fr-FR" dirty="0" smtClean="0"/>
                        <a:t>V1.6</a:t>
                      </a:r>
                      <a:endParaRPr lang="fr-FR" dirty="0"/>
                    </a:p>
                  </a:txBody>
                  <a:tcPr/>
                </a:tc>
              </a:tr>
              <a:tr h="370840">
                <a:tc>
                  <a:txBody>
                    <a:bodyPr/>
                    <a:lstStyle/>
                    <a:p>
                      <a:r>
                        <a:rPr lang="fr-FR" dirty="0" smtClean="0"/>
                        <a:t>4</a:t>
                      </a:r>
                      <a:endParaRPr lang="fr-FR" dirty="0"/>
                    </a:p>
                  </a:txBody>
                  <a:tcPr/>
                </a:tc>
                <a:tc>
                  <a:txBody>
                    <a:bodyPr/>
                    <a:lstStyle/>
                    <a:p>
                      <a:r>
                        <a:rPr lang="fr-FR" dirty="0" smtClean="0"/>
                        <a:t>V8.9</a:t>
                      </a:r>
                      <a:endParaRPr lang="fr-FR" dirty="0"/>
                    </a:p>
                  </a:txBody>
                  <a:tcPr/>
                </a:tc>
              </a:tr>
              <a:tr h="370840">
                <a:tc>
                  <a:txBody>
                    <a:bodyPr/>
                    <a:lstStyle/>
                    <a:p>
                      <a:r>
                        <a:rPr lang="fr-FR" dirty="0" smtClean="0"/>
                        <a:t>Etc.</a:t>
                      </a:r>
                      <a:endParaRPr lang="fr-FR" dirty="0"/>
                    </a:p>
                  </a:txBody>
                  <a:tcPr/>
                </a:tc>
                <a:tc>
                  <a:txBody>
                    <a:bodyPr/>
                    <a:lstStyle/>
                    <a:p>
                      <a:endParaRPr lang="fr-FR" dirty="0"/>
                    </a:p>
                  </a:txBody>
                  <a:tcPr/>
                </a:tc>
              </a:tr>
            </a:tbl>
          </a:graphicData>
        </a:graphic>
      </p:graphicFrame>
      <p:sp>
        <p:nvSpPr>
          <p:cNvPr id="7" name="ZoneTexte 6"/>
          <p:cNvSpPr txBox="1"/>
          <p:nvPr/>
        </p:nvSpPr>
        <p:spPr>
          <a:xfrm>
            <a:off x="130725" y="1652036"/>
            <a:ext cx="2206566" cy="369332"/>
          </a:xfrm>
          <a:prstGeom prst="rect">
            <a:avLst/>
          </a:prstGeom>
          <a:noFill/>
        </p:spPr>
        <p:txBody>
          <a:bodyPr wrap="none" rtlCol="0">
            <a:spAutoFit/>
          </a:bodyPr>
          <a:lstStyle/>
          <a:p>
            <a:pPr algn="ctr"/>
            <a:r>
              <a:rPr lang="en-US" b="1" dirty="0" smtClean="0"/>
              <a:t>Type approval test</a:t>
            </a:r>
            <a:endParaRPr lang="en-US" b="1" dirty="0"/>
          </a:p>
        </p:txBody>
      </p:sp>
      <p:graphicFrame>
        <p:nvGraphicFramePr>
          <p:cNvPr id="9" name="Espace réservé du contenu 4"/>
          <p:cNvGraphicFramePr>
            <a:graphicFrameLocks/>
          </p:cNvGraphicFramePr>
          <p:nvPr>
            <p:extLst>
              <p:ext uri="{D42A27DB-BD31-4B8C-83A1-F6EECF244321}">
                <p14:modId xmlns:p14="http://schemas.microsoft.com/office/powerpoint/2010/main" val="4132406532"/>
              </p:ext>
            </p:extLst>
          </p:nvPr>
        </p:nvGraphicFramePr>
        <p:xfrm>
          <a:off x="3543600" y="2021368"/>
          <a:ext cx="2040341" cy="2225040"/>
        </p:xfrm>
        <a:graphic>
          <a:graphicData uri="http://schemas.openxmlformats.org/drawingml/2006/table">
            <a:tbl>
              <a:tblPr firstRow="1" bandRow="1">
                <a:tableStyleId>{5C22544A-7EE6-4342-B048-85BDC9FD1C3A}</a:tableStyleId>
              </a:tblPr>
              <a:tblGrid>
                <a:gridCol w="671586"/>
                <a:gridCol w="1368755"/>
              </a:tblGrid>
              <a:tr h="370840">
                <a:tc>
                  <a:txBody>
                    <a:bodyPr/>
                    <a:lstStyle/>
                    <a:p>
                      <a:r>
                        <a:rPr lang="fr-FR" dirty="0" smtClean="0"/>
                        <a:t>ECU</a:t>
                      </a:r>
                      <a:endParaRPr lang="fr-FR" dirty="0"/>
                    </a:p>
                  </a:txBody>
                  <a:tcPr/>
                </a:tc>
                <a:tc>
                  <a:txBody>
                    <a:bodyPr/>
                    <a:lstStyle/>
                    <a:p>
                      <a:r>
                        <a:rPr lang="fr-FR" dirty="0" smtClean="0"/>
                        <a:t>SW version</a:t>
                      </a:r>
                      <a:endParaRPr lang="fr-FR" dirty="0"/>
                    </a:p>
                  </a:txBody>
                  <a:tcPr/>
                </a:tc>
              </a:tr>
              <a:tr h="370840">
                <a:tc>
                  <a:txBody>
                    <a:bodyPr/>
                    <a:lstStyle/>
                    <a:p>
                      <a:r>
                        <a:rPr lang="fr-FR" dirty="0" smtClean="0"/>
                        <a:t>1</a:t>
                      </a:r>
                      <a:endParaRPr lang="fr-FR" dirty="0"/>
                    </a:p>
                  </a:txBody>
                  <a:tcPr/>
                </a:tc>
                <a:tc>
                  <a:txBody>
                    <a:bodyPr/>
                    <a:lstStyle/>
                    <a:p>
                      <a:r>
                        <a:rPr lang="fr-FR" dirty="0" smtClean="0"/>
                        <a:t>V3.9</a:t>
                      </a:r>
                      <a:endParaRPr lang="fr-FR" dirty="0"/>
                    </a:p>
                  </a:txBody>
                  <a:tcPr/>
                </a:tc>
              </a:tr>
              <a:tr h="370840">
                <a:tc>
                  <a:txBody>
                    <a:bodyPr/>
                    <a:lstStyle/>
                    <a:p>
                      <a:r>
                        <a:rPr lang="fr-FR" dirty="0" smtClean="0"/>
                        <a:t>2</a:t>
                      </a:r>
                      <a:endParaRPr lang="fr-FR" dirty="0"/>
                    </a:p>
                  </a:txBody>
                  <a:tcPr/>
                </a:tc>
                <a:tc>
                  <a:txBody>
                    <a:bodyPr/>
                    <a:lstStyle/>
                    <a:p>
                      <a:r>
                        <a:rPr lang="fr-FR" dirty="0" smtClean="0"/>
                        <a:t>V1.4</a:t>
                      </a:r>
                      <a:endParaRPr lang="fr-FR" dirty="0"/>
                    </a:p>
                  </a:txBody>
                  <a:tcPr/>
                </a:tc>
              </a:tr>
              <a:tr h="370840">
                <a:tc>
                  <a:txBody>
                    <a:bodyPr/>
                    <a:lstStyle/>
                    <a:p>
                      <a:r>
                        <a:rPr lang="fr-FR" dirty="0" smtClean="0"/>
                        <a:t>3</a:t>
                      </a:r>
                      <a:endParaRPr lang="fr-FR" dirty="0"/>
                    </a:p>
                  </a:txBody>
                  <a:tcPr/>
                </a:tc>
                <a:tc>
                  <a:txBody>
                    <a:bodyPr/>
                    <a:lstStyle/>
                    <a:p>
                      <a:r>
                        <a:rPr lang="fr-FR" dirty="0" smtClean="0"/>
                        <a:t>V1.6</a:t>
                      </a:r>
                      <a:endParaRPr lang="fr-FR" dirty="0"/>
                    </a:p>
                  </a:txBody>
                  <a:tcPr/>
                </a:tc>
              </a:tr>
              <a:tr h="370840">
                <a:tc>
                  <a:txBody>
                    <a:bodyPr/>
                    <a:lstStyle/>
                    <a:p>
                      <a:r>
                        <a:rPr lang="fr-FR" dirty="0" smtClean="0"/>
                        <a:t>4</a:t>
                      </a:r>
                      <a:endParaRPr lang="fr-FR" dirty="0"/>
                    </a:p>
                  </a:txBody>
                  <a:tcPr/>
                </a:tc>
                <a:tc>
                  <a:txBody>
                    <a:bodyPr/>
                    <a:lstStyle/>
                    <a:p>
                      <a:r>
                        <a:rPr lang="fr-FR" dirty="0" smtClean="0"/>
                        <a:t>V9.1</a:t>
                      </a:r>
                      <a:endParaRPr lang="fr-FR" dirty="0"/>
                    </a:p>
                  </a:txBody>
                  <a:tcPr/>
                </a:tc>
              </a:tr>
              <a:tr h="370840">
                <a:tc>
                  <a:txBody>
                    <a:bodyPr/>
                    <a:lstStyle/>
                    <a:p>
                      <a:r>
                        <a:rPr lang="fr-FR" dirty="0" smtClean="0"/>
                        <a:t>Etc.</a:t>
                      </a:r>
                      <a:endParaRPr lang="fr-FR" dirty="0"/>
                    </a:p>
                  </a:txBody>
                  <a:tcPr/>
                </a:tc>
                <a:tc>
                  <a:txBody>
                    <a:bodyPr/>
                    <a:lstStyle/>
                    <a:p>
                      <a:endParaRPr lang="fr-FR" dirty="0"/>
                    </a:p>
                  </a:txBody>
                  <a:tcPr/>
                </a:tc>
              </a:tr>
            </a:tbl>
          </a:graphicData>
        </a:graphic>
      </p:graphicFrame>
      <p:sp>
        <p:nvSpPr>
          <p:cNvPr id="10" name="ZoneTexte 9"/>
          <p:cNvSpPr txBox="1"/>
          <p:nvPr/>
        </p:nvSpPr>
        <p:spPr>
          <a:xfrm>
            <a:off x="3554526" y="1652036"/>
            <a:ext cx="2018501" cy="369332"/>
          </a:xfrm>
          <a:prstGeom prst="rect">
            <a:avLst/>
          </a:prstGeom>
          <a:noFill/>
        </p:spPr>
        <p:txBody>
          <a:bodyPr wrap="none" rtlCol="0">
            <a:spAutoFit/>
          </a:bodyPr>
          <a:lstStyle/>
          <a:p>
            <a:pPr algn="ctr"/>
            <a:r>
              <a:rPr lang="en-US" b="1" dirty="0" smtClean="0"/>
              <a:t>First registration</a:t>
            </a:r>
            <a:endParaRPr lang="en-US" b="1" dirty="0"/>
          </a:p>
        </p:txBody>
      </p:sp>
      <p:graphicFrame>
        <p:nvGraphicFramePr>
          <p:cNvPr id="11" name="Espace réservé du contenu 4"/>
          <p:cNvGraphicFramePr>
            <a:graphicFrameLocks/>
          </p:cNvGraphicFramePr>
          <p:nvPr>
            <p:extLst>
              <p:ext uri="{D42A27DB-BD31-4B8C-83A1-F6EECF244321}">
                <p14:modId xmlns:p14="http://schemas.microsoft.com/office/powerpoint/2010/main" val="2757746672"/>
              </p:ext>
            </p:extLst>
          </p:nvPr>
        </p:nvGraphicFramePr>
        <p:xfrm>
          <a:off x="6780407" y="2021368"/>
          <a:ext cx="2040341" cy="2225040"/>
        </p:xfrm>
        <a:graphic>
          <a:graphicData uri="http://schemas.openxmlformats.org/drawingml/2006/table">
            <a:tbl>
              <a:tblPr firstRow="1" bandRow="1">
                <a:tableStyleId>{5C22544A-7EE6-4342-B048-85BDC9FD1C3A}</a:tableStyleId>
              </a:tblPr>
              <a:tblGrid>
                <a:gridCol w="671586"/>
                <a:gridCol w="1368755"/>
              </a:tblGrid>
              <a:tr h="370840">
                <a:tc>
                  <a:txBody>
                    <a:bodyPr/>
                    <a:lstStyle/>
                    <a:p>
                      <a:r>
                        <a:rPr lang="fr-FR" dirty="0" smtClean="0"/>
                        <a:t>ECU</a:t>
                      </a:r>
                      <a:endParaRPr lang="fr-FR" dirty="0"/>
                    </a:p>
                  </a:txBody>
                  <a:tcPr/>
                </a:tc>
                <a:tc>
                  <a:txBody>
                    <a:bodyPr/>
                    <a:lstStyle/>
                    <a:p>
                      <a:r>
                        <a:rPr lang="fr-FR" dirty="0" smtClean="0"/>
                        <a:t>SW version</a:t>
                      </a:r>
                      <a:endParaRPr lang="fr-FR" dirty="0"/>
                    </a:p>
                  </a:txBody>
                  <a:tcPr/>
                </a:tc>
              </a:tr>
              <a:tr h="370840">
                <a:tc>
                  <a:txBody>
                    <a:bodyPr/>
                    <a:lstStyle/>
                    <a:p>
                      <a:r>
                        <a:rPr lang="fr-FR" dirty="0" smtClean="0"/>
                        <a:t>1</a:t>
                      </a:r>
                      <a:endParaRPr lang="fr-FR" dirty="0"/>
                    </a:p>
                  </a:txBody>
                  <a:tcPr/>
                </a:tc>
                <a:tc>
                  <a:txBody>
                    <a:bodyPr/>
                    <a:lstStyle/>
                    <a:p>
                      <a:r>
                        <a:rPr lang="fr-FR" dirty="0" smtClean="0"/>
                        <a:t>V4.1</a:t>
                      </a:r>
                      <a:endParaRPr lang="fr-FR" dirty="0"/>
                    </a:p>
                  </a:txBody>
                  <a:tcPr/>
                </a:tc>
              </a:tr>
              <a:tr h="370840">
                <a:tc>
                  <a:txBody>
                    <a:bodyPr/>
                    <a:lstStyle/>
                    <a:p>
                      <a:r>
                        <a:rPr lang="fr-FR" dirty="0" smtClean="0"/>
                        <a:t>2</a:t>
                      </a:r>
                      <a:endParaRPr lang="fr-FR" dirty="0"/>
                    </a:p>
                  </a:txBody>
                  <a:tcPr/>
                </a:tc>
                <a:tc>
                  <a:txBody>
                    <a:bodyPr/>
                    <a:lstStyle/>
                    <a:p>
                      <a:r>
                        <a:rPr lang="fr-FR" dirty="0" smtClean="0"/>
                        <a:t>V1.8</a:t>
                      </a:r>
                      <a:endParaRPr lang="fr-FR" dirty="0"/>
                    </a:p>
                  </a:txBody>
                  <a:tcPr/>
                </a:tc>
              </a:tr>
              <a:tr h="370840">
                <a:tc>
                  <a:txBody>
                    <a:bodyPr/>
                    <a:lstStyle/>
                    <a:p>
                      <a:r>
                        <a:rPr lang="fr-FR" dirty="0" smtClean="0"/>
                        <a:t>3</a:t>
                      </a:r>
                      <a:endParaRPr lang="fr-FR" dirty="0"/>
                    </a:p>
                  </a:txBody>
                  <a:tcPr/>
                </a:tc>
                <a:tc>
                  <a:txBody>
                    <a:bodyPr/>
                    <a:lstStyle/>
                    <a:p>
                      <a:r>
                        <a:rPr lang="fr-FR" dirty="0" smtClean="0"/>
                        <a:t>V2.3</a:t>
                      </a:r>
                      <a:endParaRPr lang="fr-FR" dirty="0"/>
                    </a:p>
                  </a:txBody>
                  <a:tcPr/>
                </a:tc>
              </a:tr>
              <a:tr h="370840">
                <a:tc>
                  <a:txBody>
                    <a:bodyPr/>
                    <a:lstStyle/>
                    <a:p>
                      <a:r>
                        <a:rPr lang="fr-FR" dirty="0" smtClean="0"/>
                        <a:t>4</a:t>
                      </a:r>
                      <a:endParaRPr lang="fr-FR" dirty="0"/>
                    </a:p>
                  </a:txBody>
                  <a:tcPr/>
                </a:tc>
                <a:tc>
                  <a:txBody>
                    <a:bodyPr/>
                    <a:lstStyle/>
                    <a:p>
                      <a:r>
                        <a:rPr lang="fr-FR" dirty="0" smtClean="0"/>
                        <a:t>V9.3</a:t>
                      </a:r>
                      <a:endParaRPr lang="fr-FR" dirty="0"/>
                    </a:p>
                  </a:txBody>
                  <a:tcPr/>
                </a:tc>
              </a:tr>
              <a:tr h="370840">
                <a:tc>
                  <a:txBody>
                    <a:bodyPr/>
                    <a:lstStyle/>
                    <a:p>
                      <a:r>
                        <a:rPr lang="fr-FR" dirty="0" smtClean="0"/>
                        <a:t>Etc.</a:t>
                      </a:r>
                      <a:endParaRPr lang="fr-FR" dirty="0"/>
                    </a:p>
                  </a:txBody>
                  <a:tcPr/>
                </a:tc>
                <a:tc>
                  <a:txBody>
                    <a:bodyPr/>
                    <a:lstStyle/>
                    <a:p>
                      <a:endParaRPr lang="fr-FR" dirty="0"/>
                    </a:p>
                  </a:txBody>
                  <a:tcPr/>
                </a:tc>
              </a:tr>
            </a:tbl>
          </a:graphicData>
        </a:graphic>
      </p:graphicFrame>
      <p:sp>
        <p:nvSpPr>
          <p:cNvPr id="12" name="ZoneTexte 11"/>
          <p:cNvSpPr txBox="1"/>
          <p:nvPr/>
        </p:nvSpPr>
        <p:spPr>
          <a:xfrm>
            <a:off x="6772099" y="1652036"/>
            <a:ext cx="2056973" cy="369332"/>
          </a:xfrm>
          <a:prstGeom prst="rect">
            <a:avLst/>
          </a:prstGeom>
          <a:noFill/>
        </p:spPr>
        <p:txBody>
          <a:bodyPr wrap="none" rtlCol="0">
            <a:spAutoFit/>
          </a:bodyPr>
          <a:lstStyle/>
          <a:p>
            <a:pPr algn="ctr"/>
            <a:r>
              <a:rPr lang="en-US" b="1" dirty="0" smtClean="0"/>
              <a:t>After registration</a:t>
            </a:r>
            <a:endParaRPr lang="en-US" b="1" dirty="0"/>
          </a:p>
        </p:txBody>
      </p:sp>
      <p:sp>
        <p:nvSpPr>
          <p:cNvPr id="17" name="ZoneTexte 16"/>
          <p:cNvSpPr txBox="1"/>
          <p:nvPr/>
        </p:nvSpPr>
        <p:spPr>
          <a:xfrm>
            <a:off x="746357" y="4369630"/>
            <a:ext cx="7634838" cy="646331"/>
          </a:xfrm>
          <a:prstGeom prst="rect">
            <a:avLst/>
          </a:prstGeom>
          <a:noFill/>
        </p:spPr>
        <p:txBody>
          <a:bodyPr wrap="square" rtlCol="0">
            <a:spAutoFit/>
          </a:bodyPr>
          <a:lstStyle/>
          <a:p>
            <a:r>
              <a:rPr lang="en-US" dirty="0" smtClean="0"/>
              <a:t>Note: Only some specific combinations of SW versions are compatible.</a:t>
            </a:r>
          </a:p>
          <a:p>
            <a:r>
              <a:rPr lang="en-US" dirty="0" smtClean="0"/>
              <a:t>For example V4.1 of ECU 1 may not be compatible with V1.7 of ECU 2.</a:t>
            </a:r>
            <a:endParaRPr lang="en-US" dirty="0"/>
          </a:p>
        </p:txBody>
      </p:sp>
      <p:sp>
        <p:nvSpPr>
          <p:cNvPr id="23" name="Rectangle 22"/>
          <p:cNvSpPr/>
          <p:nvPr/>
        </p:nvSpPr>
        <p:spPr>
          <a:xfrm>
            <a:off x="223054" y="1243421"/>
            <a:ext cx="2993127" cy="369332"/>
          </a:xfrm>
          <a:prstGeom prst="rect">
            <a:avLst/>
          </a:prstGeom>
        </p:spPr>
        <p:txBody>
          <a:bodyPr wrap="none">
            <a:spAutoFit/>
          </a:bodyPr>
          <a:lstStyle/>
          <a:p>
            <a:r>
              <a:rPr lang="en-US" dirty="0" smtClean="0"/>
              <a:t>Example for </a:t>
            </a:r>
            <a:r>
              <a:rPr lang="en-US" dirty="0"/>
              <a:t>1 vehicle (VIN)</a:t>
            </a:r>
          </a:p>
        </p:txBody>
      </p:sp>
      <p:sp>
        <p:nvSpPr>
          <p:cNvPr id="13" name="Textfeld 12"/>
          <p:cNvSpPr txBox="1"/>
          <p:nvPr/>
        </p:nvSpPr>
        <p:spPr>
          <a:xfrm>
            <a:off x="128390" y="5313360"/>
            <a:ext cx="9015610" cy="707886"/>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solidFill>
                  <a:srgbClr val="FF0000"/>
                </a:solidFill>
              </a:rPr>
              <a:t>Software updates are performed during the whole vehicle life cycle.</a:t>
            </a:r>
          </a:p>
          <a:p>
            <a:pPr marL="285750" indent="-285750">
              <a:buFont typeface="Arial" panose="020B0604020202020204" pitchFamily="34" charset="0"/>
              <a:buChar char="•"/>
            </a:pPr>
            <a:r>
              <a:rPr lang="en-US" sz="2000" dirty="0" smtClean="0">
                <a:solidFill>
                  <a:srgbClr val="FF0000"/>
                </a:solidFill>
              </a:rPr>
              <a:t>The very big majority of updates does neither impact type approval nor PTI.</a:t>
            </a:r>
            <a:endParaRPr lang="en-US" sz="2000" dirty="0">
              <a:solidFill>
                <a:srgbClr val="FF0000"/>
              </a:solidFill>
            </a:endParaRPr>
          </a:p>
        </p:txBody>
      </p:sp>
    </p:spTree>
    <p:extLst>
      <p:ext uri="{BB962C8B-B14F-4D97-AF65-F5344CB8AC3E}">
        <p14:creationId xmlns:p14="http://schemas.microsoft.com/office/powerpoint/2010/main" val="21314444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par>
                                <p:cTn id="16" presetID="9"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dissolve">
                                      <p:cBhvr>
                                        <p:cTn id="23" dur="500"/>
                                        <p:tgtEl>
                                          <p:spTgt spid="12"/>
                                        </p:tgtEl>
                                      </p:cBhvr>
                                    </p:animEffect>
                                  </p:childTnLst>
                                </p:cTn>
                              </p:par>
                              <p:par>
                                <p:cTn id="24" presetID="9"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dissolve">
                                      <p:cBhvr>
                                        <p:cTn id="26" dur="500"/>
                                        <p:tgtEl>
                                          <p:spTgt spid="11"/>
                                        </p:tgtEl>
                                      </p:cBhvr>
                                    </p:animEffect>
                                  </p:childTnLst>
                                </p:cTn>
                              </p:par>
                            </p:childTnLst>
                          </p:cTn>
                        </p:par>
                        <p:par>
                          <p:cTn id="27" fill="hold">
                            <p:stCondLst>
                              <p:cond delay="500"/>
                            </p:stCondLst>
                            <p:childTnLst>
                              <p:par>
                                <p:cTn id="28" presetID="9"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dissolv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P spid="17"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0862"/>
            <a:ext cx="8229600" cy="1143000"/>
          </a:xfrm>
        </p:spPr>
        <p:txBody>
          <a:bodyPr/>
          <a:lstStyle/>
          <a:p>
            <a:r>
              <a:rPr lang="en-US" dirty="0" smtClean="0"/>
              <a:t>Possible needs</a:t>
            </a:r>
            <a:endParaRPr lang="en-US" dirty="0"/>
          </a:p>
        </p:txBody>
      </p:sp>
      <p:sp>
        <p:nvSpPr>
          <p:cNvPr id="3" name="Espace réservé du contenu 2"/>
          <p:cNvSpPr>
            <a:spLocks noGrp="1"/>
          </p:cNvSpPr>
          <p:nvPr>
            <p:ph idx="1"/>
          </p:nvPr>
        </p:nvSpPr>
        <p:spPr>
          <a:xfrm>
            <a:off x="245659" y="1023576"/>
            <a:ext cx="8611737" cy="5254388"/>
          </a:xfrm>
        </p:spPr>
        <p:txBody>
          <a:bodyPr/>
          <a:lstStyle/>
          <a:p>
            <a:r>
              <a:rPr lang="en-US" dirty="0" smtClean="0"/>
              <a:t>Software configuration control may be necessary</a:t>
            </a:r>
          </a:p>
          <a:p>
            <a:pPr marL="971550" lvl="1" indent="-514350">
              <a:buFont typeface="+mj-lt"/>
              <a:buAutoNum type="arabicPeriod"/>
            </a:pPr>
            <a:r>
              <a:rPr lang="en-US" dirty="0"/>
              <a:t>For vehicle </a:t>
            </a:r>
            <a:r>
              <a:rPr lang="en-US" dirty="0" smtClean="0"/>
              <a:t>type approval and registration</a:t>
            </a:r>
            <a:endParaRPr lang="en-US" dirty="0"/>
          </a:p>
          <a:p>
            <a:pPr lvl="2"/>
            <a:r>
              <a:rPr lang="en-US" dirty="0"/>
              <a:t>To update </a:t>
            </a:r>
            <a:r>
              <a:rPr lang="en-US" dirty="0" smtClean="0"/>
              <a:t>information on vehicle </a:t>
            </a:r>
            <a:r>
              <a:rPr lang="en-US" dirty="0"/>
              <a:t>registration if </a:t>
            </a:r>
            <a:r>
              <a:rPr lang="en-US" dirty="0" smtClean="0"/>
              <a:t>a software update has </a:t>
            </a:r>
            <a:r>
              <a:rPr lang="en-US" dirty="0"/>
              <a:t>an impact on vehicle type approval</a:t>
            </a:r>
          </a:p>
          <a:p>
            <a:pPr marL="971550" lvl="1" indent="-514350">
              <a:buFont typeface="+mj-lt"/>
              <a:buAutoNum type="arabicPeriod"/>
            </a:pPr>
            <a:r>
              <a:rPr lang="en-US" dirty="0" smtClean="0"/>
              <a:t>For Periodical Technical Inspection</a:t>
            </a:r>
          </a:p>
          <a:p>
            <a:pPr lvl="2"/>
            <a:r>
              <a:rPr lang="en-US" dirty="0" smtClean="0"/>
              <a:t>To check whether type approval relevant software installed on the vehicle is compatible with vehicle type approval</a:t>
            </a:r>
          </a:p>
          <a:p>
            <a:pPr marL="914400" lvl="2" indent="0">
              <a:buNone/>
            </a:pPr>
            <a:r>
              <a:rPr lang="en-US" dirty="0" smtClean="0"/>
              <a:t>Note:</a:t>
            </a:r>
          </a:p>
          <a:p>
            <a:pPr lvl="3"/>
            <a:r>
              <a:rPr lang="en-US" dirty="0" smtClean="0"/>
              <a:t>PTI can check the software versions of type approval relevant systems but cannot check whether the software is corrupted</a:t>
            </a:r>
          </a:p>
          <a:p>
            <a:pPr lvl="3"/>
            <a:r>
              <a:rPr lang="en-US" dirty="0" smtClean="0"/>
              <a:t>The case of cyberattacks (e.g. a hacker modifies a software without changing the official version) shall be covered by the Threat Analysis of UN TF Cybersecurity and OTA</a:t>
            </a:r>
          </a:p>
        </p:txBody>
      </p:sp>
      <p:sp>
        <p:nvSpPr>
          <p:cNvPr id="4" name="Espace réservé du numéro de diapositive 3"/>
          <p:cNvSpPr>
            <a:spLocks noGrp="1"/>
          </p:cNvSpPr>
          <p:nvPr>
            <p:ph type="sldNum" sz="quarter" idx="10"/>
          </p:nvPr>
        </p:nvSpPr>
        <p:spPr/>
        <p:txBody>
          <a:bodyPr/>
          <a:lstStyle/>
          <a:p>
            <a:fld id="{278597C4-C5BD-4F46-ADA1-8944A9802E66}" type="slidenum">
              <a:rPr lang="en-US" smtClean="0"/>
              <a:pPr/>
              <a:t>3</a:t>
            </a:fld>
            <a:endParaRPr lang="en-US" dirty="0"/>
          </a:p>
        </p:txBody>
      </p:sp>
    </p:spTree>
    <p:extLst>
      <p:ext uri="{BB962C8B-B14F-4D97-AF65-F5344CB8AC3E}">
        <p14:creationId xmlns:p14="http://schemas.microsoft.com/office/powerpoint/2010/main" val="10656477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0976" y="274638"/>
            <a:ext cx="8229600" cy="1143000"/>
          </a:xfrm>
        </p:spPr>
        <p:txBody>
          <a:bodyPr/>
          <a:lstStyle/>
          <a:p>
            <a:r>
              <a:rPr lang="en-US" sz="3600" dirty="0" smtClean="0"/>
              <a:t>Vehicle type approval and registration</a:t>
            </a:r>
            <a:endParaRPr lang="en-US" sz="3600" dirty="0"/>
          </a:p>
        </p:txBody>
      </p:sp>
      <p:sp>
        <p:nvSpPr>
          <p:cNvPr id="4" name="Inhaltsplatzhalter 3"/>
          <p:cNvSpPr>
            <a:spLocks noGrp="1"/>
          </p:cNvSpPr>
          <p:nvPr>
            <p:ph sz="quarter" idx="14"/>
          </p:nvPr>
        </p:nvSpPr>
        <p:spPr>
          <a:xfrm>
            <a:off x="296310" y="1511301"/>
            <a:ext cx="8726665" cy="4914900"/>
          </a:xfrm>
        </p:spPr>
        <p:txBody>
          <a:bodyPr/>
          <a:lstStyle/>
          <a:p>
            <a:pPr marL="0" indent="0">
              <a:buNone/>
            </a:pPr>
            <a:r>
              <a:rPr lang="en-US" sz="2400" dirty="0" smtClean="0"/>
              <a:t>Case 1: An </a:t>
            </a:r>
            <a:r>
              <a:rPr lang="en-US" sz="2400" b="1" dirty="0" smtClean="0"/>
              <a:t>already registered vehicle </a:t>
            </a:r>
            <a:r>
              <a:rPr lang="en-US" sz="2400" dirty="0" smtClean="0"/>
              <a:t>is updated and the software update will change the properties of the vehicle such that </a:t>
            </a:r>
            <a:r>
              <a:rPr lang="en-US" sz="2400" baseline="30000" dirty="0" smtClean="0"/>
              <a:t>*)</a:t>
            </a:r>
          </a:p>
          <a:p>
            <a:pPr lvl="1"/>
            <a:r>
              <a:rPr lang="en-US" sz="2400" dirty="0" smtClean="0"/>
              <a:t>One or more existing type approvals covering systems in the vehicle are affected (</a:t>
            </a:r>
            <a:r>
              <a:rPr lang="en-US" sz="2400" b="1" dirty="0" smtClean="0"/>
              <a:t>modification of existing functions</a:t>
            </a:r>
            <a:r>
              <a:rPr lang="en-US" sz="2400" dirty="0" smtClean="0"/>
              <a:t>)</a:t>
            </a:r>
            <a:br>
              <a:rPr lang="en-US" sz="2400" dirty="0" smtClean="0"/>
            </a:br>
            <a:r>
              <a:rPr lang="en-US" sz="2400" dirty="0" smtClean="0"/>
              <a:t>and/or</a:t>
            </a:r>
          </a:p>
          <a:p>
            <a:pPr lvl="1"/>
            <a:r>
              <a:rPr lang="en-US" sz="2400" dirty="0" smtClean="0"/>
              <a:t>One or more additional type approvals are necessary to cover additional functionalities (</a:t>
            </a:r>
            <a:r>
              <a:rPr lang="en-US" sz="2400" b="1" dirty="0" smtClean="0"/>
              <a:t>new functions</a:t>
            </a:r>
            <a:r>
              <a:rPr lang="en-US" sz="2400" dirty="0" smtClean="0"/>
              <a:t>)</a:t>
            </a:r>
          </a:p>
          <a:p>
            <a:pPr marL="0" indent="0">
              <a:spcBef>
                <a:spcPts val="1200"/>
              </a:spcBef>
              <a:buNone/>
            </a:pPr>
            <a:r>
              <a:rPr lang="en-US" sz="2400" dirty="0" smtClean="0"/>
              <a:t>Case 2: The software update does affect type approval but the vehicle is </a:t>
            </a:r>
            <a:r>
              <a:rPr lang="en-US" sz="2400" b="1" dirty="0" smtClean="0"/>
              <a:t>not yet registered</a:t>
            </a:r>
            <a:r>
              <a:rPr lang="en-US" sz="2400" b="1" dirty="0"/>
              <a:t> </a:t>
            </a:r>
            <a:r>
              <a:rPr lang="en-US" sz="2400" dirty="0" smtClean="0">
                <a:sym typeface="Wingdings" panose="05000000000000000000" pitchFamily="2" charset="2"/>
              </a:rPr>
              <a:t> similar to case 1 but simpler to handle</a:t>
            </a:r>
          </a:p>
          <a:p>
            <a:pPr marL="0" indent="0">
              <a:spcBef>
                <a:spcPts val="1200"/>
              </a:spcBef>
              <a:buNone/>
            </a:pPr>
            <a:r>
              <a:rPr lang="en-US" sz="2400" dirty="0" smtClean="0">
                <a:sym typeface="Wingdings" panose="05000000000000000000" pitchFamily="2" charset="2"/>
              </a:rPr>
              <a:t>Case 3: </a:t>
            </a:r>
            <a:r>
              <a:rPr lang="en-US" sz="2400" dirty="0"/>
              <a:t>The software update does </a:t>
            </a:r>
            <a:r>
              <a:rPr lang="en-US" sz="2400" dirty="0" smtClean="0"/>
              <a:t>neither affect </a:t>
            </a:r>
            <a:r>
              <a:rPr lang="en-US" sz="2400" dirty="0"/>
              <a:t>type </a:t>
            </a:r>
            <a:r>
              <a:rPr lang="en-US" sz="2400" dirty="0" smtClean="0"/>
              <a:t>approval</a:t>
            </a:r>
            <a:r>
              <a:rPr lang="en-US" sz="2400" dirty="0">
                <a:sym typeface="Wingdings" panose="05000000000000000000" pitchFamily="2" charset="2"/>
              </a:rPr>
              <a:t> </a:t>
            </a:r>
            <a:r>
              <a:rPr lang="en-US" sz="2400" dirty="0" smtClean="0">
                <a:sym typeface="Wingdings" panose="05000000000000000000" pitchFamily="2" charset="2"/>
              </a:rPr>
              <a:t>nor registration</a:t>
            </a:r>
          </a:p>
          <a:p>
            <a:pPr marL="0" indent="0">
              <a:spcBef>
                <a:spcPts val="1200"/>
              </a:spcBef>
              <a:buNone/>
            </a:pPr>
            <a:r>
              <a:rPr lang="en-US" sz="1800" dirty="0" smtClean="0">
                <a:sym typeface="Wingdings" panose="05000000000000000000" pitchFamily="2" charset="2"/>
              </a:rPr>
              <a:t>*) : this could also include the case that the vehicle production is definitely discontinued</a:t>
            </a:r>
            <a:endParaRPr lang="en-US" sz="1800" dirty="0" smtClean="0"/>
          </a:p>
        </p:txBody>
      </p:sp>
      <p:sp>
        <p:nvSpPr>
          <p:cNvPr id="6" name="Foliennummernplatzhalter 5"/>
          <p:cNvSpPr>
            <a:spLocks noGrp="1"/>
          </p:cNvSpPr>
          <p:nvPr>
            <p:ph type="sldNum" sz="quarter" idx="16"/>
          </p:nvPr>
        </p:nvSpPr>
        <p:spPr/>
        <p:txBody>
          <a:bodyPr/>
          <a:lstStyle/>
          <a:p>
            <a:fld id="{AD1D1349-391B-44DC-865F-5996B3E40F26}" type="slidenum">
              <a:rPr lang="en-US" smtClean="0"/>
              <a:pPr/>
              <a:t>4</a:t>
            </a:fld>
            <a:endParaRPr lang="en-US" dirty="0"/>
          </a:p>
        </p:txBody>
      </p:sp>
    </p:spTree>
    <p:extLst>
      <p:ext uri="{BB962C8B-B14F-4D97-AF65-F5344CB8AC3E}">
        <p14:creationId xmlns:p14="http://schemas.microsoft.com/office/powerpoint/2010/main" val="288381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dissolv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dissolve">
                                      <p:cBhvr>
                                        <p:cTn id="23" dur="500"/>
                                        <p:tgtEl>
                                          <p:spTgt spid="4">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dissolv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80288" y="1678"/>
            <a:ext cx="7516221" cy="1143000"/>
          </a:xfrm>
        </p:spPr>
        <p:txBody>
          <a:bodyPr/>
          <a:lstStyle/>
          <a:p>
            <a:r>
              <a:rPr lang="en-US" sz="3200" dirty="0" smtClean="0"/>
              <a:t>Vehicle type approval and registration</a:t>
            </a:r>
            <a:br>
              <a:rPr lang="en-US" sz="3200" dirty="0" smtClean="0"/>
            </a:br>
            <a:r>
              <a:rPr lang="en-US" sz="3200" dirty="0" smtClean="0"/>
              <a:t>Possible mid-term solution</a:t>
            </a:r>
            <a:endParaRPr lang="en-US" sz="3200" dirty="0"/>
          </a:p>
        </p:txBody>
      </p:sp>
      <p:sp>
        <p:nvSpPr>
          <p:cNvPr id="4" name="Inhaltsplatzhalter 3"/>
          <p:cNvSpPr>
            <a:spLocks noGrp="1"/>
          </p:cNvSpPr>
          <p:nvPr>
            <p:ph sz="quarter" idx="14"/>
          </p:nvPr>
        </p:nvSpPr>
        <p:spPr>
          <a:xfrm>
            <a:off x="296311" y="1214651"/>
            <a:ext cx="8553600" cy="5211551"/>
          </a:xfrm>
        </p:spPr>
        <p:txBody>
          <a:bodyPr/>
          <a:lstStyle/>
          <a:p>
            <a:pPr marL="457200" indent="-457200">
              <a:buFont typeface="+mj-lt"/>
              <a:buAutoNum type="arabicPeriod"/>
            </a:pPr>
            <a:r>
              <a:rPr lang="en-US" sz="2000" dirty="0" smtClean="0"/>
              <a:t>The necessary system type approvals are extended or newly obtained and linked into the Whole Vehicle Type Approval (WVTA).</a:t>
            </a:r>
            <a:br>
              <a:rPr lang="en-US" sz="2000" dirty="0" smtClean="0"/>
            </a:br>
            <a:r>
              <a:rPr lang="en-US" sz="2000" dirty="0" smtClean="0"/>
              <a:t>This step is also necessary for the ongoing production of vehicles (case 2).</a:t>
            </a:r>
          </a:p>
          <a:p>
            <a:pPr marL="457200" indent="-457200">
              <a:buFont typeface="+mj-lt"/>
              <a:buAutoNum type="arabicPeriod"/>
            </a:pPr>
            <a:r>
              <a:rPr lang="en-US" sz="2000" dirty="0" smtClean="0"/>
              <a:t>For the already registered vehicles (case 1) a transparent documentation of the modification is needed. This can be achieved by allowing for an „extension“ of the </a:t>
            </a:r>
            <a:r>
              <a:rPr lang="en-US" sz="2000" dirty="0" err="1" smtClean="0"/>
              <a:t>CoC</a:t>
            </a:r>
            <a:r>
              <a:rPr lang="en-US" sz="2000" dirty="0" smtClean="0"/>
              <a:t>/</a:t>
            </a:r>
            <a:r>
              <a:rPr lang="en-US" sz="2000" dirty="0" err="1" smtClean="0"/>
              <a:t>DoC</a:t>
            </a:r>
            <a:r>
              <a:rPr lang="en-US" sz="2000" dirty="0" smtClean="0"/>
              <a:t>* of the vehicle.</a:t>
            </a:r>
          </a:p>
          <a:p>
            <a:pPr marL="457200" indent="-457200">
              <a:buFont typeface="+mj-lt"/>
              <a:buAutoNum type="arabicPeriod"/>
            </a:pPr>
            <a:r>
              <a:rPr lang="en-US" sz="2000" dirty="0" smtClean="0"/>
              <a:t>With such documentation, changes of the registration can be performed according to national processes.</a:t>
            </a:r>
          </a:p>
        </p:txBody>
      </p:sp>
      <p:sp>
        <p:nvSpPr>
          <p:cNvPr id="6" name="Foliennummernplatzhalter 5"/>
          <p:cNvSpPr>
            <a:spLocks noGrp="1"/>
          </p:cNvSpPr>
          <p:nvPr>
            <p:ph type="sldNum" sz="quarter" idx="16"/>
          </p:nvPr>
        </p:nvSpPr>
        <p:spPr/>
        <p:txBody>
          <a:bodyPr/>
          <a:lstStyle/>
          <a:p>
            <a:fld id="{AD1D1349-391B-44DC-865F-5996B3E40F26}" type="slidenum">
              <a:rPr lang="en-US" smtClean="0"/>
              <a:pPr/>
              <a:t>5</a:t>
            </a:fld>
            <a:endParaRPr lang="en-US" dirty="0"/>
          </a:p>
        </p:txBody>
      </p:sp>
      <p:sp>
        <p:nvSpPr>
          <p:cNvPr id="11" name="Flussdiagramm: Mehrere Dokumente 10"/>
          <p:cNvSpPr/>
          <p:nvPr/>
        </p:nvSpPr>
        <p:spPr>
          <a:xfrm>
            <a:off x="382139" y="4203671"/>
            <a:ext cx="2165516" cy="1705805"/>
          </a:xfrm>
          <a:prstGeom prst="flowChartMultidocument">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accent6">
                    <a:lumMod val="20000"/>
                    <a:lumOff val="80000"/>
                  </a:schemeClr>
                </a:solidFill>
              </a:rPr>
              <a:t>Type approvals of the modified or new systems</a:t>
            </a:r>
          </a:p>
        </p:txBody>
      </p:sp>
      <p:sp>
        <p:nvSpPr>
          <p:cNvPr id="13" name="Flussdiagramm: Dokument 12"/>
          <p:cNvSpPr/>
          <p:nvPr/>
        </p:nvSpPr>
        <p:spPr>
          <a:xfrm>
            <a:off x="3383868" y="4114682"/>
            <a:ext cx="1737075" cy="893301"/>
          </a:xfrm>
          <a:prstGeom prst="flowChartDocumen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FF"/>
                </a:solidFill>
              </a:rPr>
              <a:t>WVTA</a:t>
            </a:r>
          </a:p>
        </p:txBody>
      </p:sp>
      <p:sp>
        <p:nvSpPr>
          <p:cNvPr id="14" name="Flussdiagramm: Dokument 13"/>
          <p:cNvSpPr/>
          <p:nvPr/>
        </p:nvSpPr>
        <p:spPr>
          <a:xfrm>
            <a:off x="3383868" y="5107741"/>
            <a:ext cx="1737075" cy="1047395"/>
          </a:xfrm>
          <a:prstGeom prst="flowChartDocumen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FF"/>
                </a:solidFill>
              </a:rPr>
              <a:t>Updated </a:t>
            </a:r>
            <a:r>
              <a:rPr lang="en-US" dirty="0" err="1" smtClean="0">
                <a:solidFill>
                  <a:srgbClr val="FFFFFF"/>
                </a:solidFill>
              </a:rPr>
              <a:t>CoC</a:t>
            </a:r>
            <a:r>
              <a:rPr lang="en-US" dirty="0" smtClean="0">
                <a:solidFill>
                  <a:srgbClr val="FFFFFF"/>
                </a:solidFill>
              </a:rPr>
              <a:t>/</a:t>
            </a:r>
            <a:r>
              <a:rPr lang="en-US" dirty="0" err="1" smtClean="0">
                <a:solidFill>
                  <a:srgbClr val="FFFFFF"/>
                </a:solidFill>
              </a:rPr>
              <a:t>DoC</a:t>
            </a:r>
            <a:endParaRPr lang="en-US" dirty="0" smtClean="0">
              <a:solidFill>
                <a:srgbClr val="FFFFFF"/>
              </a:solidFill>
            </a:endParaRPr>
          </a:p>
        </p:txBody>
      </p:sp>
      <p:sp>
        <p:nvSpPr>
          <p:cNvPr id="15" name="Textfeld 14"/>
          <p:cNvSpPr txBox="1"/>
          <p:nvPr/>
        </p:nvSpPr>
        <p:spPr>
          <a:xfrm>
            <a:off x="5271068" y="4217073"/>
            <a:ext cx="3763750" cy="615553"/>
          </a:xfrm>
          <a:prstGeom prst="rect">
            <a:avLst/>
          </a:prstGeom>
          <a:noFill/>
        </p:spPr>
        <p:txBody>
          <a:bodyPr wrap="square" lIns="0" tIns="0" rIns="0" bIns="0" rtlCol="0">
            <a:spAutoFit/>
          </a:bodyPr>
          <a:lstStyle/>
          <a:p>
            <a:r>
              <a:rPr lang="en-US" sz="2000" dirty="0" smtClean="0"/>
              <a:t>Necessary for new production vehicles (case 2)</a:t>
            </a:r>
          </a:p>
        </p:txBody>
      </p:sp>
      <p:sp>
        <p:nvSpPr>
          <p:cNvPr id="16" name="Textfeld 15"/>
          <p:cNvSpPr txBox="1"/>
          <p:nvPr/>
        </p:nvSpPr>
        <p:spPr>
          <a:xfrm>
            <a:off x="5271069" y="5144484"/>
            <a:ext cx="3563650" cy="923330"/>
          </a:xfrm>
          <a:prstGeom prst="rect">
            <a:avLst/>
          </a:prstGeom>
          <a:noFill/>
        </p:spPr>
        <p:txBody>
          <a:bodyPr wrap="square" lIns="0" tIns="0" rIns="0" bIns="0" rtlCol="0">
            <a:spAutoFit/>
          </a:bodyPr>
          <a:lstStyle/>
          <a:p>
            <a:r>
              <a:rPr lang="en-US" sz="2000" dirty="0" smtClean="0"/>
              <a:t>Documentation of changes for </a:t>
            </a:r>
            <a:br>
              <a:rPr lang="en-US" sz="2000" dirty="0" smtClean="0"/>
            </a:br>
            <a:r>
              <a:rPr lang="en-US" sz="2000" dirty="0" smtClean="0"/>
              <a:t>already registered vehicles (case 1)</a:t>
            </a:r>
          </a:p>
        </p:txBody>
      </p:sp>
      <p:sp>
        <p:nvSpPr>
          <p:cNvPr id="17" name="Pfeil nach rechts 16"/>
          <p:cNvSpPr/>
          <p:nvPr/>
        </p:nvSpPr>
        <p:spPr>
          <a:xfrm rot="19588983">
            <a:off x="2681790" y="4215896"/>
            <a:ext cx="540060" cy="576064"/>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18" name="Pfeil nach rechts 17"/>
          <p:cNvSpPr/>
          <p:nvPr/>
        </p:nvSpPr>
        <p:spPr>
          <a:xfrm rot="2011017" flipV="1">
            <a:off x="2680953" y="5082760"/>
            <a:ext cx="540060" cy="576064"/>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10" name="ZoneTexte 9"/>
          <p:cNvSpPr txBox="1"/>
          <p:nvPr/>
        </p:nvSpPr>
        <p:spPr>
          <a:xfrm>
            <a:off x="286597" y="6178000"/>
            <a:ext cx="7999434" cy="523220"/>
          </a:xfrm>
          <a:prstGeom prst="rect">
            <a:avLst/>
          </a:prstGeom>
          <a:noFill/>
        </p:spPr>
        <p:txBody>
          <a:bodyPr wrap="none" rtlCol="0">
            <a:spAutoFit/>
          </a:bodyPr>
          <a:lstStyle/>
          <a:p>
            <a:r>
              <a:rPr lang="en-US" sz="1400" dirty="0" smtClean="0"/>
              <a:t>*</a:t>
            </a:r>
            <a:r>
              <a:rPr lang="en-US" sz="1400" dirty="0" err="1" smtClean="0"/>
              <a:t>CoC</a:t>
            </a:r>
            <a:r>
              <a:rPr lang="en-US" sz="1400" dirty="0" smtClean="0"/>
              <a:t>: Certificate of Conformity, see article 18 of </a:t>
            </a:r>
            <a:r>
              <a:rPr lang="en-US" sz="1400" dirty="0" smtClean="0">
                <a:hlinkClick r:id="rId2"/>
              </a:rPr>
              <a:t>Directive 2007/46/EC</a:t>
            </a:r>
            <a:endParaRPr lang="en-US" sz="1400" dirty="0" smtClean="0"/>
          </a:p>
          <a:p>
            <a:r>
              <a:rPr lang="en-US" sz="1400" dirty="0" smtClean="0"/>
              <a:t>*</a:t>
            </a:r>
            <a:r>
              <a:rPr lang="en-US" sz="1400" dirty="0" err="1" smtClean="0"/>
              <a:t>DoC</a:t>
            </a:r>
            <a:r>
              <a:rPr lang="en-US" sz="1400" dirty="0" smtClean="0"/>
              <a:t>: Declaration of Conformance, see Annex 6 of draft </a:t>
            </a:r>
            <a:r>
              <a:rPr lang="en-US" sz="1400" dirty="0" smtClean="0">
                <a:hlinkClick r:id="rId3"/>
              </a:rPr>
              <a:t>UN Regulation No. 0</a:t>
            </a:r>
            <a:r>
              <a:rPr lang="en-US" sz="1400" dirty="0" smtClean="0"/>
              <a:t> (doc. WP.29-17</a:t>
            </a:r>
            <a:r>
              <a:rPr lang="ru-RU" sz="1400" dirty="0"/>
              <a:t>1</a:t>
            </a:r>
            <a:r>
              <a:rPr lang="en-US" sz="1400" dirty="0"/>
              <a:t>-</a:t>
            </a:r>
            <a:r>
              <a:rPr lang="fr-CH" sz="1400" dirty="0"/>
              <a:t>11</a:t>
            </a:r>
            <a:r>
              <a:rPr lang="en-US" sz="1400" dirty="0"/>
              <a:t>)</a:t>
            </a:r>
          </a:p>
        </p:txBody>
      </p:sp>
    </p:spTree>
    <p:extLst>
      <p:ext uri="{BB962C8B-B14F-4D97-AF65-F5344CB8AC3E}">
        <p14:creationId xmlns:p14="http://schemas.microsoft.com/office/powerpoint/2010/main" val="3157788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dissolve">
                                      <p:cBhvr>
                                        <p:cTn id="21" dur="500"/>
                                        <p:tgtEl>
                                          <p:spTgt spid="4">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1" grpId="0" animBg="1"/>
      <p:bldP spid="13" grpId="0" animBg="1"/>
      <p:bldP spid="14" grpId="0" animBg="1"/>
      <p:bldP spid="15" grpId="0"/>
      <p:bldP spid="16" grpId="0"/>
      <p:bldP spid="17" grpId="0" animBg="1"/>
      <p:bldP spid="18"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200" dirty="0"/>
              <a:t>Vehicle type approval and registration</a:t>
            </a:r>
            <a:br>
              <a:rPr lang="en-US" sz="3200" dirty="0"/>
            </a:br>
            <a:r>
              <a:rPr lang="en-US" sz="3200" dirty="0" smtClean="0"/>
              <a:t>Mid-term target process</a:t>
            </a:r>
            <a:endParaRPr lang="de-DE" sz="3200" dirty="0"/>
          </a:p>
        </p:txBody>
      </p:sp>
      <p:sp>
        <p:nvSpPr>
          <p:cNvPr id="4" name="Inhaltsplatzhalter 3"/>
          <p:cNvSpPr>
            <a:spLocks noGrp="1"/>
          </p:cNvSpPr>
          <p:nvPr>
            <p:ph sz="quarter" idx="14"/>
          </p:nvPr>
        </p:nvSpPr>
        <p:spPr/>
        <p:txBody>
          <a:bodyPr/>
          <a:lstStyle/>
          <a:p>
            <a:r>
              <a:rPr lang="en-US" sz="2000" dirty="0" smtClean="0"/>
              <a:t>Background and necessary boundary conditions for the target process:</a:t>
            </a:r>
          </a:p>
          <a:p>
            <a:pPr marL="342900" indent="-342900">
              <a:buFont typeface="Arial" panose="020B0604020202020204" pitchFamily="34" charset="0"/>
              <a:buChar char="•"/>
            </a:pPr>
            <a:r>
              <a:rPr lang="en-US" sz="2000" b="1" dirty="0" smtClean="0"/>
              <a:t>Europe</a:t>
            </a:r>
            <a:r>
              <a:rPr lang="en-US" sz="2000" dirty="0" smtClean="0"/>
              <a:t>: It is assumed that the </a:t>
            </a:r>
            <a:r>
              <a:rPr lang="en-US" sz="2000" dirty="0" err="1" smtClean="0"/>
              <a:t>CoC</a:t>
            </a:r>
            <a:r>
              <a:rPr lang="en-US" sz="2000" dirty="0" smtClean="0"/>
              <a:t> will be stored in electronic format in the next years. The EREG activity is ongoing, inclusion in the new EC framework regulation planned. It is an industry objective to replace the paper </a:t>
            </a:r>
            <a:r>
              <a:rPr lang="en-US" sz="2000" dirty="0" err="1" smtClean="0"/>
              <a:t>CoC</a:t>
            </a:r>
            <a:r>
              <a:rPr lang="en-US" sz="2000" dirty="0" smtClean="0"/>
              <a:t> by the electronic </a:t>
            </a:r>
            <a:r>
              <a:rPr lang="en-US" sz="2000" dirty="0" err="1" smtClean="0"/>
              <a:t>CoC</a:t>
            </a:r>
            <a:r>
              <a:rPr lang="en-US" sz="2000" dirty="0" smtClean="0"/>
              <a:t> after a transition time.</a:t>
            </a:r>
          </a:p>
          <a:p>
            <a:pPr marL="342900" indent="-342900">
              <a:buFont typeface="Arial" panose="020B0604020202020204" pitchFamily="34" charset="0"/>
              <a:buChar char="•"/>
            </a:pPr>
            <a:r>
              <a:rPr lang="en-US" sz="2000" b="1" dirty="0" smtClean="0"/>
              <a:t>UNECE</a:t>
            </a:r>
            <a:r>
              <a:rPr lang="en-US" sz="2000" dirty="0" smtClean="0"/>
              <a:t>: With IWVTA and implementation of DETA, the </a:t>
            </a:r>
            <a:r>
              <a:rPr lang="en-US" sz="2000" dirty="0" err="1" smtClean="0"/>
              <a:t>DoC</a:t>
            </a:r>
            <a:r>
              <a:rPr lang="en-US" sz="2000" dirty="0" smtClean="0"/>
              <a:t> on VIN-basis will be implemented. This will include reference to the Regulations (and their versions) the individual vehicle complies with.</a:t>
            </a:r>
          </a:p>
          <a:p>
            <a:pPr marL="342900" indent="-342900">
              <a:buFont typeface="Arial" panose="020B0604020202020204" pitchFamily="34" charset="0"/>
              <a:buChar char="•"/>
            </a:pPr>
            <a:r>
              <a:rPr lang="en-US" sz="2000" dirty="0" smtClean="0"/>
              <a:t>Today in Europe, this information is not directly included in the </a:t>
            </a:r>
            <a:r>
              <a:rPr lang="en-US" sz="2000" dirty="0" err="1" smtClean="0"/>
              <a:t>CoC</a:t>
            </a:r>
            <a:r>
              <a:rPr lang="en-US" sz="2000" dirty="0" smtClean="0"/>
              <a:t> where only reference to a WVTA is made. In the future, </a:t>
            </a:r>
            <a:r>
              <a:rPr lang="en-US" sz="2000" dirty="0"/>
              <a:t>t</a:t>
            </a:r>
            <a:r>
              <a:rPr lang="en-US" sz="2000" dirty="0" smtClean="0"/>
              <a:t>he information that figures in the </a:t>
            </a:r>
            <a:r>
              <a:rPr lang="en-US" sz="2000" dirty="0" err="1" smtClean="0"/>
              <a:t>DoC</a:t>
            </a:r>
            <a:r>
              <a:rPr lang="en-US" sz="2000" dirty="0" smtClean="0"/>
              <a:t> may need to be included in the </a:t>
            </a:r>
            <a:r>
              <a:rPr lang="en-US" sz="2000" dirty="0" err="1" smtClean="0"/>
              <a:t>CoC</a:t>
            </a:r>
            <a:r>
              <a:rPr lang="en-US" sz="2000" dirty="0" smtClean="0"/>
              <a:t>.</a:t>
            </a:r>
          </a:p>
          <a:p>
            <a:pPr marL="0" indent="0">
              <a:buNone/>
            </a:pPr>
            <a:r>
              <a:rPr lang="en-US" sz="2000" dirty="0" smtClean="0"/>
              <a:t>In Summary: for this target process we will need (application outside UN TF CS)</a:t>
            </a:r>
          </a:p>
          <a:p>
            <a:pPr marL="684681" lvl="1" indent="-342900"/>
            <a:r>
              <a:rPr lang="en-US" sz="1800" dirty="0" smtClean="0"/>
              <a:t>DETA</a:t>
            </a:r>
          </a:p>
          <a:p>
            <a:pPr marL="684681" lvl="1" indent="-342900"/>
            <a:r>
              <a:rPr lang="en-US" sz="1800" dirty="0" smtClean="0"/>
              <a:t>Electronic </a:t>
            </a:r>
            <a:r>
              <a:rPr lang="en-US" sz="1800" dirty="0" err="1" smtClean="0"/>
              <a:t>CoC</a:t>
            </a:r>
            <a:r>
              <a:rPr lang="en-US" sz="1800" dirty="0" smtClean="0"/>
              <a:t>/</a:t>
            </a:r>
            <a:r>
              <a:rPr lang="en-US" sz="1800" dirty="0" err="1" smtClean="0"/>
              <a:t>DoC</a:t>
            </a:r>
            <a:r>
              <a:rPr lang="en-US" sz="1800" dirty="0" smtClean="0"/>
              <a:t> data</a:t>
            </a:r>
          </a:p>
          <a:p>
            <a:pPr marL="684681" lvl="1" indent="-342900"/>
            <a:r>
              <a:rPr lang="en-US" sz="1800" dirty="0" smtClean="0"/>
              <a:t>A secure process to update a </a:t>
            </a:r>
            <a:r>
              <a:rPr lang="en-US" sz="1800" dirty="0" err="1" smtClean="0"/>
              <a:t>CoC</a:t>
            </a:r>
            <a:r>
              <a:rPr lang="en-US" sz="1800" dirty="0" smtClean="0"/>
              <a:t>/</a:t>
            </a:r>
            <a:r>
              <a:rPr lang="en-US" sz="1800" dirty="0" err="1" smtClean="0"/>
              <a:t>DoC</a:t>
            </a:r>
            <a:r>
              <a:rPr lang="en-US" sz="1800" dirty="0" smtClean="0"/>
              <a:t>: like the extension of a type approval</a:t>
            </a:r>
            <a:endParaRPr lang="en-US" sz="1800" dirty="0"/>
          </a:p>
        </p:txBody>
      </p:sp>
      <p:sp>
        <p:nvSpPr>
          <p:cNvPr id="6" name="Foliennummernplatzhalter 5"/>
          <p:cNvSpPr>
            <a:spLocks noGrp="1"/>
          </p:cNvSpPr>
          <p:nvPr>
            <p:ph type="sldNum" sz="quarter" idx="16"/>
          </p:nvPr>
        </p:nvSpPr>
        <p:spPr/>
        <p:txBody>
          <a:bodyPr/>
          <a:lstStyle/>
          <a:p>
            <a:fld id="{AD1D1349-391B-44DC-865F-5996B3E40F26}" type="slidenum">
              <a:rPr lang="en-US" noProof="0" smtClean="0"/>
              <a:pPr/>
              <a:t>6</a:t>
            </a:fld>
            <a:endParaRPr lang="en-US" noProof="0" dirty="0"/>
          </a:p>
        </p:txBody>
      </p:sp>
    </p:spTree>
    <p:extLst>
      <p:ext uri="{BB962C8B-B14F-4D97-AF65-F5344CB8AC3E}">
        <p14:creationId xmlns:p14="http://schemas.microsoft.com/office/powerpoint/2010/main" val="199755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dissolve">
                                      <p:cBhvr>
                                        <p:cTn id="30" dur="500"/>
                                        <p:tgtEl>
                                          <p:spTgt spid="4">
                                            <p:txEl>
                                              <p:pRg st="5" end="5"/>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dissolve">
                                      <p:cBhvr>
                                        <p:cTn id="33" dur="500"/>
                                        <p:tgtEl>
                                          <p:spTgt spid="4">
                                            <p:txEl>
                                              <p:pRg st="6" end="6"/>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dissolve">
                                      <p:cBhvr>
                                        <p:cTn id="36"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200" dirty="0" smtClean="0"/>
              <a:t>Vehicle type approval and registration</a:t>
            </a:r>
            <a:br>
              <a:rPr lang="en-US" sz="3200" dirty="0" smtClean="0"/>
            </a:br>
            <a:r>
              <a:rPr lang="en-US" sz="3200" dirty="0" smtClean="0"/>
              <a:t>Interim process</a:t>
            </a:r>
            <a:endParaRPr lang="en-US" sz="3200" dirty="0"/>
          </a:p>
        </p:txBody>
      </p:sp>
      <p:sp>
        <p:nvSpPr>
          <p:cNvPr id="4" name="Inhaltsplatzhalter 3"/>
          <p:cNvSpPr>
            <a:spLocks noGrp="1"/>
          </p:cNvSpPr>
          <p:nvPr>
            <p:ph sz="quarter" idx="14"/>
          </p:nvPr>
        </p:nvSpPr>
        <p:spPr>
          <a:xfrm>
            <a:off x="296311" y="1511301"/>
            <a:ext cx="8670268" cy="5077758"/>
          </a:xfrm>
        </p:spPr>
        <p:txBody>
          <a:bodyPr/>
          <a:lstStyle/>
          <a:p>
            <a:pPr marL="342900" indent="-342900">
              <a:buFont typeface="Arial" panose="020B0604020202020204" pitchFamily="34" charset="0"/>
              <a:buChar char="•"/>
            </a:pPr>
            <a:r>
              <a:rPr lang="en-US" sz="2400" dirty="0" smtClean="0"/>
              <a:t>Since prerequisites for the target process are not yet available, an interim process is needed</a:t>
            </a:r>
          </a:p>
          <a:p>
            <a:pPr marL="342900" indent="-342900">
              <a:buFont typeface="Arial" panose="020B0604020202020204" pitchFamily="34" charset="0"/>
              <a:buChar char="•"/>
            </a:pPr>
            <a:r>
              <a:rPr lang="en-US" sz="2400" dirty="0" smtClean="0"/>
              <a:t>The interim process will be relevant only for a limited period of time</a:t>
            </a:r>
            <a:br>
              <a:rPr lang="en-US" sz="2400" dirty="0" smtClean="0"/>
            </a:br>
            <a:r>
              <a:rPr lang="en-US" sz="2400" dirty="0" smtClean="0">
                <a:sym typeface="Wingdings" panose="05000000000000000000" pitchFamily="2" charset="2"/>
              </a:rPr>
              <a:t> it should not impose too much burden on all stakeholders.</a:t>
            </a:r>
            <a:endParaRPr lang="en-US" sz="2400" dirty="0" smtClean="0"/>
          </a:p>
          <a:p>
            <a:pPr marL="342900" indent="-342900">
              <a:buFont typeface="Arial" panose="020B0604020202020204" pitchFamily="34" charset="0"/>
              <a:buChar char="•"/>
            </a:pPr>
            <a:r>
              <a:rPr lang="en-US" sz="2400" dirty="0" smtClean="0"/>
              <a:t>The following way forward could be envisioned:</a:t>
            </a:r>
          </a:p>
          <a:p>
            <a:pPr marL="684681" lvl="1" indent="-342900"/>
            <a:r>
              <a:rPr lang="en-US" sz="2000" dirty="0" smtClean="0"/>
              <a:t>The manufacturer provides a documentation describing the software update and listing the new/modified type approvals for each impacted VIN. This will also identify whether and how the change affects registration- or tax- relevant parameters (CO2, engine power, etc.)</a:t>
            </a:r>
          </a:p>
          <a:p>
            <a:pPr marL="684681" lvl="1" indent="-342900"/>
            <a:r>
              <a:rPr lang="en-US" sz="2000" dirty="0"/>
              <a:t>This </a:t>
            </a:r>
            <a:r>
              <a:rPr lang="en-US" sz="2000" dirty="0" smtClean="0"/>
              <a:t>documentation is provided </a:t>
            </a:r>
            <a:r>
              <a:rPr lang="en-US" sz="2000" dirty="0"/>
              <a:t>via the type approval authority to the registration </a:t>
            </a:r>
            <a:r>
              <a:rPr lang="en-US" sz="2000" dirty="0" smtClean="0"/>
              <a:t>offices.</a:t>
            </a:r>
            <a:endParaRPr lang="en-US" sz="2000" dirty="0"/>
          </a:p>
          <a:p>
            <a:pPr marL="684681" lvl="1" indent="-342900"/>
            <a:r>
              <a:rPr lang="en-US" sz="2000" dirty="0" smtClean="0"/>
              <a:t>In case of relevant changes, the registration information is adjusted according to the national processes.</a:t>
            </a:r>
            <a:endParaRPr lang="en-US" sz="2000" dirty="0"/>
          </a:p>
        </p:txBody>
      </p:sp>
      <p:sp>
        <p:nvSpPr>
          <p:cNvPr id="6" name="Foliennummernplatzhalter 5"/>
          <p:cNvSpPr>
            <a:spLocks noGrp="1"/>
          </p:cNvSpPr>
          <p:nvPr>
            <p:ph type="sldNum" sz="quarter" idx="16"/>
          </p:nvPr>
        </p:nvSpPr>
        <p:spPr/>
        <p:txBody>
          <a:bodyPr/>
          <a:lstStyle/>
          <a:p>
            <a:fld id="{AD1D1349-391B-44DC-865F-5996B3E40F26}" type="slidenum">
              <a:rPr lang="en-US" smtClean="0"/>
              <a:pPr/>
              <a:t>7</a:t>
            </a:fld>
            <a:endParaRPr lang="en-US" dirty="0"/>
          </a:p>
        </p:txBody>
      </p:sp>
    </p:spTree>
    <p:extLst>
      <p:ext uri="{BB962C8B-B14F-4D97-AF65-F5344CB8AC3E}">
        <p14:creationId xmlns:p14="http://schemas.microsoft.com/office/powerpoint/2010/main" val="114770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dissolve">
                                      <p:cBhvr>
                                        <p:cTn id="20" dur="500"/>
                                        <p:tgtEl>
                                          <p:spTgt spid="4">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dissolve">
                                      <p:cBhvr>
                                        <p:cTn id="23" dur="500"/>
                                        <p:tgtEl>
                                          <p:spTgt spid="4">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dissolv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3280" y="274638"/>
            <a:ext cx="8229600" cy="1143000"/>
          </a:xfrm>
        </p:spPr>
        <p:txBody>
          <a:bodyPr/>
          <a:lstStyle/>
          <a:p>
            <a:r>
              <a:rPr lang="en-US" sz="3600" dirty="0" smtClean="0"/>
              <a:t>Vehicle type approval and registration</a:t>
            </a:r>
            <a:br>
              <a:rPr lang="en-US" sz="3600" dirty="0" smtClean="0"/>
            </a:br>
            <a:r>
              <a:rPr lang="en-US" sz="3600" dirty="0" smtClean="0"/>
              <a:t>Solution for 3</a:t>
            </a:r>
            <a:r>
              <a:rPr lang="en-US" sz="3600" baseline="30000" dirty="0" smtClean="0"/>
              <a:t>rd</a:t>
            </a:r>
            <a:r>
              <a:rPr lang="en-US" sz="3600" dirty="0" smtClean="0"/>
              <a:t> party SW updates</a:t>
            </a:r>
            <a:endParaRPr lang="en-US" sz="3600" dirty="0"/>
          </a:p>
        </p:txBody>
      </p:sp>
      <p:sp>
        <p:nvSpPr>
          <p:cNvPr id="4" name="Inhaltsplatzhalter 3"/>
          <p:cNvSpPr>
            <a:spLocks noGrp="1"/>
          </p:cNvSpPr>
          <p:nvPr>
            <p:ph sz="quarter" idx="14"/>
          </p:nvPr>
        </p:nvSpPr>
        <p:spPr/>
        <p:txBody>
          <a:bodyPr/>
          <a:lstStyle/>
          <a:p>
            <a:r>
              <a:rPr lang="en-US" sz="2800" dirty="0" smtClean="0"/>
              <a:t>For software updates that are not performed by the original manufacturer of the vehicle, a multistage type approval process may apply.</a:t>
            </a:r>
          </a:p>
          <a:p>
            <a:r>
              <a:rPr lang="en-US" sz="2800" dirty="0" smtClean="0"/>
              <a:t>Here, the manufacturer’s responsibility is (partly) transferred which can be adequately covered in the multistage process.</a:t>
            </a:r>
          </a:p>
          <a:p>
            <a:r>
              <a:rPr lang="en-US" sz="2800" dirty="0" smtClean="0"/>
              <a:t>The multistage process is not supported for updates performed under control of the vehicle manufacturer as the high volume of concerned vehicles creates too much administrative burden.</a:t>
            </a:r>
            <a:endParaRPr lang="en-US" sz="2800" dirty="0"/>
          </a:p>
        </p:txBody>
      </p:sp>
    </p:spTree>
    <p:extLst>
      <p:ext uri="{BB962C8B-B14F-4D97-AF65-F5344CB8AC3E}">
        <p14:creationId xmlns:p14="http://schemas.microsoft.com/office/powerpoint/2010/main" val="68144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7562" y="274638"/>
            <a:ext cx="7719237" cy="1143000"/>
          </a:xfrm>
        </p:spPr>
        <p:txBody>
          <a:bodyPr/>
          <a:lstStyle/>
          <a:p>
            <a:r>
              <a:rPr lang="en-US" dirty="0" smtClean="0"/>
              <a:t>Periodical Technical Inspection</a:t>
            </a:r>
            <a:endParaRPr lang="en-US" dirty="0"/>
          </a:p>
        </p:txBody>
      </p:sp>
      <p:sp>
        <p:nvSpPr>
          <p:cNvPr id="4" name="Inhaltsplatzhalter 3"/>
          <p:cNvSpPr>
            <a:spLocks noGrp="1"/>
          </p:cNvSpPr>
          <p:nvPr>
            <p:ph sz="quarter" idx="14"/>
          </p:nvPr>
        </p:nvSpPr>
        <p:spPr/>
        <p:txBody>
          <a:bodyPr/>
          <a:lstStyle/>
          <a:p>
            <a:r>
              <a:rPr lang="en-US" sz="2800" dirty="0" smtClean="0"/>
              <a:t>The need for PTI is to check whether the </a:t>
            </a:r>
            <a:r>
              <a:rPr lang="en-US" sz="2800" dirty="0"/>
              <a:t>type approval relevant software </a:t>
            </a:r>
            <a:r>
              <a:rPr lang="en-US" sz="2800" dirty="0" smtClean="0"/>
              <a:t>installed on the vehicle is compatible with the vehicle type approval</a:t>
            </a:r>
          </a:p>
          <a:p>
            <a:r>
              <a:rPr lang="en-US" sz="2800" dirty="0" smtClean="0"/>
              <a:t>This covers also the previously described update of type approval and registration data:</a:t>
            </a:r>
          </a:p>
          <a:p>
            <a:pPr lvl="1"/>
            <a:r>
              <a:rPr lang="en-US" sz="2400" dirty="0" smtClean="0"/>
              <a:t>In the target process, the PTI needs an access to the electronic </a:t>
            </a:r>
            <a:r>
              <a:rPr lang="en-US" sz="2400" dirty="0" err="1" smtClean="0"/>
              <a:t>CoC</a:t>
            </a:r>
            <a:r>
              <a:rPr lang="en-US" sz="2400" dirty="0" smtClean="0"/>
              <a:t>/</a:t>
            </a:r>
            <a:r>
              <a:rPr lang="en-US" sz="2400" dirty="0" err="1" smtClean="0"/>
              <a:t>DoC</a:t>
            </a:r>
            <a:endParaRPr lang="en-US" sz="2400" dirty="0" smtClean="0"/>
          </a:p>
          <a:p>
            <a:pPr lvl="1"/>
            <a:r>
              <a:rPr lang="en-US" sz="2400" dirty="0" smtClean="0"/>
              <a:t>In the interim process, the PTI needs access to the documentation describing the update and listing the new/modified type approvals (e.g. via the type approval authority or the registration offices)</a:t>
            </a:r>
          </a:p>
        </p:txBody>
      </p:sp>
      <p:sp>
        <p:nvSpPr>
          <p:cNvPr id="6" name="Foliennummernplatzhalter 5"/>
          <p:cNvSpPr>
            <a:spLocks noGrp="1"/>
          </p:cNvSpPr>
          <p:nvPr>
            <p:ph type="sldNum" sz="quarter" idx="16"/>
          </p:nvPr>
        </p:nvSpPr>
        <p:spPr/>
        <p:txBody>
          <a:bodyPr/>
          <a:lstStyle/>
          <a:p>
            <a:fld id="{AD1D1349-391B-44DC-865F-5996B3E40F26}" type="slidenum">
              <a:rPr lang="en-US" smtClean="0"/>
              <a:pPr/>
              <a:t>9</a:t>
            </a:fld>
            <a:endParaRPr lang="en-US" dirty="0"/>
          </a:p>
        </p:txBody>
      </p:sp>
    </p:spTree>
    <p:extLst>
      <p:ext uri="{BB962C8B-B14F-4D97-AF65-F5344CB8AC3E}">
        <p14:creationId xmlns:p14="http://schemas.microsoft.com/office/powerpoint/2010/main" val="56095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dissolve">
                                      <p:cBhvr>
                                        <p:cTn id="15" dur="500"/>
                                        <p:tgtEl>
                                          <p:spTgt spid="4">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dissolve">
                                      <p:cBhvr>
                                        <p:cTn id="18"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Thème Office">
  <a:themeElements>
    <a:clrScheme name="OF 1">
      <a:dk1>
        <a:sysClr val="windowText" lastClr="000000"/>
      </a:dk1>
      <a:lt1>
        <a:sysClr val="window" lastClr="FFFFFF"/>
      </a:lt1>
      <a:dk2>
        <a:srgbClr val="1F497D"/>
      </a:dk2>
      <a:lt2>
        <a:srgbClr val="EEECE1"/>
      </a:lt2>
      <a:accent1>
        <a:srgbClr val="0070C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 1">
      <a:dk1>
        <a:srgbClr val="B7D7FB"/>
      </a:dk1>
      <a:lt1>
        <a:sysClr val="window" lastClr="FFFFFF"/>
      </a:lt1>
      <a:dk2>
        <a:srgbClr val="1F497D"/>
      </a:dk2>
      <a:lt2>
        <a:srgbClr val="EEECE1"/>
      </a:lt2>
      <a:accent1>
        <a:srgbClr val="0070C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 1">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754</Words>
  <Application>Microsoft Office PowerPoint</Application>
  <PresentationFormat>Bildschirmpräsentation (4:3)</PresentationFormat>
  <Paragraphs>108</Paragraphs>
  <Slides>9</Slides>
  <Notes>0</Notes>
  <HiddenSlides>0</HiddenSlides>
  <MMClips>0</MMClips>
  <ScaleCrop>false</ScaleCrop>
  <HeadingPairs>
    <vt:vector size="4" baseType="variant">
      <vt:variant>
        <vt:lpstr>Design</vt:lpstr>
      </vt:variant>
      <vt:variant>
        <vt:i4>2</vt:i4>
      </vt:variant>
      <vt:variant>
        <vt:lpstr>Folientitel</vt:lpstr>
      </vt:variant>
      <vt:variant>
        <vt:i4>9</vt:i4>
      </vt:variant>
    </vt:vector>
  </HeadingPairs>
  <TitlesOfParts>
    <vt:vector size="11" baseType="lpstr">
      <vt:lpstr>Thème Office</vt:lpstr>
      <vt:lpstr>Conception personnalisée</vt:lpstr>
      <vt:lpstr>OICA input on software updates to UN TF CS/OTA </vt:lpstr>
      <vt:lpstr>Current situation of software updates</vt:lpstr>
      <vt:lpstr>Possible needs</vt:lpstr>
      <vt:lpstr>Vehicle type approval and registration</vt:lpstr>
      <vt:lpstr>Vehicle type approval and registration Possible mid-term solution</vt:lpstr>
      <vt:lpstr>Vehicle type approval and registration Mid-term target process</vt:lpstr>
      <vt:lpstr>Vehicle type approval and registration Interim process</vt:lpstr>
      <vt:lpstr>Vehicle type approval and registration Solution for 3rd party SW updates</vt:lpstr>
      <vt:lpstr>Periodical Technical Inspection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TPMS OICA position</dc:title>
  <dc:creator>ofontaine</dc:creator>
  <cp:lastModifiedBy>Jens.Schenkenberger</cp:lastModifiedBy>
  <cp:revision>488</cp:revision>
  <cp:lastPrinted>2017-02-14T18:49:09Z</cp:lastPrinted>
  <dcterms:created xsi:type="dcterms:W3CDTF">2008-09-05T08:08:11Z</dcterms:created>
  <dcterms:modified xsi:type="dcterms:W3CDTF">2017-04-28T16:31:41Z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-1274656281</vt:i4>
  </property>
  <property fmtid="{D5CDD505-2E9C-101B-9397-08002B2CF9AE}" pid="4" name="_EmailSubject">
    <vt:lpwstr>OICA Input on SW updates</vt:lpwstr>
  </property>
  <property fmtid="{D5CDD505-2E9C-101B-9397-08002B2CF9AE}" pid="5" name="_AuthorEmail">
    <vt:lpwstr>kai.zastrow@mpsa.com</vt:lpwstr>
  </property>
  <property fmtid="{D5CDD505-2E9C-101B-9397-08002B2CF9AE}" pid="6" name="_AuthorEmailDisplayName">
    <vt:lpwstr>KAI FREDERIK ZASTROW - J597066</vt:lpwstr>
  </property>
</Properties>
</file>