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38" y="-9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610838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–Christian Bauer</a:t>
            </a:r>
          </a:p>
        </p:txBody>
      </p:sp>
      <p:sp>
        <p:nvSpPr>
          <p:cNvPr id="94" name="„Zitat hier eingeben.“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„Zitat hier eingeben.“ </a:t>
            </a:r>
          </a:p>
        </p:txBody>
      </p:sp>
      <p:sp>
        <p:nvSpPr>
          <p:cNvPr id="95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eltext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22" name="Textebene 1…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xt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40" name="Textebene 1…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9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7" name="Textebene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el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7" name="Textebene 1…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Bild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Bild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Foliennumm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Textebene 1…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TextBox 4"/>
          <p:cNvSpPr txBox="1"/>
          <p:nvPr userDrawn="1"/>
        </p:nvSpPr>
        <p:spPr>
          <a:xfrm>
            <a:off x="330200" y="228600"/>
            <a:ext cx="454130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Submitted</a:t>
            </a:r>
            <a:r>
              <a:rPr kumimoji="0" lang="de-DE" sz="2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by the Expert from Germany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159762" y="228600"/>
            <a:ext cx="151483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TFCS-05-13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ference Architecture Model Automotive (RAMA)"/>
          <p:cNvSpPr>
            <a:spLocks noGrp="1"/>
          </p:cNvSpPr>
          <p:nvPr>
            <p:ph type="ctrTitle"/>
          </p:nvPr>
        </p:nvSpPr>
        <p:spPr>
          <a:xfrm>
            <a:off x="1270000" y="2349500"/>
            <a:ext cx="10464800" cy="3302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14095">
              <a:defRPr sz="7040"/>
            </a:lvl1pPr>
          </a:lstStyle>
          <a:p>
            <a:r>
              <a:t>Reference Architecture Model Automotive (RAMA)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Bildschirmfoto 2017-05-10 um 11.05.59.png" descr="Bildschirmfoto 2017-05-10 um 11.05.59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2324" b="2324"/>
          <a:stretch>
            <a:fillRect/>
          </a:stretch>
        </p:blipFill>
        <p:spPr>
          <a:xfrm>
            <a:off x="34604" y="1079500"/>
            <a:ext cx="11420796" cy="69118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Layers: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Layers:</a:t>
            </a:r>
          </a:p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• Business: Organization and business processes</a:t>
            </a:r>
          </a:p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• Function: Elementary function and composition of functions including functional dependencies (e.g., Electronic Stability Control (ESC), Adaptive Cruise Control (ACC))</a:t>
            </a:r>
          </a:p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• Information: Data (internal - and external vehicle data, e.g., from the backend)</a:t>
            </a:r>
          </a:p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• Communication: Communication channels and data flow</a:t>
            </a:r>
          </a:p>
          <a:p>
            <a:pPr marL="0" indent="0" defTabSz="514095">
              <a:spcBef>
                <a:spcPts val="3600"/>
              </a:spcBef>
              <a:buSzTx/>
              <a:buNone/>
              <a:defRPr sz="3168"/>
            </a:pPr>
            <a:r>
              <a:t>• Component: Physical components plus firmware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Life cycle: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Life cycle:</a:t>
            </a:r>
          </a:p>
          <a:p>
            <a:pPr marL="0" indent="0">
              <a:buSzTx/>
              <a:buNone/>
            </a:pPr>
            <a:r>
              <a:t>• Development: Design and production including type-approval</a:t>
            </a:r>
          </a:p>
          <a:p>
            <a:pPr marL="0" indent="0">
              <a:buSzTx/>
              <a:buNone/>
            </a:pPr>
            <a:r>
              <a:t>• Operational time: Usage of vehicle</a:t>
            </a:r>
          </a:p>
          <a:p>
            <a:pPr marL="0" indent="0">
              <a:buSzTx/>
              <a:buNone/>
            </a:pPr>
            <a:r>
              <a:t>• Scrapping: End of live cycle. Scrapping can have different characteristics: Scrapping of a physical component of a vehicle, scrapping of the whole vehicle or only scrapping of vehicular data due to a selling of a vehicle.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ierarchy Levels: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Hierarchy Levels: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• Sensor / Actor: This level refers to a individual sensor or actor or a collection of sensors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and/or actors of a vehicle.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• ECU: Individual ECU or collection of ECUs.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• Vehicle: This refers to the complete IT of a vehicle including sensors, actors, ECUs, the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internal networks and internal/external communication units.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• Infrastructure: A vehicle may interact locally with external components of the road side or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maintenance infrastructure (or other vehicles), so this level covers all types of vehicle-to-X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communication, e.g., at a garage.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• Connected world: This level covers all types of communication via internet including</a:t>
            </a:r>
          </a:p>
          <a:p>
            <a:pPr marL="0" indent="0" defTabSz="344677">
              <a:spcBef>
                <a:spcPts val="2400"/>
              </a:spcBef>
              <a:buSzTx/>
              <a:buNone/>
              <a:defRPr sz="2124"/>
            </a:pPr>
            <a:r>
              <a:t>connections to the OEM backend or other services (maps, traffic info, etc.)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Custom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White</vt:lpstr>
      <vt:lpstr>Reference Architecture Model Automotive (RAMA)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Architecture Model Automotive (RAMA)</dc:title>
  <dc:creator>Schenkenberger, Jens</dc:creator>
  <cp:lastModifiedBy>Schenkenberger, Jens</cp:lastModifiedBy>
  <cp:revision>1</cp:revision>
  <dcterms:modified xsi:type="dcterms:W3CDTF">2017-05-10T13:12:18Z</dcterms:modified>
</cp:coreProperties>
</file>