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1675" autoAdjust="0"/>
    <p:restoredTop sz="94660"/>
  </p:normalViewPr>
  <p:slideViewPr>
    <p:cSldViewPr>
      <p:cViewPr varScale="1">
        <p:scale>
          <a:sx n="113" d="100"/>
          <a:sy n="113" d="100"/>
        </p:scale>
        <p:origin x="-154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7F2F4B-D4F4-4AA4-87F1-8F7D4094096E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22E716-4CF9-41FF-A8C6-6A7AC2004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558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2E716-4CF9-41FF-A8C6-6A7AC20047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512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7620000" y="0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600" dirty="0" smtClean="0"/>
              <a:t>TFCS-05-18</a:t>
            </a:r>
            <a:endParaRPr lang="en-US" sz="160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7620000" y="6519446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E0854EA3-DB4F-4D22-A409-D839C7E64F08}" type="slidenum">
              <a:rPr lang="de-DE" sz="1600" smtClean="0"/>
              <a:t>‹#›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97144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969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89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108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772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390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815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101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173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482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591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8EA00-8A2F-4B22-BCD0-68C11CC5062A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431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601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de-DE" sz="20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ENISA report „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Cyber Security </a:t>
            </a:r>
            <a:r>
              <a:rPr lang="en-US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and </a:t>
            </a:r>
            <a:endParaRPr lang="en-US" sz="24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287338" indent="-287338"/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   Resilience </a:t>
            </a:r>
            <a:r>
              <a:rPr lang="en-US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of 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Smart Cars”</a:t>
            </a: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		TFCS-03-09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UK DfT Cyber Security principles		TFCS-03-07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NHTSA Cyber Security Guideline		TFCS-03-08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IPA 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“Approaches </a:t>
            </a:r>
            <a:r>
              <a:rPr lang="en-US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for Vehicle Information 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Security” (Japan)				TFCS-04-05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UNECE Cyber security guideline (ITS/AD)	WP.29/2017/46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SAE J 3061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ISO 26262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US Auto </a:t>
            </a:r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ISAC </a:t>
            </a: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(report by Booz </a:t>
            </a:r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Allen </a:t>
            </a: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Hamilton)</a:t>
            </a:r>
            <a:endParaRPr lang="en-US" sz="24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/>
              <a:t>Reference documents for mitigations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0156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</TotalTime>
  <Words>17</Words>
  <Application>Microsoft Office PowerPoint</Application>
  <PresentationFormat>On-screen Show (4:3)</PresentationFormat>
  <Paragraphs>14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HMETC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Schenkenberger, Jens</dc:creator>
  <cp:lastModifiedBy>Schenkenberger, Jens</cp:lastModifiedBy>
  <cp:revision>35</cp:revision>
  <dcterms:created xsi:type="dcterms:W3CDTF">2017-02-17T12:02:37Z</dcterms:created>
  <dcterms:modified xsi:type="dcterms:W3CDTF">2017-05-11T05:31:17Z</dcterms:modified>
</cp:coreProperties>
</file>