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D7D31"/>
    <a:srgbClr val="0000CC"/>
    <a:srgbClr val="5B9BD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9565" autoAdjust="0"/>
  </p:normalViewPr>
  <p:slideViewPr>
    <p:cSldViewPr snapToGrid="0">
      <p:cViewPr varScale="1">
        <p:scale>
          <a:sx n="69" d="100"/>
          <a:sy n="69" d="100"/>
        </p:scale>
        <p:origin x="-548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D278E-CB31-47C0-B3F3-31BD0514AE48}" type="datetimeFigureOut">
              <a:rPr lang="fr-BE" smtClean="0"/>
              <a:pPr/>
              <a:t>04-06-17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031E3-FE7F-4BBB-88BA-99AF159BEB20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5C56-9FCE-4B38-A47C-ED8ADA3A3CE8}" type="datetimeFigureOut">
              <a:rPr lang="fr-BE" smtClean="0"/>
              <a:pPr/>
              <a:t>04-06-17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333F1-9622-4154-AC02-438A5CD70422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2948167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xmlns="" val="2811797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8818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32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626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A41A-80CC-4067-BCEB-AFA2EBB6343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6E924-C639-429B-9369-7328AAAAD89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178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838200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 userDrawn="1"/>
        </p:nvSpPr>
        <p:spPr bwMode="auto">
          <a:xfrm>
            <a:off x="2427288" y="6534150"/>
            <a:ext cx="505142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European Tyre and Rim Technical Organisation - ETRTO</a:t>
            </a:r>
          </a:p>
        </p:txBody>
      </p:sp>
      <p:sp>
        <p:nvSpPr>
          <p:cNvPr id="12" name="Rectangle 4"/>
          <p:cNvSpPr txBox="1">
            <a:spLocks noChangeArrowheads="1"/>
          </p:cNvSpPr>
          <p:nvPr userDrawn="1"/>
        </p:nvSpPr>
        <p:spPr bwMode="auto">
          <a:xfrm>
            <a:off x="8578850" y="6534150"/>
            <a:ext cx="26543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IWG Tyre GTR session 16</a:t>
            </a:r>
          </a:p>
        </p:txBody>
      </p:sp>
      <p:pic>
        <p:nvPicPr>
          <p:cNvPr id="13" name="Picture 15" descr="logoEtrto300dpi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7555" cy="83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4"/>
          <p:cNvSpPr txBox="1">
            <a:spLocks noChangeArrowheads="1"/>
          </p:cNvSpPr>
          <p:nvPr userDrawn="1"/>
        </p:nvSpPr>
        <p:spPr bwMode="auto">
          <a:xfrm>
            <a:off x="285989" y="6455391"/>
            <a:ext cx="26543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 Roesgen</a:t>
            </a:r>
          </a:p>
        </p:txBody>
      </p:sp>
    </p:spTree>
    <p:extLst>
      <p:ext uri="{BB962C8B-B14F-4D97-AF65-F5344CB8AC3E}">
        <p14:creationId xmlns:p14="http://schemas.microsoft.com/office/powerpoint/2010/main" xmlns="" val="141714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025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526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813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348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2566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403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603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68C8D-E8F7-425A-9F4A-AFDA9C1683C8}" type="datetimeFigureOut">
              <a:rPr lang="en-US" smtClean="0"/>
              <a:pPr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113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Microsoft_Office_Excel1.xls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1817" y="2586446"/>
            <a:ext cx="9048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LT/C Endurance harmonization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05142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1486" y="508120"/>
            <a:ext cx="10136777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latin typeface="ArialMT"/>
              </a:rPr>
              <a:t>Endurance Test</a:t>
            </a:r>
          </a:p>
          <a:p>
            <a:r>
              <a:rPr lang="en-US" sz="2000" dirty="0">
                <a:latin typeface="ArialMT"/>
              </a:rPr>
              <a:t>• FMVSS 139 (all LT tires up to Load Range E)</a:t>
            </a:r>
          </a:p>
          <a:p>
            <a:r>
              <a:rPr lang="en-US" dirty="0">
                <a:latin typeface="ArialMT"/>
              </a:rPr>
              <a:t>– Defines test pressure based on Load Range of tire (not LI or speed</a:t>
            </a:r>
          </a:p>
          <a:p>
            <a:r>
              <a:rPr lang="en-US" dirty="0">
                <a:latin typeface="ArialMT"/>
              </a:rPr>
              <a:t>symbol)</a:t>
            </a:r>
          </a:p>
          <a:p>
            <a:r>
              <a:rPr lang="en-US" dirty="0">
                <a:latin typeface="ArialMT"/>
              </a:rPr>
              <a:t>– Starts test at 85% of max load of tire (sidewall marking, not LI) and ends</a:t>
            </a:r>
          </a:p>
          <a:p>
            <a:r>
              <a:rPr lang="en-US" dirty="0">
                <a:latin typeface="ArialMT"/>
              </a:rPr>
              <a:t>at 100%</a:t>
            </a:r>
          </a:p>
          <a:p>
            <a:r>
              <a:rPr lang="en-US" dirty="0">
                <a:latin typeface="ArialMT"/>
              </a:rPr>
              <a:t>– Has 3 steps of 4, 6 and 24 hours (34 hours total)</a:t>
            </a:r>
          </a:p>
          <a:p>
            <a:r>
              <a:rPr lang="en-US" dirty="0">
                <a:latin typeface="ArialMT"/>
              </a:rPr>
              <a:t>– Uses speed of 120 km/h, regardless of speed symbol (110 km/h for</a:t>
            </a:r>
          </a:p>
          <a:p>
            <a:r>
              <a:rPr lang="en-US" dirty="0">
                <a:latin typeface="ArialMT"/>
              </a:rPr>
              <a:t>severe snow tires)</a:t>
            </a:r>
          </a:p>
          <a:p>
            <a:r>
              <a:rPr lang="en-US" dirty="0">
                <a:latin typeface="ArialMT"/>
              </a:rPr>
              <a:t>– Uses 38°C test conditions</a:t>
            </a:r>
          </a:p>
          <a:p>
            <a:r>
              <a:rPr lang="en-US" sz="2000" dirty="0">
                <a:latin typeface="ArialMT"/>
              </a:rPr>
              <a:t>• R54 (all C tires, only speed symbols less than Q)</a:t>
            </a:r>
          </a:p>
          <a:p>
            <a:r>
              <a:rPr lang="en-US" dirty="0">
                <a:latin typeface="ArialMT"/>
              </a:rPr>
              <a:t>– Allows manufacturer to choose test pressure nearest design pressure</a:t>
            </a:r>
          </a:p>
          <a:p>
            <a:r>
              <a:rPr lang="en-US" dirty="0">
                <a:latin typeface="ArialMT"/>
              </a:rPr>
              <a:t>for max load carrying capacity</a:t>
            </a:r>
          </a:p>
          <a:p>
            <a:r>
              <a:rPr lang="en-US" dirty="0">
                <a:latin typeface="ArialMT"/>
              </a:rPr>
              <a:t>– Uses loads based on speed symbol and LI (3 sets of load steps)</a:t>
            </a:r>
          </a:p>
          <a:p>
            <a:r>
              <a:rPr lang="en-US" dirty="0">
                <a:latin typeface="ArialMT"/>
              </a:rPr>
              <a:t>– Has speeds based on speed symbol</a:t>
            </a:r>
          </a:p>
          <a:p>
            <a:r>
              <a:rPr lang="en-US" dirty="0">
                <a:latin typeface="ArialMT"/>
              </a:rPr>
              <a:t>– Has 3 steps based on speed symbol: 7, 16 and 24h (47h for lower</a:t>
            </a:r>
          </a:p>
          <a:p>
            <a:r>
              <a:rPr lang="en-US" dirty="0">
                <a:latin typeface="ArialMT"/>
              </a:rPr>
              <a:t>speed symbols) or 4, 6 and 24h (34 h for higher speed symbols)</a:t>
            </a:r>
          </a:p>
          <a:p>
            <a:r>
              <a:rPr lang="en-US" dirty="0">
                <a:latin typeface="ArialMT"/>
              </a:rPr>
              <a:t>– Uses 20 – 30°C temperature range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49543" y="6048098"/>
            <a:ext cx="2377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Ref WGLTC-10-006</a:t>
            </a:r>
          </a:p>
        </p:txBody>
      </p:sp>
    </p:spTree>
    <p:extLst>
      <p:ext uri="{BB962C8B-B14F-4D97-AF65-F5344CB8AC3E}">
        <p14:creationId xmlns:p14="http://schemas.microsoft.com/office/powerpoint/2010/main" xmlns="" val="313807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6652" y="788934"/>
            <a:ext cx="100584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latin typeface="ArialMT"/>
              </a:rPr>
              <a:t>Endurance Test Questions</a:t>
            </a:r>
          </a:p>
          <a:p>
            <a:r>
              <a:rPr lang="en-US" sz="2000" dirty="0">
                <a:latin typeface="ArialMT"/>
              </a:rPr>
              <a:t>• What pressure to use?</a:t>
            </a:r>
          </a:p>
          <a:p>
            <a:r>
              <a:rPr lang="en-US" dirty="0">
                <a:latin typeface="ArialMT"/>
              </a:rPr>
              <a:t>– Based on Load Range?</a:t>
            </a:r>
          </a:p>
          <a:p>
            <a:r>
              <a:rPr lang="en-US" dirty="0">
                <a:latin typeface="ArialMT"/>
              </a:rPr>
              <a:t>– Based on pressure for max load carrying capacity (LI)?</a:t>
            </a:r>
          </a:p>
          <a:p>
            <a:r>
              <a:rPr lang="en-US" dirty="0">
                <a:latin typeface="ArialMT"/>
              </a:rPr>
              <a:t>Reminder: There is no formula for moving between LR and LI!</a:t>
            </a:r>
          </a:p>
          <a:p>
            <a:r>
              <a:rPr lang="en-US" sz="2000" dirty="0">
                <a:latin typeface="ArialMT"/>
              </a:rPr>
              <a:t>• What speed to use?</a:t>
            </a:r>
          </a:p>
          <a:p>
            <a:r>
              <a:rPr lang="en-US" dirty="0">
                <a:latin typeface="ArialMT"/>
              </a:rPr>
              <a:t>– always 120 km/h?</a:t>
            </a:r>
          </a:p>
          <a:p>
            <a:r>
              <a:rPr lang="en-US" dirty="0">
                <a:latin typeface="ArialMT"/>
              </a:rPr>
              <a:t>– based on speed symbol?</a:t>
            </a:r>
          </a:p>
          <a:p>
            <a:r>
              <a:rPr lang="en-US" sz="2000" dirty="0">
                <a:latin typeface="ArialMT"/>
              </a:rPr>
              <a:t>• What duration to use?</a:t>
            </a:r>
          </a:p>
          <a:p>
            <a:r>
              <a:rPr lang="en-US" dirty="0">
                <a:latin typeface="ArialMT"/>
              </a:rPr>
              <a:t>– 4, 6 and 24 hours?</a:t>
            </a:r>
          </a:p>
          <a:p>
            <a:r>
              <a:rPr lang="en-US" dirty="0">
                <a:latin typeface="ArialMT"/>
              </a:rPr>
              <a:t>– 7, 16 and 24 hours, or 4, 6 or 24 hours based on speed symbol?</a:t>
            </a:r>
          </a:p>
          <a:p>
            <a:r>
              <a:rPr lang="en-US" sz="2000" dirty="0">
                <a:latin typeface="ArialMT"/>
              </a:rPr>
              <a:t>• What load to use?</a:t>
            </a:r>
          </a:p>
          <a:p>
            <a:r>
              <a:rPr lang="en-US" dirty="0">
                <a:latin typeface="ArialMT"/>
              </a:rPr>
              <a:t>– From 85% to 100% of max load?</a:t>
            </a:r>
          </a:p>
          <a:p>
            <a:r>
              <a:rPr lang="en-US" dirty="0">
                <a:latin typeface="ArialMT"/>
              </a:rPr>
              <a:t>– Based on speed symbol and LI?</a:t>
            </a:r>
          </a:p>
          <a:p>
            <a:r>
              <a:rPr lang="en-US" sz="2000" dirty="0">
                <a:latin typeface="ArialMT"/>
              </a:rPr>
              <a:t>• What temperature to use?</a:t>
            </a:r>
          </a:p>
          <a:p>
            <a:r>
              <a:rPr lang="en-US" dirty="0">
                <a:latin typeface="ArialMT"/>
              </a:rPr>
              <a:t>– 20 – 30°C?</a:t>
            </a:r>
          </a:p>
          <a:p>
            <a:r>
              <a:rPr lang="en-US" dirty="0">
                <a:latin typeface="ArialMT"/>
              </a:rPr>
              <a:t>– 38°C?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49543" y="6048098"/>
            <a:ext cx="2377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Ref WGLTC-10-006</a:t>
            </a:r>
          </a:p>
        </p:txBody>
      </p:sp>
    </p:spTree>
    <p:extLst>
      <p:ext uri="{BB962C8B-B14F-4D97-AF65-F5344CB8AC3E}">
        <p14:creationId xmlns:p14="http://schemas.microsoft.com/office/powerpoint/2010/main" xmlns="" val="1813270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6313" y="1041400"/>
            <a:ext cx="718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Market Share LT/C per Speed Symbol and Region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1633538" y="1655763"/>
          <a:ext cx="6530975" cy="2274887"/>
        </p:xfrm>
        <a:graphic>
          <a:graphicData uri="http://schemas.openxmlformats.org/presentationml/2006/ole">
            <p:oleObj spid="_x0000_s2053" name="Worksheet" r:id="rId3" imgW="5318810" imgH="1851768" progId="Excel.Sheet.12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33538" y="5537198"/>
            <a:ext cx="9821862" cy="36933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Significant share of LT/C with SS &lt;‘Q’ in Japan, India, and with SS  &gt; ‘Q’ in Europe, US, India  </a:t>
            </a:r>
          </a:p>
        </p:txBody>
      </p:sp>
    </p:spTree>
    <p:extLst>
      <p:ext uri="{BB962C8B-B14F-4D97-AF65-F5344CB8AC3E}">
        <p14:creationId xmlns:p14="http://schemas.microsoft.com/office/powerpoint/2010/main" xmlns="" val="3064133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10808</TotalTime>
  <Words>361</Words>
  <Application>Microsoft Office PowerPoint</Application>
  <PresentationFormat>Personnalisé</PresentationFormat>
  <Paragraphs>40</Paragraphs>
  <Slides>4</Slides>
  <Notes>3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6" baseType="lpstr">
      <vt:lpstr>Office Theme</vt:lpstr>
      <vt:lpstr>Worksheet</vt:lpstr>
      <vt:lpstr>Diapositive 1</vt:lpstr>
      <vt:lpstr>Diapositive 2</vt:lpstr>
      <vt:lpstr>Diapositive 3</vt:lpstr>
      <vt:lpstr>Diapositive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Tyre GTR # 16</dc:title>
  <dc:creator>Alain Roesgen</dc:creator>
  <cp:lastModifiedBy>ndm</cp:lastModifiedBy>
  <cp:revision>60</cp:revision>
  <cp:lastPrinted>2016-08-18T07:03:00Z</cp:lastPrinted>
  <dcterms:created xsi:type="dcterms:W3CDTF">2016-08-11T15:06:46Z</dcterms:created>
  <dcterms:modified xsi:type="dcterms:W3CDTF">2017-06-04T08:32:19Z</dcterms:modified>
</cp:coreProperties>
</file>