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6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>
        <p:scale>
          <a:sx n="110" d="100"/>
          <a:sy n="110" d="100"/>
        </p:scale>
        <p:origin x="102" y="21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E33D-03B4-3143-9CCF-1595A3E2FCF4}" type="datetimeFigureOut">
              <a:rPr lang="en-US" smtClean="0"/>
              <a:pPr/>
              <a:t>6/7/2017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76F5C-5CE8-1042-B149-738B035AE84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94832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E33D-03B4-3143-9CCF-1595A3E2FCF4}" type="datetimeFigureOut">
              <a:rPr lang="en-US" smtClean="0"/>
              <a:pPr/>
              <a:t>6/7/2017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76F5C-5CE8-1042-B149-738B035AE84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26223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E33D-03B4-3143-9CCF-1595A3E2FCF4}" type="datetimeFigureOut">
              <a:rPr lang="en-US" smtClean="0"/>
              <a:pPr/>
              <a:t>6/7/2017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76F5C-5CE8-1042-B149-738B035AE84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7056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E33D-03B4-3143-9CCF-1595A3E2FCF4}" type="datetimeFigureOut">
              <a:rPr lang="en-US" smtClean="0"/>
              <a:pPr/>
              <a:t>6/7/2017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76F5C-5CE8-1042-B149-738B035AE84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6757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E33D-03B4-3143-9CCF-1595A3E2FCF4}" type="datetimeFigureOut">
              <a:rPr lang="en-US" smtClean="0"/>
              <a:pPr/>
              <a:t>6/7/2017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76F5C-5CE8-1042-B149-738B035AE84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807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E33D-03B4-3143-9CCF-1595A3E2FCF4}" type="datetimeFigureOut">
              <a:rPr lang="en-US" smtClean="0"/>
              <a:pPr/>
              <a:t>6/7/2017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76F5C-5CE8-1042-B149-738B035AE84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93912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E33D-03B4-3143-9CCF-1595A3E2FCF4}" type="datetimeFigureOut">
              <a:rPr lang="en-US" smtClean="0"/>
              <a:pPr/>
              <a:t>6/7/2017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76F5C-5CE8-1042-B149-738B035AE84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28866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E33D-03B4-3143-9CCF-1595A3E2FCF4}" type="datetimeFigureOut">
              <a:rPr lang="en-US" smtClean="0"/>
              <a:pPr/>
              <a:t>6/7/2017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76F5C-5CE8-1042-B149-738B035AE84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18922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E33D-03B4-3143-9CCF-1595A3E2FCF4}" type="datetimeFigureOut">
              <a:rPr lang="en-US" smtClean="0"/>
              <a:pPr/>
              <a:t>6/7/2017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76F5C-5CE8-1042-B149-738B035AE84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85184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E33D-03B4-3143-9CCF-1595A3E2FCF4}" type="datetimeFigureOut">
              <a:rPr lang="en-US" smtClean="0"/>
              <a:pPr/>
              <a:t>6/7/2017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76F5C-5CE8-1042-B149-738B035AE84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7363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E33D-03B4-3143-9CCF-1595A3E2FCF4}" type="datetimeFigureOut">
              <a:rPr lang="en-US" smtClean="0"/>
              <a:pPr/>
              <a:t>6/7/2017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76F5C-5CE8-1042-B149-738B035AE84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37724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9EE33D-03B4-3143-9CCF-1595A3E2FCF4}" type="datetimeFigureOut">
              <a:rPr lang="en-US" smtClean="0"/>
              <a:pPr/>
              <a:t>6/7/2017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76F5C-5CE8-1042-B149-738B035AE84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25375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China Proposal (TYREGTR-15-06):</a:t>
            </a:r>
            <a:br>
              <a:rPr lang="en-US" dirty="0" smtClean="0"/>
            </a:br>
            <a:r>
              <a:rPr lang="en-US" dirty="0" err="1" smtClean="0"/>
              <a:t>Tyre</a:t>
            </a:r>
            <a:r>
              <a:rPr lang="en-US" dirty="0" smtClean="0"/>
              <a:t> Industry Assessment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Tyre</a:t>
            </a:r>
            <a:r>
              <a:rPr lang="en-US" dirty="0" smtClean="0"/>
              <a:t> GTR Informal WG Meeting</a:t>
            </a:r>
          </a:p>
          <a:p>
            <a:r>
              <a:rPr lang="en-US" dirty="0" smtClean="0"/>
              <a:t>June 7-9, 2017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405816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8229600" cy="1143000"/>
          </a:xfrm>
        </p:spPr>
        <p:txBody>
          <a:bodyPr/>
          <a:lstStyle/>
          <a:p>
            <a:r>
              <a:rPr lang="en-US" dirty="0"/>
              <a:t>LT Load/Speed Endurance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600200"/>
            <a:ext cx="7871792" cy="51054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>
                <a:solidFill>
                  <a:srgbClr val="000000"/>
                </a:solidFill>
              </a:rPr>
              <a:t>China Concern</a:t>
            </a:r>
          </a:p>
          <a:p>
            <a:pPr lvl="1"/>
            <a:r>
              <a:rPr lang="en-US" sz="1800" dirty="0">
                <a:solidFill>
                  <a:srgbClr val="000000"/>
                </a:solidFill>
              </a:rPr>
              <a:t>Propose to do both ECE54 </a:t>
            </a:r>
            <a:r>
              <a:rPr lang="en-US" sz="1800" dirty="0" smtClean="0">
                <a:solidFill>
                  <a:srgbClr val="000000"/>
                </a:solidFill>
              </a:rPr>
              <a:t>load/speed (HS test) </a:t>
            </a:r>
            <a:r>
              <a:rPr lang="en-US" sz="1800" dirty="0">
                <a:solidFill>
                  <a:srgbClr val="000000"/>
                </a:solidFill>
              </a:rPr>
              <a:t>and FMVSS 139 endurance tests on LT </a:t>
            </a:r>
            <a:r>
              <a:rPr lang="en-US" sz="1800" dirty="0" err="1" smtClean="0">
                <a:solidFill>
                  <a:srgbClr val="000000"/>
                </a:solidFill>
              </a:rPr>
              <a:t>tyres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dirty="0">
                <a:solidFill>
                  <a:srgbClr val="000000"/>
                </a:solidFill>
              </a:rPr>
              <a:t>that have speed symbol Q and above</a:t>
            </a:r>
          </a:p>
          <a:p>
            <a:pPr lvl="1"/>
            <a:r>
              <a:rPr lang="en-US" sz="1800" dirty="0">
                <a:solidFill>
                  <a:srgbClr val="000000"/>
                </a:solidFill>
              </a:rPr>
              <a:t>Propose to only do ECE54 </a:t>
            </a:r>
            <a:r>
              <a:rPr lang="en-US" sz="1800" dirty="0" smtClean="0">
                <a:solidFill>
                  <a:srgbClr val="000000"/>
                </a:solidFill>
              </a:rPr>
              <a:t>load/speed (endurance test) </a:t>
            </a:r>
            <a:r>
              <a:rPr lang="en-US" sz="1800" dirty="0">
                <a:solidFill>
                  <a:srgbClr val="000000"/>
                </a:solidFill>
              </a:rPr>
              <a:t>on LT </a:t>
            </a:r>
            <a:r>
              <a:rPr lang="en-US" sz="1800" dirty="0" err="1" smtClean="0">
                <a:solidFill>
                  <a:srgbClr val="000000"/>
                </a:solidFill>
              </a:rPr>
              <a:t>tyres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dirty="0">
                <a:solidFill>
                  <a:srgbClr val="000000"/>
                </a:solidFill>
              </a:rPr>
              <a:t>below speed symbol </a:t>
            </a:r>
            <a:r>
              <a:rPr lang="en-US" sz="1800" dirty="0" smtClean="0">
                <a:solidFill>
                  <a:srgbClr val="000000"/>
                </a:solidFill>
              </a:rPr>
              <a:t>Q = No FMVSS High speed or FMVSS endurance test.</a:t>
            </a:r>
            <a:endParaRPr lang="en-US" sz="1800" dirty="0">
              <a:solidFill>
                <a:srgbClr val="000000"/>
              </a:solidFill>
            </a:endParaRPr>
          </a:p>
          <a:p>
            <a:r>
              <a:rPr lang="en-US" sz="2400" dirty="0" err="1" smtClean="0">
                <a:solidFill>
                  <a:srgbClr val="000000"/>
                </a:solidFill>
              </a:rPr>
              <a:t>Tyre</a:t>
            </a:r>
            <a:r>
              <a:rPr lang="en-US" sz="2400" dirty="0" smtClean="0">
                <a:solidFill>
                  <a:srgbClr val="000000"/>
                </a:solidFill>
              </a:rPr>
              <a:t> Industry </a:t>
            </a:r>
            <a:r>
              <a:rPr lang="en-US" sz="2400" dirty="0">
                <a:solidFill>
                  <a:srgbClr val="000000"/>
                </a:solidFill>
              </a:rPr>
              <a:t>Assessment</a:t>
            </a:r>
          </a:p>
          <a:p>
            <a:pPr lvl="1"/>
            <a:r>
              <a:rPr lang="en-US" sz="1800" dirty="0">
                <a:solidFill>
                  <a:srgbClr val="000000"/>
                </a:solidFill>
              </a:rPr>
              <a:t>All LT </a:t>
            </a:r>
            <a:r>
              <a:rPr lang="en-US" sz="1800" dirty="0" err="1" smtClean="0">
                <a:solidFill>
                  <a:srgbClr val="000000"/>
                </a:solidFill>
              </a:rPr>
              <a:t>tyres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dirty="0">
                <a:solidFill>
                  <a:srgbClr val="000000"/>
                </a:solidFill>
              </a:rPr>
              <a:t>for USA and Canada require FMVSS 139 endurance, low pressure, and high speed</a:t>
            </a:r>
          </a:p>
          <a:p>
            <a:pPr lvl="1"/>
            <a:r>
              <a:rPr lang="en-US" sz="1800" dirty="0">
                <a:solidFill>
                  <a:srgbClr val="000000"/>
                </a:solidFill>
              </a:rPr>
              <a:t>Additional work by the industry needs to be done on harmonizing the ECE54 load/speed test and FMVSS 139 high speed test</a:t>
            </a:r>
          </a:p>
          <a:p>
            <a:pPr lvl="1"/>
            <a:r>
              <a:rPr lang="en-US" sz="1800" dirty="0">
                <a:solidFill>
                  <a:srgbClr val="000000"/>
                </a:solidFill>
              </a:rPr>
              <a:t>Additional work by the industry needs to be done on how to handle LT </a:t>
            </a:r>
            <a:r>
              <a:rPr lang="en-US" sz="1800" dirty="0" err="1" smtClean="0">
                <a:solidFill>
                  <a:srgbClr val="000000"/>
                </a:solidFill>
              </a:rPr>
              <a:t>tyres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dirty="0">
                <a:solidFill>
                  <a:srgbClr val="000000"/>
                </a:solidFill>
              </a:rPr>
              <a:t>below speed symbol Q</a:t>
            </a:r>
          </a:p>
          <a:p>
            <a:r>
              <a:rPr lang="en-US" sz="2200" dirty="0">
                <a:solidFill>
                  <a:srgbClr val="000000"/>
                </a:solidFill>
              </a:rPr>
              <a:t>Recommendation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GTR should remain the same at this time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Both </a:t>
            </a:r>
            <a:r>
              <a:rPr lang="en-US" sz="2000" dirty="0">
                <a:solidFill>
                  <a:srgbClr val="000000"/>
                </a:solidFill>
              </a:rPr>
              <a:t>the FMVSS 139 endurance and the ECE54 tests are in the GTR, </a:t>
            </a:r>
            <a:r>
              <a:rPr lang="en-US" sz="2000" dirty="0" smtClean="0">
                <a:solidFill>
                  <a:srgbClr val="000000"/>
                </a:solidFill>
              </a:rPr>
              <a:t>so an </a:t>
            </a:r>
            <a:r>
              <a:rPr lang="en-US" sz="2000" dirty="0">
                <a:solidFill>
                  <a:srgbClr val="000000"/>
                </a:solidFill>
              </a:rPr>
              <a:t>individual </a:t>
            </a:r>
            <a:r>
              <a:rPr lang="en-US" sz="2000" dirty="0" smtClean="0">
                <a:solidFill>
                  <a:srgbClr val="000000"/>
                </a:solidFill>
              </a:rPr>
              <a:t>CP </a:t>
            </a:r>
            <a:r>
              <a:rPr lang="en-US" sz="2000" dirty="0">
                <a:solidFill>
                  <a:srgbClr val="000000"/>
                </a:solidFill>
              </a:rPr>
              <a:t>can transpose </a:t>
            </a:r>
            <a:r>
              <a:rPr lang="en-US" sz="2000" dirty="0" smtClean="0">
                <a:solidFill>
                  <a:srgbClr val="000000"/>
                </a:solidFill>
              </a:rPr>
              <a:t>them as desired </a:t>
            </a:r>
            <a:r>
              <a:rPr lang="en-US" sz="2000" dirty="0">
                <a:solidFill>
                  <a:srgbClr val="000000"/>
                </a:solidFill>
              </a:rPr>
              <a:t>into </a:t>
            </a:r>
            <a:r>
              <a:rPr lang="en-US" sz="2000" dirty="0" smtClean="0">
                <a:solidFill>
                  <a:srgbClr val="000000"/>
                </a:solidFill>
              </a:rPr>
              <a:t>its national regulations</a:t>
            </a:r>
            <a:endParaRPr lang="en-US" sz="2000" dirty="0">
              <a:solidFill>
                <a:srgbClr val="000000"/>
              </a:solidFill>
            </a:endParaRP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Additional </a:t>
            </a:r>
            <a:r>
              <a:rPr lang="en-US" sz="2000" dirty="0">
                <a:solidFill>
                  <a:srgbClr val="000000"/>
                </a:solidFill>
              </a:rPr>
              <a:t>work </a:t>
            </a:r>
            <a:r>
              <a:rPr lang="en-US" sz="2000" dirty="0" smtClean="0">
                <a:solidFill>
                  <a:srgbClr val="000000"/>
                </a:solidFill>
              </a:rPr>
              <a:t>remains for Phase 2B on </a:t>
            </a:r>
            <a:r>
              <a:rPr lang="en-US" sz="2000" dirty="0">
                <a:solidFill>
                  <a:srgbClr val="000000"/>
                </a:solidFill>
              </a:rPr>
              <a:t>high speed test harmonization and on LT </a:t>
            </a:r>
            <a:r>
              <a:rPr lang="en-US" sz="2000" dirty="0" err="1" smtClean="0">
                <a:solidFill>
                  <a:srgbClr val="000000"/>
                </a:solidFill>
              </a:rPr>
              <a:t>tyres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>
                <a:solidFill>
                  <a:srgbClr val="000000"/>
                </a:solidFill>
              </a:rPr>
              <a:t>below speed symbol Q </a:t>
            </a:r>
            <a:r>
              <a:rPr lang="en-US" sz="2000" dirty="0" smtClean="0">
                <a:solidFill>
                  <a:srgbClr val="000000"/>
                </a:solidFill>
              </a:rPr>
              <a:t>speed</a:t>
            </a:r>
          </a:p>
        </p:txBody>
      </p:sp>
    </p:spTree>
    <p:extLst>
      <p:ext uri="{BB962C8B-B14F-4D97-AF65-F5344CB8AC3E}">
        <p14:creationId xmlns:p14="http://schemas.microsoft.com/office/powerpoint/2010/main" xmlns="" val="2787008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548680"/>
            <a:ext cx="8229600" cy="1143000"/>
          </a:xfrm>
        </p:spPr>
        <p:txBody>
          <a:bodyPr/>
          <a:lstStyle/>
          <a:p>
            <a:r>
              <a:rPr lang="en-US" dirty="0"/>
              <a:t>Physical Dimensions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8001000" cy="5486400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China Concern</a:t>
            </a:r>
          </a:p>
          <a:p>
            <a:pPr lvl="1"/>
            <a:r>
              <a:rPr lang="en-US" dirty="0"/>
              <a:t>Propose to add -4% requirement for Overall Width</a:t>
            </a:r>
          </a:p>
          <a:p>
            <a:pPr lvl="1"/>
            <a:r>
              <a:rPr lang="en-US" dirty="0"/>
              <a:t>Propose to change +4% requirement for Section Height to +3%</a:t>
            </a:r>
          </a:p>
          <a:p>
            <a:pPr lvl="1"/>
            <a:endParaRPr lang="en-US" dirty="0"/>
          </a:p>
          <a:p>
            <a:r>
              <a:rPr lang="en-US" dirty="0" err="1" smtClean="0">
                <a:solidFill>
                  <a:srgbClr val="000000"/>
                </a:solidFill>
              </a:rPr>
              <a:t>Tyre</a:t>
            </a:r>
            <a:r>
              <a:rPr lang="en-US" dirty="0" smtClean="0">
                <a:solidFill>
                  <a:srgbClr val="000000"/>
                </a:solidFill>
              </a:rPr>
              <a:t> Industry </a:t>
            </a:r>
            <a:r>
              <a:rPr lang="en-US" dirty="0">
                <a:solidFill>
                  <a:srgbClr val="000000"/>
                </a:solidFill>
              </a:rPr>
              <a:t>Assessment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There are no minimum Overall Width requirements in ECE 54</a:t>
            </a:r>
          </a:p>
          <a:p>
            <a:pPr lvl="2"/>
            <a:r>
              <a:rPr lang="en-US" dirty="0">
                <a:solidFill>
                  <a:srgbClr val="000000"/>
                </a:solidFill>
              </a:rPr>
              <a:t>China references to TRA and ETRTO having -4% requirements.  However, these are design standards based on the Design Section Width, not based on Overall Width  </a:t>
            </a:r>
          </a:p>
          <a:p>
            <a:pPr lvl="3"/>
            <a:r>
              <a:rPr lang="en-US" dirty="0">
                <a:solidFill>
                  <a:srgbClr val="000000"/>
                </a:solidFill>
              </a:rPr>
              <a:t>Therefore, -4% would be unacceptable for overall width because it would be very close to the design section width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GTR text for section height requirements are consistent with ECE 54</a:t>
            </a:r>
          </a:p>
          <a:p>
            <a:pPr lvl="2"/>
            <a:r>
              <a:rPr lang="en-US" dirty="0">
                <a:solidFill>
                  <a:srgbClr val="000000"/>
                </a:solidFill>
              </a:rPr>
              <a:t>But </a:t>
            </a:r>
            <a:r>
              <a:rPr lang="en-US" u="sng" dirty="0">
                <a:solidFill>
                  <a:srgbClr val="000000"/>
                </a:solidFill>
              </a:rPr>
              <a:t>+</a:t>
            </a:r>
            <a:r>
              <a:rPr lang="en-US" dirty="0">
                <a:solidFill>
                  <a:srgbClr val="000000"/>
                </a:solidFill>
              </a:rPr>
              <a:t> 3% for section height does match TRA standards</a:t>
            </a:r>
          </a:p>
          <a:p>
            <a:r>
              <a:rPr lang="en-US" dirty="0">
                <a:solidFill>
                  <a:srgbClr val="000000"/>
                </a:solidFill>
              </a:rPr>
              <a:t>Recommendation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The GTR text should remain the same, without amendment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GTR Phase 1B addressed issues related to passenger car tires; this issue was not raised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Overall </a:t>
            </a:r>
            <a:r>
              <a:rPr lang="en-US" dirty="0">
                <a:solidFill>
                  <a:srgbClr val="000000"/>
                </a:solidFill>
              </a:rPr>
              <a:t>width proposal of adding -4% requirement is not </a:t>
            </a:r>
            <a:r>
              <a:rPr lang="en-US" dirty="0" smtClean="0">
                <a:solidFill>
                  <a:srgbClr val="000000"/>
                </a:solidFill>
              </a:rPr>
              <a:t>acceptable</a:t>
            </a:r>
            <a:endParaRPr lang="en-US" dirty="0">
              <a:solidFill>
                <a:srgbClr val="000000"/>
              </a:solidFill>
            </a:endParaRPr>
          </a:p>
          <a:p>
            <a:pPr lvl="1"/>
            <a:r>
              <a:rPr lang="en-US" dirty="0">
                <a:solidFill>
                  <a:srgbClr val="000000"/>
                </a:solidFill>
              </a:rPr>
              <a:t>Section height </a:t>
            </a:r>
            <a:r>
              <a:rPr lang="en-US" dirty="0" smtClean="0">
                <a:solidFill>
                  <a:srgbClr val="000000"/>
                </a:solidFill>
              </a:rPr>
              <a:t>should not be a regulatory </a:t>
            </a:r>
            <a:r>
              <a:rPr lang="en-US" dirty="0">
                <a:solidFill>
                  <a:srgbClr val="000000"/>
                </a:solidFill>
              </a:rPr>
              <a:t>requirement </a:t>
            </a:r>
            <a:r>
              <a:rPr lang="mr-IN" dirty="0" smtClean="0">
                <a:solidFill>
                  <a:srgbClr val="000000"/>
                </a:solidFill>
              </a:rPr>
              <a:t>–</a:t>
            </a:r>
            <a:r>
              <a:rPr lang="en-US" dirty="0" smtClean="0">
                <a:solidFill>
                  <a:srgbClr val="000000"/>
                </a:solidFill>
              </a:rPr>
              <a:t> maximum tolerance is that the </a:t>
            </a:r>
            <a:r>
              <a:rPr lang="en-US" dirty="0" err="1" smtClean="0">
                <a:solidFill>
                  <a:srgbClr val="000000"/>
                </a:solidFill>
              </a:rPr>
              <a:t>tyre</a:t>
            </a:r>
            <a:r>
              <a:rPr lang="en-US" dirty="0" smtClean="0">
                <a:solidFill>
                  <a:srgbClr val="000000"/>
                </a:solidFill>
              </a:rPr>
              <a:t> doesn’t touch the vehicle</a:t>
            </a:r>
          </a:p>
        </p:txBody>
      </p:sp>
    </p:spTree>
    <p:extLst>
      <p:ext uri="{BB962C8B-B14F-4D97-AF65-F5344CB8AC3E}">
        <p14:creationId xmlns:p14="http://schemas.microsoft.com/office/powerpoint/2010/main" xmlns="" val="39231703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620688"/>
            <a:ext cx="8229600" cy="1143000"/>
          </a:xfrm>
        </p:spPr>
        <p:txBody>
          <a:bodyPr/>
          <a:lstStyle/>
          <a:p>
            <a:r>
              <a:rPr lang="en-US" dirty="0"/>
              <a:t>Load Range and Ply Rating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7898053" cy="5105400"/>
          </a:xfrm>
        </p:spPr>
        <p:txBody>
          <a:bodyPr>
            <a:normAutofit fontScale="85000" lnSpcReduction="10000"/>
          </a:bodyPr>
          <a:lstStyle/>
          <a:p>
            <a:r>
              <a:rPr lang="en-US" sz="2400" dirty="0"/>
              <a:t>China Concern</a:t>
            </a:r>
          </a:p>
          <a:p>
            <a:pPr lvl="1"/>
            <a:r>
              <a:rPr lang="en-US" sz="2000" dirty="0"/>
              <a:t>Since Load Range is optional in GTR, China would like Ply Rating included since it is allowed in China.  China requests to include a Ply Rating to Load Range table.</a:t>
            </a:r>
          </a:p>
          <a:p>
            <a:r>
              <a:rPr lang="en-US" sz="2400" dirty="0" smtClean="0"/>
              <a:t>Industry </a:t>
            </a:r>
            <a:r>
              <a:rPr lang="en-US" sz="2400" dirty="0"/>
              <a:t>Assessment</a:t>
            </a:r>
          </a:p>
          <a:p>
            <a:pPr lvl="1"/>
            <a:r>
              <a:rPr lang="en-US" sz="2000" dirty="0"/>
              <a:t>Load Range is the more current, recognized terminology</a:t>
            </a:r>
          </a:p>
          <a:p>
            <a:pPr lvl="2"/>
            <a:r>
              <a:rPr lang="en-US" sz="1600" dirty="0"/>
              <a:t>Ply Rating is not common terminology for global, radial LT and C-type </a:t>
            </a:r>
            <a:r>
              <a:rPr lang="en-US" sz="1600" dirty="0" err="1" smtClean="0"/>
              <a:t>tyres</a:t>
            </a:r>
            <a:r>
              <a:rPr lang="en-US" sz="1600" dirty="0"/>
              <a:t>.</a:t>
            </a:r>
          </a:p>
          <a:p>
            <a:pPr lvl="2"/>
            <a:r>
              <a:rPr lang="en-US" sz="1600" dirty="0"/>
              <a:t>Ply Rating is more common on Off-the-Road and Agricultural </a:t>
            </a:r>
            <a:r>
              <a:rPr lang="en-US" sz="1600" dirty="0" err="1" smtClean="0"/>
              <a:t>tyres</a:t>
            </a:r>
            <a:r>
              <a:rPr lang="en-US" sz="1600" dirty="0"/>
              <a:t>.</a:t>
            </a:r>
          </a:p>
          <a:p>
            <a:r>
              <a:rPr lang="en-US" sz="2400" dirty="0" smtClean="0"/>
              <a:t>Recommendations</a:t>
            </a:r>
            <a:endParaRPr lang="en-US" sz="2400" dirty="0"/>
          </a:p>
          <a:p>
            <a:pPr lvl="1"/>
            <a:r>
              <a:rPr lang="en-US" sz="2000" dirty="0" err="1"/>
              <a:t>T</a:t>
            </a:r>
            <a:r>
              <a:rPr lang="en-US" sz="2000" dirty="0" err="1" smtClean="0"/>
              <a:t>yre</a:t>
            </a:r>
            <a:r>
              <a:rPr lang="en-US" sz="2000" dirty="0" smtClean="0"/>
              <a:t> industry recommends that this additional table not be included in the GTR </a:t>
            </a:r>
          </a:p>
          <a:p>
            <a:pPr lvl="1"/>
            <a:r>
              <a:rPr lang="en-US" sz="2000" dirty="0" smtClean="0"/>
              <a:t>Could China add this table during the transposition of the GTR into the national regulation?</a:t>
            </a:r>
          </a:p>
          <a:p>
            <a:pPr lvl="1"/>
            <a:r>
              <a:rPr lang="en-US" sz="2000" dirty="0" smtClean="0"/>
              <a:t>China is asked to clarify their request to have a correspondence in PR in the table </a:t>
            </a:r>
            <a:r>
              <a:rPr lang="en-US" altLang="zh-CN" sz="2000" dirty="0" smtClean="0"/>
              <a:t>3.3.1.2.3.3.1?</a:t>
            </a:r>
          </a:p>
          <a:p>
            <a:pPr lvl="1"/>
            <a:r>
              <a:rPr lang="en-US" altLang="zh-CN" sz="2000" dirty="0" smtClean="0"/>
              <a:t>Question to </a:t>
            </a:r>
            <a:r>
              <a:rPr lang="en-US" altLang="zh-CN" sz="2000" dirty="0" smtClean="0"/>
              <a:t>GTR </a:t>
            </a:r>
            <a:r>
              <a:rPr lang="en-US" altLang="zh-CN" sz="2000" dirty="0" err="1" smtClean="0"/>
              <a:t>Convenor</a:t>
            </a:r>
            <a:r>
              <a:rPr lang="en-US" altLang="zh-CN" sz="2000" dirty="0" smtClean="0"/>
              <a:t>: </a:t>
            </a:r>
            <a:r>
              <a:rPr lang="en-US" altLang="zh-CN" sz="2000" dirty="0" smtClean="0"/>
              <a:t>What is the possibility for a CP to amend and/or add local provisions when transposing the GTR in their national regulations? Can a CP when transposing have specific TA or self certification requirements (technical markings and administrative  markings) that are not harmonized?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634789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Plunger Energy and Beat Unseat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 Comment: compendium of tests in </a:t>
            </a:r>
            <a:r>
              <a:rPr lang="en-US" dirty="0" err="1" smtClean="0"/>
              <a:t>Tyre</a:t>
            </a:r>
            <a:r>
              <a:rPr lang="en-US" dirty="0" smtClean="0"/>
              <a:t> GTR only contains UNECE and FMVSS tests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Plunger energy and bead unseat tests are only contained in FMVSS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Question for </a:t>
            </a:r>
            <a:r>
              <a:rPr lang="en-US" dirty="0" smtClean="0">
                <a:solidFill>
                  <a:srgbClr val="000000"/>
                </a:solidFill>
              </a:rPr>
              <a:t>GTR </a:t>
            </a:r>
            <a:r>
              <a:rPr lang="en-US" dirty="0" err="1" smtClean="0">
                <a:solidFill>
                  <a:srgbClr val="000000"/>
                </a:solidFill>
              </a:rPr>
              <a:t>Convenor</a:t>
            </a:r>
            <a:r>
              <a:rPr lang="en-US" dirty="0" smtClean="0">
                <a:solidFill>
                  <a:srgbClr val="000000"/>
                </a:solidFill>
              </a:rPr>
              <a:t>: </a:t>
            </a:r>
            <a:r>
              <a:rPr lang="en-US" dirty="0" smtClean="0">
                <a:solidFill>
                  <a:srgbClr val="000000"/>
                </a:solidFill>
              </a:rPr>
              <a:t>Should GTR be limited to tests listed in the compendium?</a:t>
            </a:r>
          </a:p>
        </p:txBody>
      </p:sp>
    </p:spTree>
    <p:extLst>
      <p:ext uri="{BB962C8B-B14F-4D97-AF65-F5344CB8AC3E}">
        <p14:creationId xmlns:p14="http://schemas.microsoft.com/office/powerpoint/2010/main" xmlns="" val="151920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0688"/>
            <a:ext cx="8229600" cy="1143000"/>
          </a:xfrm>
        </p:spPr>
        <p:txBody>
          <a:bodyPr/>
          <a:lstStyle/>
          <a:p>
            <a:r>
              <a:rPr lang="en-US" dirty="0"/>
              <a:t>LT Plunger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9077" y="1556792"/>
            <a:ext cx="8229600" cy="48768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China Concern</a:t>
            </a:r>
          </a:p>
          <a:p>
            <a:pPr lvl="1"/>
            <a:r>
              <a:rPr lang="en-US" dirty="0"/>
              <a:t>Adopted ISO 10454 for metric LT </a:t>
            </a:r>
            <a:r>
              <a:rPr lang="en-US" dirty="0" err="1" smtClean="0"/>
              <a:t>tyres</a:t>
            </a:r>
            <a:r>
              <a:rPr lang="en-US" dirty="0" smtClean="0"/>
              <a:t> </a:t>
            </a:r>
            <a:r>
              <a:rPr lang="en-US" dirty="0"/>
              <a:t>and it </a:t>
            </a:r>
            <a:r>
              <a:rPr lang="en-US" dirty="0" smtClean="0"/>
              <a:t>does not </a:t>
            </a:r>
            <a:r>
              <a:rPr lang="en-US" dirty="0"/>
              <a:t>match the current text in the GTR for strength requirements and plunger tip diameters</a:t>
            </a:r>
          </a:p>
          <a:p>
            <a:r>
              <a:rPr lang="en-US" dirty="0" err="1" smtClean="0"/>
              <a:t>Tyre</a:t>
            </a:r>
            <a:r>
              <a:rPr lang="en-US" dirty="0" smtClean="0"/>
              <a:t> Industry </a:t>
            </a:r>
            <a:r>
              <a:rPr lang="en-US" dirty="0"/>
              <a:t>Assessment</a:t>
            </a:r>
          </a:p>
          <a:p>
            <a:pPr lvl="1"/>
            <a:r>
              <a:rPr lang="en-US" dirty="0"/>
              <a:t>ISO 10454 is titled, “Truck and Bus Tyres – Verifying Tyre Capabilities – Laboratory Test Methods</a:t>
            </a:r>
          </a:p>
          <a:p>
            <a:pPr lvl="2"/>
            <a:r>
              <a:rPr lang="en-US" dirty="0"/>
              <a:t>Does not pertain to metric (or any type) LT </a:t>
            </a:r>
            <a:r>
              <a:rPr lang="en-US" dirty="0" err="1" smtClean="0"/>
              <a:t>tyres</a:t>
            </a:r>
            <a:endParaRPr lang="en-US" dirty="0"/>
          </a:p>
          <a:p>
            <a:pPr lvl="2"/>
            <a:r>
              <a:rPr lang="en-US" dirty="0"/>
              <a:t>Standard is out of date with the last revision being 1993</a:t>
            </a:r>
          </a:p>
          <a:p>
            <a:r>
              <a:rPr lang="en-US" dirty="0"/>
              <a:t>Recommendation</a:t>
            </a:r>
          </a:p>
          <a:p>
            <a:pPr lvl="1"/>
            <a:r>
              <a:rPr lang="en-US" dirty="0"/>
              <a:t>ISO 10454 is Out of Scope of the GTR</a:t>
            </a:r>
          </a:p>
          <a:p>
            <a:pPr lvl="1"/>
            <a:r>
              <a:rPr lang="en-US" dirty="0"/>
              <a:t>Not relevant to LT </a:t>
            </a:r>
            <a:r>
              <a:rPr lang="en-US" dirty="0" err="1" smtClean="0"/>
              <a:t>tyres</a:t>
            </a:r>
            <a:r>
              <a:rPr lang="en-US" dirty="0" smtClean="0"/>
              <a:t> </a:t>
            </a:r>
            <a:endParaRPr lang="en-US" dirty="0"/>
          </a:p>
          <a:p>
            <a:pPr lvl="1"/>
            <a:r>
              <a:rPr lang="en-US" dirty="0"/>
              <a:t>GTR text for Plunger Energy should remain the same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23610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0688"/>
            <a:ext cx="8229600" cy="1143000"/>
          </a:xfrm>
        </p:spPr>
        <p:txBody>
          <a:bodyPr/>
          <a:lstStyle/>
          <a:p>
            <a:r>
              <a:rPr lang="en-US" dirty="0"/>
              <a:t>LT Plunger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6462" y="1628800"/>
            <a:ext cx="8006018" cy="48006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China Concern</a:t>
            </a:r>
          </a:p>
          <a:p>
            <a:pPr lvl="1"/>
            <a:r>
              <a:rPr lang="en-US" dirty="0"/>
              <a:t>List 4 LT sizes that have more higher requirements in GTR than in the China GB (ISO) standard</a:t>
            </a:r>
          </a:p>
          <a:p>
            <a:r>
              <a:rPr lang="en-US" dirty="0" err="1" smtClean="0"/>
              <a:t>Tyre</a:t>
            </a:r>
            <a:r>
              <a:rPr lang="en-US" dirty="0" smtClean="0"/>
              <a:t> Industry </a:t>
            </a:r>
            <a:r>
              <a:rPr lang="en-US" dirty="0"/>
              <a:t>Assessment</a:t>
            </a:r>
          </a:p>
          <a:p>
            <a:pPr lvl="1"/>
            <a:r>
              <a:rPr lang="en-US" dirty="0"/>
              <a:t>ISO 10454 does not apply to LT </a:t>
            </a:r>
            <a:r>
              <a:rPr lang="en-US" dirty="0" err="1" smtClean="0"/>
              <a:t>tyres</a:t>
            </a:r>
            <a:endParaRPr lang="en-US" dirty="0"/>
          </a:p>
          <a:p>
            <a:pPr lvl="1"/>
            <a:r>
              <a:rPr lang="en-US" dirty="0"/>
              <a:t>GTR requirements are based on well established FMVSS 119 requirements for LT </a:t>
            </a:r>
            <a:r>
              <a:rPr lang="en-US" dirty="0" err="1" smtClean="0"/>
              <a:t>tyres</a:t>
            </a:r>
            <a:endParaRPr lang="en-US" dirty="0"/>
          </a:p>
          <a:p>
            <a:r>
              <a:rPr lang="en-US" dirty="0"/>
              <a:t>Recommendation</a:t>
            </a:r>
          </a:p>
          <a:p>
            <a:pPr lvl="1"/>
            <a:r>
              <a:rPr lang="en-US" dirty="0"/>
              <a:t>ISO 10454 is Out of Scope of the GTR</a:t>
            </a:r>
          </a:p>
          <a:p>
            <a:pPr lvl="1"/>
            <a:r>
              <a:rPr lang="en-US" dirty="0"/>
              <a:t>Not relevant to LT </a:t>
            </a:r>
            <a:r>
              <a:rPr lang="en-US" dirty="0" err="1" smtClean="0"/>
              <a:t>tyres</a:t>
            </a:r>
            <a:r>
              <a:rPr lang="en-US" dirty="0" smtClean="0"/>
              <a:t> </a:t>
            </a:r>
            <a:endParaRPr lang="en-US" dirty="0"/>
          </a:p>
          <a:p>
            <a:pPr lvl="1"/>
            <a:r>
              <a:rPr lang="en-US" dirty="0"/>
              <a:t>GTR text for plunger energy should remain the </a:t>
            </a:r>
            <a:r>
              <a:rPr lang="en-US" dirty="0" smtClean="0"/>
              <a:t>to reflect what is the Compendium.</a:t>
            </a:r>
            <a:endParaRPr lang="en-US" dirty="0"/>
          </a:p>
          <a:p>
            <a:pPr lvl="1"/>
            <a:r>
              <a:rPr lang="en-US" dirty="0" smtClean="0"/>
              <a:t>If China wants to implement lower requirements than the GTR into its national regulations, </a:t>
            </a:r>
            <a:r>
              <a:rPr lang="en-US" dirty="0" smtClean="0"/>
              <a:t>Can it be done at the level of transposition of the GTR in their National regulation?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207788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48680"/>
            <a:ext cx="8229600" cy="1143000"/>
          </a:xfrm>
        </p:spPr>
        <p:txBody>
          <a:bodyPr/>
          <a:lstStyle/>
          <a:p>
            <a:r>
              <a:rPr lang="en-US" dirty="0"/>
              <a:t>LT Plunger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8077200" cy="5410200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China Concern</a:t>
            </a:r>
          </a:p>
          <a:p>
            <a:pPr lvl="1"/>
            <a:r>
              <a:rPr lang="en-US" dirty="0"/>
              <a:t>For rim diameters </a:t>
            </a:r>
            <a:r>
              <a:rPr lang="en-US" u="sng" dirty="0"/>
              <a:t>&lt;</a:t>
            </a:r>
            <a:r>
              <a:rPr lang="en-US" dirty="0"/>
              <a:t> 12 and 13-14, China adopted the ISO 10454 which is lower than GTR requirements</a:t>
            </a:r>
          </a:p>
          <a:p>
            <a:r>
              <a:rPr lang="en-US" dirty="0" err="1" smtClean="0"/>
              <a:t>Tyre</a:t>
            </a:r>
            <a:r>
              <a:rPr lang="en-US" dirty="0" smtClean="0"/>
              <a:t> Industry </a:t>
            </a:r>
            <a:r>
              <a:rPr lang="en-US" dirty="0"/>
              <a:t>Assessment</a:t>
            </a:r>
          </a:p>
          <a:p>
            <a:pPr lvl="1"/>
            <a:r>
              <a:rPr lang="en-US" dirty="0"/>
              <a:t>ISO 10454 does not apply to LT </a:t>
            </a:r>
            <a:r>
              <a:rPr lang="en-US" dirty="0" err="1" smtClean="0"/>
              <a:t>tyres</a:t>
            </a:r>
            <a:endParaRPr lang="en-US" dirty="0"/>
          </a:p>
          <a:p>
            <a:pPr lvl="2"/>
            <a:r>
              <a:rPr lang="en-US" dirty="0"/>
              <a:t>Also appears that China is using a combination of Table 3 and Table A.3 in Annex A</a:t>
            </a:r>
          </a:p>
          <a:p>
            <a:pPr lvl="3"/>
            <a:r>
              <a:rPr lang="en-US" dirty="0"/>
              <a:t>China requirements for &lt; 12 are under Table 3</a:t>
            </a:r>
          </a:p>
          <a:p>
            <a:pPr lvl="3"/>
            <a:r>
              <a:rPr lang="en-US" dirty="0"/>
              <a:t>China requirements for 13-14 are under Table A.3</a:t>
            </a:r>
          </a:p>
          <a:p>
            <a:pPr lvl="2"/>
            <a:r>
              <a:rPr lang="en-US" dirty="0"/>
              <a:t>Under Annex A, it states “Tables A.1, A.2 and A,3 apply in place of tables 1, 2, and 3 respectively”.</a:t>
            </a:r>
          </a:p>
          <a:p>
            <a:pPr lvl="3"/>
            <a:r>
              <a:rPr lang="en-US" dirty="0"/>
              <a:t>It appears that China has misinterpreted these tables by using a combination of the tables instead either Table 3 or Table A.3 </a:t>
            </a:r>
          </a:p>
          <a:p>
            <a:pPr lvl="1"/>
            <a:r>
              <a:rPr lang="en-US" dirty="0"/>
              <a:t>GTR requirements are based on well established FMVSS 119 requirements for LT </a:t>
            </a:r>
            <a:r>
              <a:rPr lang="en-US" dirty="0" err="1" smtClean="0"/>
              <a:t>tyres</a:t>
            </a:r>
            <a:endParaRPr lang="en-US" dirty="0"/>
          </a:p>
          <a:p>
            <a:r>
              <a:rPr lang="en-US" dirty="0"/>
              <a:t>Recommendation</a:t>
            </a:r>
          </a:p>
          <a:p>
            <a:pPr lvl="1"/>
            <a:r>
              <a:rPr lang="en-US" dirty="0"/>
              <a:t>ISO 10454 is Out of Scope of the GTR</a:t>
            </a:r>
          </a:p>
          <a:p>
            <a:pPr lvl="1"/>
            <a:r>
              <a:rPr lang="en-US" dirty="0"/>
              <a:t>Not relevant to LT </a:t>
            </a:r>
            <a:r>
              <a:rPr lang="en-US" dirty="0" err="1" smtClean="0"/>
              <a:t>tyres</a:t>
            </a:r>
            <a:r>
              <a:rPr lang="en-US" dirty="0" smtClean="0"/>
              <a:t> </a:t>
            </a:r>
            <a:endParaRPr lang="en-US" dirty="0"/>
          </a:p>
          <a:p>
            <a:pPr lvl="1"/>
            <a:r>
              <a:rPr lang="en-US" dirty="0" smtClean="0"/>
              <a:t>GTR text for plunger energy should remain the to reflect what is the Compendium.</a:t>
            </a:r>
          </a:p>
          <a:p>
            <a:pPr lvl="1"/>
            <a:r>
              <a:rPr lang="en-US" dirty="0" smtClean="0"/>
              <a:t>If China wants to implement lower requirements than the GTR into its national regulations, Can it be done at the level of transposition of the GTR in their National regulation?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73692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3335" y="620688"/>
            <a:ext cx="8229600" cy="1143000"/>
          </a:xfrm>
        </p:spPr>
        <p:txBody>
          <a:bodyPr/>
          <a:lstStyle/>
          <a:p>
            <a:r>
              <a:rPr lang="en-US" dirty="0"/>
              <a:t>LT Plunger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7" y="1600200"/>
            <a:ext cx="8069328" cy="5257800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China Concern</a:t>
            </a:r>
          </a:p>
          <a:p>
            <a:pPr lvl="1"/>
            <a:r>
              <a:rPr lang="en-US" dirty="0"/>
              <a:t>Proposes that LT </a:t>
            </a:r>
            <a:r>
              <a:rPr lang="en-US" dirty="0" err="1" smtClean="0"/>
              <a:t>tyres</a:t>
            </a:r>
            <a:r>
              <a:rPr lang="en-US" dirty="0" smtClean="0"/>
              <a:t> </a:t>
            </a:r>
            <a:r>
              <a:rPr lang="en-US" dirty="0"/>
              <a:t>with rim diameter </a:t>
            </a:r>
            <a:r>
              <a:rPr lang="en-US" u="sng" dirty="0"/>
              <a:t>&gt;</a:t>
            </a:r>
            <a:r>
              <a:rPr lang="en-US" dirty="0"/>
              <a:t> 16 and single load capability </a:t>
            </a:r>
            <a:r>
              <a:rPr lang="en-US" u="sng" dirty="0"/>
              <a:t>&gt;</a:t>
            </a:r>
            <a:r>
              <a:rPr lang="en-US" dirty="0"/>
              <a:t> 1500 kg (122 LI) use 32 mm plunger diameter</a:t>
            </a:r>
          </a:p>
          <a:p>
            <a:pPr lvl="1"/>
            <a:r>
              <a:rPr lang="en-US" dirty="0"/>
              <a:t>Suggest that maybe LT </a:t>
            </a:r>
            <a:r>
              <a:rPr lang="en-US" dirty="0" err="1" smtClean="0"/>
              <a:t>tyres</a:t>
            </a:r>
            <a:r>
              <a:rPr lang="en-US" dirty="0" smtClean="0"/>
              <a:t> </a:t>
            </a:r>
            <a:r>
              <a:rPr lang="en-US" u="sng" dirty="0"/>
              <a:t>&gt;</a:t>
            </a:r>
            <a:r>
              <a:rPr lang="en-US" dirty="0"/>
              <a:t> 122 LI could be handled later</a:t>
            </a:r>
          </a:p>
          <a:p>
            <a:pPr lvl="2"/>
            <a:r>
              <a:rPr lang="en-US" dirty="0" smtClean="0"/>
              <a:t>Is China suggesting </a:t>
            </a:r>
            <a:r>
              <a:rPr lang="en-US" dirty="0"/>
              <a:t>that these </a:t>
            </a:r>
            <a:r>
              <a:rPr lang="en-US" dirty="0" err="1" smtClean="0"/>
              <a:t>tyres</a:t>
            </a:r>
            <a:r>
              <a:rPr lang="en-US" dirty="0" smtClean="0"/>
              <a:t> </a:t>
            </a:r>
            <a:r>
              <a:rPr lang="en-US" dirty="0"/>
              <a:t>should be excluded from GTR since they are considered Class C3 </a:t>
            </a:r>
            <a:r>
              <a:rPr lang="en-US" dirty="0" err="1" smtClean="0"/>
              <a:t>tyres</a:t>
            </a:r>
            <a:r>
              <a:rPr lang="en-US" dirty="0" smtClean="0"/>
              <a:t> </a:t>
            </a:r>
            <a:r>
              <a:rPr lang="en-US" dirty="0"/>
              <a:t>in Europe?</a:t>
            </a:r>
          </a:p>
          <a:p>
            <a:r>
              <a:rPr lang="en-US" dirty="0" err="1" smtClean="0"/>
              <a:t>Tyre</a:t>
            </a:r>
            <a:r>
              <a:rPr lang="en-US" dirty="0" smtClean="0"/>
              <a:t> Industry </a:t>
            </a:r>
            <a:r>
              <a:rPr lang="en-US" dirty="0"/>
              <a:t>Assessment</a:t>
            </a:r>
          </a:p>
          <a:p>
            <a:pPr lvl="1"/>
            <a:r>
              <a:rPr lang="en-US" dirty="0"/>
              <a:t>GTR requirements are based on well established FMVSS 119 requirements for LT </a:t>
            </a:r>
            <a:r>
              <a:rPr lang="en-US" dirty="0" err="1" smtClean="0"/>
              <a:t>tyres</a:t>
            </a:r>
            <a:endParaRPr lang="en-US" dirty="0"/>
          </a:p>
          <a:p>
            <a:pPr lvl="2"/>
            <a:r>
              <a:rPr lang="en-US" dirty="0"/>
              <a:t>Require 19 mm plunger diameter for all LT tires</a:t>
            </a:r>
          </a:p>
          <a:p>
            <a:pPr lvl="1"/>
            <a:r>
              <a:rPr lang="en-US" dirty="0"/>
              <a:t>Over 40 LT </a:t>
            </a:r>
            <a:r>
              <a:rPr lang="en-US" dirty="0" err="1" smtClean="0"/>
              <a:t>tyre</a:t>
            </a:r>
            <a:r>
              <a:rPr lang="en-US" dirty="0" smtClean="0"/>
              <a:t> </a:t>
            </a:r>
            <a:r>
              <a:rPr lang="en-US" dirty="0"/>
              <a:t>sizes in 2016 TRA Year Book would be affected</a:t>
            </a:r>
          </a:p>
          <a:p>
            <a:pPr lvl="2"/>
            <a:r>
              <a:rPr lang="en-US" dirty="0"/>
              <a:t>Thus lowering the requirement on these sizes</a:t>
            </a:r>
          </a:p>
          <a:p>
            <a:pPr lvl="2"/>
            <a:r>
              <a:rPr lang="en-US" dirty="0"/>
              <a:t>LT </a:t>
            </a:r>
            <a:r>
              <a:rPr lang="en-US" dirty="0" err="1" smtClean="0"/>
              <a:t>tyres</a:t>
            </a:r>
            <a:r>
              <a:rPr lang="en-US" dirty="0" smtClean="0"/>
              <a:t> </a:t>
            </a:r>
            <a:r>
              <a:rPr lang="en-US" dirty="0"/>
              <a:t>with LI </a:t>
            </a:r>
            <a:r>
              <a:rPr lang="en-US" u="sng" dirty="0"/>
              <a:t>&gt;</a:t>
            </a:r>
            <a:r>
              <a:rPr lang="en-US" dirty="0"/>
              <a:t> 122 are </a:t>
            </a:r>
            <a:r>
              <a:rPr lang="en-US" dirty="0" smtClean="0"/>
              <a:t>common in </a:t>
            </a:r>
            <a:r>
              <a:rPr lang="en-US" dirty="0"/>
              <a:t>USA and Canada and would be difficult to exclude them from GTR</a:t>
            </a:r>
          </a:p>
          <a:p>
            <a:r>
              <a:rPr lang="en-US" dirty="0"/>
              <a:t>Recommendation</a:t>
            </a:r>
          </a:p>
          <a:p>
            <a:pPr lvl="1"/>
            <a:r>
              <a:rPr lang="en-US" dirty="0" smtClean="0"/>
              <a:t>GTR text for plunger energy should remain the to reflect what is the Compendium.</a:t>
            </a:r>
          </a:p>
          <a:p>
            <a:pPr lvl="1"/>
            <a:r>
              <a:rPr lang="en-US" dirty="0" smtClean="0"/>
              <a:t>If China wants to implement lower requirements than the GTR into its national regulations, Can it be done at the level of transposition of the GTR in their National regulation?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45092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48680"/>
            <a:ext cx="8229600" cy="1143000"/>
          </a:xfrm>
        </p:spPr>
        <p:txBody>
          <a:bodyPr/>
          <a:lstStyle/>
          <a:p>
            <a:r>
              <a:rPr lang="en-US" dirty="0"/>
              <a:t>LT Plunger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772400" cy="495300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China Concern</a:t>
            </a:r>
          </a:p>
          <a:p>
            <a:pPr lvl="1"/>
            <a:r>
              <a:rPr lang="en-US" dirty="0"/>
              <a:t>Propose to change the GTR text for “average strength…” to “breaking energy of each test point shall be no less than…”</a:t>
            </a:r>
          </a:p>
          <a:p>
            <a:r>
              <a:rPr lang="en-US" dirty="0" err="1" smtClean="0"/>
              <a:t>Tyre</a:t>
            </a:r>
            <a:r>
              <a:rPr lang="en-US" dirty="0" smtClean="0"/>
              <a:t> Industry </a:t>
            </a:r>
            <a:r>
              <a:rPr lang="en-US" dirty="0"/>
              <a:t>Assessment</a:t>
            </a:r>
          </a:p>
          <a:p>
            <a:pPr lvl="1"/>
            <a:r>
              <a:rPr lang="en-US" dirty="0"/>
              <a:t>GTR text is consistent with FMVSS 119 requirements</a:t>
            </a:r>
          </a:p>
          <a:p>
            <a:pPr lvl="1"/>
            <a:r>
              <a:rPr lang="en-US" dirty="0"/>
              <a:t>Although not applicable to LT </a:t>
            </a:r>
            <a:r>
              <a:rPr lang="en-US" dirty="0" err="1" smtClean="0"/>
              <a:t>tyres</a:t>
            </a:r>
            <a:r>
              <a:rPr lang="en-US" dirty="0"/>
              <a:t>, the GTR text is also consistent with ISO 10454</a:t>
            </a:r>
          </a:p>
          <a:p>
            <a:r>
              <a:rPr lang="en-US" dirty="0"/>
              <a:t>Recommendation</a:t>
            </a:r>
          </a:p>
          <a:p>
            <a:pPr lvl="1"/>
            <a:r>
              <a:rPr lang="en-US" dirty="0" smtClean="0"/>
              <a:t>GTR text for plunger energy should remain the to reflect what is the Compendium.</a:t>
            </a:r>
          </a:p>
          <a:p>
            <a:pPr lvl="1"/>
            <a:r>
              <a:rPr lang="en-US" dirty="0" smtClean="0"/>
              <a:t>If China wants to implement lower requirements than the GTR into its national regulations, Can it be done at the level of transposition of the GTR in their National regulation?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812237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0688"/>
            <a:ext cx="8229600" cy="1143000"/>
          </a:xfrm>
        </p:spPr>
        <p:txBody>
          <a:bodyPr/>
          <a:lstStyle/>
          <a:p>
            <a:r>
              <a:rPr lang="en-US" sz="3200" dirty="0"/>
              <a:t>LT Bead Unseat and Low Pressure Test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772400" cy="4853136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China Concern</a:t>
            </a:r>
          </a:p>
          <a:p>
            <a:pPr lvl="1"/>
            <a:r>
              <a:rPr lang="en-US" dirty="0"/>
              <a:t>These tests are not required for LT </a:t>
            </a:r>
            <a:r>
              <a:rPr lang="en-US" dirty="0" err="1" smtClean="0"/>
              <a:t>tyres</a:t>
            </a:r>
            <a:r>
              <a:rPr lang="en-US" dirty="0" smtClean="0"/>
              <a:t> </a:t>
            </a:r>
            <a:r>
              <a:rPr lang="en-US" dirty="0"/>
              <a:t>in China</a:t>
            </a:r>
          </a:p>
          <a:p>
            <a:r>
              <a:rPr lang="en-US" dirty="0" err="1" smtClean="0"/>
              <a:t>Tyre</a:t>
            </a:r>
            <a:r>
              <a:rPr lang="en-US" dirty="0" smtClean="0"/>
              <a:t> Industry </a:t>
            </a:r>
            <a:r>
              <a:rPr lang="en-US" dirty="0"/>
              <a:t>Assessment</a:t>
            </a:r>
          </a:p>
          <a:p>
            <a:pPr lvl="1"/>
            <a:r>
              <a:rPr lang="en-US" dirty="0"/>
              <a:t>Both tests are currently required in USA and Canada for LT </a:t>
            </a:r>
            <a:r>
              <a:rPr lang="en-US" dirty="0" err="1" smtClean="0"/>
              <a:t>tyres</a:t>
            </a:r>
            <a:endParaRPr lang="en-US" dirty="0"/>
          </a:p>
          <a:p>
            <a:pPr lvl="1"/>
            <a:r>
              <a:rPr lang="en-US" dirty="0"/>
              <a:t>GTR text should remain consistent with USA/Canadian law</a:t>
            </a:r>
          </a:p>
          <a:p>
            <a:pPr lvl="1"/>
            <a:r>
              <a:rPr lang="en-US" dirty="0"/>
              <a:t>China can choose not to transpose these tests into national law for regional </a:t>
            </a:r>
            <a:r>
              <a:rPr lang="en-US" dirty="0" err="1" smtClean="0"/>
              <a:t>tyres</a:t>
            </a:r>
            <a:endParaRPr lang="en-US" dirty="0" smtClean="0"/>
          </a:p>
          <a:p>
            <a:r>
              <a:rPr lang="en-US" dirty="0" smtClean="0"/>
              <a:t>Recommendation</a:t>
            </a:r>
          </a:p>
          <a:p>
            <a:pPr lvl="1"/>
            <a:r>
              <a:rPr lang="en-US" dirty="0" smtClean="0"/>
              <a:t>GTR text for </a:t>
            </a:r>
            <a:r>
              <a:rPr lang="en-US" dirty="0" smtClean="0"/>
              <a:t>bead unseating </a:t>
            </a:r>
            <a:r>
              <a:rPr lang="en-US" dirty="0" smtClean="0"/>
              <a:t>should remain the to reflect what is the Compendium.</a:t>
            </a:r>
          </a:p>
          <a:p>
            <a:pPr lvl="1"/>
            <a:r>
              <a:rPr lang="en-US" dirty="0" smtClean="0"/>
              <a:t>If China wants to implement lower requirements than the GTR into its national regulations, Can it be done at the level of transposition of the GTR in their National regulation?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487427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1371</Words>
  <Application>Microsoft Office PowerPoint</Application>
  <PresentationFormat>Affichage à l'écran (4:3)</PresentationFormat>
  <Paragraphs>118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Office Theme</vt:lpstr>
      <vt:lpstr>China Proposal (TYREGTR-15-06): Tyre Industry Assessment</vt:lpstr>
      <vt:lpstr>Load Range and Ply Rating</vt:lpstr>
      <vt:lpstr>Plunger Energy and Beat Unseat</vt:lpstr>
      <vt:lpstr>LT Plunger Energy</vt:lpstr>
      <vt:lpstr>LT Plunger Energy</vt:lpstr>
      <vt:lpstr>LT Plunger Energy</vt:lpstr>
      <vt:lpstr>LT Plunger Energy</vt:lpstr>
      <vt:lpstr>LT Plunger Energy</vt:lpstr>
      <vt:lpstr>LT Bead Unseat and Low Pressure Test</vt:lpstr>
      <vt:lpstr>LT Load/Speed Endurance</vt:lpstr>
      <vt:lpstr>Physical Dimensions</vt:lpstr>
    </vt:vector>
  </TitlesOfParts>
  <Company>RMA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Tyre Indst</dc:title>
  <dc:creator>Tracey Norberg</dc:creator>
  <cp:lastModifiedBy>ndm</cp:lastModifiedBy>
  <cp:revision>10</cp:revision>
  <dcterms:created xsi:type="dcterms:W3CDTF">2017-06-06T19:47:50Z</dcterms:created>
  <dcterms:modified xsi:type="dcterms:W3CDTF">2017-06-07T08:29:11Z</dcterms:modified>
</cp:coreProperties>
</file>