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58" r:id="rId4"/>
    <p:sldId id="273" r:id="rId5"/>
    <p:sldId id="257" r:id="rId6"/>
    <p:sldId id="260" r:id="rId7"/>
    <p:sldId id="261" r:id="rId8"/>
    <p:sldId id="262" r:id="rId9"/>
    <p:sldId id="274" r:id="rId10"/>
    <p:sldId id="263" r:id="rId11"/>
    <p:sldId id="264" r:id="rId12"/>
    <p:sldId id="275" r:id="rId13"/>
    <p:sldId id="265" r:id="rId14"/>
    <p:sldId id="266" r:id="rId15"/>
    <p:sldId id="278" r:id="rId16"/>
    <p:sldId id="267" r:id="rId17"/>
    <p:sldId id="279" r:id="rId18"/>
    <p:sldId id="268" r:id="rId19"/>
    <p:sldId id="269" r:id="rId20"/>
    <p:sldId id="276" r:id="rId21"/>
    <p:sldId id="277" r:id="rId22"/>
    <p:sldId id="271" r:id="rId2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144" y="-4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74EDF-8597-46DB-A765-C7427A0ECBBE}" type="datetimeFigureOut">
              <a:rPr lang="en-US" smtClean="0"/>
              <a:t>5/16/2017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13D178-6F70-47AD-B49E-BC7E45B4DB92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23986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74EDF-8597-46DB-A765-C7427A0ECBBE}" type="datetimeFigureOut">
              <a:rPr lang="en-US" smtClean="0"/>
              <a:t>5/16/2017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13D178-6F70-47AD-B49E-BC7E45B4DB92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61435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74EDF-8597-46DB-A765-C7427A0ECBBE}" type="datetimeFigureOut">
              <a:rPr lang="en-US" smtClean="0"/>
              <a:t>5/16/2017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13D178-6F70-47AD-B49E-BC7E45B4DB92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94150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74EDF-8597-46DB-A765-C7427A0ECBBE}" type="datetimeFigureOut">
              <a:rPr lang="en-US" smtClean="0"/>
              <a:t>5/16/2017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13D178-6F70-47AD-B49E-BC7E45B4DB92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67277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74EDF-8597-46DB-A765-C7427A0ECBBE}" type="datetimeFigureOut">
              <a:rPr lang="en-US" smtClean="0"/>
              <a:t>5/16/2017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13D178-6F70-47AD-B49E-BC7E45B4DB92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3767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74EDF-8597-46DB-A765-C7427A0ECBBE}" type="datetimeFigureOut">
              <a:rPr lang="en-US" smtClean="0"/>
              <a:t>5/16/2017</a:t>
            </a:fld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13D178-6F70-47AD-B49E-BC7E45B4DB92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77542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74EDF-8597-46DB-A765-C7427A0ECBBE}" type="datetimeFigureOut">
              <a:rPr lang="en-US" smtClean="0"/>
              <a:t>5/16/2017</a:t>
            </a:fld>
            <a:endParaRPr lang="en-US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13D178-6F70-47AD-B49E-BC7E45B4DB92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29937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74EDF-8597-46DB-A765-C7427A0ECBBE}" type="datetimeFigureOut">
              <a:rPr lang="en-US" smtClean="0"/>
              <a:t>5/16/2017</a:t>
            </a:fld>
            <a:endParaRPr lang="en-US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13D178-6F70-47AD-B49E-BC7E45B4DB92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48419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74EDF-8597-46DB-A765-C7427A0ECBBE}" type="datetimeFigureOut">
              <a:rPr lang="en-US" smtClean="0"/>
              <a:t>5/16/2017</a:t>
            </a:fld>
            <a:endParaRPr lang="en-US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13D178-6F70-47AD-B49E-BC7E45B4DB92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60611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74EDF-8597-46DB-A765-C7427A0ECBBE}" type="datetimeFigureOut">
              <a:rPr lang="en-US" smtClean="0"/>
              <a:t>5/16/2017</a:t>
            </a:fld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13D178-6F70-47AD-B49E-BC7E45B4DB92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3718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74EDF-8597-46DB-A765-C7427A0ECBBE}" type="datetimeFigureOut">
              <a:rPr lang="en-US" smtClean="0"/>
              <a:t>5/16/2017</a:t>
            </a:fld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13D178-6F70-47AD-B49E-BC7E45B4DB92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1889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A74EDF-8597-46DB-A765-C7427A0ECBBE}" type="datetimeFigureOut">
              <a:rPr lang="en-US" smtClean="0"/>
              <a:t>5/16/2017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13D178-6F70-47AD-B49E-BC7E45B4DB92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33552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9.w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10.w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Relationship Id="rId4" Type="http://schemas.openxmlformats.org/officeDocument/2006/relationships/image" Target="../media/image9.w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Relationship Id="rId4" Type="http://schemas.openxmlformats.org/officeDocument/2006/relationships/image" Target="../media/image11.w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5.em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9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Reg27 Fig3 b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2518990"/>
            <a:ext cx="6563316" cy="29982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CasellaDiTesto 1"/>
          <p:cNvSpPr txBox="1"/>
          <p:nvPr/>
        </p:nvSpPr>
        <p:spPr>
          <a:xfrm>
            <a:off x="6804248" y="539388"/>
            <a:ext cx="1122423" cy="36933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it-IT" b="1" dirty="0" smtClean="0"/>
              <a:t>SLR-16-08</a:t>
            </a:r>
            <a:endParaRPr lang="it-IT" b="1" dirty="0"/>
          </a:p>
        </p:txBody>
      </p:sp>
    </p:spTree>
    <p:extLst>
      <p:ext uri="{BB962C8B-B14F-4D97-AF65-F5344CB8AC3E}">
        <p14:creationId xmlns:p14="http://schemas.microsoft.com/office/powerpoint/2010/main" val="3641198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k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67430156"/>
              </p:ext>
            </p:extLst>
          </p:nvPr>
        </p:nvGraphicFramePr>
        <p:xfrm>
          <a:off x="29126728" y="-1243545"/>
          <a:ext cx="23639507" cy="2474894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36" r:id="rId3" imgW="6871063" imgH="4197531" progId="WangImage.Document">
                  <p:embed/>
                </p:oleObj>
              </mc:Choice>
              <mc:Fallback>
                <p:oleObj r:id="rId3" imgW="6871063" imgH="4197531" progId="WangImage.Document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126728" y="-1243545"/>
                        <a:ext cx="23639507" cy="24748942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43" name="Gruppieren 42"/>
          <p:cNvGrpSpPr/>
          <p:nvPr/>
        </p:nvGrpSpPr>
        <p:grpSpPr>
          <a:xfrm>
            <a:off x="2278257" y="617144"/>
            <a:ext cx="5094028" cy="507600"/>
            <a:chOff x="-27903610" y="-6292082"/>
            <a:chExt cx="50940277" cy="5076003"/>
          </a:xfrm>
        </p:grpSpPr>
        <p:sp>
          <p:nvSpPr>
            <p:cNvPr id="4" name="Rechteck 3"/>
            <p:cNvSpPr/>
            <p:nvPr/>
          </p:nvSpPr>
          <p:spPr>
            <a:xfrm rot="5400000">
              <a:off x="-4971471" y="-29224219"/>
              <a:ext cx="5076000" cy="50940277"/>
            </a:xfrm>
            <a:prstGeom prst="rect">
              <a:avLst/>
            </a:prstGeom>
            <a:solidFill>
              <a:srgbClr val="FFFF00"/>
            </a:solidFill>
            <a:ln w="12700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Rechtwinkliges Dreieck 4"/>
            <p:cNvSpPr/>
            <p:nvPr/>
          </p:nvSpPr>
          <p:spPr>
            <a:xfrm>
              <a:off x="12884667" y="-6292081"/>
              <a:ext cx="5076000" cy="5076000"/>
            </a:xfrm>
            <a:prstGeom prst="rtTriangle">
              <a:avLst/>
            </a:prstGeom>
            <a:solidFill>
              <a:srgbClr val="FF0000"/>
            </a:solidFill>
            <a:ln w="127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Rechtwinkliges Dreieck 5"/>
            <p:cNvSpPr/>
            <p:nvPr/>
          </p:nvSpPr>
          <p:spPr>
            <a:xfrm rot="10800000">
              <a:off x="7808667" y="-6292081"/>
              <a:ext cx="5076000" cy="5076000"/>
            </a:xfrm>
            <a:prstGeom prst="rtTriangle">
              <a:avLst/>
            </a:prstGeom>
            <a:solidFill>
              <a:srgbClr val="FF0000"/>
            </a:solidFill>
            <a:ln w="127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Rechtwinkliges Dreieck 6"/>
            <p:cNvSpPr/>
            <p:nvPr/>
          </p:nvSpPr>
          <p:spPr>
            <a:xfrm rot="10800000">
              <a:off x="17960667" y="-6292081"/>
              <a:ext cx="5076000" cy="5076000"/>
            </a:xfrm>
            <a:prstGeom prst="rtTriangle">
              <a:avLst/>
            </a:prstGeom>
            <a:solidFill>
              <a:srgbClr val="FF0000"/>
            </a:solidFill>
            <a:ln w="127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echtwinkliges Dreieck 7"/>
            <p:cNvSpPr/>
            <p:nvPr/>
          </p:nvSpPr>
          <p:spPr>
            <a:xfrm>
              <a:off x="2658455" y="-6292081"/>
              <a:ext cx="5076000" cy="5076000"/>
            </a:xfrm>
            <a:prstGeom prst="rtTriangle">
              <a:avLst/>
            </a:prstGeom>
            <a:solidFill>
              <a:srgbClr val="FF0000"/>
            </a:solidFill>
            <a:ln w="127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htwinkliges Dreieck 8"/>
            <p:cNvSpPr/>
            <p:nvPr/>
          </p:nvSpPr>
          <p:spPr>
            <a:xfrm rot="10800000">
              <a:off x="-2417546" y="-6292081"/>
              <a:ext cx="5076000" cy="5076000"/>
            </a:xfrm>
            <a:prstGeom prst="rtTriangle">
              <a:avLst/>
            </a:prstGeom>
            <a:solidFill>
              <a:srgbClr val="FF0000"/>
            </a:solidFill>
            <a:ln w="127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htwinkliges Dreieck 9"/>
            <p:cNvSpPr/>
            <p:nvPr/>
          </p:nvSpPr>
          <p:spPr>
            <a:xfrm flipV="1">
              <a:off x="-7493546" y="-6292079"/>
              <a:ext cx="5076000" cy="5076000"/>
            </a:xfrm>
            <a:prstGeom prst="rtTriangle">
              <a:avLst/>
            </a:prstGeom>
            <a:solidFill>
              <a:srgbClr val="FF0000"/>
            </a:solidFill>
            <a:ln w="127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htwinkliges Dreieck 10"/>
            <p:cNvSpPr/>
            <p:nvPr/>
          </p:nvSpPr>
          <p:spPr>
            <a:xfrm rot="10800000" flipV="1">
              <a:off x="-12569546" y="-6292080"/>
              <a:ext cx="5076000" cy="5076000"/>
            </a:xfrm>
            <a:prstGeom prst="rtTriangle">
              <a:avLst/>
            </a:prstGeom>
            <a:solidFill>
              <a:srgbClr val="FF0000"/>
            </a:solidFill>
            <a:ln w="127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htwinkliges Dreieck 11"/>
            <p:cNvSpPr/>
            <p:nvPr/>
          </p:nvSpPr>
          <p:spPr>
            <a:xfrm flipV="1">
              <a:off x="-17960667" y="-6292079"/>
              <a:ext cx="5076000" cy="5076000"/>
            </a:xfrm>
            <a:prstGeom prst="rtTriangle">
              <a:avLst/>
            </a:prstGeom>
            <a:solidFill>
              <a:srgbClr val="FF0000"/>
            </a:solidFill>
            <a:ln w="127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htwinkliges Dreieck 12"/>
            <p:cNvSpPr/>
            <p:nvPr/>
          </p:nvSpPr>
          <p:spPr>
            <a:xfrm rot="10800000" flipV="1">
              <a:off x="-23036667" y="-6292079"/>
              <a:ext cx="5076000" cy="5076000"/>
            </a:xfrm>
            <a:prstGeom prst="rtTriangle">
              <a:avLst/>
            </a:prstGeom>
            <a:solidFill>
              <a:srgbClr val="FF0000"/>
            </a:solidFill>
            <a:ln w="127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Rechtwinkliges Dreieck 16"/>
            <p:cNvSpPr/>
            <p:nvPr/>
          </p:nvSpPr>
          <p:spPr>
            <a:xfrm rot="5400000">
              <a:off x="-27903610" y="-6292082"/>
              <a:ext cx="5076000" cy="5076000"/>
            </a:xfrm>
            <a:prstGeom prst="rtTriangle">
              <a:avLst/>
            </a:prstGeom>
            <a:solidFill>
              <a:srgbClr val="FF0000"/>
            </a:solidFill>
            <a:ln w="127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2" name="Gruppieren 41"/>
          <p:cNvGrpSpPr/>
          <p:nvPr/>
        </p:nvGrpSpPr>
        <p:grpSpPr>
          <a:xfrm>
            <a:off x="5729557" y="1531048"/>
            <a:ext cx="2685786" cy="570786"/>
            <a:chOff x="0" y="0"/>
            <a:chExt cx="26857861" cy="5707857"/>
          </a:xfrm>
        </p:grpSpPr>
        <p:sp>
          <p:nvSpPr>
            <p:cNvPr id="2" name="Rectangle 2"/>
            <p:cNvSpPr>
              <a:spLocks noChangeArrowheads="1"/>
            </p:cNvSpPr>
            <p:nvPr/>
          </p:nvSpPr>
          <p:spPr bwMode="auto">
            <a:xfrm>
              <a:off x="0" y="0"/>
              <a:ext cx="9144000" cy="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endParaRPr lang="en-US"/>
            </a:p>
          </p:txBody>
        </p:sp>
        <p:grpSp>
          <p:nvGrpSpPr>
            <p:cNvPr id="38" name="Gruppieren 37"/>
            <p:cNvGrpSpPr/>
            <p:nvPr/>
          </p:nvGrpSpPr>
          <p:grpSpPr>
            <a:xfrm>
              <a:off x="1403648" y="631856"/>
              <a:ext cx="25454213" cy="5076001"/>
              <a:chOff x="-2433172" y="10413776"/>
              <a:chExt cx="25454213" cy="5076001"/>
            </a:xfrm>
          </p:grpSpPr>
          <p:sp>
            <p:nvSpPr>
              <p:cNvPr id="19" name="Rechteck 18"/>
              <p:cNvSpPr/>
              <p:nvPr/>
            </p:nvSpPr>
            <p:spPr>
              <a:xfrm rot="5400000">
                <a:off x="7763746" y="232482"/>
                <a:ext cx="5076000" cy="25438589"/>
              </a:xfrm>
              <a:prstGeom prst="rect">
                <a:avLst/>
              </a:prstGeom>
              <a:solidFill>
                <a:srgbClr val="FFFF00"/>
              </a:solidFill>
              <a:ln w="12700">
                <a:solidFill>
                  <a:srgbClr val="FFFF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0" name="Rechtwinkliges Dreieck 19"/>
              <p:cNvSpPr/>
              <p:nvPr/>
            </p:nvSpPr>
            <p:spPr>
              <a:xfrm>
                <a:off x="12869041" y="10413776"/>
                <a:ext cx="5076000" cy="5076000"/>
              </a:xfrm>
              <a:prstGeom prst="rtTriangle">
                <a:avLst/>
              </a:prstGeom>
              <a:solidFill>
                <a:srgbClr val="FF0000"/>
              </a:solidFill>
              <a:ln w="1270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1" name="Rechtwinkliges Dreieck 20"/>
              <p:cNvSpPr/>
              <p:nvPr/>
            </p:nvSpPr>
            <p:spPr>
              <a:xfrm rot="10800000">
                <a:off x="7793041" y="10413776"/>
                <a:ext cx="5076000" cy="5076000"/>
              </a:xfrm>
              <a:prstGeom prst="rtTriangle">
                <a:avLst/>
              </a:prstGeom>
              <a:solidFill>
                <a:srgbClr val="FF0000"/>
              </a:solidFill>
              <a:ln w="1270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2" name="Rechtwinkliges Dreieck 21"/>
              <p:cNvSpPr/>
              <p:nvPr/>
            </p:nvSpPr>
            <p:spPr>
              <a:xfrm rot="10800000">
                <a:off x="17945041" y="10413776"/>
                <a:ext cx="5076000" cy="5076000"/>
              </a:xfrm>
              <a:prstGeom prst="rtTriangle">
                <a:avLst/>
              </a:prstGeom>
              <a:solidFill>
                <a:srgbClr val="FF0000"/>
              </a:solidFill>
              <a:ln w="1270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3" name="Rechtwinkliges Dreieck 22"/>
              <p:cNvSpPr/>
              <p:nvPr/>
            </p:nvSpPr>
            <p:spPr>
              <a:xfrm>
                <a:off x="2642829" y="10413776"/>
                <a:ext cx="5076000" cy="5076000"/>
              </a:xfrm>
              <a:prstGeom prst="rtTriangle">
                <a:avLst/>
              </a:prstGeom>
              <a:solidFill>
                <a:srgbClr val="FF0000"/>
              </a:solidFill>
              <a:ln w="1270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4" name="Rechtwinkliges Dreieck 23"/>
              <p:cNvSpPr/>
              <p:nvPr/>
            </p:nvSpPr>
            <p:spPr>
              <a:xfrm rot="10800000">
                <a:off x="-2433172" y="10413776"/>
                <a:ext cx="5076000" cy="5076000"/>
              </a:xfrm>
              <a:prstGeom prst="rtTriangle">
                <a:avLst/>
              </a:prstGeom>
              <a:solidFill>
                <a:srgbClr val="FF0000"/>
              </a:solidFill>
              <a:ln w="1270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41" name="Gruppieren 40"/>
          <p:cNvGrpSpPr/>
          <p:nvPr/>
        </p:nvGrpSpPr>
        <p:grpSpPr>
          <a:xfrm>
            <a:off x="1156406" y="1484784"/>
            <a:ext cx="2545421" cy="507600"/>
            <a:chOff x="-36944534" y="631856"/>
            <a:chExt cx="25454220" cy="5076006"/>
          </a:xfrm>
        </p:grpSpPr>
        <p:sp>
          <p:nvSpPr>
            <p:cNvPr id="31" name="Rechteck 30"/>
            <p:cNvSpPr/>
            <p:nvPr/>
          </p:nvSpPr>
          <p:spPr>
            <a:xfrm rot="5400000" flipV="1">
              <a:off x="-26763237" y="-9549436"/>
              <a:ext cx="5076001" cy="25438595"/>
            </a:xfrm>
            <a:prstGeom prst="rect">
              <a:avLst/>
            </a:prstGeom>
            <a:solidFill>
              <a:srgbClr val="FFFF00"/>
            </a:solidFill>
            <a:ln w="12700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Rechtwinkliges Dreieck 31"/>
            <p:cNvSpPr/>
            <p:nvPr/>
          </p:nvSpPr>
          <p:spPr>
            <a:xfrm rot="10800000" flipV="1">
              <a:off x="-31868528" y="631856"/>
              <a:ext cx="5076001" cy="5076001"/>
            </a:xfrm>
            <a:prstGeom prst="rtTriangle">
              <a:avLst/>
            </a:prstGeom>
            <a:solidFill>
              <a:srgbClr val="FF0000"/>
            </a:solidFill>
            <a:ln w="127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Rechtwinkliges Dreieck 32"/>
            <p:cNvSpPr/>
            <p:nvPr/>
          </p:nvSpPr>
          <p:spPr>
            <a:xfrm flipV="1">
              <a:off x="-26792527" y="631856"/>
              <a:ext cx="5076001" cy="5076001"/>
            </a:xfrm>
            <a:prstGeom prst="rtTriangle">
              <a:avLst/>
            </a:prstGeom>
            <a:solidFill>
              <a:srgbClr val="FF0000"/>
            </a:solidFill>
            <a:ln w="127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htwinkliges Dreieck 33"/>
            <p:cNvSpPr/>
            <p:nvPr/>
          </p:nvSpPr>
          <p:spPr>
            <a:xfrm flipV="1">
              <a:off x="-36944529" y="631856"/>
              <a:ext cx="5076001" cy="5076001"/>
            </a:xfrm>
            <a:prstGeom prst="rtTriangle">
              <a:avLst/>
            </a:prstGeom>
            <a:solidFill>
              <a:srgbClr val="FF0000"/>
            </a:solidFill>
            <a:ln w="127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Rechtwinkliges Dreieck 34"/>
            <p:cNvSpPr/>
            <p:nvPr/>
          </p:nvSpPr>
          <p:spPr>
            <a:xfrm rot="10800000" flipV="1">
              <a:off x="-21642316" y="631856"/>
              <a:ext cx="5076001" cy="5076001"/>
            </a:xfrm>
            <a:prstGeom prst="rtTriangle">
              <a:avLst/>
            </a:prstGeom>
            <a:solidFill>
              <a:srgbClr val="FF0000"/>
            </a:solidFill>
            <a:ln w="127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Rechtwinkliges Dreieck 35"/>
            <p:cNvSpPr/>
            <p:nvPr/>
          </p:nvSpPr>
          <p:spPr>
            <a:xfrm flipV="1">
              <a:off x="-16566315" y="631856"/>
              <a:ext cx="5076001" cy="5076001"/>
            </a:xfrm>
            <a:prstGeom prst="rtTriangle">
              <a:avLst/>
            </a:prstGeom>
            <a:solidFill>
              <a:srgbClr val="FF0000"/>
            </a:solidFill>
            <a:ln w="127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8" name="Gruppieren 17"/>
          <p:cNvGrpSpPr/>
          <p:nvPr/>
        </p:nvGrpSpPr>
        <p:grpSpPr>
          <a:xfrm>
            <a:off x="6853698" y="5623472"/>
            <a:ext cx="1522802" cy="507601"/>
            <a:chOff x="6283541" y="3708210"/>
            <a:chExt cx="1522802" cy="507601"/>
          </a:xfrm>
        </p:grpSpPr>
        <p:sp>
          <p:nvSpPr>
            <p:cNvPr id="53" name="Rechteck 52"/>
            <p:cNvSpPr/>
            <p:nvPr/>
          </p:nvSpPr>
          <p:spPr>
            <a:xfrm rot="5400000">
              <a:off x="6791142" y="3200610"/>
              <a:ext cx="507600" cy="1522802"/>
            </a:xfrm>
            <a:prstGeom prst="rect">
              <a:avLst/>
            </a:prstGeom>
            <a:solidFill>
              <a:srgbClr val="FFFF00"/>
            </a:solidFill>
            <a:ln w="12700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Rechtwinkliges Dreieck 53"/>
            <p:cNvSpPr/>
            <p:nvPr/>
          </p:nvSpPr>
          <p:spPr>
            <a:xfrm>
              <a:off x="6791143" y="3708210"/>
              <a:ext cx="507600" cy="507600"/>
            </a:xfrm>
            <a:prstGeom prst="rtTriangle">
              <a:avLst/>
            </a:prstGeom>
            <a:solidFill>
              <a:srgbClr val="FF0000"/>
            </a:solidFill>
            <a:ln w="127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Rechtwinkliges Dreieck 54"/>
            <p:cNvSpPr/>
            <p:nvPr/>
          </p:nvSpPr>
          <p:spPr>
            <a:xfrm rot="10800000">
              <a:off x="6283543" y="3708210"/>
              <a:ext cx="507600" cy="507600"/>
            </a:xfrm>
            <a:prstGeom prst="rtTriangle">
              <a:avLst/>
            </a:prstGeom>
            <a:solidFill>
              <a:srgbClr val="FF0000"/>
            </a:solidFill>
            <a:ln w="127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Rechtwinkliges Dreieck 55"/>
            <p:cNvSpPr/>
            <p:nvPr/>
          </p:nvSpPr>
          <p:spPr>
            <a:xfrm rot="10800000">
              <a:off x="7298743" y="3708210"/>
              <a:ext cx="507600" cy="507600"/>
            </a:xfrm>
            <a:prstGeom prst="rtTriangle">
              <a:avLst/>
            </a:prstGeom>
            <a:solidFill>
              <a:srgbClr val="FF0000"/>
            </a:solidFill>
            <a:ln w="127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6" name="Gruppieren 15"/>
          <p:cNvGrpSpPr/>
          <p:nvPr/>
        </p:nvGrpSpPr>
        <p:grpSpPr>
          <a:xfrm>
            <a:off x="1156402" y="5654823"/>
            <a:ext cx="1522802" cy="507601"/>
            <a:chOff x="1160117" y="3645024"/>
            <a:chExt cx="1522802" cy="507601"/>
          </a:xfrm>
        </p:grpSpPr>
        <p:sp>
          <p:nvSpPr>
            <p:cNvPr id="60" name="Rechteck 59"/>
            <p:cNvSpPr/>
            <p:nvPr/>
          </p:nvSpPr>
          <p:spPr>
            <a:xfrm rot="5400000" flipV="1">
              <a:off x="1667719" y="3137424"/>
              <a:ext cx="507600" cy="1522801"/>
            </a:xfrm>
            <a:prstGeom prst="rect">
              <a:avLst/>
            </a:prstGeom>
            <a:solidFill>
              <a:srgbClr val="FFFF00"/>
            </a:solidFill>
            <a:ln w="12700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Rechtwinkliges Dreieck 60"/>
            <p:cNvSpPr/>
            <p:nvPr/>
          </p:nvSpPr>
          <p:spPr>
            <a:xfrm rot="10800000" flipV="1">
              <a:off x="1667717" y="3645024"/>
              <a:ext cx="507600" cy="507600"/>
            </a:xfrm>
            <a:prstGeom prst="rtTriangle">
              <a:avLst/>
            </a:prstGeom>
            <a:solidFill>
              <a:srgbClr val="FF0000"/>
            </a:solidFill>
            <a:ln w="127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Rechtwinkliges Dreieck 61"/>
            <p:cNvSpPr/>
            <p:nvPr/>
          </p:nvSpPr>
          <p:spPr>
            <a:xfrm flipV="1">
              <a:off x="2175317" y="3645024"/>
              <a:ext cx="507600" cy="507600"/>
            </a:xfrm>
            <a:prstGeom prst="rtTriangle">
              <a:avLst/>
            </a:prstGeom>
            <a:solidFill>
              <a:srgbClr val="FF0000"/>
            </a:solidFill>
            <a:ln w="127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Rechtwinkliges Dreieck 62"/>
            <p:cNvSpPr/>
            <p:nvPr/>
          </p:nvSpPr>
          <p:spPr>
            <a:xfrm flipV="1">
              <a:off x="1160117" y="3645024"/>
              <a:ext cx="507600" cy="507600"/>
            </a:xfrm>
            <a:prstGeom prst="rtTriangle">
              <a:avLst/>
            </a:prstGeom>
            <a:solidFill>
              <a:srgbClr val="FF0000"/>
            </a:solidFill>
            <a:ln w="127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6" name="Gruppieren 65"/>
          <p:cNvGrpSpPr/>
          <p:nvPr/>
        </p:nvGrpSpPr>
        <p:grpSpPr>
          <a:xfrm rot="16200000">
            <a:off x="6888833" y="3645194"/>
            <a:ext cx="2545421" cy="507600"/>
            <a:chOff x="-36944534" y="631856"/>
            <a:chExt cx="25454220" cy="5076006"/>
          </a:xfrm>
        </p:grpSpPr>
        <p:sp>
          <p:nvSpPr>
            <p:cNvPr id="67" name="Rechteck 66"/>
            <p:cNvSpPr/>
            <p:nvPr/>
          </p:nvSpPr>
          <p:spPr>
            <a:xfrm rot="5400000" flipV="1">
              <a:off x="-26763237" y="-9549436"/>
              <a:ext cx="5076001" cy="25438595"/>
            </a:xfrm>
            <a:prstGeom prst="rect">
              <a:avLst/>
            </a:prstGeom>
            <a:solidFill>
              <a:srgbClr val="FFFF00"/>
            </a:solidFill>
            <a:ln w="12700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Rechtwinkliges Dreieck 67"/>
            <p:cNvSpPr/>
            <p:nvPr/>
          </p:nvSpPr>
          <p:spPr>
            <a:xfrm rot="10800000" flipV="1">
              <a:off x="-31868528" y="631856"/>
              <a:ext cx="5076001" cy="5076001"/>
            </a:xfrm>
            <a:prstGeom prst="rtTriangle">
              <a:avLst/>
            </a:prstGeom>
            <a:solidFill>
              <a:srgbClr val="FF0000"/>
            </a:solidFill>
            <a:ln w="127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Rechtwinkliges Dreieck 68"/>
            <p:cNvSpPr/>
            <p:nvPr/>
          </p:nvSpPr>
          <p:spPr>
            <a:xfrm flipV="1">
              <a:off x="-26792527" y="631856"/>
              <a:ext cx="5076001" cy="5076001"/>
            </a:xfrm>
            <a:prstGeom prst="rtTriangle">
              <a:avLst/>
            </a:prstGeom>
            <a:solidFill>
              <a:srgbClr val="FF0000"/>
            </a:solidFill>
            <a:ln w="127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Rechtwinkliges Dreieck 69"/>
            <p:cNvSpPr/>
            <p:nvPr/>
          </p:nvSpPr>
          <p:spPr>
            <a:xfrm flipV="1">
              <a:off x="-36944529" y="631856"/>
              <a:ext cx="5076001" cy="5076001"/>
            </a:xfrm>
            <a:prstGeom prst="rtTriangle">
              <a:avLst/>
            </a:prstGeom>
            <a:solidFill>
              <a:srgbClr val="FF0000"/>
            </a:solidFill>
            <a:ln w="127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Rechtwinkliges Dreieck 70"/>
            <p:cNvSpPr/>
            <p:nvPr/>
          </p:nvSpPr>
          <p:spPr>
            <a:xfrm rot="10800000" flipV="1">
              <a:off x="-21642316" y="631856"/>
              <a:ext cx="5076001" cy="5076001"/>
            </a:xfrm>
            <a:prstGeom prst="rtTriangle">
              <a:avLst/>
            </a:prstGeom>
            <a:solidFill>
              <a:srgbClr val="FF0000"/>
            </a:solidFill>
            <a:ln w="127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Rechtwinkliges Dreieck 71"/>
            <p:cNvSpPr/>
            <p:nvPr/>
          </p:nvSpPr>
          <p:spPr>
            <a:xfrm flipV="1">
              <a:off x="-16566315" y="631856"/>
              <a:ext cx="5076001" cy="5076001"/>
            </a:xfrm>
            <a:prstGeom prst="rtTriangle">
              <a:avLst/>
            </a:prstGeom>
            <a:solidFill>
              <a:srgbClr val="FF0000"/>
            </a:solidFill>
            <a:ln w="127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73" name="Gruppieren 72"/>
          <p:cNvGrpSpPr/>
          <p:nvPr/>
        </p:nvGrpSpPr>
        <p:grpSpPr>
          <a:xfrm rot="5400000">
            <a:off x="98906" y="3434429"/>
            <a:ext cx="2685786" cy="570786"/>
            <a:chOff x="0" y="0"/>
            <a:chExt cx="26857861" cy="5707857"/>
          </a:xfrm>
        </p:grpSpPr>
        <p:sp>
          <p:nvSpPr>
            <p:cNvPr id="74" name="Rectangle 2"/>
            <p:cNvSpPr>
              <a:spLocks noChangeArrowheads="1"/>
            </p:cNvSpPr>
            <p:nvPr/>
          </p:nvSpPr>
          <p:spPr bwMode="auto">
            <a:xfrm>
              <a:off x="0" y="0"/>
              <a:ext cx="9144000" cy="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endParaRPr lang="en-US"/>
            </a:p>
          </p:txBody>
        </p:sp>
        <p:grpSp>
          <p:nvGrpSpPr>
            <p:cNvPr id="75" name="Gruppieren 74"/>
            <p:cNvGrpSpPr/>
            <p:nvPr/>
          </p:nvGrpSpPr>
          <p:grpSpPr>
            <a:xfrm>
              <a:off x="1403648" y="631856"/>
              <a:ext cx="25454213" cy="5076001"/>
              <a:chOff x="-2433172" y="10413776"/>
              <a:chExt cx="25454213" cy="5076001"/>
            </a:xfrm>
          </p:grpSpPr>
          <p:sp>
            <p:nvSpPr>
              <p:cNvPr id="76" name="Rechteck 75"/>
              <p:cNvSpPr/>
              <p:nvPr/>
            </p:nvSpPr>
            <p:spPr>
              <a:xfrm rot="5400000">
                <a:off x="7763746" y="232482"/>
                <a:ext cx="5076000" cy="25438589"/>
              </a:xfrm>
              <a:prstGeom prst="rect">
                <a:avLst/>
              </a:prstGeom>
              <a:solidFill>
                <a:srgbClr val="FFFF00"/>
              </a:solidFill>
              <a:ln w="12700">
                <a:solidFill>
                  <a:srgbClr val="FFFF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htwinkliges Dreieck 76"/>
              <p:cNvSpPr/>
              <p:nvPr/>
            </p:nvSpPr>
            <p:spPr>
              <a:xfrm>
                <a:off x="12869041" y="10413776"/>
                <a:ext cx="5076000" cy="5076000"/>
              </a:xfrm>
              <a:prstGeom prst="rtTriangle">
                <a:avLst/>
              </a:prstGeom>
              <a:solidFill>
                <a:srgbClr val="FF0000"/>
              </a:solidFill>
              <a:ln w="1270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8" name="Rechtwinkliges Dreieck 77"/>
              <p:cNvSpPr/>
              <p:nvPr/>
            </p:nvSpPr>
            <p:spPr>
              <a:xfrm rot="10800000">
                <a:off x="7793041" y="10413776"/>
                <a:ext cx="5076000" cy="5076000"/>
              </a:xfrm>
              <a:prstGeom prst="rtTriangle">
                <a:avLst/>
              </a:prstGeom>
              <a:solidFill>
                <a:srgbClr val="FF0000"/>
              </a:solidFill>
              <a:ln w="1270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htwinkliges Dreieck 78"/>
              <p:cNvSpPr/>
              <p:nvPr/>
            </p:nvSpPr>
            <p:spPr>
              <a:xfrm rot="10800000">
                <a:off x="17945041" y="10413776"/>
                <a:ext cx="5076000" cy="5076000"/>
              </a:xfrm>
              <a:prstGeom prst="rtTriangle">
                <a:avLst/>
              </a:prstGeom>
              <a:solidFill>
                <a:srgbClr val="FF0000"/>
              </a:solidFill>
              <a:ln w="1270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htwinkliges Dreieck 79"/>
              <p:cNvSpPr/>
              <p:nvPr/>
            </p:nvSpPr>
            <p:spPr>
              <a:xfrm>
                <a:off x="2642829" y="10413776"/>
                <a:ext cx="5076000" cy="5076000"/>
              </a:xfrm>
              <a:prstGeom prst="rtTriangle">
                <a:avLst/>
              </a:prstGeom>
              <a:solidFill>
                <a:srgbClr val="FF0000"/>
              </a:solidFill>
              <a:ln w="1270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1" name="Rechtwinkliges Dreieck 80"/>
              <p:cNvSpPr/>
              <p:nvPr/>
            </p:nvSpPr>
            <p:spPr>
              <a:xfrm rot="10800000">
                <a:off x="-2433172" y="10413776"/>
                <a:ext cx="5076000" cy="5076000"/>
              </a:xfrm>
              <a:prstGeom prst="rtTriangle">
                <a:avLst/>
              </a:prstGeom>
              <a:solidFill>
                <a:srgbClr val="FF0000"/>
              </a:solidFill>
              <a:ln w="1270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82" name="Gruppieren 81"/>
          <p:cNvGrpSpPr/>
          <p:nvPr/>
        </p:nvGrpSpPr>
        <p:grpSpPr>
          <a:xfrm rot="5400000">
            <a:off x="6346097" y="4125777"/>
            <a:ext cx="1522802" cy="507601"/>
            <a:chOff x="1160117" y="3645024"/>
            <a:chExt cx="1522802" cy="507601"/>
          </a:xfrm>
        </p:grpSpPr>
        <p:sp>
          <p:nvSpPr>
            <p:cNvPr id="83" name="Rechteck 82"/>
            <p:cNvSpPr/>
            <p:nvPr/>
          </p:nvSpPr>
          <p:spPr>
            <a:xfrm rot="5400000" flipV="1">
              <a:off x="1667719" y="3137424"/>
              <a:ext cx="507600" cy="1522801"/>
            </a:xfrm>
            <a:prstGeom prst="rect">
              <a:avLst/>
            </a:prstGeom>
            <a:solidFill>
              <a:srgbClr val="FFFF00"/>
            </a:solidFill>
            <a:ln w="12700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4" name="Rechtwinkliges Dreieck 83"/>
            <p:cNvSpPr/>
            <p:nvPr/>
          </p:nvSpPr>
          <p:spPr>
            <a:xfrm rot="10800000" flipV="1">
              <a:off x="1667717" y="3645024"/>
              <a:ext cx="507600" cy="507600"/>
            </a:xfrm>
            <a:prstGeom prst="rtTriangle">
              <a:avLst/>
            </a:prstGeom>
            <a:solidFill>
              <a:srgbClr val="FF0000"/>
            </a:solidFill>
            <a:ln w="127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5" name="Rechtwinkliges Dreieck 84"/>
            <p:cNvSpPr/>
            <p:nvPr/>
          </p:nvSpPr>
          <p:spPr>
            <a:xfrm flipV="1">
              <a:off x="2175317" y="3645024"/>
              <a:ext cx="507600" cy="507600"/>
            </a:xfrm>
            <a:prstGeom prst="rtTriangle">
              <a:avLst/>
            </a:prstGeom>
            <a:solidFill>
              <a:srgbClr val="FF0000"/>
            </a:solidFill>
            <a:ln w="127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6" name="Rechtwinkliges Dreieck 85"/>
            <p:cNvSpPr/>
            <p:nvPr/>
          </p:nvSpPr>
          <p:spPr>
            <a:xfrm flipV="1">
              <a:off x="1160117" y="3645024"/>
              <a:ext cx="507600" cy="507600"/>
            </a:xfrm>
            <a:prstGeom prst="rtTriangle">
              <a:avLst/>
            </a:prstGeom>
            <a:solidFill>
              <a:srgbClr val="FF0000"/>
            </a:solidFill>
            <a:ln w="127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7" name="Gruppieren 86"/>
          <p:cNvGrpSpPr/>
          <p:nvPr/>
        </p:nvGrpSpPr>
        <p:grpSpPr>
          <a:xfrm rot="5400000">
            <a:off x="1942325" y="4029579"/>
            <a:ext cx="1522802" cy="507601"/>
            <a:chOff x="6283541" y="3708210"/>
            <a:chExt cx="1522802" cy="507601"/>
          </a:xfrm>
        </p:grpSpPr>
        <p:sp>
          <p:nvSpPr>
            <p:cNvPr id="88" name="Rechteck 87"/>
            <p:cNvSpPr/>
            <p:nvPr/>
          </p:nvSpPr>
          <p:spPr>
            <a:xfrm rot="5400000">
              <a:off x="6791142" y="3200610"/>
              <a:ext cx="507600" cy="1522802"/>
            </a:xfrm>
            <a:prstGeom prst="rect">
              <a:avLst/>
            </a:prstGeom>
            <a:solidFill>
              <a:srgbClr val="FFFF00"/>
            </a:solidFill>
            <a:ln w="12700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9" name="Rechtwinkliges Dreieck 88"/>
            <p:cNvSpPr/>
            <p:nvPr/>
          </p:nvSpPr>
          <p:spPr>
            <a:xfrm>
              <a:off x="6791143" y="3708210"/>
              <a:ext cx="507600" cy="507600"/>
            </a:xfrm>
            <a:prstGeom prst="rtTriangle">
              <a:avLst/>
            </a:prstGeom>
            <a:solidFill>
              <a:srgbClr val="FF0000"/>
            </a:solidFill>
            <a:ln w="127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0" name="Rechtwinkliges Dreieck 89"/>
            <p:cNvSpPr/>
            <p:nvPr/>
          </p:nvSpPr>
          <p:spPr>
            <a:xfrm rot="10800000">
              <a:off x="6283543" y="3708210"/>
              <a:ext cx="507600" cy="507600"/>
            </a:xfrm>
            <a:prstGeom prst="rtTriangle">
              <a:avLst/>
            </a:prstGeom>
            <a:solidFill>
              <a:srgbClr val="FF0000"/>
            </a:solidFill>
            <a:ln w="127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1" name="Rechtwinkliges Dreieck 90"/>
            <p:cNvSpPr/>
            <p:nvPr/>
          </p:nvSpPr>
          <p:spPr>
            <a:xfrm rot="10800000">
              <a:off x="7298743" y="3708210"/>
              <a:ext cx="507600" cy="507600"/>
            </a:xfrm>
            <a:prstGeom prst="rtTriangle">
              <a:avLst/>
            </a:prstGeom>
            <a:solidFill>
              <a:srgbClr val="FF0000"/>
            </a:solidFill>
            <a:ln w="127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78308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3" name="Objek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51896057"/>
              </p:ext>
            </p:extLst>
          </p:nvPr>
        </p:nvGraphicFramePr>
        <p:xfrm>
          <a:off x="827584" y="404664"/>
          <a:ext cx="5324475" cy="5467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56" r:id="rId3" imgW="7004482" imgH="4279037" progId="WangImage.Document">
                  <p:embed/>
                </p:oleObj>
              </mc:Choice>
              <mc:Fallback>
                <p:oleObj r:id="rId3" imgW="7004482" imgH="4279037" progId="WangImage.Document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27584" y="404664"/>
                        <a:ext cx="5324475" cy="54673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695415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k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84984596"/>
              </p:ext>
            </p:extLst>
          </p:nvPr>
        </p:nvGraphicFramePr>
        <p:xfrm>
          <a:off x="29126728" y="-1243545"/>
          <a:ext cx="23639507" cy="2474894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19" r:id="rId3" imgW="6871063" imgH="4197531" progId="WangImage.Document">
                  <p:embed/>
                </p:oleObj>
              </mc:Choice>
              <mc:Fallback>
                <p:oleObj r:id="rId3" imgW="6871063" imgH="4197531" progId="WangImage.Document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126728" y="-1243545"/>
                        <a:ext cx="23639507" cy="24748942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4" name="Gruppieren 13"/>
          <p:cNvGrpSpPr/>
          <p:nvPr/>
        </p:nvGrpSpPr>
        <p:grpSpPr>
          <a:xfrm>
            <a:off x="5288429" y="1700808"/>
            <a:ext cx="2543859" cy="720000"/>
            <a:chOff x="5656006" y="4579975"/>
            <a:chExt cx="2543859" cy="720000"/>
          </a:xfrm>
        </p:grpSpPr>
        <p:sp>
          <p:nvSpPr>
            <p:cNvPr id="39" name="Rechteck 38"/>
            <p:cNvSpPr/>
            <p:nvPr/>
          </p:nvSpPr>
          <p:spPr>
            <a:xfrm rot="5400000" flipV="1">
              <a:off x="6567936" y="3668045"/>
              <a:ext cx="720000" cy="2543859"/>
            </a:xfrm>
            <a:prstGeom prst="rect">
              <a:avLst/>
            </a:prstGeom>
            <a:solidFill>
              <a:srgbClr val="FF0000"/>
            </a:solidFill>
            <a:ln w="127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Rechteck 39"/>
            <p:cNvSpPr/>
            <p:nvPr/>
          </p:nvSpPr>
          <p:spPr>
            <a:xfrm rot="5400000" flipV="1">
              <a:off x="6711936" y="3812045"/>
              <a:ext cx="432000" cy="2253600"/>
            </a:xfrm>
            <a:prstGeom prst="rect">
              <a:avLst/>
            </a:prstGeom>
            <a:solidFill>
              <a:srgbClr val="FFFF00"/>
            </a:solidFill>
            <a:ln w="12700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7" name="Gruppieren 36"/>
          <p:cNvGrpSpPr/>
          <p:nvPr/>
        </p:nvGrpSpPr>
        <p:grpSpPr>
          <a:xfrm>
            <a:off x="1189186" y="1636078"/>
            <a:ext cx="2543859" cy="720000"/>
            <a:chOff x="5656006" y="4579975"/>
            <a:chExt cx="2543859" cy="720000"/>
          </a:xfrm>
        </p:grpSpPr>
        <p:sp>
          <p:nvSpPr>
            <p:cNvPr id="45" name="Rechteck 44"/>
            <p:cNvSpPr/>
            <p:nvPr/>
          </p:nvSpPr>
          <p:spPr>
            <a:xfrm rot="5400000" flipV="1">
              <a:off x="6567936" y="3668045"/>
              <a:ext cx="720000" cy="2543859"/>
            </a:xfrm>
            <a:prstGeom prst="rect">
              <a:avLst/>
            </a:prstGeom>
            <a:solidFill>
              <a:srgbClr val="FF0000"/>
            </a:solidFill>
            <a:ln w="127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Rechteck 45"/>
            <p:cNvSpPr/>
            <p:nvPr/>
          </p:nvSpPr>
          <p:spPr>
            <a:xfrm rot="5400000" flipV="1">
              <a:off x="6711936" y="3812045"/>
              <a:ext cx="432000" cy="2253600"/>
            </a:xfrm>
            <a:prstGeom prst="rect">
              <a:avLst/>
            </a:prstGeom>
            <a:solidFill>
              <a:srgbClr val="FFFF00"/>
            </a:solidFill>
            <a:ln w="12700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5" name="Gruppieren 14"/>
          <p:cNvGrpSpPr/>
          <p:nvPr/>
        </p:nvGrpSpPr>
        <p:grpSpPr>
          <a:xfrm>
            <a:off x="1982050" y="569808"/>
            <a:ext cx="5090400" cy="720000"/>
            <a:chOff x="-1246998" y="3501007"/>
            <a:chExt cx="5090400" cy="720000"/>
          </a:xfrm>
        </p:grpSpPr>
        <p:sp>
          <p:nvSpPr>
            <p:cNvPr id="48" name="Rechteck 47"/>
            <p:cNvSpPr/>
            <p:nvPr/>
          </p:nvSpPr>
          <p:spPr>
            <a:xfrm rot="5400000" flipV="1">
              <a:off x="938202" y="1315807"/>
              <a:ext cx="720000" cy="5090400"/>
            </a:xfrm>
            <a:prstGeom prst="rect">
              <a:avLst/>
            </a:prstGeom>
            <a:solidFill>
              <a:srgbClr val="FF0000"/>
            </a:solidFill>
            <a:ln w="127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Rechteck 48"/>
            <p:cNvSpPr/>
            <p:nvPr/>
          </p:nvSpPr>
          <p:spPr>
            <a:xfrm rot="5400000" flipV="1">
              <a:off x="1081072" y="1458678"/>
              <a:ext cx="432000" cy="4802400"/>
            </a:xfrm>
            <a:prstGeom prst="rect">
              <a:avLst/>
            </a:prstGeom>
            <a:solidFill>
              <a:srgbClr val="FFFF00"/>
            </a:solidFill>
            <a:ln w="12700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6" name="Gruppieren 15"/>
          <p:cNvGrpSpPr/>
          <p:nvPr/>
        </p:nvGrpSpPr>
        <p:grpSpPr>
          <a:xfrm>
            <a:off x="1189186" y="5682825"/>
            <a:ext cx="1274400" cy="720000"/>
            <a:chOff x="2775808" y="3861047"/>
            <a:chExt cx="1274400" cy="720000"/>
          </a:xfrm>
        </p:grpSpPr>
        <p:sp>
          <p:nvSpPr>
            <p:cNvPr id="47" name="Rechteck 46"/>
            <p:cNvSpPr/>
            <p:nvPr/>
          </p:nvSpPr>
          <p:spPr>
            <a:xfrm rot="5400000" flipV="1">
              <a:off x="3053008" y="3583847"/>
              <a:ext cx="720000" cy="1274400"/>
            </a:xfrm>
            <a:prstGeom prst="rect">
              <a:avLst/>
            </a:prstGeom>
            <a:solidFill>
              <a:srgbClr val="FF0000"/>
            </a:solidFill>
            <a:ln w="127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Rechteck 49"/>
            <p:cNvSpPr/>
            <p:nvPr/>
          </p:nvSpPr>
          <p:spPr>
            <a:xfrm rot="5400000" flipV="1">
              <a:off x="3195879" y="3726718"/>
              <a:ext cx="432000" cy="986400"/>
            </a:xfrm>
            <a:prstGeom prst="rect">
              <a:avLst/>
            </a:prstGeom>
            <a:solidFill>
              <a:srgbClr val="FFFF00"/>
            </a:solidFill>
            <a:ln w="12700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1" name="Gruppieren 50"/>
          <p:cNvGrpSpPr/>
          <p:nvPr/>
        </p:nvGrpSpPr>
        <p:grpSpPr>
          <a:xfrm>
            <a:off x="6620218" y="5682825"/>
            <a:ext cx="1274400" cy="720000"/>
            <a:chOff x="2775808" y="3861047"/>
            <a:chExt cx="1274400" cy="720000"/>
          </a:xfrm>
        </p:grpSpPr>
        <p:sp>
          <p:nvSpPr>
            <p:cNvPr id="52" name="Rechteck 51"/>
            <p:cNvSpPr/>
            <p:nvPr/>
          </p:nvSpPr>
          <p:spPr>
            <a:xfrm rot="5400000" flipV="1">
              <a:off x="3053008" y="3583847"/>
              <a:ext cx="720000" cy="1274400"/>
            </a:xfrm>
            <a:prstGeom prst="rect">
              <a:avLst/>
            </a:prstGeom>
            <a:solidFill>
              <a:srgbClr val="FF0000"/>
            </a:solidFill>
            <a:ln w="127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Rechteck 52"/>
            <p:cNvSpPr/>
            <p:nvPr/>
          </p:nvSpPr>
          <p:spPr>
            <a:xfrm rot="5400000" flipV="1">
              <a:off x="3195879" y="3726718"/>
              <a:ext cx="432000" cy="986400"/>
            </a:xfrm>
            <a:prstGeom prst="rect">
              <a:avLst/>
            </a:prstGeom>
            <a:solidFill>
              <a:srgbClr val="FFFF00"/>
            </a:solidFill>
            <a:ln w="12700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4" name="Gruppieren 53"/>
          <p:cNvGrpSpPr/>
          <p:nvPr/>
        </p:nvGrpSpPr>
        <p:grpSpPr>
          <a:xfrm rot="5400000">
            <a:off x="277256" y="3570786"/>
            <a:ext cx="2543859" cy="720000"/>
            <a:chOff x="5656006" y="4579975"/>
            <a:chExt cx="2543859" cy="720000"/>
          </a:xfrm>
        </p:grpSpPr>
        <p:sp>
          <p:nvSpPr>
            <p:cNvPr id="55" name="Rechteck 54"/>
            <p:cNvSpPr/>
            <p:nvPr/>
          </p:nvSpPr>
          <p:spPr>
            <a:xfrm rot="5400000" flipV="1">
              <a:off x="6567936" y="3668045"/>
              <a:ext cx="720000" cy="2543859"/>
            </a:xfrm>
            <a:prstGeom prst="rect">
              <a:avLst/>
            </a:prstGeom>
            <a:solidFill>
              <a:srgbClr val="FF0000"/>
            </a:solidFill>
            <a:ln w="127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Rechteck 55"/>
            <p:cNvSpPr/>
            <p:nvPr/>
          </p:nvSpPr>
          <p:spPr>
            <a:xfrm rot="5400000" flipV="1">
              <a:off x="6711936" y="3812045"/>
              <a:ext cx="432000" cy="2253600"/>
            </a:xfrm>
            <a:prstGeom prst="rect">
              <a:avLst/>
            </a:prstGeom>
            <a:solidFill>
              <a:srgbClr val="FFFF00"/>
            </a:solidFill>
            <a:ln w="12700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7" name="Gruppieren 56"/>
          <p:cNvGrpSpPr/>
          <p:nvPr/>
        </p:nvGrpSpPr>
        <p:grpSpPr>
          <a:xfrm rot="5400000">
            <a:off x="6200359" y="3651405"/>
            <a:ext cx="2543859" cy="720000"/>
            <a:chOff x="5656006" y="4579975"/>
            <a:chExt cx="2543859" cy="720000"/>
          </a:xfrm>
        </p:grpSpPr>
        <p:sp>
          <p:nvSpPr>
            <p:cNvPr id="58" name="Rechteck 57"/>
            <p:cNvSpPr/>
            <p:nvPr/>
          </p:nvSpPr>
          <p:spPr>
            <a:xfrm rot="5400000" flipV="1">
              <a:off x="6567936" y="3668045"/>
              <a:ext cx="720000" cy="2543859"/>
            </a:xfrm>
            <a:prstGeom prst="rect">
              <a:avLst/>
            </a:prstGeom>
            <a:solidFill>
              <a:srgbClr val="FF0000"/>
            </a:solidFill>
            <a:ln w="127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Rechteck 58"/>
            <p:cNvSpPr/>
            <p:nvPr/>
          </p:nvSpPr>
          <p:spPr>
            <a:xfrm rot="5400000" flipV="1">
              <a:off x="6711936" y="3812045"/>
              <a:ext cx="432000" cy="2253600"/>
            </a:xfrm>
            <a:prstGeom prst="rect">
              <a:avLst/>
            </a:prstGeom>
            <a:solidFill>
              <a:srgbClr val="FFFF00"/>
            </a:solidFill>
            <a:ln w="12700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0" name="Gruppieren 59"/>
          <p:cNvGrpSpPr/>
          <p:nvPr/>
        </p:nvGrpSpPr>
        <p:grpSpPr>
          <a:xfrm rot="5400000">
            <a:off x="2666446" y="4563335"/>
            <a:ext cx="1274400" cy="720000"/>
            <a:chOff x="2775808" y="3861047"/>
            <a:chExt cx="1274400" cy="720000"/>
          </a:xfrm>
        </p:grpSpPr>
        <p:sp>
          <p:nvSpPr>
            <p:cNvPr id="61" name="Rechteck 60"/>
            <p:cNvSpPr/>
            <p:nvPr/>
          </p:nvSpPr>
          <p:spPr>
            <a:xfrm rot="5400000" flipV="1">
              <a:off x="3053008" y="3583847"/>
              <a:ext cx="720000" cy="1274400"/>
            </a:xfrm>
            <a:prstGeom prst="rect">
              <a:avLst/>
            </a:prstGeom>
            <a:solidFill>
              <a:srgbClr val="FF0000"/>
            </a:solidFill>
            <a:ln w="127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Rechteck 61"/>
            <p:cNvSpPr/>
            <p:nvPr/>
          </p:nvSpPr>
          <p:spPr>
            <a:xfrm rot="5400000" flipV="1">
              <a:off x="3195879" y="3726718"/>
              <a:ext cx="432000" cy="986400"/>
            </a:xfrm>
            <a:prstGeom prst="rect">
              <a:avLst/>
            </a:prstGeom>
            <a:solidFill>
              <a:srgbClr val="FFFF00"/>
            </a:solidFill>
            <a:ln w="12700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3" name="Gruppieren 62"/>
          <p:cNvGrpSpPr/>
          <p:nvPr/>
        </p:nvGrpSpPr>
        <p:grpSpPr>
          <a:xfrm rot="5400000">
            <a:off x="4932040" y="4615938"/>
            <a:ext cx="1274400" cy="720000"/>
            <a:chOff x="2775808" y="3861047"/>
            <a:chExt cx="1274400" cy="720000"/>
          </a:xfrm>
        </p:grpSpPr>
        <p:sp>
          <p:nvSpPr>
            <p:cNvPr id="64" name="Rechteck 63"/>
            <p:cNvSpPr/>
            <p:nvPr/>
          </p:nvSpPr>
          <p:spPr>
            <a:xfrm rot="5400000" flipV="1">
              <a:off x="3053008" y="3583847"/>
              <a:ext cx="720000" cy="1274400"/>
            </a:xfrm>
            <a:prstGeom prst="rect">
              <a:avLst/>
            </a:prstGeom>
            <a:solidFill>
              <a:srgbClr val="FF0000"/>
            </a:solidFill>
            <a:ln w="127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Rechteck 64"/>
            <p:cNvSpPr/>
            <p:nvPr/>
          </p:nvSpPr>
          <p:spPr>
            <a:xfrm rot="5400000" flipV="1">
              <a:off x="3195879" y="3726718"/>
              <a:ext cx="432000" cy="986400"/>
            </a:xfrm>
            <a:prstGeom prst="rect">
              <a:avLst/>
            </a:prstGeom>
            <a:solidFill>
              <a:srgbClr val="FFFF00"/>
            </a:solidFill>
            <a:ln w="12700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144876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echseck 7"/>
          <p:cNvSpPr/>
          <p:nvPr/>
        </p:nvSpPr>
        <p:spPr>
          <a:xfrm>
            <a:off x="5546818" y="2125302"/>
            <a:ext cx="2840554" cy="2455586"/>
          </a:xfrm>
          <a:custGeom>
            <a:avLst/>
            <a:gdLst>
              <a:gd name="connsiteX0" fmla="*/ 0 w 2160240"/>
              <a:gd name="connsiteY0" fmla="*/ 1224136 h 2448272"/>
              <a:gd name="connsiteX1" fmla="*/ 725495 w 2160240"/>
              <a:gd name="connsiteY1" fmla="*/ 1 h 2448272"/>
              <a:gd name="connsiteX2" fmla="*/ 1434745 w 2160240"/>
              <a:gd name="connsiteY2" fmla="*/ 1 h 2448272"/>
              <a:gd name="connsiteX3" fmla="*/ 2160240 w 2160240"/>
              <a:gd name="connsiteY3" fmla="*/ 1224136 h 2448272"/>
              <a:gd name="connsiteX4" fmla="*/ 1434745 w 2160240"/>
              <a:gd name="connsiteY4" fmla="*/ 2448271 h 2448272"/>
              <a:gd name="connsiteX5" fmla="*/ 725495 w 2160240"/>
              <a:gd name="connsiteY5" fmla="*/ 2448271 h 2448272"/>
              <a:gd name="connsiteX6" fmla="*/ 0 w 2160240"/>
              <a:gd name="connsiteY6" fmla="*/ 1224136 h 2448272"/>
              <a:gd name="connsiteX0" fmla="*/ 13340 w 2173580"/>
              <a:gd name="connsiteY0" fmla="*/ 1224135 h 2455586"/>
              <a:gd name="connsiteX1" fmla="*/ 738835 w 2173580"/>
              <a:gd name="connsiteY1" fmla="*/ 0 h 2455586"/>
              <a:gd name="connsiteX2" fmla="*/ 1448085 w 2173580"/>
              <a:gd name="connsiteY2" fmla="*/ 0 h 2455586"/>
              <a:gd name="connsiteX3" fmla="*/ 2173580 w 2173580"/>
              <a:gd name="connsiteY3" fmla="*/ 1224135 h 2455586"/>
              <a:gd name="connsiteX4" fmla="*/ 1448085 w 2173580"/>
              <a:gd name="connsiteY4" fmla="*/ 2448270 h 2455586"/>
              <a:gd name="connsiteX5" fmla="*/ 0 w 2173580"/>
              <a:gd name="connsiteY5" fmla="*/ 2455586 h 2455586"/>
              <a:gd name="connsiteX6" fmla="*/ 13340 w 2173580"/>
              <a:gd name="connsiteY6" fmla="*/ 1224135 h 2455586"/>
              <a:gd name="connsiteX0" fmla="*/ 0 w 2533315"/>
              <a:gd name="connsiteY0" fmla="*/ 1853242 h 2455586"/>
              <a:gd name="connsiteX1" fmla="*/ 1098570 w 2533315"/>
              <a:gd name="connsiteY1" fmla="*/ 0 h 2455586"/>
              <a:gd name="connsiteX2" fmla="*/ 1807820 w 2533315"/>
              <a:gd name="connsiteY2" fmla="*/ 0 h 2455586"/>
              <a:gd name="connsiteX3" fmla="*/ 2533315 w 2533315"/>
              <a:gd name="connsiteY3" fmla="*/ 1224135 h 2455586"/>
              <a:gd name="connsiteX4" fmla="*/ 1807820 w 2533315"/>
              <a:gd name="connsiteY4" fmla="*/ 2448270 h 2455586"/>
              <a:gd name="connsiteX5" fmla="*/ 359735 w 2533315"/>
              <a:gd name="connsiteY5" fmla="*/ 2455586 h 2455586"/>
              <a:gd name="connsiteX6" fmla="*/ 0 w 2533315"/>
              <a:gd name="connsiteY6" fmla="*/ 1853242 h 2455586"/>
              <a:gd name="connsiteX0" fmla="*/ 0 w 2891760"/>
              <a:gd name="connsiteY0" fmla="*/ 1853242 h 2455586"/>
              <a:gd name="connsiteX1" fmla="*/ 1098570 w 2891760"/>
              <a:gd name="connsiteY1" fmla="*/ 0 h 2455586"/>
              <a:gd name="connsiteX2" fmla="*/ 1807820 w 2891760"/>
              <a:gd name="connsiteY2" fmla="*/ 0 h 2455586"/>
              <a:gd name="connsiteX3" fmla="*/ 2891760 w 2891760"/>
              <a:gd name="connsiteY3" fmla="*/ 1838612 h 2455586"/>
              <a:gd name="connsiteX4" fmla="*/ 1807820 w 2891760"/>
              <a:gd name="connsiteY4" fmla="*/ 2448270 h 2455586"/>
              <a:gd name="connsiteX5" fmla="*/ 359735 w 2891760"/>
              <a:gd name="connsiteY5" fmla="*/ 2455586 h 2455586"/>
              <a:gd name="connsiteX6" fmla="*/ 0 w 2891760"/>
              <a:gd name="connsiteY6" fmla="*/ 1853242 h 2455586"/>
              <a:gd name="connsiteX0" fmla="*/ 0 w 2891760"/>
              <a:gd name="connsiteY0" fmla="*/ 1853242 h 2455586"/>
              <a:gd name="connsiteX1" fmla="*/ 1098570 w 2891760"/>
              <a:gd name="connsiteY1" fmla="*/ 0 h 2455586"/>
              <a:gd name="connsiteX2" fmla="*/ 1807820 w 2891760"/>
              <a:gd name="connsiteY2" fmla="*/ 0 h 2455586"/>
              <a:gd name="connsiteX3" fmla="*/ 2891760 w 2891760"/>
              <a:gd name="connsiteY3" fmla="*/ 1838612 h 2455586"/>
              <a:gd name="connsiteX4" fmla="*/ 2532025 w 2891760"/>
              <a:gd name="connsiteY4" fmla="*/ 2455585 h 2455586"/>
              <a:gd name="connsiteX5" fmla="*/ 359735 w 2891760"/>
              <a:gd name="connsiteY5" fmla="*/ 2455586 h 2455586"/>
              <a:gd name="connsiteX6" fmla="*/ 0 w 2891760"/>
              <a:gd name="connsiteY6" fmla="*/ 1853242 h 2455586"/>
              <a:gd name="connsiteX0" fmla="*/ 0 w 2862499"/>
              <a:gd name="connsiteY0" fmla="*/ 1889818 h 2455586"/>
              <a:gd name="connsiteX1" fmla="*/ 1069309 w 2862499"/>
              <a:gd name="connsiteY1" fmla="*/ 0 h 2455586"/>
              <a:gd name="connsiteX2" fmla="*/ 1778559 w 2862499"/>
              <a:gd name="connsiteY2" fmla="*/ 0 h 2455586"/>
              <a:gd name="connsiteX3" fmla="*/ 2862499 w 2862499"/>
              <a:gd name="connsiteY3" fmla="*/ 1838612 h 2455586"/>
              <a:gd name="connsiteX4" fmla="*/ 2502764 w 2862499"/>
              <a:gd name="connsiteY4" fmla="*/ 2455585 h 2455586"/>
              <a:gd name="connsiteX5" fmla="*/ 330474 w 2862499"/>
              <a:gd name="connsiteY5" fmla="*/ 2455586 h 2455586"/>
              <a:gd name="connsiteX6" fmla="*/ 0 w 2862499"/>
              <a:gd name="connsiteY6" fmla="*/ 1889818 h 2455586"/>
              <a:gd name="connsiteX0" fmla="*/ 0 w 2840554"/>
              <a:gd name="connsiteY0" fmla="*/ 1889818 h 2455586"/>
              <a:gd name="connsiteX1" fmla="*/ 1069309 w 2840554"/>
              <a:gd name="connsiteY1" fmla="*/ 0 h 2455586"/>
              <a:gd name="connsiteX2" fmla="*/ 1778559 w 2840554"/>
              <a:gd name="connsiteY2" fmla="*/ 0 h 2455586"/>
              <a:gd name="connsiteX3" fmla="*/ 2840554 w 2840554"/>
              <a:gd name="connsiteY3" fmla="*/ 1882503 h 2455586"/>
              <a:gd name="connsiteX4" fmla="*/ 2502764 w 2840554"/>
              <a:gd name="connsiteY4" fmla="*/ 2455585 h 2455586"/>
              <a:gd name="connsiteX5" fmla="*/ 330474 w 2840554"/>
              <a:gd name="connsiteY5" fmla="*/ 2455586 h 2455586"/>
              <a:gd name="connsiteX6" fmla="*/ 0 w 2840554"/>
              <a:gd name="connsiteY6" fmla="*/ 1889818 h 2455586"/>
              <a:gd name="connsiteX0" fmla="*/ 0 w 2840554"/>
              <a:gd name="connsiteY0" fmla="*/ 1889818 h 2455586"/>
              <a:gd name="connsiteX1" fmla="*/ 1069309 w 2840554"/>
              <a:gd name="connsiteY1" fmla="*/ 0 h 2455586"/>
              <a:gd name="connsiteX2" fmla="*/ 1749299 w 2840554"/>
              <a:gd name="connsiteY2" fmla="*/ 0 h 2455586"/>
              <a:gd name="connsiteX3" fmla="*/ 2840554 w 2840554"/>
              <a:gd name="connsiteY3" fmla="*/ 1882503 h 2455586"/>
              <a:gd name="connsiteX4" fmla="*/ 2502764 w 2840554"/>
              <a:gd name="connsiteY4" fmla="*/ 2455585 h 2455586"/>
              <a:gd name="connsiteX5" fmla="*/ 330474 w 2840554"/>
              <a:gd name="connsiteY5" fmla="*/ 2455586 h 2455586"/>
              <a:gd name="connsiteX6" fmla="*/ 0 w 2840554"/>
              <a:gd name="connsiteY6" fmla="*/ 1889818 h 24555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840554" h="2455586">
                <a:moveTo>
                  <a:pt x="0" y="1889818"/>
                </a:moveTo>
                <a:lnTo>
                  <a:pt x="1069309" y="0"/>
                </a:lnTo>
                <a:lnTo>
                  <a:pt x="1749299" y="0"/>
                </a:lnTo>
                <a:lnTo>
                  <a:pt x="2840554" y="1882503"/>
                </a:lnTo>
                <a:lnTo>
                  <a:pt x="2502764" y="2455585"/>
                </a:lnTo>
                <a:lnTo>
                  <a:pt x="330474" y="2455586"/>
                </a:lnTo>
                <a:lnTo>
                  <a:pt x="0" y="1889818"/>
                </a:lnTo>
                <a:close/>
              </a:path>
            </a:pathLst>
          </a:cu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3" name="Objek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9839726"/>
              </p:ext>
            </p:extLst>
          </p:nvPr>
        </p:nvGraphicFramePr>
        <p:xfrm>
          <a:off x="683568" y="1412776"/>
          <a:ext cx="4191000" cy="3362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83" r:id="rId3" imgW="4684816" imgH="2861953" progId="WangImage.Document">
                  <p:embed/>
                </p:oleObj>
              </mc:Choice>
              <mc:Fallback>
                <p:oleObj r:id="rId3" imgW="4684816" imgH="2861953" progId="WangImage.Document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3568" y="1412776"/>
                        <a:ext cx="4191000" cy="33623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Gleichschenkliges Dreieck 3"/>
          <p:cNvSpPr/>
          <p:nvPr/>
        </p:nvSpPr>
        <p:spPr>
          <a:xfrm>
            <a:off x="5710612" y="2125300"/>
            <a:ext cx="2494800" cy="2160000"/>
          </a:xfrm>
          <a:prstGeom prst="triangl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4270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2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74570" y="1291489"/>
            <a:ext cx="3953395" cy="34744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6" name="Picture 2" descr="Triangle1.t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410646"/>
            <a:ext cx="4380618" cy="32805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Gleichschenkliges Dreieck 1"/>
          <p:cNvSpPr/>
          <p:nvPr/>
        </p:nvSpPr>
        <p:spPr>
          <a:xfrm>
            <a:off x="5110017" y="2111701"/>
            <a:ext cx="2482502" cy="2150472"/>
          </a:xfrm>
          <a:prstGeom prst="triangle">
            <a:avLst>
              <a:gd name="adj" fmla="val 49999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Gleichschenkliges Dreieck 6"/>
          <p:cNvSpPr/>
          <p:nvPr/>
        </p:nvSpPr>
        <p:spPr>
          <a:xfrm>
            <a:off x="5580112" y="2681226"/>
            <a:ext cx="1563107" cy="1357439"/>
          </a:xfrm>
          <a:prstGeom prst="triangle">
            <a:avLst>
              <a:gd name="adj" fmla="val 49999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" name="Rechteck 2"/>
          <p:cNvSpPr/>
          <p:nvPr/>
        </p:nvSpPr>
        <p:spPr>
          <a:xfrm>
            <a:off x="3861216" y="5243544"/>
            <a:ext cx="5000897" cy="216024"/>
          </a:xfrm>
          <a:prstGeom prst="rect">
            <a:avLst/>
          </a:prstGeom>
          <a:pattFill prst="wdDnDiag">
            <a:fgClr>
              <a:schemeClr val="accent1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" name="Gerade Verbindung 4"/>
          <p:cNvCxnSpPr/>
          <p:nvPr/>
        </p:nvCxnSpPr>
        <p:spPr>
          <a:xfrm>
            <a:off x="3861216" y="5238725"/>
            <a:ext cx="5000897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05324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2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55676" y="1286670"/>
            <a:ext cx="3953395" cy="34744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Gleichschenkliges Dreieck 1"/>
          <p:cNvSpPr/>
          <p:nvPr/>
        </p:nvSpPr>
        <p:spPr>
          <a:xfrm>
            <a:off x="3391123" y="2106882"/>
            <a:ext cx="2482502" cy="2150472"/>
          </a:xfrm>
          <a:prstGeom prst="triangle">
            <a:avLst>
              <a:gd name="adj" fmla="val 49999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Gleichschenkliges Dreieck 6"/>
          <p:cNvSpPr/>
          <p:nvPr/>
        </p:nvSpPr>
        <p:spPr>
          <a:xfrm>
            <a:off x="3861218" y="2676407"/>
            <a:ext cx="1563107" cy="1357439"/>
          </a:xfrm>
          <a:prstGeom prst="triangle">
            <a:avLst>
              <a:gd name="adj" fmla="val 49999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" name="Rechteck 2"/>
          <p:cNvSpPr/>
          <p:nvPr/>
        </p:nvSpPr>
        <p:spPr>
          <a:xfrm>
            <a:off x="2142322" y="5238725"/>
            <a:ext cx="5000897" cy="216024"/>
          </a:xfrm>
          <a:prstGeom prst="rect">
            <a:avLst/>
          </a:prstGeom>
          <a:pattFill prst="wdDnDiag">
            <a:fgClr>
              <a:schemeClr val="accent1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" name="Gerade Verbindung 4"/>
          <p:cNvCxnSpPr/>
          <p:nvPr/>
        </p:nvCxnSpPr>
        <p:spPr>
          <a:xfrm>
            <a:off x="2142322" y="5233906"/>
            <a:ext cx="5000897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4796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5" descr="Triangle2.t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384695"/>
            <a:ext cx="2910163" cy="21883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620688"/>
            <a:ext cx="3953395" cy="34744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hteck 3"/>
          <p:cNvSpPr/>
          <p:nvPr/>
        </p:nvSpPr>
        <p:spPr>
          <a:xfrm>
            <a:off x="3568382" y="4797152"/>
            <a:ext cx="5000897" cy="216024"/>
          </a:xfrm>
          <a:prstGeom prst="rect">
            <a:avLst/>
          </a:prstGeom>
          <a:pattFill prst="wdDnDiag">
            <a:fgClr>
              <a:schemeClr val="accent1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" name="Gerade Verbindung 4"/>
          <p:cNvCxnSpPr/>
          <p:nvPr/>
        </p:nvCxnSpPr>
        <p:spPr>
          <a:xfrm>
            <a:off x="3568382" y="4792333"/>
            <a:ext cx="5000897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8688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1282" y="980728"/>
            <a:ext cx="3953395" cy="34744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hteck 3"/>
          <p:cNvSpPr/>
          <p:nvPr/>
        </p:nvSpPr>
        <p:spPr>
          <a:xfrm>
            <a:off x="2123728" y="5157192"/>
            <a:ext cx="5000897" cy="216024"/>
          </a:xfrm>
          <a:prstGeom prst="rect">
            <a:avLst/>
          </a:prstGeom>
          <a:pattFill prst="wdDnDiag">
            <a:fgClr>
              <a:schemeClr val="accent1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" name="Gerade Verbindung 4"/>
          <p:cNvCxnSpPr/>
          <p:nvPr/>
        </p:nvCxnSpPr>
        <p:spPr>
          <a:xfrm>
            <a:off x="2123728" y="5152373"/>
            <a:ext cx="5000897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04737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1" descr="Grafik1"/>
          <p:cNvPicPr preferRelativeResize="0"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44850" y="1757363"/>
            <a:ext cx="2178050" cy="25955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hteck 1"/>
          <p:cNvSpPr/>
          <p:nvPr/>
        </p:nvSpPr>
        <p:spPr>
          <a:xfrm>
            <a:off x="5760000" y="1440000"/>
            <a:ext cx="1800000" cy="1800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hteck 3"/>
          <p:cNvSpPr/>
          <p:nvPr/>
        </p:nvSpPr>
        <p:spPr>
          <a:xfrm>
            <a:off x="6551988" y="2232000"/>
            <a:ext cx="216024" cy="216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" name="Gerade Verbindung 9"/>
          <p:cNvCxnSpPr/>
          <p:nvPr/>
        </p:nvCxnSpPr>
        <p:spPr>
          <a:xfrm>
            <a:off x="5760000" y="1440000"/>
            <a:ext cx="791988" cy="79200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Gerade Verbindung 11"/>
          <p:cNvCxnSpPr/>
          <p:nvPr/>
        </p:nvCxnSpPr>
        <p:spPr>
          <a:xfrm flipH="1">
            <a:off x="6768012" y="1440000"/>
            <a:ext cx="791988" cy="79200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Gerade Verbindung 13"/>
          <p:cNvCxnSpPr/>
          <p:nvPr/>
        </p:nvCxnSpPr>
        <p:spPr>
          <a:xfrm flipV="1">
            <a:off x="5760000" y="2448000"/>
            <a:ext cx="791988" cy="79200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Gerade Verbindung 15"/>
          <p:cNvCxnSpPr/>
          <p:nvPr/>
        </p:nvCxnSpPr>
        <p:spPr>
          <a:xfrm flipH="1" flipV="1">
            <a:off x="6768012" y="2448000"/>
            <a:ext cx="791988" cy="79200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Gerade Verbindung mit Pfeil 17"/>
          <p:cNvCxnSpPr/>
          <p:nvPr/>
        </p:nvCxnSpPr>
        <p:spPr>
          <a:xfrm>
            <a:off x="6264238" y="2340000"/>
            <a:ext cx="395994" cy="0"/>
          </a:xfrm>
          <a:prstGeom prst="straightConnector1">
            <a:avLst/>
          </a:prstGeom>
          <a:ln w="19050">
            <a:solidFill>
              <a:schemeClr val="tx1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rapezoid 18"/>
          <p:cNvSpPr/>
          <p:nvPr/>
        </p:nvSpPr>
        <p:spPr>
          <a:xfrm rot="10800000">
            <a:off x="5746374" y="3356992"/>
            <a:ext cx="1813625" cy="288032"/>
          </a:xfrm>
          <a:prstGeom prst="trapezoid">
            <a:avLst>
              <a:gd name="adj" fmla="val 277612"/>
            </a:avLst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hteck 21"/>
          <p:cNvSpPr/>
          <p:nvPr/>
        </p:nvSpPr>
        <p:spPr>
          <a:xfrm>
            <a:off x="6551988" y="3645024"/>
            <a:ext cx="216024" cy="54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hteck 20"/>
          <p:cNvSpPr/>
          <p:nvPr/>
        </p:nvSpPr>
        <p:spPr>
          <a:xfrm>
            <a:off x="6012160" y="3699024"/>
            <a:ext cx="1368152" cy="90016"/>
          </a:xfrm>
          <a:prstGeom prst="rect">
            <a:avLst/>
          </a:prstGeom>
          <a:pattFill prst="wdUpDiag">
            <a:fgClr>
              <a:schemeClr val="tx1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4" name="Gerade Verbindung 23"/>
          <p:cNvCxnSpPr/>
          <p:nvPr/>
        </p:nvCxnSpPr>
        <p:spPr>
          <a:xfrm>
            <a:off x="6012160" y="3690910"/>
            <a:ext cx="1368152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02416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8" y="692696"/>
            <a:ext cx="2520280" cy="25202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8" y="3645024"/>
            <a:ext cx="1996242" cy="24074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73452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Bild 23" descr="Reg 3 Model DEF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700808"/>
            <a:ext cx="5486400" cy="2943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27341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uppieren 3"/>
          <p:cNvGrpSpPr/>
          <p:nvPr/>
        </p:nvGrpSpPr>
        <p:grpSpPr>
          <a:xfrm>
            <a:off x="4043253" y="4251690"/>
            <a:ext cx="1350752" cy="2204215"/>
            <a:chOff x="4974170" y="2100885"/>
            <a:chExt cx="1350752" cy="2204215"/>
          </a:xfrm>
        </p:grpSpPr>
        <p:sp>
          <p:nvSpPr>
            <p:cNvPr id="5" name="Ellipse 4"/>
            <p:cNvSpPr/>
            <p:nvPr/>
          </p:nvSpPr>
          <p:spPr>
            <a:xfrm>
              <a:off x="5004048" y="2708920"/>
              <a:ext cx="1080120" cy="108012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Textfeld 5"/>
            <p:cNvSpPr txBox="1"/>
            <p:nvPr/>
          </p:nvSpPr>
          <p:spPr>
            <a:xfrm>
              <a:off x="5161682" y="2864259"/>
              <a:ext cx="562446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44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E</a:t>
              </a:r>
              <a:endParaRPr lang="en-US" sz="44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" name="Textfeld 6"/>
            <p:cNvSpPr txBox="1"/>
            <p:nvPr/>
          </p:nvSpPr>
          <p:spPr>
            <a:xfrm>
              <a:off x="5585052" y="3050082"/>
              <a:ext cx="562446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3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endParaRPr lang="en-US" sz="3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" name="Textfeld 7"/>
            <p:cNvSpPr txBox="1"/>
            <p:nvPr/>
          </p:nvSpPr>
          <p:spPr>
            <a:xfrm>
              <a:off x="4974170" y="3812657"/>
              <a:ext cx="1350752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26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002216</a:t>
              </a:r>
              <a:endParaRPr lang="en-US" sz="26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" name="Textfeld 8"/>
            <p:cNvSpPr txBox="1"/>
            <p:nvPr/>
          </p:nvSpPr>
          <p:spPr>
            <a:xfrm>
              <a:off x="5159130" y="2240276"/>
              <a:ext cx="1002016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26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III A</a:t>
              </a:r>
              <a:endParaRPr lang="en-US" sz="26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" name="Textfeld 9"/>
            <p:cNvSpPr txBox="1"/>
            <p:nvPr/>
          </p:nvSpPr>
          <p:spPr>
            <a:xfrm>
              <a:off x="5186412" y="2100885"/>
              <a:ext cx="113851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2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Model C</a:t>
              </a:r>
              <a:endParaRPr 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7" name="Gruppieren 26"/>
          <p:cNvGrpSpPr/>
          <p:nvPr/>
        </p:nvGrpSpPr>
        <p:grpSpPr>
          <a:xfrm>
            <a:off x="6740484" y="3242094"/>
            <a:ext cx="1255680" cy="1934377"/>
            <a:chOff x="6740484" y="3242094"/>
            <a:chExt cx="1255680" cy="1934377"/>
          </a:xfrm>
        </p:grpSpPr>
        <p:sp>
          <p:nvSpPr>
            <p:cNvPr id="12" name="Ellipse 11"/>
            <p:cNvSpPr/>
            <p:nvPr/>
          </p:nvSpPr>
          <p:spPr>
            <a:xfrm>
              <a:off x="6740484" y="4096351"/>
              <a:ext cx="1080120" cy="108012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Textfeld 12"/>
            <p:cNvSpPr txBox="1"/>
            <p:nvPr/>
          </p:nvSpPr>
          <p:spPr>
            <a:xfrm>
              <a:off x="6898118" y="4251690"/>
              <a:ext cx="562446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44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E</a:t>
              </a:r>
              <a:endParaRPr lang="en-US" sz="44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" name="Textfeld 13"/>
            <p:cNvSpPr txBox="1"/>
            <p:nvPr/>
          </p:nvSpPr>
          <p:spPr>
            <a:xfrm>
              <a:off x="7321488" y="4437513"/>
              <a:ext cx="562446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3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endParaRPr lang="en-US" sz="3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" name="Textfeld 14"/>
            <p:cNvSpPr txBox="1"/>
            <p:nvPr/>
          </p:nvSpPr>
          <p:spPr>
            <a:xfrm rot="433252">
              <a:off x="6859444" y="3925259"/>
              <a:ext cx="1084598" cy="491644"/>
            </a:xfrm>
            <a:prstGeom prst="rect">
              <a:avLst/>
            </a:prstGeom>
            <a:noFill/>
          </p:spPr>
          <p:txBody>
            <a:bodyPr wrap="square" rtlCol="0">
              <a:prstTxWarp prst="textArchUp">
                <a:avLst>
                  <a:gd name="adj" fmla="val 11315224"/>
                </a:avLst>
              </a:prstTxWarp>
              <a:spAutoFit/>
            </a:bodyPr>
            <a:lstStyle/>
            <a:p>
              <a:r>
                <a:rPr lang="de-DE" sz="26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02216</a:t>
              </a:r>
              <a:endParaRPr lang="en-US" sz="26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" name="Textfeld 16"/>
            <p:cNvSpPr txBox="1"/>
            <p:nvPr/>
          </p:nvSpPr>
          <p:spPr>
            <a:xfrm>
              <a:off x="6857654" y="3242094"/>
              <a:ext cx="113851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2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Model B</a:t>
              </a:r>
              <a:endParaRPr 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5" name="Gruppieren 24"/>
          <p:cNvGrpSpPr/>
          <p:nvPr/>
        </p:nvGrpSpPr>
        <p:grpSpPr>
          <a:xfrm>
            <a:off x="3298437" y="476672"/>
            <a:ext cx="3594343" cy="2204215"/>
            <a:chOff x="5106938" y="692696"/>
            <a:chExt cx="3594343" cy="2204215"/>
          </a:xfrm>
        </p:grpSpPr>
        <p:grpSp>
          <p:nvGrpSpPr>
            <p:cNvPr id="18" name="Gruppieren 17"/>
            <p:cNvGrpSpPr/>
            <p:nvPr/>
          </p:nvGrpSpPr>
          <p:grpSpPr>
            <a:xfrm>
              <a:off x="6035338" y="692696"/>
              <a:ext cx="1350752" cy="2204215"/>
              <a:chOff x="4974170" y="2100885"/>
              <a:chExt cx="1350752" cy="2204215"/>
            </a:xfrm>
          </p:grpSpPr>
          <p:sp>
            <p:nvSpPr>
              <p:cNvPr id="19" name="Ellipse 18"/>
              <p:cNvSpPr/>
              <p:nvPr/>
            </p:nvSpPr>
            <p:spPr>
              <a:xfrm>
                <a:off x="5004048" y="2708920"/>
                <a:ext cx="1080120" cy="108012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0" name="Textfeld 19"/>
              <p:cNvSpPr txBox="1"/>
              <p:nvPr/>
            </p:nvSpPr>
            <p:spPr>
              <a:xfrm>
                <a:off x="5161682" y="2864259"/>
                <a:ext cx="562446" cy="76944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sz="44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E</a:t>
                </a:r>
                <a:endParaRPr lang="en-US" sz="44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" name="Textfeld 20"/>
              <p:cNvSpPr txBox="1"/>
              <p:nvPr/>
            </p:nvSpPr>
            <p:spPr>
              <a:xfrm>
                <a:off x="5585052" y="3050082"/>
                <a:ext cx="562446" cy="5539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sz="30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4</a:t>
                </a:r>
                <a:endParaRPr lang="en-US" sz="3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" name="Textfeld 21"/>
              <p:cNvSpPr txBox="1"/>
              <p:nvPr/>
            </p:nvSpPr>
            <p:spPr>
              <a:xfrm>
                <a:off x="4974170" y="3812657"/>
                <a:ext cx="1350752" cy="49244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sz="26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002216</a:t>
                </a:r>
                <a:endParaRPr lang="en-US" sz="26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" name="Textfeld 23"/>
              <p:cNvSpPr txBox="1"/>
              <p:nvPr/>
            </p:nvSpPr>
            <p:spPr>
              <a:xfrm>
                <a:off x="5186412" y="2100885"/>
                <a:ext cx="1138510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sz="1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Model A</a:t>
                </a:r>
                <a:endParaRPr lang="en-US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2" name="Textfeld 1"/>
            <p:cNvSpPr txBox="1"/>
            <p:nvPr/>
          </p:nvSpPr>
          <p:spPr>
            <a:xfrm rot="1053582">
              <a:off x="5106938" y="1104992"/>
              <a:ext cx="1408863" cy="697692"/>
            </a:xfrm>
            <a:prstGeom prst="rect">
              <a:avLst/>
            </a:prstGeom>
            <a:noFill/>
          </p:spPr>
          <p:txBody>
            <a:bodyPr wrap="none" rtlCol="0">
              <a:prstTxWarp prst="textArchDown">
                <a:avLst>
                  <a:gd name="adj" fmla="val 3433102"/>
                </a:avLst>
              </a:prstTxWarp>
              <a:spAutoFit/>
            </a:bodyPr>
            <a:lstStyle/>
            <a:p>
              <a:r>
                <a:rPr lang="de-DE" sz="26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III A</a:t>
              </a:r>
              <a:endParaRPr lang="en-US" sz="26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" name="Textfeld 25"/>
            <p:cNvSpPr txBox="1"/>
            <p:nvPr/>
          </p:nvSpPr>
          <p:spPr>
            <a:xfrm rot="20172247">
              <a:off x="6974199" y="1168908"/>
              <a:ext cx="1727082" cy="492443"/>
            </a:xfrm>
            <a:prstGeom prst="rect">
              <a:avLst/>
            </a:prstGeom>
            <a:noFill/>
          </p:spPr>
          <p:txBody>
            <a:bodyPr wrap="none" rtlCol="0">
              <a:prstTxWarp prst="textArchDown">
                <a:avLst>
                  <a:gd name="adj" fmla="val 2093623"/>
                </a:avLst>
              </a:prstTxWarp>
              <a:spAutoFit/>
            </a:bodyPr>
            <a:lstStyle/>
            <a:p>
              <a:r>
                <a:rPr lang="de-DE" sz="26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0 2 2 1 6</a:t>
              </a:r>
              <a:endParaRPr lang="en-US" sz="26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39200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Reg 3 Model DEF 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908720"/>
            <a:ext cx="3384376" cy="49099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58942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387" name="Gruppieren 16386"/>
          <p:cNvGrpSpPr/>
          <p:nvPr/>
        </p:nvGrpSpPr>
        <p:grpSpPr>
          <a:xfrm>
            <a:off x="4068184" y="906722"/>
            <a:ext cx="4327945" cy="1445720"/>
            <a:chOff x="4068184" y="906722"/>
            <a:chExt cx="4327945" cy="1445720"/>
          </a:xfrm>
        </p:grpSpPr>
        <p:grpSp>
          <p:nvGrpSpPr>
            <p:cNvPr id="15" name="Gruppieren 14"/>
            <p:cNvGrpSpPr/>
            <p:nvPr/>
          </p:nvGrpSpPr>
          <p:grpSpPr>
            <a:xfrm>
              <a:off x="4068184" y="906722"/>
              <a:ext cx="4320120" cy="1445720"/>
              <a:chOff x="4068184" y="906722"/>
              <a:chExt cx="4320120" cy="1445720"/>
            </a:xfrm>
          </p:grpSpPr>
          <p:sp>
            <p:nvSpPr>
              <p:cNvPr id="3" name="Rechteck 2"/>
              <p:cNvSpPr/>
              <p:nvPr/>
            </p:nvSpPr>
            <p:spPr>
              <a:xfrm>
                <a:off x="4068184" y="906722"/>
                <a:ext cx="1080000" cy="1440000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bg1">
                    <a:lumMod val="50000"/>
                  </a:schemeClr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" name="Rechteck 1"/>
              <p:cNvSpPr/>
              <p:nvPr/>
            </p:nvSpPr>
            <p:spPr>
              <a:xfrm>
                <a:off x="7308304" y="908760"/>
                <a:ext cx="1080000" cy="720000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" name="Rechteck 3"/>
              <p:cNvSpPr/>
              <p:nvPr/>
            </p:nvSpPr>
            <p:spPr>
              <a:xfrm>
                <a:off x="7307121" y="1632442"/>
                <a:ext cx="1080000" cy="720000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" name="Rechteck 4"/>
              <p:cNvSpPr/>
              <p:nvPr/>
            </p:nvSpPr>
            <p:spPr>
              <a:xfrm>
                <a:off x="6228184" y="1632442"/>
                <a:ext cx="1080000" cy="720000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" name="Rechteck 5"/>
              <p:cNvSpPr/>
              <p:nvPr/>
            </p:nvSpPr>
            <p:spPr>
              <a:xfrm>
                <a:off x="5148184" y="1632442"/>
                <a:ext cx="1080000" cy="720000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" name="Rechteck 6"/>
              <p:cNvSpPr/>
              <p:nvPr/>
            </p:nvSpPr>
            <p:spPr>
              <a:xfrm>
                <a:off x="5148184" y="908760"/>
                <a:ext cx="1080000" cy="720000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" name="Rechteck 7"/>
              <p:cNvSpPr/>
              <p:nvPr/>
            </p:nvSpPr>
            <p:spPr>
              <a:xfrm>
                <a:off x="6228304" y="908760"/>
                <a:ext cx="1080000" cy="720000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3" name="Gruppieren 12"/>
            <p:cNvGrpSpPr/>
            <p:nvPr/>
          </p:nvGrpSpPr>
          <p:grpSpPr>
            <a:xfrm>
              <a:off x="5296025" y="1098266"/>
              <a:ext cx="288000" cy="340988"/>
              <a:chOff x="3059832" y="404664"/>
              <a:chExt cx="288000" cy="340988"/>
            </a:xfrm>
          </p:grpSpPr>
          <p:sp>
            <p:nvSpPr>
              <p:cNvPr id="9" name="Ellipse 8"/>
              <p:cNvSpPr/>
              <p:nvPr/>
            </p:nvSpPr>
            <p:spPr>
              <a:xfrm>
                <a:off x="3059832" y="404664"/>
                <a:ext cx="288000" cy="288000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1" name="Gerade Verbindung mit Pfeil 10"/>
              <p:cNvCxnSpPr/>
              <p:nvPr/>
            </p:nvCxnSpPr>
            <p:spPr>
              <a:xfrm>
                <a:off x="3108057" y="745652"/>
                <a:ext cx="215992" cy="0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" name="Textfeld 11"/>
              <p:cNvSpPr txBox="1"/>
              <p:nvPr/>
            </p:nvSpPr>
            <p:spPr>
              <a:xfrm>
                <a:off x="3091638" y="425223"/>
                <a:ext cx="112210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noAutofit/>
              </a:bodyPr>
              <a:lstStyle/>
              <a:p>
                <a:r>
                  <a:rPr lang="de-DE" sz="1600" b="1" i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E</a:t>
                </a:r>
                <a:endParaRPr lang="en-US" sz="1600" b="1" i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" name="Textfeld 13"/>
              <p:cNvSpPr txBox="1"/>
              <p:nvPr/>
            </p:nvSpPr>
            <p:spPr>
              <a:xfrm>
                <a:off x="3226139" y="495724"/>
                <a:ext cx="84960" cy="18466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r>
                  <a:rPr lang="de-DE" sz="12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4</a:t>
                </a:r>
                <a:endParaRPr lang="en-US" sz="12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16384" name="Textfeld 16383"/>
            <p:cNvSpPr txBox="1"/>
            <p:nvPr/>
          </p:nvSpPr>
          <p:spPr>
            <a:xfrm>
              <a:off x="5334694" y="980728"/>
              <a:ext cx="360040" cy="12311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de-DE" sz="8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3333</a:t>
              </a:r>
              <a:endParaRPr lang="en-US" sz="8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6385" name="Textfeld 16384"/>
            <p:cNvSpPr txBox="1"/>
            <p:nvPr/>
          </p:nvSpPr>
          <p:spPr>
            <a:xfrm>
              <a:off x="5936117" y="1292924"/>
              <a:ext cx="292067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de-DE" sz="8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IA</a:t>
              </a:r>
            </a:p>
            <a:p>
              <a:pPr algn="ctr"/>
              <a:r>
                <a:rPr lang="de-DE" sz="8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02</a:t>
              </a:r>
              <a:endParaRPr lang="en-US" sz="8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6" name="Textfeld 55"/>
            <p:cNvSpPr txBox="1"/>
            <p:nvPr/>
          </p:nvSpPr>
          <p:spPr>
            <a:xfrm>
              <a:off x="8099863" y="1293888"/>
              <a:ext cx="28725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de-DE" sz="8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R</a:t>
              </a:r>
              <a:endParaRPr lang="de-DE" sz="800" dirty="0" smtClean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r>
                <a:rPr lang="de-DE" sz="8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01</a:t>
              </a:r>
              <a:endParaRPr lang="en-US" sz="8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7" name="Textfeld 56"/>
            <p:cNvSpPr txBox="1"/>
            <p:nvPr/>
          </p:nvSpPr>
          <p:spPr>
            <a:xfrm>
              <a:off x="7021106" y="1293888"/>
              <a:ext cx="28725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de-DE" sz="8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2a</a:t>
              </a:r>
            </a:p>
            <a:p>
              <a:pPr algn="ctr"/>
              <a:r>
                <a:rPr lang="de-DE" sz="8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00</a:t>
              </a:r>
              <a:endParaRPr lang="en-US" sz="8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8" name="Textfeld 57"/>
            <p:cNvSpPr txBox="1"/>
            <p:nvPr/>
          </p:nvSpPr>
          <p:spPr>
            <a:xfrm>
              <a:off x="5943702" y="2013888"/>
              <a:ext cx="28725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de-DE" sz="8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F</a:t>
              </a:r>
              <a:endParaRPr lang="de-DE" sz="800" dirty="0" smtClean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r>
                <a:rPr lang="de-DE" sz="8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00</a:t>
              </a:r>
              <a:endParaRPr lang="en-US" sz="8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9" name="Textfeld 58"/>
            <p:cNvSpPr txBox="1"/>
            <p:nvPr/>
          </p:nvSpPr>
          <p:spPr>
            <a:xfrm>
              <a:off x="8102459" y="2013888"/>
              <a:ext cx="29367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de-DE" sz="8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S2</a:t>
              </a:r>
            </a:p>
            <a:p>
              <a:pPr algn="ctr"/>
              <a:r>
                <a:rPr lang="de-DE" sz="8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01</a:t>
              </a:r>
              <a:endParaRPr lang="en-US" sz="8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0" name="Textfeld 59"/>
            <p:cNvSpPr txBox="1"/>
            <p:nvPr/>
          </p:nvSpPr>
          <p:spPr>
            <a:xfrm>
              <a:off x="6981031" y="2013888"/>
              <a:ext cx="32733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de-DE" sz="8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AR</a:t>
              </a:r>
            </a:p>
            <a:p>
              <a:pPr algn="ctr"/>
              <a:r>
                <a:rPr lang="de-DE" sz="8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00</a:t>
              </a:r>
              <a:endParaRPr lang="en-US" sz="8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6388" name="Gruppieren 16387"/>
          <p:cNvGrpSpPr/>
          <p:nvPr/>
        </p:nvGrpSpPr>
        <p:grpSpPr>
          <a:xfrm>
            <a:off x="4068244" y="2899564"/>
            <a:ext cx="4320120" cy="1471100"/>
            <a:chOff x="4068244" y="2899564"/>
            <a:chExt cx="4320120" cy="1471100"/>
          </a:xfrm>
        </p:grpSpPr>
        <p:grpSp>
          <p:nvGrpSpPr>
            <p:cNvPr id="17" name="Gruppieren 16"/>
            <p:cNvGrpSpPr/>
            <p:nvPr/>
          </p:nvGrpSpPr>
          <p:grpSpPr>
            <a:xfrm>
              <a:off x="4068244" y="2924944"/>
              <a:ext cx="4320120" cy="1445720"/>
              <a:chOff x="4068184" y="906722"/>
              <a:chExt cx="4320120" cy="1445720"/>
            </a:xfrm>
          </p:grpSpPr>
          <p:sp>
            <p:nvSpPr>
              <p:cNvPr id="18" name="Rechteck 17"/>
              <p:cNvSpPr/>
              <p:nvPr/>
            </p:nvSpPr>
            <p:spPr>
              <a:xfrm>
                <a:off x="4068184" y="906722"/>
                <a:ext cx="1080000" cy="1440000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bg1">
                    <a:lumMod val="50000"/>
                  </a:schemeClr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" name="Rechteck 18"/>
              <p:cNvSpPr/>
              <p:nvPr/>
            </p:nvSpPr>
            <p:spPr>
              <a:xfrm>
                <a:off x="7308304" y="908760"/>
                <a:ext cx="1080000" cy="720000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0" name="Rechteck 19"/>
              <p:cNvSpPr/>
              <p:nvPr/>
            </p:nvSpPr>
            <p:spPr>
              <a:xfrm>
                <a:off x="7307121" y="1632442"/>
                <a:ext cx="1080000" cy="720000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1" name="Rechteck 20"/>
              <p:cNvSpPr/>
              <p:nvPr/>
            </p:nvSpPr>
            <p:spPr>
              <a:xfrm>
                <a:off x="6228184" y="1632442"/>
                <a:ext cx="1080000" cy="720000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2" name="Rechteck 21"/>
              <p:cNvSpPr/>
              <p:nvPr/>
            </p:nvSpPr>
            <p:spPr>
              <a:xfrm>
                <a:off x="5148184" y="1632442"/>
                <a:ext cx="1080000" cy="720000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3" name="Rechteck 22"/>
              <p:cNvSpPr/>
              <p:nvPr/>
            </p:nvSpPr>
            <p:spPr>
              <a:xfrm>
                <a:off x="5148184" y="908760"/>
                <a:ext cx="1080000" cy="720000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4" name="Rechteck 23"/>
              <p:cNvSpPr/>
              <p:nvPr/>
            </p:nvSpPr>
            <p:spPr>
              <a:xfrm>
                <a:off x="6228304" y="908760"/>
                <a:ext cx="1080000" cy="720000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33" name="Gruppieren 32"/>
            <p:cNvGrpSpPr/>
            <p:nvPr/>
          </p:nvGrpSpPr>
          <p:grpSpPr>
            <a:xfrm>
              <a:off x="6624184" y="3644944"/>
              <a:ext cx="288000" cy="340988"/>
              <a:chOff x="3059832" y="404664"/>
              <a:chExt cx="288000" cy="340988"/>
            </a:xfrm>
          </p:grpSpPr>
          <p:sp>
            <p:nvSpPr>
              <p:cNvPr id="34" name="Ellipse 33"/>
              <p:cNvSpPr/>
              <p:nvPr/>
            </p:nvSpPr>
            <p:spPr>
              <a:xfrm>
                <a:off x="3059832" y="404664"/>
                <a:ext cx="288000" cy="288000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35" name="Gerade Verbindung mit Pfeil 34"/>
              <p:cNvCxnSpPr/>
              <p:nvPr/>
            </p:nvCxnSpPr>
            <p:spPr>
              <a:xfrm>
                <a:off x="3108057" y="745652"/>
                <a:ext cx="215992" cy="0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6" name="Textfeld 35"/>
              <p:cNvSpPr txBox="1"/>
              <p:nvPr/>
            </p:nvSpPr>
            <p:spPr>
              <a:xfrm>
                <a:off x="3091638" y="425223"/>
                <a:ext cx="112210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noAutofit/>
              </a:bodyPr>
              <a:lstStyle/>
              <a:p>
                <a:r>
                  <a:rPr lang="de-DE" sz="1600" b="1" i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E</a:t>
                </a:r>
                <a:endParaRPr lang="en-US" sz="1600" b="1" i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7" name="Textfeld 36"/>
              <p:cNvSpPr txBox="1"/>
              <p:nvPr/>
            </p:nvSpPr>
            <p:spPr>
              <a:xfrm>
                <a:off x="3226139" y="495724"/>
                <a:ext cx="84960" cy="18466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r>
                  <a:rPr lang="de-DE" sz="12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4</a:t>
                </a:r>
                <a:endParaRPr lang="en-US" sz="12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53" name="Textfeld 52"/>
            <p:cNvSpPr txBox="1"/>
            <p:nvPr/>
          </p:nvSpPr>
          <p:spPr>
            <a:xfrm>
              <a:off x="6672409" y="3480186"/>
              <a:ext cx="360040" cy="12311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de-DE" sz="8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3333</a:t>
              </a:r>
              <a:endParaRPr lang="en-US" sz="8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7" name="Textfeld 66"/>
            <p:cNvSpPr txBox="1"/>
            <p:nvPr/>
          </p:nvSpPr>
          <p:spPr>
            <a:xfrm>
              <a:off x="6263446" y="2900413"/>
              <a:ext cx="292067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de-DE" sz="8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IA</a:t>
              </a:r>
            </a:p>
            <a:p>
              <a:pPr algn="ctr"/>
              <a:r>
                <a:rPr lang="de-DE" sz="8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02</a:t>
              </a:r>
              <a:endParaRPr lang="en-US" sz="8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8" name="Textfeld 67"/>
            <p:cNvSpPr txBox="1"/>
            <p:nvPr/>
          </p:nvSpPr>
          <p:spPr>
            <a:xfrm>
              <a:off x="6919521" y="2899564"/>
              <a:ext cx="28725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de-DE" sz="8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R</a:t>
              </a:r>
              <a:endParaRPr lang="de-DE" sz="800" dirty="0" smtClean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r>
                <a:rPr lang="de-DE" sz="8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01</a:t>
              </a:r>
              <a:endParaRPr lang="en-US" sz="8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9" name="Textfeld 68"/>
            <p:cNvSpPr txBox="1"/>
            <p:nvPr/>
          </p:nvSpPr>
          <p:spPr>
            <a:xfrm>
              <a:off x="6595086" y="2899564"/>
              <a:ext cx="28725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de-DE" sz="8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2a</a:t>
              </a:r>
            </a:p>
            <a:p>
              <a:pPr algn="ctr"/>
              <a:r>
                <a:rPr lang="de-DE" sz="8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00</a:t>
              </a:r>
              <a:endParaRPr lang="en-US" sz="8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0" name="Textfeld 69"/>
            <p:cNvSpPr txBox="1"/>
            <p:nvPr/>
          </p:nvSpPr>
          <p:spPr>
            <a:xfrm>
              <a:off x="6265850" y="3165212"/>
              <a:ext cx="28725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de-DE" sz="8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F</a:t>
              </a:r>
              <a:endParaRPr lang="de-DE" sz="800" dirty="0" smtClean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r>
                <a:rPr lang="de-DE" sz="8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00</a:t>
              </a:r>
              <a:endParaRPr lang="en-US" sz="8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1" name="Textfeld 70"/>
            <p:cNvSpPr txBox="1"/>
            <p:nvPr/>
          </p:nvSpPr>
          <p:spPr>
            <a:xfrm>
              <a:off x="6916315" y="3162526"/>
              <a:ext cx="29367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de-DE" sz="8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S2</a:t>
              </a:r>
            </a:p>
            <a:p>
              <a:pPr algn="ctr"/>
              <a:r>
                <a:rPr lang="de-DE" sz="8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01</a:t>
              </a:r>
              <a:endParaRPr lang="en-US" sz="8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2" name="Textfeld 71"/>
            <p:cNvSpPr txBox="1"/>
            <p:nvPr/>
          </p:nvSpPr>
          <p:spPr>
            <a:xfrm>
              <a:off x="6575049" y="3165212"/>
              <a:ext cx="32733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de-DE" sz="8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AR</a:t>
              </a:r>
            </a:p>
            <a:p>
              <a:pPr algn="ctr"/>
              <a:r>
                <a:rPr lang="de-DE" sz="8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00</a:t>
              </a:r>
              <a:endParaRPr lang="en-US" sz="8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6389" name="Gruppieren 16388"/>
          <p:cNvGrpSpPr/>
          <p:nvPr/>
        </p:nvGrpSpPr>
        <p:grpSpPr>
          <a:xfrm>
            <a:off x="4067944" y="4904119"/>
            <a:ext cx="4320120" cy="1445720"/>
            <a:chOff x="4219401" y="4904119"/>
            <a:chExt cx="4320120" cy="1445720"/>
          </a:xfrm>
        </p:grpSpPr>
        <p:grpSp>
          <p:nvGrpSpPr>
            <p:cNvPr id="25" name="Gruppieren 24"/>
            <p:cNvGrpSpPr/>
            <p:nvPr/>
          </p:nvGrpSpPr>
          <p:grpSpPr>
            <a:xfrm>
              <a:off x="4219401" y="4904119"/>
              <a:ext cx="4320120" cy="1445720"/>
              <a:chOff x="4068184" y="906722"/>
              <a:chExt cx="4320120" cy="1445720"/>
            </a:xfrm>
          </p:grpSpPr>
          <p:sp>
            <p:nvSpPr>
              <p:cNvPr id="26" name="Rechteck 25"/>
              <p:cNvSpPr/>
              <p:nvPr/>
            </p:nvSpPr>
            <p:spPr>
              <a:xfrm>
                <a:off x="4068184" y="906722"/>
                <a:ext cx="1080000" cy="1440000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bg1">
                    <a:lumMod val="50000"/>
                  </a:schemeClr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7" name="Rechteck 26"/>
              <p:cNvSpPr/>
              <p:nvPr/>
            </p:nvSpPr>
            <p:spPr>
              <a:xfrm>
                <a:off x="7308304" y="908760"/>
                <a:ext cx="1080000" cy="720000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8" name="Rechteck 27"/>
              <p:cNvSpPr/>
              <p:nvPr/>
            </p:nvSpPr>
            <p:spPr>
              <a:xfrm>
                <a:off x="7307121" y="1632442"/>
                <a:ext cx="1080000" cy="720000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9" name="Rechteck 28"/>
              <p:cNvSpPr/>
              <p:nvPr/>
            </p:nvSpPr>
            <p:spPr>
              <a:xfrm>
                <a:off x="6228184" y="1632442"/>
                <a:ext cx="1080000" cy="720000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0" name="Rechteck 29"/>
              <p:cNvSpPr/>
              <p:nvPr/>
            </p:nvSpPr>
            <p:spPr>
              <a:xfrm>
                <a:off x="5148184" y="1632442"/>
                <a:ext cx="1080000" cy="720000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1" name="Rechteck 30"/>
              <p:cNvSpPr/>
              <p:nvPr/>
            </p:nvSpPr>
            <p:spPr>
              <a:xfrm>
                <a:off x="5148184" y="908760"/>
                <a:ext cx="1080000" cy="720000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2" name="Rechteck 31"/>
              <p:cNvSpPr/>
              <p:nvPr/>
            </p:nvSpPr>
            <p:spPr>
              <a:xfrm>
                <a:off x="6228304" y="908760"/>
                <a:ext cx="1080000" cy="720000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38" name="Gruppieren 37"/>
            <p:cNvGrpSpPr/>
            <p:nvPr/>
          </p:nvGrpSpPr>
          <p:grpSpPr>
            <a:xfrm>
              <a:off x="4607843" y="5824316"/>
              <a:ext cx="288000" cy="340988"/>
              <a:chOff x="3059832" y="404664"/>
              <a:chExt cx="288000" cy="340988"/>
            </a:xfrm>
          </p:grpSpPr>
          <p:sp>
            <p:nvSpPr>
              <p:cNvPr id="39" name="Ellipse 38"/>
              <p:cNvSpPr/>
              <p:nvPr/>
            </p:nvSpPr>
            <p:spPr>
              <a:xfrm>
                <a:off x="3059832" y="404664"/>
                <a:ext cx="288000" cy="288000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40" name="Gerade Verbindung mit Pfeil 39"/>
              <p:cNvCxnSpPr/>
              <p:nvPr/>
            </p:nvCxnSpPr>
            <p:spPr>
              <a:xfrm>
                <a:off x="3108057" y="745652"/>
                <a:ext cx="215992" cy="0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1" name="Textfeld 40"/>
              <p:cNvSpPr txBox="1"/>
              <p:nvPr/>
            </p:nvSpPr>
            <p:spPr>
              <a:xfrm>
                <a:off x="3091638" y="425223"/>
                <a:ext cx="112210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noAutofit/>
              </a:bodyPr>
              <a:lstStyle/>
              <a:p>
                <a:r>
                  <a:rPr lang="de-DE" sz="1600" b="1" i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E</a:t>
                </a:r>
                <a:endParaRPr lang="en-US" sz="1600" b="1" i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2" name="Textfeld 41"/>
              <p:cNvSpPr txBox="1"/>
              <p:nvPr/>
            </p:nvSpPr>
            <p:spPr>
              <a:xfrm>
                <a:off x="3226139" y="495724"/>
                <a:ext cx="84960" cy="18466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r>
                  <a:rPr lang="de-DE" sz="12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4</a:t>
                </a:r>
                <a:endParaRPr lang="en-US" sz="12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16" name="Gruppieren 15"/>
            <p:cNvGrpSpPr/>
            <p:nvPr/>
          </p:nvGrpSpPr>
          <p:grpSpPr>
            <a:xfrm>
              <a:off x="4355679" y="4984539"/>
              <a:ext cx="792328" cy="554224"/>
              <a:chOff x="9828464" y="1485515"/>
              <a:chExt cx="2376984" cy="1442809"/>
            </a:xfrm>
          </p:grpSpPr>
          <p:sp>
            <p:nvSpPr>
              <p:cNvPr id="45" name="Rechteck 44"/>
              <p:cNvSpPr/>
              <p:nvPr/>
            </p:nvSpPr>
            <p:spPr>
              <a:xfrm>
                <a:off x="11413120" y="1486982"/>
                <a:ext cx="792328" cy="720000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6" name="Rechteck 45"/>
              <p:cNvSpPr/>
              <p:nvPr/>
            </p:nvSpPr>
            <p:spPr>
              <a:xfrm>
                <a:off x="11413120" y="2208324"/>
                <a:ext cx="792328" cy="720000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7" name="Rechteck 46"/>
              <p:cNvSpPr/>
              <p:nvPr/>
            </p:nvSpPr>
            <p:spPr>
              <a:xfrm>
                <a:off x="10620792" y="2206982"/>
                <a:ext cx="792328" cy="720000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8" name="Rechteck 47"/>
              <p:cNvSpPr/>
              <p:nvPr/>
            </p:nvSpPr>
            <p:spPr>
              <a:xfrm>
                <a:off x="9828464" y="2206982"/>
                <a:ext cx="792328" cy="720000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9" name="Rechteck 48"/>
              <p:cNvSpPr/>
              <p:nvPr/>
            </p:nvSpPr>
            <p:spPr>
              <a:xfrm>
                <a:off x="9828464" y="1485515"/>
                <a:ext cx="792328" cy="720000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0" name="Rechteck 49"/>
              <p:cNvSpPr/>
              <p:nvPr/>
            </p:nvSpPr>
            <p:spPr>
              <a:xfrm>
                <a:off x="10620792" y="1486982"/>
                <a:ext cx="792328" cy="720000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54" name="Textfeld 53"/>
            <p:cNvSpPr txBox="1"/>
            <p:nvPr/>
          </p:nvSpPr>
          <p:spPr>
            <a:xfrm>
              <a:off x="4656184" y="5701205"/>
              <a:ext cx="360040" cy="12311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de-DE" sz="8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3333</a:t>
              </a:r>
              <a:endParaRPr lang="en-US" sz="8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3" name="Textfeld 72"/>
            <p:cNvSpPr txBox="1"/>
            <p:nvPr/>
          </p:nvSpPr>
          <p:spPr>
            <a:xfrm>
              <a:off x="4341699" y="4952356"/>
              <a:ext cx="292067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de-DE" sz="8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IA</a:t>
              </a:r>
            </a:p>
            <a:p>
              <a:pPr algn="ctr"/>
              <a:r>
                <a:rPr lang="de-DE" sz="8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02</a:t>
              </a:r>
              <a:endParaRPr lang="en-US" sz="8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4" name="Textfeld 73"/>
            <p:cNvSpPr txBox="1"/>
            <p:nvPr/>
          </p:nvSpPr>
          <p:spPr>
            <a:xfrm>
              <a:off x="4872060" y="4958793"/>
              <a:ext cx="28725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de-DE" sz="8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R</a:t>
              </a:r>
              <a:endParaRPr lang="de-DE" sz="800" dirty="0" smtClean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r>
                <a:rPr lang="de-DE" sz="8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01</a:t>
              </a:r>
              <a:endParaRPr lang="en-US" sz="8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5" name="Textfeld 74"/>
            <p:cNvSpPr txBox="1"/>
            <p:nvPr/>
          </p:nvSpPr>
          <p:spPr>
            <a:xfrm>
              <a:off x="4608585" y="4954112"/>
              <a:ext cx="28725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de-DE" sz="8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2a</a:t>
              </a:r>
            </a:p>
            <a:p>
              <a:pPr algn="ctr"/>
              <a:r>
                <a:rPr lang="de-DE" sz="8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00</a:t>
              </a:r>
              <a:endParaRPr lang="en-US" sz="8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6" name="Textfeld 75"/>
            <p:cNvSpPr txBox="1"/>
            <p:nvPr/>
          </p:nvSpPr>
          <p:spPr>
            <a:xfrm>
              <a:off x="4352391" y="5231200"/>
              <a:ext cx="28725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de-DE" sz="8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F</a:t>
              </a:r>
              <a:endParaRPr lang="de-DE" sz="800" dirty="0" smtClean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r>
                <a:rPr lang="de-DE" sz="8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00</a:t>
              </a:r>
              <a:endParaRPr lang="en-US" sz="8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7" name="Textfeld 76"/>
            <p:cNvSpPr txBox="1"/>
            <p:nvPr/>
          </p:nvSpPr>
          <p:spPr>
            <a:xfrm>
              <a:off x="4868854" y="5239162"/>
              <a:ext cx="29367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de-DE" sz="8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S2</a:t>
              </a:r>
            </a:p>
            <a:p>
              <a:pPr algn="ctr"/>
              <a:r>
                <a:rPr lang="de-DE" sz="8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01</a:t>
              </a:r>
              <a:endParaRPr lang="en-US" sz="8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8" name="Textfeld 77"/>
            <p:cNvSpPr txBox="1"/>
            <p:nvPr/>
          </p:nvSpPr>
          <p:spPr>
            <a:xfrm>
              <a:off x="4595734" y="5235181"/>
              <a:ext cx="32733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de-DE" sz="8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AR</a:t>
              </a:r>
            </a:p>
            <a:p>
              <a:pPr algn="ctr"/>
              <a:r>
                <a:rPr lang="de-DE" sz="8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00</a:t>
              </a:r>
              <a:endParaRPr lang="en-US" sz="8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10675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Bild 2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124744"/>
            <a:ext cx="5832648" cy="42100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9166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169" t="-1175" r="-1169" b="-1175"/>
          <a:stretch>
            <a:fillRect/>
          </a:stretch>
        </p:blipFill>
        <p:spPr bwMode="auto">
          <a:xfrm>
            <a:off x="1907704" y="2492896"/>
            <a:ext cx="993775" cy="930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32929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3" name="Objek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79959040"/>
              </p:ext>
            </p:extLst>
          </p:nvPr>
        </p:nvGraphicFramePr>
        <p:xfrm>
          <a:off x="971600" y="543808"/>
          <a:ext cx="7672442" cy="569350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89" name="Folie" r:id="rId3" imgW="4462435" imgH="3346849" progId="PowerPoint.Slide.8">
                  <p:embed/>
                </p:oleObj>
              </mc:Choice>
              <mc:Fallback>
                <p:oleObj name="Folie" r:id="rId3" imgW="4462435" imgH="3346849" progId="PowerPoint.Slide.8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71600" y="543808"/>
                        <a:ext cx="7672442" cy="5693504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308311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434360"/>
            <a:ext cx="2390869" cy="22280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Gleichschenkliges Dreieck 2"/>
          <p:cNvSpPr/>
          <p:nvPr/>
        </p:nvSpPr>
        <p:spPr>
          <a:xfrm>
            <a:off x="5707150" y="1764190"/>
            <a:ext cx="2482502" cy="2150472"/>
          </a:xfrm>
          <a:prstGeom prst="triangle">
            <a:avLst>
              <a:gd name="adj" fmla="val 49999"/>
            </a:avLst>
          </a:prstGeom>
          <a:pattFill prst="wdUpDiag">
            <a:fgClr>
              <a:schemeClr val="tx1"/>
            </a:fgClr>
            <a:bgClr>
              <a:schemeClr val="bg1"/>
            </a:bgClr>
          </a:patt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Gleichschenkliges Dreieck 4"/>
          <p:cNvSpPr/>
          <p:nvPr/>
        </p:nvSpPr>
        <p:spPr>
          <a:xfrm>
            <a:off x="5694748" y="4134378"/>
            <a:ext cx="2482502" cy="2150472"/>
          </a:xfrm>
          <a:prstGeom prst="triangle">
            <a:avLst>
              <a:gd name="adj" fmla="val 49999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Ellipse 9"/>
          <p:cNvSpPr/>
          <p:nvPr/>
        </p:nvSpPr>
        <p:spPr>
          <a:xfrm>
            <a:off x="4062089" y="4840247"/>
            <a:ext cx="360000" cy="360000"/>
          </a:xfrm>
          <a:prstGeom prst="ellipse">
            <a:avLst/>
          </a:prstGeom>
          <a:pattFill prst="ltUpDiag">
            <a:fgClr>
              <a:schemeClr val="tx1"/>
            </a:fgClr>
            <a:bgClr>
              <a:schemeClr val="bg1"/>
            </a:bgClr>
          </a:patt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Ellipse 10"/>
          <p:cNvSpPr/>
          <p:nvPr/>
        </p:nvSpPr>
        <p:spPr>
          <a:xfrm>
            <a:off x="4299870" y="5301208"/>
            <a:ext cx="365895" cy="388953"/>
          </a:xfrm>
          <a:prstGeom prst="ellipse">
            <a:avLst/>
          </a:prstGeom>
          <a:pattFill prst="ltUpDiag">
            <a:fgClr>
              <a:schemeClr val="tx1"/>
            </a:fgClr>
            <a:bgClr>
              <a:schemeClr val="bg1"/>
            </a:bgClr>
          </a:patt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Ellipse 11"/>
          <p:cNvSpPr/>
          <p:nvPr/>
        </p:nvSpPr>
        <p:spPr>
          <a:xfrm>
            <a:off x="4566145" y="5776351"/>
            <a:ext cx="360000" cy="360000"/>
          </a:xfrm>
          <a:prstGeom prst="ellipse">
            <a:avLst/>
          </a:prstGeom>
          <a:pattFill prst="ltUpDiag">
            <a:fgClr>
              <a:schemeClr val="tx1"/>
            </a:fgClr>
            <a:bgClr>
              <a:schemeClr val="bg1"/>
            </a:bgClr>
          </a:patt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Ellipse 12"/>
          <p:cNvSpPr/>
          <p:nvPr/>
        </p:nvSpPr>
        <p:spPr>
          <a:xfrm>
            <a:off x="4013361" y="5776351"/>
            <a:ext cx="360000" cy="360000"/>
          </a:xfrm>
          <a:prstGeom prst="ellipse">
            <a:avLst/>
          </a:prstGeom>
          <a:pattFill prst="ltUpDiag">
            <a:fgClr>
              <a:schemeClr val="tx1"/>
            </a:fgClr>
            <a:bgClr>
              <a:schemeClr val="bg1"/>
            </a:bgClr>
          </a:patt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Ellipse 13"/>
          <p:cNvSpPr/>
          <p:nvPr/>
        </p:nvSpPr>
        <p:spPr>
          <a:xfrm>
            <a:off x="3486025" y="5776351"/>
            <a:ext cx="360000" cy="360000"/>
          </a:xfrm>
          <a:prstGeom prst="ellipse">
            <a:avLst/>
          </a:prstGeom>
          <a:pattFill prst="ltUpDiag">
            <a:fgClr>
              <a:schemeClr val="tx1"/>
            </a:fgClr>
            <a:bgClr>
              <a:schemeClr val="bg1"/>
            </a:bgClr>
          </a:patt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Ellipse 14"/>
          <p:cNvSpPr/>
          <p:nvPr/>
        </p:nvSpPr>
        <p:spPr>
          <a:xfrm>
            <a:off x="3203848" y="5301208"/>
            <a:ext cx="360000" cy="360000"/>
          </a:xfrm>
          <a:prstGeom prst="ellipse">
            <a:avLst/>
          </a:prstGeom>
          <a:pattFill prst="ltUpDiag">
            <a:fgClr>
              <a:schemeClr val="tx1"/>
            </a:fgClr>
            <a:bgClr>
              <a:schemeClr val="bg1"/>
            </a:bgClr>
          </a:patt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Ellipse 15"/>
          <p:cNvSpPr/>
          <p:nvPr/>
        </p:nvSpPr>
        <p:spPr>
          <a:xfrm>
            <a:off x="3497117" y="4838292"/>
            <a:ext cx="360000" cy="360000"/>
          </a:xfrm>
          <a:prstGeom prst="ellipse">
            <a:avLst/>
          </a:prstGeom>
          <a:pattFill prst="ltUpDiag">
            <a:fgClr>
              <a:schemeClr val="tx1"/>
            </a:fgClr>
            <a:bgClr>
              <a:schemeClr val="bg1"/>
            </a:bgClr>
          </a:patt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Ellipse 16"/>
          <p:cNvSpPr/>
          <p:nvPr/>
        </p:nvSpPr>
        <p:spPr>
          <a:xfrm>
            <a:off x="3763949" y="4408199"/>
            <a:ext cx="360000" cy="360000"/>
          </a:xfrm>
          <a:prstGeom prst="ellipse">
            <a:avLst/>
          </a:prstGeom>
          <a:pattFill prst="ltUpDiag">
            <a:fgClr>
              <a:schemeClr val="tx1"/>
            </a:fgClr>
            <a:bgClr>
              <a:schemeClr val="bg1"/>
            </a:bgClr>
          </a:patt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Ellipse 17"/>
          <p:cNvSpPr/>
          <p:nvPr/>
        </p:nvSpPr>
        <p:spPr>
          <a:xfrm>
            <a:off x="2933803" y="5776351"/>
            <a:ext cx="360000" cy="360000"/>
          </a:xfrm>
          <a:prstGeom prst="ellipse">
            <a:avLst/>
          </a:prstGeom>
          <a:pattFill prst="ltUpDiag">
            <a:fgClr>
              <a:schemeClr val="tx1"/>
            </a:fgClr>
            <a:bgClr>
              <a:schemeClr val="bg1"/>
            </a:bgClr>
          </a:patt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Freihandform 19"/>
          <p:cNvSpPr/>
          <p:nvPr/>
        </p:nvSpPr>
        <p:spPr>
          <a:xfrm>
            <a:off x="5857788" y="5618213"/>
            <a:ext cx="2181225" cy="676275"/>
          </a:xfrm>
          <a:custGeom>
            <a:avLst/>
            <a:gdLst>
              <a:gd name="connsiteX0" fmla="*/ 0 w 1905000"/>
              <a:gd name="connsiteY0" fmla="*/ 666750 h 666750"/>
              <a:gd name="connsiteX1" fmla="*/ 1905000 w 1905000"/>
              <a:gd name="connsiteY1" fmla="*/ 666750 h 666750"/>
              <a:gd name="connsiteX2" fmla="*/ 1019175 w 1905000"/>
              <a:gd name="connsiteY2" fmla="*/ 0 h 666750"/>
              <a:gd name="connsiteX3" fmla="*/ 0 w 1905000"/>
              <a:gd name="connsiteY3" fmla="*/ 666750 h 666750"/>
              <a:gd name="connsiteX0" fmla="*/ 0 w 2114550"/>
              <a:gd name="connsiteY0" fmla="*/ 666750 h 676275"/>
              <a:gd name="connsiteX1" fmla="*/ 2114550 w 2114550"/>
              <a:gd name="connsiteY1" fmla="*/ 676275 h 676275"/>
              <a:gd name="connsiteX2" fmla="*/ 1019175 w 2114550"/>
              <a:gd name="connsiteY2" fmla="*/ 0 h 676275"/>
              <a:gd name="connsiteX3" fmla="*/ 0 w 2114550"/>
              <a:gd name="connsiteY3" fmla="*/ 666750 h 676275"/>
              <a:gd name="connsiteX0" fmla="*/ 0 w 2181225"/>
              <a:gd name="connsiteY0" fmla="*/ 666750 h 676275"/>
              <a:gd name="connsiteX1" fmla="*/ 2181225 w 2181225"/>
              <a:gd name="connsiteY1" fmla="*/ 676275 h 676275"/>
              <a:gd name="connsiteX2" fmla="*/ 1085850 w 2181225"/>
              <a:gd name="connsiteY2" fmla="*/ 0 h 676275"/>
              <a:gd name="connsiteX3" fmla="*/ 0 w 2181225"/>
              <a:gd name="connsiteY3" fmla="*/ 666750 h 6762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81225" h="676275">
                <a:moveTo>
                  <a:pt x="0" y="666750"/>
                </a:moveTo>
                <a:lnTo>
                  <a:pt x="2181225" y="676275"/>
                </a:lnTo>
                <a:lnTo>
                  <a:pt x="1085850" y="0"/>
                </a:lnTo>
                <a:lnTo>
                  <a:pt x="0" y="666750"/>
                </a:lnTo>
                <a:close/>
              </a:path>
            </a:pathLst>
          </a:custGeom>
          <a:pattFill prst="wdUpDiag">
            <a:fgClr>
              <a:schemeClr val="tx1"/>
            </a:fgClr>
            <a:bgClr>
              <a:schemeClr val="bg1"/>
            </a:bgClr>
          </a:patt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Freihandform 23"/>
          <p:cNvSpPr/>
          <p:nvPr/>
        </p:nvSpPr>
        <p:spPr>
          <a:xfrm rot="14391898">
            <a:off x="6227517" y="5041184"/>
            <a:ext cx="2114117" cy="626608"/>
          </a:xfrm>
          <a:custGeom>
            <a:avLst/>
            <a:gdLst>
              <a:gd name="connsiteX0" fmla="*/ 0 w 1905000"/>
              <a:gd name="connsiteY0" fmla="*/ 666750 h 666750"/>
              <a:gd name="connsiteX1" fmla="*/ 1905000 w 1905000"/>
              <a:gd name="connsiteY1" fmla="*/ 666750 h 666750"/>
              <a:gd name="connsiteX2" fmla="*/ 1019175 w 1905000"/>
              <a:gd name="connsiteY2" fmla="*/ 0 h 666750"/>
              <a:gd name="connsiteX3" fmla="*/ 0 w 1905000"/>
              <a:gd name="connsiteY3" fmla="*/ 666750 h 666750"/>
              <a:gd name="connsiteX0" fmla="*/ 0 w 2114117"/>
              <a:gd name="connsiteY0" fmla="*/ 666750 h 666993"/>
              <a:gd name="connsiteX1" fmla="*/ 2114117 w 2114117"/>
              <a:gd name="connsiteY1" fmla="*/ 666993 h 666993"/>
              <a:gd name="connsiteX2" fmla="*/ 1019175 w 2114117"/>
              <a:gd name="connsiteY2" fmla="*/ 0 h 666993"/>
              <a:gd name="connsiteX3" fmla="*/ 0 w 2114117"/>
              <a:gd name="connsiteY3" fmla="*/ 666750 h 666993"/>
              <a:gd name="connsiteX0" fmla="*/ 0 w 2114117"/>
              <a:gd name="connsiteY0" fmla="*/ 626365 h 626608"/>
              <a:gd name="connsiteX1" fmla="*/ 2114117 w 2114117"/>
              <a:gd name="connsiteY1" fmla="*/ 626608 h 626608"/>
              <a:gd name="connsiteX2" fmla="*/ 1050799 w 2114117"/>
              <a:gd name="connsiteY2" fmla="*/ 0 h 626608"/>
              <a:gd name="connsiteX3" fmla="*/ 0 w 2114117"/>
              <a:gd name="connsiteY3" fmla="*/ 626365 h 6266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14117" h="626608">
                <a:moveTo>
                  <a:pt x="0" y="626365"/>
                </a:moveTo>
                <a:lnTo>
                  <a:pt x="2114117" y="626608"/>
                </a:lnTo>
                <a:lnTo>
                  <a:pt x="1050799" y="0"/>
                </a:lnTo>
                <a:lnTo>
                  <a:pt x="0" y="626365"/>
                </a:lnTo>
                <a:close/>
              </a:path>
            </a:pathLst>
          </a:custGeom>
          <a:pattFill prst="wdUpDiag">
            <a:fgClr>
              <a:schemeClr val="tx1"/>
            </a:fgClr>
            <a:bgClr>
              <a:schemeClr val="bg1"/>
            </a:bgClr>
          </a:patt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Freihandform 24"/>
          <p:cNvSpPr/>
          <p:nvPr/>
        </p:nvSpPr>
        <p:spPr>
          <a:xfrm rot="7171090">
            <a:off x="5510001" y="5025349"/>
            <a:ext cx="2174324" cy="643891"/>
          </a:xfrm>
          <a:custGeom>
            <a:avLst/>
            <a:gdLst>
              <a:gd name="connsiteX0" fmla="*/ 0 w 1905000"/>
              <a:gd name="connsiteY0" fmla="*/ 666750 h 666750"/>
              <a:gd name="connsiteX1" fmla="*/ 1905000 w 1905000"/>
              <a:gd name="connsiteY1" fmla="*/ 666750 h 666750"/>
              <a:gd name="connsiteX2" fmla="*/ 1019175 w 1905000"/>
              <a:gd name="connsiteY2" fmla="*/ 0 h 666750"/>
              <a:gd name="connsiteX3" fmla="*/ 0 w 1905000"/>
              <a:gd name="connsiteY3" fmla="*/ 666750 h 666750"/>
              <a:gd name="connsiteX0" fmla="*/ 0 w 2075163"/>
              <a:gd name="connsiteY0" fmla="*/ 675528 h 675528"/>
              <a:gd name="connsiteX1" fmla="*/ 2075163 w 2075163"/>
              <a:gd name="connsiteY1" fmla="*/ 666750 h 675528"/>
              <a:gd name="connsiteX2" fmla="*/ 1189338 w 2075163"/>
              <a:gd name="connsiteY2" fmla="*/ 0 h 675528"/>
              <a:gd name="connsiteX3" fmla="*/ 0 w 2075163"/>
              <a:gd name="connsiteY3" fmla="*/ 675528 h 675528"/>
              <a:gd name="connsiteX0" fmla="*/ 0 w 2196691"/>
              <a:gd name="connsiteY0" fmla="*/ 675528 h 707398"/>
              <a:gd name="connsiteX1" fmla="*/ 2196691 w 2196691"/>
              <a:gd name="connsiteY1" fmla="*/ 707398 h 707398"/>
              <a:gd name="connsiteX2" fmla="*/ 1189338 w 2196691"/>
              <a:gd name="connsiteY2" fmla="*/ 0 h 707398"/>
              <a:gd name="connsiteX3" fmla="*/ 0 w 2196691"/>
              <a:gd name="connsiteY3" fmla="*/ 675528 h 707398"/>
              <a:gd name="connsiteX0" fmla="*/ 0 w 2196691"/>
              <a:gd name="connsiteY0" fmla="*/ 632194 h 664064"/>
              <a:gd name="connsiteX1" fmla="*/ 2196691 w 2196691"/>
              <a:gd name="connsiteY1" fmla="*/ 664064 h 664064"/>
              <a:gd name="connsiteX2" fmla="*/ 1093470 w 2196691"/>
              <a:gd name="connsiteY2" fmla="*/ 0 h 664064"/>
              <a:gd name="connsiteX3" fmla="*/ 0 w 2196691"/>
              <a:gd name="connsiteY3" fmla="*/ 632194 h 664064"/>
              <a:gd name="connsiteX0" fmla="*/ 0 w 2174324"/>
              <a:gd name="connsiteY0" fmla="*/ 632194 h 643891"/>
              <a:gd name="connsiteX1" fmla="*/ 2174324 w 2174324"/>
              <a:gd name="connsiteY1" fmla="*/ 643891 h 643891"/>
              <a:gd name="connsiteX2" fmla="*/ 1093470 w 2174324"/>
              <a:gd name="connsiteY2" fmla="*/ 0 h 643891"/>
              <a:gd name="connsiteX3" fmla="*/ 0 w 2174324"/>
              <a:gd name="connsiteY3" fmla="*/ 632194 h 6438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74324" h="643891">
                <a:moveTo>
                  <a:pt x="0" y="632194"/>
                </a:moveTo>
                <a:lnTo>
                  <a:pt x="2174324" y="643891"/>
                </a:lnTo>
                <a:lnTo>
                  <a:pt x="1093470" y="0"/>
                </a:lnTo>
                <a:lnTo>
                  <a:pt x="0" y="632194"/>
                </a:lnTo>
                <a:close/>
              </a:path>
            </a:pathLst>
          </a:custGeom>
          <a:pattFill prst="wdUpDiag">
            <a:fgClr>
              <a:schemeClr val="tx1"/>
            </a:fgClr>
            <a:bgClr>
              <a:schemeClr val="bg1"/>
            </a:bgClr>
          </a:patt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Gleichschenkliges Dreieck 25"/>
          <p:cNvSpPr/>
          <p:nvPr/>
        </p:nvSpPr>
        <p:spPr>
          <a:xfrm>
            <a:off x="2443643" y="1700808"/>
            <a:ext cx="2482502" cy="2150472"/>
          </a:xfrm>
          <a:prstGeom prst="triangle">
            <a:avLst>
              <a:gd name="adj" fmla="val 49999"/>
            </a:avLst>
          </a:prstGeom>
          <a:pattFill prst="wdUpDiag">
            <a:fgClr>
              <a:schemeClr val="tx1"/>
            </a:fgClr>
            <a:bgClr>
              <a:schemeClr val="bg1"/>
            </a:bgClr>
          </a:patt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Gleichschenkliges Dreieck 26"/>
          <p:cNvSpPr>
            <a:spLocks noChangeAspect="1"/>
          </p:cNvSpPr>
          <p:nvPr/>
        </p:nvSpPr>
        <p:spPr>
          <a:xfrm>
            <a:off x="3296628" y="2711897"/>
            <a:ext cx="794401" cy="688151"/>
          </a:xfrm>
          <a:prstGeom prst="triangle">
            <a:avLst>
              <a:gd name="adj" fmla="val 49999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2485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1988840"/>
            <a:ext cx="5133975" cy="304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9408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534440" y="-11399729"/>
            <a:ext cx="19086252" cy="180282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" name="Gruppieren 3"/>
          <p:cNvGrpSpPr/>
          <p:nvPr/>
        </p:nvGrpSpPr>
        <p:grpSpPr>
          <a:xfrm>
            <a:off x="5209198" y="858088"/>
            <a:ext cx="507600" cy="4607333"/>
            <a:chOff x="2195736" y="764704"/>
            <a:chExt cx="507600" cy="4607333"/>
          </a:xfrm>
        </p:grpSpPr>
        <p:sp>
          <p:nvSpPr>
            <p:cNvPr id="22" name="Rechtwinkliges Dreieck 21"/>
            <p:cNvSpPr/>
            <p:nvPr/>
          </p:nvSpPr>
          <p:spPr>
            <a:xfrm rot="16200000">
              <a:off x="2195736" y="1272304"/>
              <a:ext cx="507600" cy="507600"/>
            </a:xfrm>
            <a:prstGeom prst="rtTriangle">
              <a:avLst/>
            </a:prstGeom>
            <a:solidFill>
              <a:srgbClr val="FF0000"/>
            </a:solidFill>
            <a:ln w="127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htwinkliges Dreieck 24"/>
            <p:cNvSpPr/>
            <p:nvPr/>
          </p:nvSpPr>
          <p:spPr>
            <a:xfrm rot="5400000">
              <a:off x="2195736" y="1779904"/>
              <a:ext cx="507600" cy="507600"/>
            </a:xfrm>
            <a:prstGeom prst="rtTriangle">
              <a:avLst/>
            </a:prstGeom>
            <a:solidFill>
              <a:srgbClr val="FF0000"/>
            </a:solidFill>
            <a:ln w="127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Rechtwinkliges Dreieck 26"/>
            <p:cNvSpPr/>
            <p:nvPr/>
          </p:nvSpPr>
          <p:spPr>
            <a:xfrm rot="5400000">
              <a:off x="2195736" y="764704"/>
              <a:ext cx="507600" cy="507600"/>
            </a:xfrm>
            <a:prstGeom prst="rtTriangle">
              <a:avLst/>
            </a:prstGeom>
            <a:solidFill>
              <a:srgbClr val="FF0000"/>
            </a:solidFill>
            <a:ln w="127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Rechtwinkliges Dreieck 27"/>
            <p:cNvSpPr/>
            <p:nvPr/>
          </p:nvSpPr>
          <p:spPr>
            <a:xfrm rot="16200000">
              <a:off x="2195736" y="2294925"/>
              <a:ext cx="507600" cy="507600"/>
            </a:xfrm>
            <a:prstGeom prst="rtTriangle">
              <a:avLst/>
            </a:prstGeom>
            <a:solidFill>
              <a:srgbClr val="FF0000"/>
            </a:solidFill>
            <a:ln w="127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Rechtwinkliges Dreieck 28"/>
            <p:cNvSpPr/>
            <p:nvPr/>
          </p:nvSpPr>
          <p:spPr>
            <a:xfrm rot="5400000">
              <a:off x="2195736" y="2802525"/>
              <a:ext cx="507600" cy="507600"/>
            </a:xfrm>
            <a:prstGeom prst="rtTriangle">
              <a:avLst/>
            </a:prstGeom>
            <a:solidFill>
              <a:srgbClr val="FF0000"/>
            </a:solidFill>
            <a:ln w="127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Rechtwinkliges Dreieck 35"/>
            <p:cNvSpPr/>
            <p:nvPr/>
          </p:nvSpPr>
          <p:spPr>
            <a:xfrm rot="16200000">
              <a:off x="2195736" y="3310125"/>
              <a:ext cx="507600" cy="507600"/>
            </a:xfrm>
            <a:prstGeom prst="rtTriangle">
              <a:avLst/>
            </a:prstGeom>
            <a:solidFill>
              <a:srgbClr val="FF0000"/>
            </a:solidFill>
            <a:ln w="127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Rechtwinkliges Dreieck 36"/>
            <p:cNvSpPr/>
            <p:nvPr/>
          </p:nvSpPr>
          <p:spPr>
            <a:xfrm rot="5400000">
              <a:off x="2195736" y="3817725"/>
              <a:ext cx="507600" cy="507600"/>
            </a:xfrm>
            <a:prstGeom prst="rtTriangle">
              <a:avLst/>
            </a:prstGeom>
            <a:solidFill>
              <a:srgbClr val="FF0000"/>
            </a:solidFill>
            <a:ln w="127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Rechtwinkliges Dreieck 37"/>
            <p:cNvSpPr/>
            <p:nvPr/>
          </p:nvSpPr>
          <p:spPr>
            <a:xfrm rot="16200000">
              <a:off x="2195736" y="4356837"/>
              <a:ext cx="507600" cy="507600"/>
            </a:xfrm>
            <a:prstGeom prst="rtTriangle">
              <a:avLst/>
            </a:prstGeom>
            <a:solidFill>
              <a:srgbClr val="FF0000"/>
            </a:solidFill>
            <a:ln w="127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Rechtwinkliges Dreieck 38"/>
            <p:cNvSpPr/>
            <p:nvPr/>
          </p:nvSpPr>
          <p:spPr>
            <a:xfrm rot="5400000">
              <a:off x="2195736" y="4864437"/>
              <a:ext cx="507600" cy="507600"/>
            </a:xfrm>
            <a:prstGeom prst="rtTriangle">
              <a:avLst/>
            </a:prstGeom>
            <a:solidFill>
              <a:srgbClr val="FF0000"/>
            </a:solidFill>
            <a:ln w="127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echteck 19"/>
            <p:cNvSpPr/>
            <p:nvPr/>
          </p:nvSpPr>
          <p:spPr>
            <a:xfrm>
              <a:off x="2195736" y="764704"/>
              <a:ext cx="507600" cy="4607333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" name="Gruppieren 1"/>
          <p:cNvGrpSpPr/>
          <p:nvPr/>
        </p:nvGrpSpPr>
        <p:grpSpPr>
          <a:xfrm>
            <a:off x="1323375" y="1522835"/>
            <a:ext cx="507600" cy="1015200"/>
            <a:chOff x="899592" y="1753023"/>
            <a:chExt cx="507600" cy="1015200"/>
          </a:xfrm>
        </p:grpSpPr>
        <p:sp>
          <p:nvSpPr>
            <p:cNvPr id="31" name="Rechtwinkliges Dreieck 30"/>
            <p:cNvSpPr/>
            <p:nvPr/>
          </p:nvSpPr>
          <p:spPr>
            <a:xfrm rot="16200000">
              <a:off x="899592" y="2260623"/>
              <a:ext cx="507600" cy="507600"/>
            </a:xfrm>
            <a:prstGeom prst="rtTriangle">
              <a:avLst/>
            </a:prstGeom>
            <a:solidFill>
              <a:srgbClr val="FF0000"/>
            </a:solidFill>
            <a:ln w="127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Rechtwinkliges Dreieck 32"/>
            <p:cNvSpPr/>
            <p:nvPr/>
          </p:nvSpPr>
          <p:spPr>
            <a:xfrm rot="5400000">
              <a:off x="899592" y="1753023"/>
              <a:ext cx="507600" cy="507600"/>
            </a:xfrm>
            <a:prstGeom prst="rtTriangle">
              <a:avLst/>
            </a:prstGeom>
            <a:solidFill>
              <a:srgbClr val="FF0000"/>
            </a:solidFill>
            <a:ln w="127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Rechteck 29"/>
            <p:cNvSpPr/>
            <p:nvPr/>
          </p:nvSpPr>
          <p:spPr>
            <a:xfrm>
              <a:off x="899592" y="1753023"/>
              <a:ext cx="507600" cy="101520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" name="Gruppieren 4"/>
          <p:cNvGrpSpPr/>
          <p:nvPr/>
        </p:nvGrpSpPr>
        <p:grpSpPr>
          <a:xfrm>
            <a:off x="2555776" y="2654155"/>
            <a:ext cx="1526400" cy="1522800"/>
            <a:chOff x="5436096" y="1969103"/>
            <a:chExt cx="1526400" cy="1522800"/>
          </a:xfrm>
        </p:grpSpPr>
        <p:sp>
          <p:nvSpPr>
            <p:cNvPr id="6" name="Rechtwinkliges Dreieck 5"/>
            <p:cNvSpPr/>
            <p:nvPr/>
          </p:nvSpPr>
          <p:spPr>
            <a:xfrm rot="5400000">
              <a:off x="5943696" y="2476703"/>
              <a:ext cx="507600" cy="507600"/>
            </a:xfrm>
            <a:prstGeom prst="rtTriangle">
              <a:avLst/>
            </a:prstGeom>
            <a:solidFill>
              <a:srgbClr val="FF0000"/>
            </a:solidFill>
            <a:ln w="127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htwinkliges Dreieck 10"/>
            <p:cNvSpPr/>
            <p:nvPr/>
          </p:nvSpPr>
          <p:spPr>
            <a:xfrm rot="16200000">
              <a:off x="5436096" y="2476703"/>
              <a:ext cx="507600" cy="507600"/>
            </a:xfrm>
            <a:prstGeom prst="rtTriangle">
              <a:avLst/>
            </a:prstGeom>
            <a:solidFill>
              <a:srgbClr val="FF0000"/>
            </a:solidFill>
            <a:ln w="127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htwinkliges Dreieck 11"/>
            <p:cNvSpPr/>
            <p:nvPr/>
          </p:nvSpPr>
          <p:spPr>
            <a:xfrm rot="5400000">
              <a:off x="6454896" y="1969103"/>
              <a:ext cx="507600" cy="507600"/>
            </a:xfrm>
            <a:prstGeom prst="rtTriangle">
              <a:avLst/>
            </a:prstGeom>
            <a:solidFill>
              <a:srgbClr val="FF0000"/>
            </a:solidFill>
            <a:ln w="127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htwinkliges Dreieck 12"/>
            <p:cNvSpPr/>
            <p:nvPr/>
          </p:nvSpPr>
          <p:spPr>
            <a:xfrm rot="16200000">
              <a:off x="5943696" y="1969103"/>
              <a:ext cx="507600" cy="507600"/>
            </a:xfrm>
            <a:prstGeom prst="rtTriangle">
              <a:avLst/>
            </a:prstGeom>
            <a:solidFill>
              <a:srgbClr val="FF0000"/>
            </a:solidFill>
            <a:ln w="127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htwinkliges Dreieck 13"/>
            <p:cNvSpPr/>
            <p:nvPr/>
          </p:nvSpPr>
          <p:spPr>
            <a:xfrm rot="5400000">
              <a:off x="5436096" y="2984303"/>
              <a:ext cx="507600" cy="507600"/>
            </a:xfrm>
            <a:prstGeom prst="rtTriangle">
              <a:avLst/>
            </a:prstGeom>
            <a:solidFill>
              <a:srgbClr val="FF0000"/>
            </a:solidFill>
            <a:ln w="127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echtwinkliges Dreieck 14"/>
            <p:cNvSpPr/>
            <p:nvPr/>
          </p:nvSpPr>
          <p:spPr>
            <a:xfrm rot="16200000">
              <a:off x="5943696" y="2984303"/>
              <a:ext cx="507600" cy="507600"/>
            </a:xfrm>
            <a:prstGeom prst="rtTriangle">
              <a:avLst/>
            </a:prstGeom>
            <a:solidFill>
              <a:srgbClr val="FF0000"/>
            </a:solidFill>
            <a:ln w="127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Rechtwinkliges Dreieck 15"/>
            <p:cNvSpPr/>
            <p:nvPr/>
          </p:nvSpPr>
          <p:spPr>
            <a:xfrm rot="5400000">
              <a:off x="5436096" y="1969103"/>
              <a:ext cx="507600" cy="507600"/>
            </a:xfrm>
            <a:prstGeom prst="rtTriangle">
              <a:avLst/>
            </a:prstGeom>
            <a:solidFill>
              <a:srgbClr val="FF0000"/>
            </a:solidFill>
            <a:ln w="127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Rechtwinkliges Dreieck 17"/>
            <p:cNvSpPr/>
            <p:nvPr/>
          </p:nvSpPr>
          <p:spPr>
            <a:xfrm rot="16200000">
              <a:off x="6451296" y="2476703"/>
              <a:ext cx="507600" cy="507600"/>
            </a:xfrm>
            <a:prstGeom prst="rtTriangle">
              <a:avLst/>
            </a:prstGeom>
            <a:solidFill>
              <a:srgbClr val="FF0000"/>
            </a:solidFill>
            <a:ln w="127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echtwinkliges Dreieck 18"/>
            <p:cNvSpPr/>
            <p:nvPr/>
          </p:nvSpPr>
          <p:spPr>
            <a:xfrm rot="5400000">
              <a:off x="6451296" y="2984303"/>
              <a:ext cx="507600" cy="507600"/>
            </a:xfrm>
            <a:prstGeom prst="rtTriangle">
              <a:avLst/>
            </a:prstGeom>
            <a:solidFill>
              <a:srgbClr val="FF0000"/>
            </a:solidFill>
            <a:ln w="127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" name="Rechteck 2"/>
            <p:cNvSpPr/>
            <p:nvPr/>
          </p:nvSpPr>
          <p:spPr>
            <a:xfrm>
              <a:off x="5436096" y="1969103"/>
              <a:ext cx="1526400" cy="152280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2" name="Gruppieren 31"/>
          <p:cNvGrpSpPr/>
          <p:nvPr/>
        </p:nvGrpSpPr>
        <p:grpSpPr>
          <a:xfrm flipH="1">
            <a:off x="7812360" y="761435"/>
            <a:ext cx="507600" cy="4607333"/>
            <a:chOff x="2195736" y="764704"/>
            <a:chExt cx="507600" cy="4607333"/>
          </a:xfrm>
        </p:grpSpPr>
        <p:sp>
          <p:nvSpPr>
            <p:cNvPr id="34" name="Rechtwinkliges Dreieck 33"/>
            <p:cNvSpPr/>
            <p:nvPr/>
          </p:nvSpPr>
          <p:spPr>
            <a:xfrm rot="16200000">
              <a:off x="2195736" y="1272304"/>
              <a:ext cx="507600" cy="507600"/>
            </a:xfrm>
            <a:prstGeom prst="rtTriangle">
              <a:avLst/>
            </a:prstGeom>
            <a:solidFill>
              <a:srgbClr val="FF0000"/>
            </a:solidFill>
            <a:ln w="127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Rechtwinkliges Dreieck 34"/>
            <p:cNvSpPr/>
            <p:nvPr/>
          </p:nvSpPr>
          <p:spPr>
            <a:xfrm rot="5400000">
              <a:off x="2195736" y="1779904"/>
              <a:ext cx="507600" cy="507600"/>
            </a:xfrm>
            <a:prstGeom prst="rtTriangle">
              <a:avLst/>
            </a:prstGeom>
            <a:solidFill>
              <a:srgbClr val="FF0000"/>
            </a:solidFill>
            <a:ln w="127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Rechtwinkliges Dreieck 39"/>
            <p:cNvSpPr/>
            <p:nvPr/>
          </p:nvSpPr>
          <p:spPr>
            <a:xfrm rot="5400000">
              <a:off x="2195736" y="764704"/>
              <a:ext cx="507600" cy="507600"/>
            </a:xfrm>
            <a:prstGeom prst="rtTriangle">
              <a:avLst/>
            </a:prstGeom>
            <a:solidFill>
              <a:srgbClr val="FF0000"/>
            </a:solidFill>
            <a:ln w="127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Rechtwinkliges Dreieck 40"/>
            <p:cNvSpPr/>
            <p:nvPr/>
          </p:nvSpPr>
          <p:spPr>
            <a:xfrm rot="16200000">
              <a:off x="2195736" y="2294925"/>
              <a:ext cx="507600" cy="507600"/>
            </a:xfrm>
            <a:prstGeom prst="rtTriangle">
              <a:avLst/>
            </a:prstGeom>
            <a:solidFill>
              <a:srgbClr val="FF0000"/>
            </a:solidFill>
            <a:ln w="127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Rechtwinkliges Dreieck 41"/>
            <p:cNvSpPr/>
            <p:nvPr/>
          </p:nvSpPr>
          <p:spPr>
            <a:xfrm rot="5400000">
              <a:off x="2195736" y="2802525"/>
              <a:ext cx="507600" cy="507600"/>
            </a:xfrm>
            <a:prstGeom prst="rtTriangle">
              <a:avLst/>
            </a:prstGeom>
            <a:solidFill>
              <a:srgbClr val="FF0000"/>
            </a:solidFill>
            <a:ln w="127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Rechtwinkliges Dreieck 42"/>
            <p:cNvSpPr/>
            <p:nvPr/>
          </p:nvSpPr>
          <p:spPr>
            <a:xfrm rot="16200000">
              <a:off x="2195736" y="3310125"/>
              <a:ext cx="507600" cy="507600"/>
            </a:xfrm>
            <a:prstGeom prst="rtTriangle">
              <a:avLst/>
            </a:prstGeom>
            <a:solidFill>
              <a:srgbClr val="FF0000"/>
            </a:solidFill>
            <a:ln w="127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Rechtwinkliges Dreieck 43"/>
            <p:cNvSpPr/>
            <p:nvPr/>
          </p:nvSpPr>
          <p:spPr>
            <a:xfrm rot="5400000">
              <a:off x="2195736" y="3817725"/>
              <a:ext cx="507600" cy="507600"/>
            </a:xfrm>
            <a:prstGeom prst="rtTriangle">
              <a:avLst/>
            </a:prstGeom>
            <a:solidFill>
              <a:srgbClr val="FF0000"/>
            </a:solidFill>
            <a:ln w="127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Rechtwinkliges Dreieck 44"/>
            <p:cNvSpPr/>
            <p:nvPr/>
          </p:nvSpPr>
          <p:spPr>
            <a:xfrm rot="16200000">
              <a:off x="2195736" y="4356837"/>
              <a:ext cx="507600" cy="507600"/>
            </a:xfrm>
            <a:prstGeom prst="rtTriangle">
              <a:avLst/>
            </a:prstGeom>
            <a:solidFill>
              <a:srgbClr val="FF0000"/>
            </a:solidFill>
            <a:ln w="127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Rechtwinkliges Dreieck 45"/>
            <p:cNvSpPr/>
            <p:nvPr/>
          </p:nvSpPr>
          <p:spPr>
            <a:xfrm rot="5400000">
              <a:off x="2195736" y="4864437"/>
              <a:ext cx="507600" cy="507600"/>
            </a:xfrm>
            <a:prstGeom prst="rtTriangle">
              <a:avLst/>
            </a:prstGeom>
            <a:solidFill>
              <a:srgbClr val="FF0000"/>
            </a:solidFill>
            <a:ln w="127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Rechteck 46"/>
            <p:cNvSpPr/>
            <p:nvPr/>
          </p:nvSpPr>
          <p:spPr>
            <a:xfrm>
              <a:off x="2195736" y="764704"/>
              <a:ext cx="507600" cy="4607333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925945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k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94318678"/>
              </p:ext>
            </p:extLst>
          </p:nvPr>
        </p:nvGraphicFramePr>
        <p:xfrm>
          <a:off x="684213" y="908050"/>
          <a:ext cx="5276850" cy="5524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296" r:id="rId3" imgW="6871063" imgH="4197531" progId="WangImage.Document">
                  <p:embed/>
                </p:oleObj>
              </mc:Choice>
              <mc:Fallback>
                <p:oleObj r:id="rId3" imgW="6871063" imgH="4197531" progId="WangImage.Document">
                  <p:embed/>
                  <p:pic>
                    <p:nvPicPr>
                      <p:cNvPr id="0" name="Objek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4213" y="908050"/>
                        <a:ext cx="5276850" cy="55245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905991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70</Words>
  <Application>Microsoft Office PowerPoint</Application>
  <PresentationFormat>Presentazione su schermo (4:3)</PresentationFormat>
  <Paragraphs>61</Paragraphs>
  <Slides>22</Slides>
  <Notes>0</Notes>
  <HiddenSlides>0</HiddenSlides>
  <MMClips>0</MMClips>
  <ScaleCrop>false</ScaleCrop>
  <HeadingPairs>
    <vt:vector size="6" baseType="variant">
      <vt:variant>
        <vt:lpstr>Tema</vt:lpstr>
      </vt:variant>
      <vt:variant>
        <vt:i4>1</vt:i4>
      </vt:variant>
      <vt:variant>
        <vt:lpstr>Server OLE incorporati</vt:lpstr>
      </vt:variant>
      <vt:variant>
        <vt:i4>2</vt:i4>
      </vt:variant>
      <vt:variant>
        <vt:lpstr>Titoli diapositive</vt:lpstr>
      </vt:variant>
      <vt:variant>
        <vt:i4>22</vt:i4>
      </vt:variant>
    </vt:vector>
  </HeadingPairs>
  <TitlesOfParts>
    <vt:vector size="25" baseType="lpstr">
      <vt:lpstr>Larissa</vt:lpstr>
      <vt:lpstr>Folie</vt:lpstr>
      <vt:lpstr>WangImage.Document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Jürgen Ewald</dc:creator>
  <cp:lastModifiedBy>Davide Puglisi</cp:lastModifiedBy>
  <cp:revision>44</cp:revision>
  <dcterms:created xsi:type="dcterms:W3CDTF">2017-03-05T17:10:03Z</dcterms:created>
  <dcterms:modified xsi:type="dcterms:W3CDTF">2017-05-16T15:57:26Z</dcterms:modified>
</cp:coreProperties>
</file>