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32" r:id="rId3"/>
    <p:sldId id="335" r:id="rId4"/>
    <p:sldId id="336" r:id="rId5"/>
    <p:sldId id="333" r:id="rId6"/>
    <p:sldId id="337" r:id="rId7"/>
    <p:sldId id="338" r:id="rId8"/>
    <p:sldId id="339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0033CC"/>
    <a:srgbClr val="666699"/>
    <a:srgbClr val="6699FF"/>
    <a:srgbClr val="FF9933"/>
    <a:srgbClr val="1DA0E2"/>
    <a:srgbClr val="33CCFF"/>
    <a:srgbClr val="3399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56" autoAdjust="0"/>
  </p:normalViewPr>
  <p:slideViewPr>
    <p:cSldViewPr>
      <p:cViewPr varScale="1">
        <p:scale>
          <a:sx n="110" d="100"/>
          <a:sy n="110" d="100"/>
        </p:scale>
        <p:origin x="15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DA93-F5AA-4839-89F8-A0060078787E}" type="datetimeFigureOut">
              <a:rPr lang="ko-KR" altLang="en-US" smtClean="0"/>
              <a:pPr/>
              <a:t>2017-04-26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B19FF-16F4-4393-8C90-EE128B338BAD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85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B19FF-16F4-4393-8C90-EE128B338BA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8382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347864" y="6365863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  <p:grpSp>
        <p:nvGrpSpPr>
          <p:cNvPr id="7" name="그룹 16"/>
          <p:cNvGrpSpPr/>
          <p:nvPr userDrawn="1"/>
        </p:nvGrpSpPr>
        <p:grpSpPr>
          <a:xfrm>
            <a:off x="107504" y="6391160"/>
            <a:ext cx="1656184" cy="350208"/>
            <a:chOff x="-5440" y="5877272"/>
            <a:chExt cx="4289408" cy="916667"/>
          </a:xfrm>
        </p:grpSpPr>
        <p:pic>
          <p:nvPicPr>
            <p:cNvPr id="8" name="Picture 2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143" b="15393"/>
            <a:stretch/>
          </p:blipFill>
          <p:spPr bwMode="auto">
            <a:xfrm>
              <a:off x="-5440" y="5877272"/>
              <a:ext cx="1588241" cy="889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80" t="65973" r="29268" b="14916"/>
            <a:stretch/>
          </p:blipFill>
          <p:spPr bwMode="auto">
            <a:xfrm>
              <a:off x="1604614" y="6047738"/>
              <a:ext cx="2679354" cy="405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06" t="69863" b="15068"/>
            <a:stretch/>
          </p:blipFill>
          <p:spPr bwMode="auto">
            <a:xfrm>
              <a:off x="1647999" y="6453336"/>
              <a:ext cx="2613935" cy="340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34275" y="6299136"/>
            <a:ext cx="160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139952" y="6381328"/>
            <a:ext cx="477416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  <p:grpSp>
        <p:nvGrpSpPr>
          <p:cNvPr id="7" name="그룹 16"/>
          <p:cNvGrpSpPr/>
          <p:nvPr userDrawn="1"/>
        </p:nvGrpSpPr>
        <p:grpSpPr>
          <a:xfrm>
            <a:off x="107504" y="6165304"/>
            <a:ext cx="1656184" cy="350208"/>
            <a:chOff x="-5440" y="5877272"/>
            <a:chExt cx="4289408" cy="916667"/>
          </a:xfrm>
        </p:grpSpPr>
        <p:pic>
          <p:nvPicPr>
            <p:cNvPr id="8" name="Picture 2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143" b="15393"/>
            <a:stretch/>
          </p:blipFill>
          <p:spPr bwMode="auto">
            <a:xfrm>
              <a:off x="-5440" y="5877272"/>
              <a:ext cx="1588241" cy="889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80" t="65973" r="29268" b="14916"/>
            <a:stretch/>
          </p:blipFill>
          <p:spPr bwMode="auto">
            <a:xfrm>
              <a:off x="1604614" y="6047738"/>
              <a:ext cx="2679354" cy="405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06" t="69863" b="15068"/>
            <a:stretch/>
          </p:blipFill>
          <p:spPr bwMode="auto">
            <a:xfrm>
              <a:off x="1647999" y="6453336"/>
              <a:ext cx="2613935" cy="340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34275" y="6165304"/>
            <a:ext cx="160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107504" y="19041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TF-DPPS/1/04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1340768"/>
            <a:ext cx="9108504" cy="1800200"/>
          </a:xfrm>
        </p:spPr>
        <p:txBody>
          <a:bodyPr>
            <a:no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Rockwell" panose="02060603020205020403" pitchFamily="18" charset="0"/>
                <a:ea typeface="HY견고딕" pitchFamily="18" charset="-127"/>
              </a:rPr>
              <a:t>Test Procedure of Deployable Systems for Pedestrian Protection</a:t>
            </a:r>
            <a:endParaRPr lang="ko-KR" altLang="en-US" sz="3600" b="1" dirty="0">
              <a:solidFill>
                <a:schemeClr val="bg1"/>
              </a:solidFill>
              <a:latin typeface="Rockwell" panose="02060603020205020403" pitchFamily="18" charset="0"/>
              <a:ea typeface="HY견고딕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4653136"/>
            <a:ext cx="8352928" cy="1224136"/>
          </a:xfrm>
        </p:spPr>
        <p:txBody>
          <a:bodyPr>
            <a:noAutofit/>
          </a:bodyPr>
          <a:lstStyle/>
          <a:p>
            <a:pPr algn="r"/>
            <a:r>
              <a:rPr lang="en-US" altLang="ko-KR" sz="20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S Gothic" panose="020B0609070205080204" pitchFamily="49" charset="-128"/>
              </a:rPr>
              <a:t>Ministry of Land, Infrastructure and Transport </a:t>
            </a:r>
          </a:p>
          <a:p>
            <a:pPr algn="r"/>
            <a:r>
              <a:rPr lang="en-US" altLang="ko-KR"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S Gothic" panose="020B0609070205080204" pitchFamily="49" charset="-128"/>
              </a:rPr>
              <a:t>Korea Transportation Safety Authority, </a:t>
            </a:r>
          </a:p>
          <a:p>
            <a:pPr algn="r"/>
            <a:r>
              <a:rPr lang="en-US" altLang="ko-KR"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S Gothic" panose="020B0609070205080204" pitchFamily="49" charset="-128"/>
              </a:rPr>
              <a:t> Korea Automobile Testing &amp; Research Institute </a:t>
            </a:r>
            <a:endParaRPr lang="ko-KR" altLang="en-US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499992" y="6381328"/>
            <a:ext cx="405408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6" name="부제목 2"/>
          <p:cNvSpPr txBox="1">
            <a:spLocks/>
          </p:cNvSpPr>
          <p:nvPr/>
        </p:nvSpPr>
        <p:spPr>
          <a:xfrm>
            <a:off x="1259632" y="44624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Submitted by an expert from the Republic of Korea</a:t>
            </a:r>
            <a:endParaRPr lang="ko-KR" altLang="en-US" sz="20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378904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 Black" panose="020B0A04020102020204" pitchFamily="34" charset="0"/>
              </a:rPr>
              <a:t>1</a:t>
            </a:r>
            <a:r>
              <a:rPr lang="en-US" altLang="ko-KR" sz="2000" baseline="30000" dirty="0" smtClean="0">
                <a:latin typeface="Arial Black" panose="020B0A04020102020204" pitchFamily="34" charset="0"/>
              </a:rPr>
              <a:t>st </a:t>
            </a:r>
            <a:r>
              <a:rPr lang="en-US" altLang="ko-KR" sz="2000" dirty="0" smtClean="0">
                <a:latin typeface="Arial Black" panose="020B0A04020102020204" pitchFamily="34" charset="0"/>
              </a:rPr>
              <a:t>Deployable Systems for Pedestrian </a:t>
            </a:r>
            <a:r>
              <a:rPr lang="en-US" altLang="ko-KR" sz="2000" dirty="0">
                <a:latin typeface="Arial Black" panose="020B0A04020102020204" pitchFamily="34" charset="0"/>
              </a:rPr>
              <a:t>Safety Task Force </a:t>
            </a:r>
            <a:endParaRPr lang="ko-KR" altLang="en-US" sz="20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Structure of Test Procedure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539552" y="1484784"/>
            <a:ext cx="8136904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1. Prerequisite</a:t>
            </a:r>
            <a:endParaRPr lang="ko-KR" altLang="en-US" sz="2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539552" y="3140968"/>
            <a:ext cx="8136904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2. Verification</a:t>
            </a:r>
            <a:endParaRPr lang="ko-KR" altLang="en-US" sz="2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39552" y="4725144"/>
            <a:ext cx="8136904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3. </a:t>
            </a:r>
            <a:r>
              <a:rPr lang="en-US" altLang="ko-KR" sz="20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Headform</a:t>
            </a:r>
            <a:r>
              <a:rPr lang="en-US" altLang="ko-KR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Test</a:t>
            </a:r>
            <a:endParaRPr lang="ko-KR" altLang="en-US" sz="2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Prerequisite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7" name="내용 개체 틀 11"/>
          <p:cNvSpPr>
            <a:spLocks noGrp="1"/>
          </p:cNvSpPr>
          <p:nvPr>
            <p:ph idx="1"/>
          </p:nvPr>
        </p:nvSpPr>
        <p:spPr>
          <a:xfrm>
            <a:off x="251520" y="1567333"/>
            <a:ext cx="8784976" cy="4381947"/>
          </a:xfrm>
        </p:spPr>
        <p:txBody>
          <a:bodyPr>
            <a:no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HIT(Head Impact Time)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How to get HIT (simulation or physical testing,…)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HITs of relevant pedestrian statures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Simulation conditions (posture, friction, human model…)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Supportability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Displacement by body loading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related to the definition of deployable systems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Other prerequisites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All relevant pre-requirements(LT, HT, HTD…)</a:t>
            </a:r>
          </a:p>
        </p:txBody>
      </p:sp>
    </p:spTree>
    <p:extLst>
      <p:ext uri="{BB962C8B-B14F-4D97-AF65-F5344CB8AC3E}">
        <p14:creationId xmlns:p14="http://schemas.microsoft.com/office/powerpoint/2010/main" val="282871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Verification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7" name="내용 개체 틀 11"/>
          <p:cNvSpPr>
            <a:spLocks noGrp="1"/>
          </p:cNvSpPr>
          <p:nvPr>
            <p:ph idx="1"/>
          </p:nvPr>
        </p:nvSpPr>
        <p:spPr>
          <a:xfrm>
            <a:off x="251520" y="1567333"/>
            <a:ext cx="8784976" cy="4381947"/>
          </a:xfrm>
        </p:spPr>
        <p:txBody>
          <a:bodyPr>
            <a:norm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TRT(Total Response Time)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Physical Verification Test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(test conditions: impactor, location, velocity)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How to measure TRT(camera, signal,…)</a:t>
            </a:r>
          </a:p>
          <a:p>
            <a:r>
              <a:rPr lang="en-US" altLang="ko-K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Deployability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Deployment Performance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(related to other issues and verification test conditions)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82871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Headform</a:t>
            </a:r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Test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8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5030019"/>
          </a:xfrm>
        </p:spPr>
        <p:txBody>
          <a:bodyPr>
            <a:norm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Test Procedure Determination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- Deployment </a:t>
            </a:r>
            <a:r>
              <a:rPr lang="en-US" altLang="ko-KR" sz="2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   → Static Test at the un-deployed 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2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TRT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≦ minimum HIT(6yo)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→ Static Test at the deployed position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minimum HIT(6yo) &lt; </a:t>
            </a:r>
            <a:r>
              <a:rPr lang="en-US" altLang="ko-KR" sz="2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TRT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≦ HIT of 5%F/50%M/95%M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→ Combined Test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2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TRT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&gt; maximum HIT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→ Dynamic Test</a:t>
            </a:r>
          </a:p>
        </p:txBody>
      </p:sp>
    </p:spTree>
    <p:extLst>
      <p:ext uri="{BB962C8B-B14F-4D97-AF65-F5344CB8AC3E}">
        <p14:creationId xmlns:p14="http://schemas.microsoft.com/office/powerpoint/2010/main" val="5757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Headform</a:t>
            </a:r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Test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8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680520"/>
          </a:xfrm>
        </p:spPr>
        <p:txBody>
          <a:bodyPr>
            <a:norm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Static Test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Static Test at the un-deployed position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→ follow the </a:t>
            </a:r>
            <a:r>
              <a:rPr lang="en-US" altLang="ko-K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headform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test procedure of the regulation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Static Test at the deployed position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follow 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ko-KR" sz="2600" dirty="0" err="1">
                <a:latin typeface="Arial" panose="020B0604020202020204" pitchFamily="34" charset="0"/>
                <a:cs typeface="Arial" panose="020B0604020202020204" pitchFamily="34" charset="0"/>
              </a:rPr>
              <a:t>headform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 test procedure of the 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with the deployed system</a:t>
            </a:r>
          </a:p>
          <a:p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Dynamic Test</a:t>
            </a:r>
            <a:b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- Synchronization </a:t>
            </a:r>
            <a:b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   → how to 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synchronize the test equipment with the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deployable system of test vehicles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Others</a:t>
            </a:r>
          </a:p>
        </p:txBody>
      </p:sp>
    </p:spTree>
    <p:extLst>
      <p:ext uri="{BB962C8B-B14F-4D97-AF65-F5344CB8AC3E}">
        <p14:creationId xmlns:p14="http://schemas.microsoft.com/office/powerpoint/2010/main" val="11355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Headform</a:t>
            </a:r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Test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8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680520"/>
          </a:xfrm>
        </p:spPr>
        <p:txBody>
          <a:bodyPr>
            <a:norm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Combined Test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Follow the procedure of Dynamic Test up to ‘HIT=TRT position’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Follow the procedure of Static Test at the deployed position in other positions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HIT &amp; WAD linear graph</a:t>
            </a:r>
          </a:p>
        </p:txBody>
      </p:sp>
    </p:spTree>
    <p:extLst>
      <p:ext uri="{BB962C8B-B14F-4D97-AF65-F5344CB8AC3E}">
        <p14:creationId xmlns:p14="http://schemas.microsoft.com/office/powerpoint/2010/main" val="2157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Q&amp;A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2924944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Thank you for your attention</a:t>
            </a:r>
          </a:p>
          <a:p>
            <a:pPr algn="ctr"/>
            <a:r>
              <a:rPr lang="en-US" altLang="ko-KR" sz="3200" b="1" dirty="0" err="1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Jin</a:t>
            </a:r>
            <a:r>
              <a:rPr lang="en-US" altLang="ko-KR" sz="3200" b="1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 </a:t>
            </a:r>
            <a:r>
              <a:rPr lang="en-US" altLang="ko-KR" sz="3200" b="1" dirty="0" err="1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Seop</a:t>
            </a:r>
            <a:r>
              <a:rPr lang="en-US" altLang="ko-KR" sz="3200" b="1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 Park (jspark@ts2020.kr)</a:t>
            </a:r>
            <a:endParaRPr lang="ko-KR" altLang="en-US" sz="3200" b="1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</Words>
  <Application>Microsoft Office PowerPoint</Application>
  <PresentationFormat>Bildschirmpräsentation (4:3)</PresentationFormat>
  <Paragraphs>37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 Unicode MS</vt:lpstr>
      <vt:lpstr>맑은 고딕</vt:lpstr>
      <vt:lpstr>MS Gothic</vt:lpstr>
      <vt:lpstr>Arial</vt:lpstr>
      <vt:lpstr>Arial Black</vt:lpstr>
      <vt:lpstr>HY견고딕</vt:lpstr>
      <vt:lpstr>Rockwell</vt:lpstr>
      <vt:lpstr>Office 테마</vt:lpstr>
      <vt:lpstr>Test Procedure of Deployable Systems for Pedestrian Protection</vt:lpstr>
      <vt:lpstr>Structure of Test Procedure</vt:lpstr>
      <vt:lpstr>Prerequisite</vt:lpstr>
      <vt:lpstr>Verification</vt:lpstr>
      <vt:lpstr>Headform Test</vt:lpstr>
      <vt:lpstr>Headform Test</vt:lpstr>
      <vt:lpstr>Headform Test</vt:lpstr>
      <vt:lpstr>Q&amp;A</vt:lpstr>
    </vt:vector>
  </TitlesOfParts>
  <Company>R&amp;D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BASt 연수 결과보고</dc:title>
  <dc:creator>Microsoft Corporation</dc:creator>
  <cp:lastModifiedBy>Thomas Kinsky</cp:lastModifiedBy>
  <cp:revision>936</cp:revision>
  <dcterms:created xsi:type="dcterms:W3CDTF">2006-10-05T04:04:58Z</dcterms:created>
  <dcterms:modified xsi:type="dcterms:W3CDTF">2017-04-26T11:31:09Z</dcterms:modified>
</cp:coreProperties>
</file>