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90" d="100"/>
          <a:sy n="90" d="100"/>
        </p:scale>
        <p:origin x="288" y="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194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601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08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13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67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277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76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21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891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046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95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3930A-7C61-4547-BA7A-95E40272773C}" type="datetimeFigureOut">
              <a:rPr kumimoji="1" lang="ja-JP" altLang="en-US" smtClean="0"/>
              <a:t>2017/4/11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AD5B4-3219-4533-B7B3-D304FCCA65A8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67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260599"/>
              </p:ext>
            </p:extLst>
          </p:nvPr>
        </p:nvGraphicFramePr>
        <p:xfrm>
          <a:off x="285109" y="4013697"/>
          <a:ext cx="9242853" cy="17203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6594"/>
                <a:gridCol w="7246259"/>
              </a:tblGrid>
              <a:tr h="722421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Accuracy</a:t>
                      </a:r>
                      <a:r>
                        <a:rPr lang="en-US" altLang="ja-JP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 and </a:t>
                      </a:r>
                      <a:r>
                        <a:rPr lang="en-US" altLang="ja-JP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repeatability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108000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If the lift-up tests are conducted repeatedly with a single body, the body will be damaged, it causes an inappropriate active system condition.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108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7971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Test efficiency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108000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baseline="0" dirty="0" smtClean="0">
                          <a:effectLst/>
                          <a:latin typeface="+mn-lt"/>
                        </a:rPr>
                        <a:t>Headform impact test is required to be conducted 18 times in total, that includes adult headform test and child headform test. It is very inefficient to conduct test by making a deployed position with new vehicle body at each test.</a:t>
                      </a:r>
                    </a:p>
                  </a:txBody>
                  <a:tcPr marL="108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65114" y="1902942"/>
            <a:ext cx="97408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For the purpose of conducting a static </a:t>
            </a:r>
            <a:r>
              <a:rPr lang="en-US" altLang="ja-JP" sz="2400" dirty="0" smtClean="0"/>
              <a:t>or dynamic tests </a:t>
            </a:r>
            <a:r>
              <a:rPr lang="en-US" altLang="ja-JP" sz="2400" dirty="0"/>
              <a:t>accurately and efficiently, in order to make the active system components such as hoods, hinges, and actuators the condition after which is deployed, a jig or a body with the reinforced attachment for the deploying system may be used.</a:t>
            </a:r>
            <a:endParaRPr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5114" y="1291699"/>
            <a:ext cx="6129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Static or dynamic test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5114" y="222949"/>
            <a:ext cx="8990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Comment for 2</a:t>
            </a:r>
            <a:r>
              <a:rPr lang="en-US" altLang="ja-JP" sz="2800" baseline="30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</a:t>
            </a:r>
            <a:r>
              <a:rPr lang="en-US" altLang="ja-JP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TF-DPPS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8" name="Picture 8" descr="nouveau logo O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783" y="254754"/>
            <a:ext cx="11525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698512" y="95693"/>
            <a:ext cx="13041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DPPS/2/08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79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テーマ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1" id="{9CC2568B-3B56-4920-996E-7E8770259BD0}" vid="{B1E0CA31-91D0-4C0B-8BC5-9F5C915BDF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137</Words>
  <Application>Microsoft Office PowerPoint</Application>
  <PresentationFormat>A4-Papier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Arial</vt:lpstr>
      <vt:lpstr>Calibri</vt:lpstr>
      <vt:lpstr>Calibri Light</vt:lpstr>
      <vt:lpstr>テーマ1</vt:lpstr>
      <vt:lpstr>PowerPoint-Präsentation</vt:lpstr>
    </vt:vector>
  </TitlesOfParts>
  <Company>ALLIANCE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TATSU, KAORU</dc:creator>
  <cp:lastModifiedBy>Thomas Kinsky</cp:lastModifiedBy>
  <cp:revision>34</cp:revision>
  <cp:lastPrinted>2017-03-16T06:52:03Z</cp:lastPrinted>
  <dcterms:created xsi:type="dcterms:W3CDTF">2017-03-15T00:45:35Z</dcterms:created>
  <dcterms:modified xsi:type="dcterms:W3CDTF">2017-04-11T15:42:10Z</dcterms:modified>
  <cp:category>NONE</cp:category>
</cp:coreProperties>
</file>