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0" r:id="rId4"/>
    <p:sldId id="261" r:id="rId5"/>
    <p:sldId id="258" r:id="rId6"/>
    <p:sldId id="259" r:id="rId7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7AC3CCA-C797-4891-BE02-D94E43425B78}" styleName="Stijl, gemiddeld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18603FDC-E32A-4AB5-989C-0864C3EAD2B8}" styleName="Stijl, thema 2 - Acc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27F97BB-C833-4FB7-BDE5-3F7075034690}" styleName="Stijl, thema 2 - Accent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5758FB7-9AC5-4552-8A53-C91805E547FA}" styleName="Stijl, thema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086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F587FAC-C264-4245-B24D-8AC0BFED905F}" type="doc">
      <dgm:prSet loTypeId="urn:microsoft.com/office/officeart/2005/8/layout/orgChart1" loCatId="hierarchy" qsTypeId="urn:microsoft.com/office/officeart/2005/8/quickstyle/simple3" qsCatId="simple" csTypeId="urn:microsoft.com/office/officeart/2005/8/colors/colorful2" csCatId="colorful" phldr="1"/>
      <dgm:spPr/>
      <dgm:t>
        <a:bodyPr/>
        <a:lstStyle/>
        <a:p>
          <a:endParaRPr lang="nl-NL"/>
        </a:p>
      </dgm:t>
    </dgm:pt>
    <dgm:pt modelId="{ABE308F0-B80D-4229-8D5E-CDD87D667C7F}">
      <dgm:prSet phldrT="[Tekst]" custT="1"/>
      <dgm:spPr/>
      <dgm:t>
        <a:bodyPr/>
        <a:lstStyle/>
        <a:p>
          <a:pPr algn="ctr"/>
          <a:r>
            <a:rPr lang="nl-NL" sz="2000" b="1" dirty="0" smtClean="0"/>
            <a:t>LIDAR system software Update</a:t>
          </a:r>
          <a:endParaRPr lang="nl-NL" sz="2000" b="1" dirty="0"/>
        </a:p>
      </dgm:t>
    </dgm:pt>
    <dgm:pt modelId="{2F9B3EAE-F9E1-4C7D-ABF9-1A516CD2890D}" type="parTrans" cxnId="{B28C05C4-380C-413D-B8FC-3529637CEDBC}">
      <dgm:prSet/>
      <dgm:spPr/>
      <dgm:t>
        <a:bodyPr/>
        <a:lstStyle/>
        <a:p>
          <a:pPr algn="ctr"/>
          <a:endParaRPr lang="nl-NL"/>
        </a:p>
      </dgm:t>
    </dgm:pt>
    <dgm:pt modelId="{B779AF12-FF3D-4D10-AB15-655E42DA3754}" type="sibTrans" cxnId="{B28C05C4-380C-413D-B8FC-3529637CEDBC}">
      <dgm:prSet/>
      <dgm:spPr/>
      <dgm:t>
        <a:bodyPr/>
        <a:lstStyle/>
        <a:p>
          <a:pPr algn="ctr"/>
          <a:endParaRPr lang="nl-NL"/>
        </a:p>
      </dgm:t>
    </dgm:pt>
    <dgm:pt modelId="{F20B8B72-E3BB-48B0-AC34-EB29799A85E2}">
      <dgm:prSet phldrT="[Tekst]" custT="1"/>
      <dgm:spPr/>
      <dgm:t>
        <a:bodyPr/>
        <a:lstStyle/>
        <a:p>
          <a:pPr algn="ctr"/>
          <a:r>
            <a:rPr lang="en-US" sz="1400" b="1" dirty="0" smtClean="0"/>
            <a:t>Braking system</a:t>
          </a:r>
          <a:endParaRPr lang="nl-NL" sz="1400" b="1" dirty="0"/>
        </a:p>
      </dgm:t>
    </dgm:pt>
    <dgm:pt modelId="{D1A12D13-4905-40BF-9BF7-70D181DE972E}" type="parTrans" cxnId="{EB3BCB17-C433-4724-B773-335CC159C561}">
      <dgm:prSet/>
      <dgm:spPr/>
      <dgm:t>
        <a:bodyPr/>
        <a:lstStyle/>
        <a:p>
          <a:pPr algn="ctr"/>
          <a:endParaRPr lang="nl-NL"/>
        </a:p>
      </dgm:t>
    </dgm:pt>
    <dgm:pt modelId="{8D14E01C-6D91-4D80-9D74-B028362E8399}" type="sibTrans" cxnId="{EB3BCB17-C433-4724-B773-335CC159C561}">
      <dgm:prSet/>
      <dgm:spPr/>
      <dgm:t>
        <a:bodyPr/>
        <a:lstStyle/>
        <a:p>
          <a:pPr algn="ctr"/>
          <a:endParaRPr lang="nl-NL"/>
        </a:p>
      </dgm:t>
    </dgm:pt>
    <dgm:pt modelId="{BA790D27-7FD8-4F54-9BD9-39840BD2AB9C}">
      <dgm:prSet phldrT="[Tekst]" custT="1"/>
      <dgm:spPr/>
      <dgm:t>
        <a:bodyPr/>
        <a:lstStyle/>
        <a:p>
          <a:pPr algn="ctr"/>
          <a:r>
            <a:rPr lang="en-US" sz="1400" b="1" dirty="0" smtClean="0"/>
            <a:t>Steering systems</a:t>
          </a:r>
          <a:endParaRPr lang="nl-NL" sz="1400" b="1" dirty="0"/>
        </a:p>
      </dgm:t>
    </dgm:pt>
    <dgm:pt modelId="{2500F69F-5CBD-4F93-9C81-F7E53D5CD952}" type="parTrans" cxnId="{027923F2-BC50-4753-90B1-6CC8DC55C661}">
      <dgm:prSet/>
      <dgm:spPr/>
      <dgm:t>
        <a:bodyPr/>
        <a:lstStyle/>
        <a:p>
          <a:pPr algn="ctr"/>
          <a:endParaRPr lang="nl-NL"/>
        </a:p>
      </dgm:t>
    </dgm:pt>
    <dgm:pt modelId="{EA395F79-03BA-4A88-A155-8B437C40230B}" type="sibTrans" cxnId="{027923F2-BC50-4753-90B1-6CC8DC55C661}">
      <dgm:prSet/>
      <dgm:spPr/>
      <dgm:t>
        <a:bodyPr/>
        <a:lstStyle/>
        <a:p>
          <a:pPr algn="ctr"/>
          <a:endParaRPr lang="nl-NL"/>
        </a:p>
      </dgm:t>
    </dgm:pt>
    <dgm:pt modelId="{0EE00ED0-6E4C-4B89-BAC4-26EE7F6393EB}">
      <dgm:prSet phldrT="[Tekst]" custT="1"/>
      <dgm:spPr/>
      <dgm:t>
        <a:bodyPr/>
        <a:lstStyle/>
        <a:p>
          <a:pPr algn="ctr"/>
          <a:r>
            <a:rPr lang="nl-NL" sz="1400" b="1" dirty="0" smtClean="0"/>
            <a:t>Safety System</a:t>
          </a:r>
          <a:endParaRPr lang="nl-NL" sz="1400" b="1" dirty="0"/>
        </a:p>
      </dgm:t>
    </dgm:pt>
    <dgm:pt modelId="{7A929BF0-F979-435F-995D-54BAA295912B}" type="parTrans" cxnId="{617A9EAB-E553-4EB8-9CFA-3D6EB54BD2B9}">
      <dgm:prSet/>
      <dgm:spPr/>
      <dgm:t>
        <a:bodyPr/>
        <a:lstStyle/>
        <a:p>
          <a:pPr algn="ctr"/>
          <a:endParaRPr lang="nl-NL"/>
        </a:p>
      </dgm:t>
    </dgm:pt>
    <dgm:pt modelId="{1716D279-86CD-48AD-B353-4760EDE37BE3}" type="sibTrans" cxnId="{617A9EAB-E553-4EB8-9CFA-3D6EB54BD2B9}">
      <dgm:prSet/>
      <dgm:spPr/>
      <dgm:t>
        <a:bodyPr/>
        <a:lstStyle/>
        <a:p>
          <a:pPr algn="ctr"/>
          <a:endParaRPr lang="nl-NL"/>
        </a:p>
      </dgm:t>
    </dgm:pt>
    <dgm:pt modelId="{1CDF4E4D-068F-42B4-94BC-FC79EA5DD77C}">
      <dgm:prSet phldrT="[Tekst]" custT="1"/>
      <dgm:spPr/>
      <dgm:t>
        <a:bodyPr/>
        <a:lstStyle/>
        <a:p>
          <a:pPr algn="ctr"/>
          <a:r>
            <a:rPr lang="en-US" sz="1400" b="1" noProof="0" dirty="0" smtClean="0"/>
            <a:t>Vision</a:t>
          </a:r>
          <a:r>
            <a:rPr lang="nl-NL" sz="1400" b="1" dirty="0" smtClean="0"/>
            <a:t> system</a:t>
          </a:r>
          <a:endParaRPr lang="nl-NL" sz="1400" b="1" dirty="0"/>
        </a:p>
      </dgm:t>
    </dgm:pt>
    <dgm:pt modelId="{622C37EC-0D27-4460-802D-00A77ED28DB4}" type="parTrans" cxnId="{5A4032AE-3C3A-41EB-825C-4591CB835D25}">
      <dgm:prSet/>
      <dgm:spPr/>
      <dgm:t>
        <a:bodyPr/>
        <a:lstStyle/>
        <a:p>
          <a:pPr algn="ctr"/>
          <a:endParaRPr lang="nl-NL"/>
        </a:p>
      </dgm:t>
    </dgm:pt>
    <dgm:pt modelId="{94EDFC9F-C59A-44F6-A27C-060D1BCEDADF}" type="sibTrans" cxnId="{5A4032AE-3C3A-41EB-825C-4591CB835D25}">
      <dgm:prSet/>
      <dgm:spPr/>
      <dgm:t>
        <a:bodyPr/>
        <a:lstStyle/>
        <a:p>
          <a:pPr algn="ctr"/>
          <a:endParaRPr lang="nl-NL"/>
        </a:p>
      </dgm:t>
    </dgm:pt>
    <dgm:pt modelId="{4DB4532D-EBC2-4AF2-B6DD-06CE24B6D856}">
      <dgm:prSet phldrT="[Tekst]" custT="1"/>
      <dgm:spPr/>
      <dgm:t>
        <a:bodyPr/>
        <a:lstStyle/>
        <a:p>
          <a:pPr algn="ctr"/>
          <a:r>
            <a:rPr lang="nl-NL" sz="1000" b="1" dirty="0" smtClean="0"/>
            <a:t>AEBS- R.131</a:t>
          </a:r>
          <a:endParaRPr lang="nl-NL" sz="1000" b="1" dirty="0"/>
        </a:p>
      </dgm:t>
    </dgm:pt>
    <dgm:pt modelId="{CD9214DF-F3C3-423A-896B-0A20E9916388}" type="parTrans" cxnId="{9D5AF09C-EF87-4705-82CD-6A00558CA8B9}">
      <dgm:prSet/>
      <dgm:spPr/>
      <dgm:t>
        <a:bodyPr/>
        <a:lstStyle/>
        <a:p>
          <a:pPr algn="ctr"/>
          <a:endParaRPr lang="nl-NL"/>
        </a:p>
      </dgm:t>
    </dgm:pt>
    <dgm:pt modelId="{1CEC69EB-8FAB-4351-BE79-616683308EA2}" type="sibTrans" cxnId="{9D5AF09C-EF87-4705-82CD-6A00558CA8B9}">
      <dgm:prSet/>
      <dgm:spPr/>
      <dgm:t>
        <a:bodyPr/>
        <a:lstStyle/>
        <a:p>
          <a:pPr algn="ctr"/>
          <a:endParaRPr lang="nl-NL"/>
        </a:p>
      </dgm:t>
    </dgm:pt>
    <dgm:pt modelId="{819BD8C2-A8F9-4DBF-B750-B447845CBA2F}">
      <dgm:prSet phldrT="[Tekst]" custT="1"/>
      <dgm:spPr/>
      <dgm:t>
        <a:bodyPr/>
        <a:lstStyle/>
        <a:p>
          <a:pPr algn="ctr"/>
          <a:r>
            <a:rPr lang="en-US" sz="1000" b="1" noProof="0" dirty="0" smtClean="0"/>
            <a:t>Brakes-</a:t>
          </a:r>
          <a:r>
            <a:rPr lang="nl-NL" sz="1000" b="1" dirty="0" smtClean="0"/>
            <a:t> R.13,13-H</a:t>
          </a:r>
          <a:endParaRPr lang="nl-NL" sz="1000" b="1" dirty="0"/>
        </a:p>
      </dgm:t>
    </dgm:pt>
    <dgm:pt modelId="{80908E37-47E4-45CA-8A82-A75B9A438B90}" type="parTrans" cxnId="{69B35C3F-9DFB-4702-9663-121CFE7282B8}">
      <dgm:prSet/>
      <dgm:spPr/>
      <dgm:t>
        <a:bodyPr/>
        <a:lstStyle/>
        <a:p>
          <a:pPr algn="ctr"/>
          <a:endParaRPr lang="nl-NL"/>
        </a:p>
      </dgm:t>
    </dgm:pt>
    <dgm:pt modelId="{77798726-4174-4A45-A9EC-33D32835445C}" type="sibTrans" cxnId="{69B35C3F-9DFB-4702-9663-121CFE7282B8}">
      <dgm:prSet/>
      <dgm:spPr/>
      <dgm:t>
        <a:bodyPr/>
        <a:lstStyle/>
        <a:p>
          <a:pPr algn="ctr"/>
          <a:endParaRPr lang="nl-NL"/>
        </a:p>
      </dgm:t>
    </dgm:pt>
    <dgm:pt modelId="{25AE41FE-3C8F-47E9-B567-60E2365B0766}">
      <dgm:prSet phldrT="[Tekst]" custT="1"/>
      <dgm:spPr/>
      <dgm:t>
        <a:bodyPr/>
        <a:lstStyle/>
        <a:p>
          <a:pPr algn="ctr"/>
          <a:r>
            <a:rPr lang="nl-NL" sz="1000" b="1" dirty="0" smtClean="0"/>
            <a:t>LDWS- R.130</a:t>
          </a:r>
          <a:endParaRPr lang="nl-NL" sz="1000" b="1" dirty="0"/>
        </a:p>
      </dgm:t>
    </dgm:pt>
    <dgm:pt modelId="{5AC27FF5-FAB1-4414-91BF-44F55F5098CF}" type="parTrans" cxnId="{BFFEC304-CD04-4E9A-BF50-05A9FFE8F5C2}">
      <dgm:prSet/>
      <dgm:spPr/>
      <dgm:t>
        <a:bodyPr/>
        <a:lstStyle/>
        <a:p>
          <a:pPr algn="ctr"/>
          <a:endParaRPr lang="nl-NL"/>
        </a:p>
      </dgm:t>
    </dgm:pt>
    <dgm:pt modelId="{F966B6B0-8169-4547-A973-34ECA3BFA4EC}" type="sibTrans" cxnId="{BFFEC304-CD04-4E9A-BF50-05A9FFE8F5C2}">
      <dgm:prSet/>
      <dgm:spPr/>
      <dgm:t>
        <a:bodyPr/>
        <a:lstStyle/>
        <a:p>
          <a:pPr algn="ctr"/>
          <a:endParaRPr lang="nl-NL"/>
        </a:p>
      </dgm:t>
    </dgm:pt>
    <dgm:pt modelId="{06B26AEC-E697-4B07-850E-35A560A66288}">
      <dgm:prSet phldrT="[Tekst]" custT="1"/>
      <dgm:spPr/>
      <dgm:t>
        <a:bodyPr/>
        <a:lstStyle/>
        <a:p>
          <a:pPr algn="ctr"/>
          <a:r>
            <a:rPr lang="nl-NL" sz="1000" b="1" dirty="0" smtClean="0"/>
            <a:t>Steering equipment-R.79</a:t>
          </a:r>
          <a:endParaRPr lang="nl-NL" sz="1000" b="1" dirty="0"/>
        </a:p>
      </dgm:t>
    </dgm:pt>
    <dgm:pt modelId="{85934429-26CA-4203-8F1E-24CDB9224328}" type="parTrans" cxnId="{E28BA434-FB81-48B1-8679-30E380844F73}">
      <dgm:prSet/>
      <dgm:spPr/>
      <dgm:t>
        <a:bodyPr/>
        <a:lstStyle/>
        <a:p>
          <a:pPr algn="ctr"/>
          <a:endParaRPr lang="nl-NL"/>
        </a:p>
      </dgm:t>
    </dgm:pt>
    <dgm:pt modelId="{85F9BEE2-F8EA-465F-8A48-9A4E507E7CDD}" type="sibTrans" cxnId="{E28BA434-FB81-48B1-8679-30E380844F73}">
      <dgm:prSet/>
      <dgm:spPr/>
      <dgm:t>
        <a:bodyPr/>
        <a:lstStyle/>
        <a:p>
          <a:pPr algn="ctr"/>
          <a:endParaRPr lang="nl-NL"/>
        </a:p>
      </dgm:t>
    </dgm:pt>
    <dgm:pt modelId="{CF629929-C742-4C42-B081-041B6E7F2C30}">
      <dgm:prSet phldrT="[Tekst]" custT="1"/>
      <dgm:spPr/>
      <dgm:t>
        <a:bodyPr/>
        <a:lstStyle/>
        <a:p>
          <a:pPr algn="ctr"/>
          <a:r>
            <a:rPr lang="en-US" sz="1000" b="1" dirty="0" smtClean="0"/>
            <a:t>Frontal collision Protection- R.94</a:t>
          </a:r>
          <a:endParaRPr lang="nl-NL" sz="1000" b="1" dirty="0"/>
        </a:p>
      </dgm:t>
    </dgm:pt>
    <dgm:pt modelId="{A3941385-2389-44A4-A830-03DD4CA796E8}" type="parTrans" cxnId="{D92341DF-898E-4F0F-B258-D9583F1D1826}">
      <dgm:prSet/>
      <dgm:spPr/>
      <dgm:t>
        <a:bodyPr/>
        <a:lstStyle/>
        <a:p>
          <a:pPr algn="ctr"/>
          <a:endParaRPr lang="nl-NL"/>
        </a:p>
      </dgm:t>
    </dgm:pt>
    <dgm:pt modelId="{F425D9E2-6E9A-48AE-B3E3-734EE9B8D59B}" type="sibTrans" cxnId="{D92341DF-898E-4F0F-B258-D9583F1D1826}">
      <dgm:prSet/>
      <dgm:spPr/>
      <dgm:t>
        <a:bodyPr/>
        <a:lstStyle/>
        <a:p>
          <a:pPr algn="ctr"/>
          <a:endParaRPr lang="nl-NL"/>
        </a:p>
      </dgm:t>
    </dgm:pt>
    <dgm:pt modelId="{1B9C308B-C417-46A1-AF04-48C5AA3EBD3B}">
      <dgm:prSet phldrT="[Tekst]" custT="1"/>
      <dgm:spPr/>
      <dgm:t>
        <a:bodyPr/>
        <a:lstStyle/>
        <a:p>
          <a:pPr algn="ctr"/>
          <a:r>
            <a:rPr lang="en-US" sz="1000" b="1" dirty="0" smtClean="0"/>
            <a:t>Lateral Collision Protection – R.95</a:t>
          </a:r>
          <a:endParaRPr lang="nl-NL" sz="1000" b="1" dirty="0"/>
        </a:p>
      </dgm:t>
    </dgm:pt>
    <dgm:pt modelId="{36383C6A-3B97-4331-BD34-3FDED1DC5C4B}" type="parTrans" cxnId="{984058BE-F07A-43F7-92B2-F4BA6390D32A}">
      <dgm:prSet/>
      <dgm:spPr/>
      <dgm:t>
        <a:bodyPr/>
        <a:lstStyle/>
        <a:p>
          <a:pPr algn="ctr"/>
          <a:endParaRPr lang="nl-NL"/>
        </a:p>
      </dgm:t>
    </dgm:pt>
    <dgm:pt modelId="{D1466A23-541C-4AFB-8577-0071DFF2CA86}" type="sibTrans" cxnId="{984058BE-F07A-43F7-92B2-F4BA6390D32A}">
      <dgm:prSet/>
      <dgm:spPr/>
      <dgm:t>
        <a:bodyPr/>
        <a:lstStyle/>
        <a:p>
          <a:pPr algn="ctr"/>
          <a:endParaRPr lang="nl-NL"/>
        </a:p>
      </dgm:t>
    </dgm:pt>
    <dgm:pt modelId="{5A435A8B-77A6-4765-B49C-4E6CB917563C}">
      <dgm:prSet phldrT="[Tekst]" custT="1"/>
      <dgm:spPr/>
      <dgm:t>
        <a:bodyPr/>
        <a:lstStyle/>
        <a:p>
          <a:pPr algn="ctr"/>
          <a:r>
            <a:rPr lang="en-US" sz="1000" b="1" dirty="0" smtClean="0"/>
            <a:t>Pole Side Impact- R.135,</a:t>
          </a:r>
          <a:endParaRPr lang="nl-NL" sz="1000" b="1" dirty="0"/>
        </a:p>
      </dgm:t>
    </dgm:pt>
    <dgm:pt modelId="{EC48A787-5381-441C-BF19-96B22AA0E1C2}" type="parTrans" cxnId="{6D607BFC-B674-4320-9F8D-5F837C9CA9ED}">
      <dgm:prSet/>
      <dgm:spPr/>
      <dgm:t>
        <a:bodyPr/>
        <a:lstStyle/>
        <a:p>
          <a:pPr algn="ctr"/>
          <a:endParaRPr lang="nl-NL"/>
        </a:p>
      </dgm:t>
    </dgm:pt>
    <dgm:pt modelId="{7DC925D1-5C6D-4B4E-8F67-D9343078F56B}" type="sibTrans" cxnId="{6D607BFC-B674-4320-9F8D-5F837C9CA9ED}">
      <dgm:prSet/>
      <dgm:spPr/>
      <dgm:t>
        <a:bodyPr/>
        <a:lstStyle/>
        <a:p>
          <a:pPr algn="ctr"/>
          <a:endParaRPr lang="nl-NL"/>
        </a:p>
      </dgm:t>
    </dgm:pt>
    <dgm:pt modelId="{B074BC96-662E-4561-B354-99BE090B1B04}">
      <dgm:prSet phldrT="[Tekst]"/>
      <dgm:spPr/>
      <dgm:t>
        <a:bodyPr/>
        <a:lstStyle/>
        <a:p>
          <a:pPr algn="ctr"/>
          <a:r>
            <a:rPr lang="en-US" b="1" dirty="0" smtClean="0"/>
            <a:t>Frontal Impact with focus on restraining systems- R.137</a:t>
          </a:r>
          <a:endParaRPr lang="nl-NL" b="1" dirty="0"/>
        </a:p>
      </dgm:t>
    </dgm:pt>
    <dgm:pt modelId="{B5DE8A42-AC3B-49AA-832A-A937782A4103}" type="parTrans" cxnId="{D397F47A-CC71-407C-A54C-31D22B3EF076}">
      <dgm:prSet/>
      <dgm:spPr/>
      <dgm:t>
        <a:bodyPr/>
        <a:lstStyle/>
        <a:p>
          <a:pPr algn="ctr"/>
          <a:endParaRPr lang="nl-NL"/>
        </a:p>
      </dgm:t>
    </dgm:pt>
    <dgm:pt modelId="{536D747F-1465-4CBD-A517-747360D56D94}" type="sibTrans" cxnId="{D397F47A-CC71-407C-A54C-31D22B3EF076}">
      <dgm:prSet/>
      <dgm:spPr/>
      <dgm:t>
        <a:bodyPr/>
        <a:lstStyle/>
        <a:p>
          <a:pPr algn="ctr"/>
          <a:endParaRPr lang="nl-NL"/>
        </a:p>
      </dgm:t>
    </dgm:pt>
    <dgm:pt modelId="{A2DECECC-E150-44CD-9F72-55E14C68735E}">
      <dgm:prSet phldrT="[Tekst]" custT="1"/>
      <dgm:spPr/>
      <dgm:t>
        <a:bodyPr/>
        <a:lstStyle/>
        <a:p>
          <a:pPr algn="ctr"/>
          <a:r>
            <a:rPr lang="en-US" sz="1000" b="1" noProof="0" dirty="0" smtClean="0"/>
            <a:t>Brake</a:t>
          </a:r>
          <a:r>
            <a:rPr lang="nl-NL" sz="1000" b="1" dirty="0" smtClean="0"/>
            <a:t> Assist System- R.139</a:t>
          </a:r>
          <a:endParaRPr lang="nl-NL" sz="1000" b="1" dirty="0"/>
        </a:p>
      </dgm:t>
    </dgm:pt>
    <dgm:pt modelId="{790A67DB-3378-4C01-A6F7-1E7C3BDBD01E}" type="parTrans" cxnId="{C45039C9-E1B3-4C8A-86AE-09FB2DDC9531}">
      <dgm:prSet/>
      <dgm:spPr/>
      <dgm:t>
        <a:bodyPr/>
        <a:lstStyle/>
        <a:p>
          <a:pPr algn="ctr"/>
          <a:endParaRPr lang="nl-NL"/>
        </a:p>
      </dgm:t>
    </dgm:pt>
    <dgm:pt modelId="{BFA71818-9CB8-4148-85F9-A74F8387F367}" type="sibTrans" cxnId="{C45039C9-E1B3-4C8A-86AE-09FB2DDC9531}">
      <dgm:prSet/>
      <dgm:spPr/>
      <dgm:t>
        <a:bodyPr/>
        <a:lstStyle/>
        <a:p>
          <a:pPr algn="ctr"/>
          <a:endParaRPr lang="nl-NL"/>
        </a:p>
      </dgm:t>
    </dgm:pt>
    <dgm:pt modelId="{117EA7D7-3D50-45B6-ABF6-9F1B6EA5BB58}">
      <dgm:prSet phldrT="[Tekst]" custT="1"/>
      <dgm:spPr/>
      <dgm:t>
        <a:bodyPr/>
        <a:lstStyle/>
        <a:p>
          <a:pPr algn="ctr"/>
          <a:r>
            <a:rPr lang="nl-NL" sz="1000" b="1" dirty="0" smtClean="0"/>
            <a:t>Electronic </a:t>
          </a:r>
          <a:r>
            <a:rPr lang="en-US" sz="1000" b="1" noProof="0" dirty="0" smtClean="0"/>
            <a:t>Stability</a:t>
          </a:r>
          <a:r>
            <a:rPr lang="nl-NL" sz="1000" b="1" dirty="0" smtClean="0"/>
            <a:t> Control- R.139</a:t>
          </a:r>
          <a:endParaRPr lang="nl-NL" sz="1000" b="1" dirty="0"/>
        </a:p>
      </dgm:t>
    </dgm:pt>
    <dgm:pt modelId="{66B54FE3-5411-4772-B258-F9CCCD99FBC0}" type="parTrans" cxnId="{DF231EE3-8E90-470F-ACF2-D60ACB32B86D}">
      <dgm:prSet/>
      <dgm:spPr/>
      <dgm:t>
        <a:bodyPr/>
        <a:lstStyle/>
        <a:p>
          <a:pPr algn="ctr"/>
          <a:endParaRPr lang="nl-NL"/>
        </a:p>
      </dgm:t>
    </dgm:pt>
    <dgm:pt modelId="{998465DF-F390-4579-8AE9-0DABBCE2F5BC}" type="sibTrans" cxnId="{DF231EE3-8E90-470F-ACF2-D60ACB32B86D}">
      <dgm:prSet/>
      <dgm:spPr/>
      <dgm:t>
        <a:bodyPr/>
        <a:lstStyle/>
        <a:p>
          <a:pPr algn="ctr"/>
          <a:endParaRPr lang="nl-NL"/>
        </a:p>
      </dgm:t>
    </dgm:pt>
    <dgm:pt modelId="{FAF0D08A-1B60-43D2-8F34-6972EFAFFAB8}">
      <dgm:prSet phldrT="[Tekst]" custT="1"/>
      <dgm:spPr/>
      <dgm:t>
        <a:bodyPr/>
        <a:lstStyle/>
        <a:p>
          <a:pPr algn="ctr"/>
          <a:r>
            <a:rPr lang="nl-NL" sz="1000" b="1" dirty="0" smtClean="0"/>
            <a:t>Steering </a:t>
          </a:r>
          <a:r>
            <a:rPr lang="en-US" sz="1000" b="1" noProof="0" dirty="0" smtClean="0"/>
            <a:t>mechanism-</a:t>
          </a:r>
          <a:r>
            <a:rPr lang="nl-NL" sz="1000" b="1" dirty="0" smtClean="0"/>
            <a:t> R.12</a:t>
          </a:r>
          <a:endParaRPr lang="nl-NL" sz="1000" b="1" dirty="0"/>
        </a:p>
      </dgm:t>
    </dgm:pt>
    <dgm:pt modelId="{F2F8A8BC-9921-4956-BA04-B346C388387F}" type="parTrans" cxnId="{E5CDC435-9280-4CAA-AB2C-078C9B56E9A0}">
      <dgm:prSet/>
      <dgm:spPr/>
      <dgm:t>
        <a:bodyPr/>
        <a:lstStyle/>
        <a:p>
          <a:pPr algn="ctr"/>
          <a:endParaRPr lang="nl-NL"/>
        </a:p>
      </dgm:t>
    </dgm:pt>
    <dgm:pt modelId="{240EAD8A-7ED4-4058-B8D7-4CE5BDB5C768}" type="sibTrans" cxnId="{E5CDC435-9280-4CAA-AB2C-078C9B56E9A0}">
      <dgm:prSet/>
      <dgm:spPr/>
      <dgm:t>
        <a:bodyPr/>
        <a:lstStyle/>
        <a:p>
          <a:pPr algn="ctr"/>
          <a:endParaRPr lang="nl-NL"/>
        </a:p>
      </dgm:t>
    </dgm:pt>
    <dgm:pt modelId="{C048564A-6571-4D71-AA43-206978599D0D}">
      <dgm:prSet phldrT="[Tekst]" custT="1"/>
      <dgm:spPr/>
      <dgm:t>
        <a:bodyPr/>
        <a:lstStyle/>
        <a:p>
          <a:pPr algn="ctr"/>
          <a:r>
            <a:rPr lang="nl-NL" sz="1000" b="1" dirty="0" smtClean="0"/>
            <a:t>Handling and </a:t>
          </a:r>
          <a:r>
            <a:rPr lang="en-US" sz="1000" b="1" noProof="0" dirty="0" smtClean="0"/>
            <a:t>Stability</a:t>
          </a:r>
          <a:r>
            <a:rPr lang="nl-NL" sz="1000" b="1" dirty="0" smtClean="0"/>
            <a:t> of </a:t>
          </a:r>
          <a:r>
            <a:rPr lang="en-US" sz="1000" b="1" noProof="0" dirty="0" smtClean="0"/>
            <a:t>Vehicles-</a:t>
          </a:r>
          <a:r>
            <a:rPr lang="nl-NL" sz="1000" b="1" dirty="0" smtClean="0"/>
            <a:t> R.111</a:t>
          </a:r>
          <a:endParaRPr lang="nl-NL" sz="1000" b="1" dirty="0"/>
        </a:p>
      </dgm:t>
    </dgm:pt>
    <dgm:pt modelId="{5E4E6F85-1FED-4182-872A-B33CD3D4680B}" type="parTrans" cxnId="{DC2DC183-EB49-440D-92CE-C510EB3B3111}">
      <dgm:prSet/>
      <dgm:spPr/>
      <dgm:t>
        <a:bodyPr/>
        <a:lstStyle/>
        <a:p>
          <a:pPr algn="ctr"/>
          <a:endParaRPr lang="nl-NL"/>
        </a:p>
      </dgm:t>
    </dgm:pt>
    <dgm:pt modelId="{09EF813D-F24C-4809-885E-D5BC0BE826CD}" type="sibTrans" cxnId="{DC2DC183-EB49-440D-92CE-C510EB3B3111}">
      <dgm:prSet/>
      <dgm:spPr/>
      <dgm:t>
        <a:bodyPr/>
        <a:lstStyle/>
        <a:p>
          <a:pPr algn="ctr"/>
          <a:endParaRPr lang="nl-NL"/>
        </a:p>
      </dgm:t>
    </dgm:pt>
    <dgm:pt modelId="{BB9CC98F-1212-43D2-AAD8-C9C8EFC2FB3E}">
      <dgm:prSet phldrT="[Tekst]" custT="1"/>
      <dgm:spPr/>
      <dgm:t>
        <a:bodyPr/>
        <a:lstStyle/>
        <a:p>
          <a:pPr algn="ctr"/>
          <a:r>
            <a:rPr lang="nl-NL" sz="1000" b="1" dirty="0" smtClean="0"/>
            <a:t>Device For indirect </a:t>
          </a:r>
          <a:r>
            <a:rPr lang="en-US" sz="1000" b="1" noProof="0" dirty="0" smtClean="0"/>
            <a:t>vision-</a:t>
          </a:r>
          <a:r>
            <a:rPr lang="nl-NL" sz="1000" b="1" dirty="0" smtClean="0"/>
            <a:t> R.46</a:t>
          </a:r>
          <a:endParaRPr lang="nl-NL" sz="1000" b="1" dirty="0"/>
        </a:p>
      </dgm:t>
    </dgm:pt>
    <dgm:pt modelId="{F9A7C66A-CCDF-4B95-B42A-E756ACF4E8FA}" type="parTrans" cxnId="{24E20188-1AA8-4F4F-872C-BBD1DD86D148}">
      <dgm:prSet/>
      <dgm:spPr/>
      <dgm:t>
        <a:bodyPr/>
        <a:lstStyle/>
        <a:p>
          <a:pPr algn="ctr"/>
          <a:endParaRPr lang="nl-NL"/>
        </a:p>
      </dgm:t>
    </dgm:pt>
    <dgm:pt modelId="{38092EA2-7A99-4E3E-80E5-BA2D29E36B47}" type="sibTrans" cxnId="{24E20188-1AA8-4F4F-872C-BBD1DD86D148}">
      <dgm:prSet/>
      <dgm:spPr/>
      <dgm:t>
        <a:bodyPr/>
        <a:lstStyle/>
        <a:p>
          <a:pPr algn="ctr"/>
          <a:endParaRPr lang="nl-NL"/>
        </a:p>
      </dgm:t>
    </dgm:pt>
    <dgm:pt modelId="{39D83193-5298-44ED-82FD-F81D2F9F011E}" type="pres">
      <dgm:prSet presAssocID="{4F587FAC-C264-4245-B24D-8AC0BFED905F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nl-NL"/>
        </a:p>
      </dgm:t>
    </dgm:pt>
    <dgm:pt modelId="{812D5051-FB68-4F1D-94A9-CFD30872B8E5}" type="pres">
      <dgm:prSet presAssocID="{ABE308F0-B80D-4229-8D5E-CDD87D667C7F}" presName="hierRoot1" presStyleCnt="0">
        <dgm:presLayoutVars>
          <dgm:hierBranch val="init"/>
        </dgm:presLayoutVars>
      </dgm:prSet>
      <dgm:spPr/>
    </dgm:pt>
    <dgm:pt modelId="{894E54A1-3DD8-48AA-B3D7-81C87E1B2F5C}" type="pres">
      <dgm:prSet presAssocID="{ABE308F0-B80D-4229-8D5E-CDD87D667C7F}" presName="rootComposite1" presStyleCnt="0"/>
      <dgm:spPr/>
    </dgm:pt>
    <dgm:pt modelId="{4E52A3A1-8AD9-4271-AC3B-289A744C9FFB}" type="pres">
      <dgm:prSet presAssocID="{ABE308F0-B80D-4229-8D5E-CDD87D667C7F}" presName="rootText1" presStyleLbl="node0" presStyleIdx="0" presStyleCnt="1" custScaleX="434158" custScaleY="206816">
        <dgm:presLayoutVars>
          <dgm:chPref val="3"/>
        </dgm:presLayoutVars>
      </dgm:prSet>
      <dgm:spPr/>
      <dgm:t>
        <a:bodyPr/>
        <a:lstStyle/>
        <a:p>
          <a:endParaRPr lang="nl-NL"/>
        </a:p>
      </dgm:t>
    </dgm:pt>
    <dgm:pt modelId="{774ABB60-D502-4E25-9928-7486C1C14C05}" type="pres">
      <dgm:prSet presAssocID="{ABE308F0-B80D-4229-8D5E-CDD87D667C7F}" presName="rootConnector1" presStyleLbl="node1" presStyleIdx="0" presStyleCnt="0"/>
      <dgm:spPr/>
      <dgm:t>
        <a:bodyPr/>
        <a:lstStyle/>
        <a:p>
          <a:endParaRPr lang="nl-NL"/>
        </a:p>
      </dgm:t>
    </dgm:pt>
    <dgm:pt modelId="{CC41DFD8-07C1-45D9-9731-4C9917DEB071}" type="pres">
      <dgm:prSet presAssocID="{ABE308F0-B80D-4229-8D5E-CDD87D667C7F}" presName="hierChild2" presStyleCnt="0"/>
      <dgm:spPr/>
    </dgm:pt>
    <dgm:pt modelId="{97CDD6E2-887F-4A21-99A5-9AFA2EB3D0DF}" type="pres">
      <dgm:prSet presAssocID="{D1A12D13-4905-40BF-9BF7-70D181DE972E}" presName="Name37" presStyleLbl="parChTrans1D2" presStyleIdx="0" presStyleCnt="4"/>
      <dgm:spPr/>
      <dgm:t>
        <a:bodyPr/>
        <a:lstStyle/>
        <a:p>
          <a:endParaRPr lang="nl-NL"/>
        </a:p>
      </dgm:t>
    </dgm:pt>
    <dgm:pt modelId="{3ECDE3F5-0437-4FBB-93FC-2E7CEDE82D36}" type="pres">
      <dgm:prSet presAssocID="{F20B8B72-E3BB-48B0-AC34-EB29799A85E2}" presName="hierRoot2" presStyleCnt="0">
        <dgm:presLayoutVars>
          <dgm:hierBranch val="init"/>
        </dgm:presLayoutVars>
      </dgm:prSet>
      <dgm:spPr/>
    </dgm:pt>
    <dgm:pt modelId="{721DC644-6F77-4CFE-9124-973C6C6F9660}" type="pres">
      <dgm:prSet presAssocID="{F20B8B72-E3BB-48B0-AC34-EB29799A85E2}" presName="rootComposite" presStyleCnt="0"/>
      <dgm:spPr/>
    </dgm:pt>
    <dgm:pt modelId="{F4DBE17D-D605-4578-BFD6-AA515BB16ECC}" type="pres">
      <dgm:prSet presAssocID="{F20B8B72-E3BB-48B0-AC34-EB29799A85E2}" presName="rootText" presStyleLbl="node2" presStyleIdx="0" presStyleCnt="4" custScaleX="154112" custScaleY="157196">
        <dgm:presLayoutVars>
          <dgm:chPref val="3"/>
        </dgm:presLayoutVars>
      </dgm:prSet>
      <dgm:spPr/>
      <dgm:t>
        <a:bodyPr/>
        <a:lstStyle/>
        <a:p>
          <a:endParaRPr lang="nl-NL"/>
        </a:p>
      </dgm:t>
    </dgm:pt>
    <dgm:pt modelId="{4ACD7BFF-A80A-4508-8BDD-9394CB375DB8}" type="pres">
      <dgm:prSet presAssocID="{F20B8B72-E3BB-48B0-AC34-EB29799A85E2}" presName="rootConnector" presStyleLbl="node2" presStyleIdx="0" presStyleCnt="4"/>
      <dgm:spPr/>
      <dgm:t>
        <a:bodyPr/>
        <a:lstStyle/>
        <a:p>
          <a:endParaRPr lang="nl-NL"/>
        </a:p>
      </dgm:t>
    </dgm:pt>
    <dgm:pt modelId="{1AF48CED-551F-4A9B-BBEE-610C4299EFB0}" type="pres">
      <dgm:prSet presAssocID="{F20B8B72-E3BB-48B0-AC34-EB29799A85E2}" presName="hierChild4" presStyleCnt="0"/>
      <dgm:spPr/>
    </dgm:pt>
    <dgm:pt modelId="{7F811F97-05A0-4116-898E-3C42B797835C}" type="pres">
      <dgm:prSet presAssocID="{CD9214DF-F3C3-423A-896B-0A20E9916388}" presName="Name37" presStyleLbl="parChTrans1D3" presStyleIdx="0" presStyleCnt="13"/>
      <dgm:spPr/>
      <dgm:t>
        <a:bodyPr/>
        <a:lstStyle/>
        <a:p>
          <a:endParaRPr lang="nl-NL"/>
        </a:p>
      </dgm:t>
    </dgm:pt>
    <dgm:pt modelId="{8EFD112A-FA3E-4EB3-A342-8B4DFFF6AFF0}" type="pres">
      <dgm:prSet presAssocID="{4DB4532D-EBC2-4AF2-B6DD-06CE24B6D856}" presName="hierRoot2" presStyleCnt="0">
        <dgm:presLayoutVars>
          <dgm:hierBranch val="init"/>
        </dgm:presLayoutVars>
      </dgm:prSet>
      <dgm:spPr/>
    </dgm:pt>
    <dgm:pt modelId="{59ED511B-8C8D-426F-B07F-3EAC626F3673}" type="pres">
      <dgm:prSet presAssocID="{4DB4532D-EBC2-4AF2-B6DD-06CE24B6D856}" presName="rootComposite" presStyleCnt="0"/>
      <dgm:spPr/>
    </dgm:pt>
    <dgm:pt modelId="{8F85DB2A-FBEE-41FC-BE6F-83AF4D66537F}" type="pres">
      <dgm:prSet presAssocID="{4DB4532D-EBC2-4AF2-B6DD-06CE24B6D856}" presName="rootText" presStyleLbl="node3" presStyleIdx="0" presStyleCnt="13">
        <dgm:presLayoutVars>
          <dgm:chPref val="3"/>
        </dgm:presLayoutVars>
      </dgm:prSet>
      <dgm:spPr/>
      <dgm:t>
        <a:bodyPr/>
        <a:lstStyle/>
        <a:p>
          <a:endParaRPr lang="nl-NL"/>
        </a:p>
      </dgm:t>
    </dgm:pt>
    <dgm:pt modelId="{4F6F7768-FE35-4278-A45A-B2153BE54767}" type="pres">
      <dgm:prSet presAssocID="{4DB4532D-EBC2-4AF2-B6DD-06CE24B6D856}" presName="rootConnector" presStyleLbl="node3" presStyleIdx="0" presStyleCnt="13"/>
      <dgm:spPr/>
      <dgm:t>
        <a:bodyPr/>
        <a:lstStyle/>
        <a:p>
          <a:endParaRPr lang="nl-NL"/>
        </a:p>
      </dgm:t>
    </dgm:pt>
    <dgm:pt modelId="{9C533605-A23F-4EA7-9C02-05A92C472067}" type="pres">
      <dgm:prSet presAssocID="{4DB4532D-EBC2-4AF2-B6DD-06CE24B6D856}" presName="hierChild4" presStyleCnt="0"/>
      <dgm:spPr/>
    </dgm:pt>
    <dgm:pt modelId="{3FDFAC75-50B0-48D0-9690-B0CBE9C4FFC6}" type="pres">
      <dgm:prSet presAssocID="{4DB4532D-EBC2-4AF2-B6DD-06CE24B6D856}" presName="hierChild5" presStyleCnt="0"/>
      <dgm:spPr/>
    </dgm:pt>
    <dgm:pt modelId="{07E33D42-6306-4B50-8D4B-FAE7466C7AB0}" type="pres">
      <dgm:prSet presAssocID="{80908E37-47E4-45CA-8A82-A75B9A438B90}" presName="Name37" presStyleLbl="parChTrans1D3" presStyleIdx="1" presStyleCnt="13"/>
      <dgm:spPr/>
      <dgm:t>
        <a:bodyPr/>
        <a:lstStyle/>
        <a:p>
          <a:endParaRPr lang="nl-NL"/>
        </a:p>
      </dgm:t>
    </dgm:pt>
    <dgm:pt modelId="{AEB4A08A-CD70-4D71-A0CA-E0B996CC1C91}" type="pres">
      <dgm:prSet presAssocID="{819BD8C2-A8F9-4DBF-B750-B447845CBA2F}" presName="hierRoot2" presStyleCnt="0">
        <dgm:presLayoutVars>
          <dgm:hierBranch val="init"/>
        </dgm:presLayoutVars>
      </dgm:prSet>
      <dgm:spPr/>
    </dgm:pt>
    <dgm:pt modelId="{1DDDF990-3CC8-4C3F-9580-89917CEC295F}" type="pres">
      <dgm:prSet presAssocID="{819BD8C2-A8F9-4DBF-B750-B447845CBA2F}" presName="rootComposite" presStyleCnt="0"/>
      <dgm:spPr/>
    </dgm:pt>
    <dgm:pt modelId="{6CB78FA1-B14F-4EB9-8AF8-2EE66F4F986A}" type="pres">
      <dgm:prSet presAssocID="{819BD8C2-A8F9-4DBF-B750-B447845CBA2F}" presName="rootText" presStyleLbl="node3" presStyleIdx="1" presStyleCnt="13">
        <dgm:presLayoutVars>
          <dgm:chPref val="3"/>
        </dgm:presLayoutVars>
      </dgm:prSet>
      <dgm:spPr/>
      <dgm:t>
        <a:bodyPr/>
        <a:lstStyle/>
        <a:p>
          <a:endParaRPr lang="nl-NL"/>
        </a:p>
      </dgm:t>
    </dgm:pt>
    <dgm:pt modelId="{9BAAA26E-2D84-48A0-97E5-99633AB7A9EE}" type="pres">
      <dgm:prSet presAssocID="{819BD8C2-A8F9-4DBF-B750-B447845CBA2F}" presName="rootConnector" presStyleLbl="node3" presStyleIdx="1" presStyleCnt="13"/>
      <dgm:spPr/>
      <dgm:t>
        <a:bodyPr/>
        <a:lstStyle/>
        <a:p>
          <a:endParaRPr lang="nl-NL"/>
        </a:p>
      </dgm:t>
    </dgm:pt>
    <dgm:pt modelId="{83C83C41-EB35-4CCE-BED7-189AF76B51B2}" type="pres">
      <dgm:prSet presAssocID="{819BD8C2-A8F9-4DBF-B750-B447845CBA2F}" presName="hierChild4" presStyleCnt="0"/>
      <dgm:spPr/>
    </dgm:pt>
    <dgm:pt modelId="{C99111A0-B38E-467E-97C9-95353BC274A3}" type="pres">
      <dgm:prSet presAssocID="{819BD8C2-A8F9-4DBF-B750-B447845CBA2F}" presName="hierChild5" presStyleCnt="0"/>
      <dgm:spPr/>
    </dgm:pt>
    <dgm:pt modelId="{B2237E2B-93D8-436E-9A62-AF56CC5C7291}" type="pres">
      <dgm:prSet presAssocID="{790A67DB-3378-4C01-A6F7-1E7C3BDBD01E}" presName="Name37" presStyleLbl="parChTrans1D3" presStyleIdx="2" presStyleCnt="13"/>
      <dgm:spPr/>
      <dgm:t>
        <a:bodyPr/>
        <a:lstStyle/>
        <a:p>
          <a:endParaRPr lang="nl-NL"/>
        </a:p>
      </dgm:t>
    </dgm:pt>
    <dgm:pt modelId="{E6EF63A2-96E4-447A-8CF0-971FC4B73963}" type="pres">
      <dgm:prSet presAssocID="{A2DECECC-E150-44CD-9F72-55E14C68735E}" presName="hierRoot2" presStyleCnt="0">
        <dgm:presLayoutVars>
          <dgm:hierBranch val="init"/>
        </dgm:presLayoutVars>
      </dgm:prSet>
      <dgm:spPr/>
    </dgm:pt>
    <dgm:pt modelId="{401BCD72-207B-47F4-AB21-FDFEFFFF7084}" type="pres">
      <dgm:prSet presAssocID="{A2DECECC-E150-44CD-9F72-55E14C68735E}" presName="rootComposite" presStyleCnt="0"/>
      <dgm:spPr/>
    </dgm:pt>
    <dgm:pt modelId="{037A10B0-A65B-47DA-BA72-81C9E9337928}" type="pres">
      <dgm:prSet presAssocID="{A2DECECC-E150-44CD-9F72-55E14C68735E}" presName="rootText" presStyleLbl="node3" presStyleIdx="2" presStyleCnt="13">
        <dgm:presLayoutVars>
          <dgm:chPref val="3"/>
        </dgm:presLayoutVars>
      </dgm:prSet>
      <dgm:spPr/>
      <dgm:t>
        <a:bodyPr/>
        <a:lstStyle/>
        <a:p>
          <a:endParaRPr lang="nl-NL"/>
        </a:p>
      </dgm:t>
    </dgm:pt>
    <dgm:pt modelId="{BBF90117-53B4-4934-86A5-3866DC6E6358}" type="pres">
      <dgm:prSet presAssocID="{A2DECECC-E150-44CD-9F72-55E14C68735E}" presName="rootConnector" presStyleLbl="node3" presStyleIdx="2" presStyleCnt="13"/>
      <dgm:spPr/>
      <dgm:t>
        <a:bodyPr/>
        <a:lstStyle/>
        <a:p>
          <a:endParaRPr lang="nl-NL"/>
        </a:p>
      </dgm:t>
    </dgm:pt>
    <dgm:pt modelId="{35B265BF-8BE1-4A9E-A2BC-0987B4810258}" type="pres">
      <dgm:prSet presAssocID="{A2DECECC-E150-44CD-9F72-55E14C68735E}" presName="hierChild4" presStyleCnt="0"/>
      <dgm:spPr/>
    </dgm:pt>
    <dgm:pt modelId="{C0606405-0544-464F-A85C-AC88407966D8}" type="pres">
      <dgm:prSet presAssocID="{A2DECECC-E150-44CD-9F72-55E14C68735E}" presName="hierChild5" presStyleCnt="0"/>
      <dgm:spPr/>
    </dgm:pt>
    <dgm:pt modelId="{9549F94A-8BB9-480F-8719-A8E701FFD29C}" type="pres">
      <dgm:prSet presAssocID="{66B54FE3-5411-4772-B258-F9CCCD99FBC0}" presName="Name37" presStyleLbl="parChTrans1D3" presStyleIdx="3" presStyleCnt="13"/>
      <dgm:spPr/>
      <dgm:t>
        <a:bodyPr/>
        <a:lstStyle/>
        <a:p>
          <a:endParaRPr lang="nl-NL"/>
        </a:p>
      </dgm:t>
    </dgm:pt>
    <dgm:pt modelId="{F6E65891-817B-4AB0-B527-7C2209D2D982}" type="pres">
      <dgm:prSet presAssocID="{117EA7D7-3D50-45B6-ABF6-9F1B6EA5BB58}" presName="hierRoot2" presStyleCnt="0">
        <dgm:presLayoutVars>
          <dgm:hierBranch val="init"/>
        </dgm:presLayoutVars>
      </dgm:prSet>
      <dgm:spPr/>
    </dgm:pt>
    <dgm:pt modelId="{39A209E4-4F43-4145-9622-B110698BAA66}" type="pres">
      <dgm:prSet presAssocID="{117EA7D7-3D50-45B6-ABF6-9F1B6EA5BB58}" presName="rootComposite" presStyleCnt="0"/>
      <dgm:spPr/>
    </dgm:pt>
    <dgm:pt modelId="{77719296-FA95-4060-82DC-7B37599AD405}" type="pres">
      <dgm:prSet presAssocID="{117EA7D7-3D50-45B6-ABF6-9F1B6EA5BB58}" presName="rootText" presStyleLbl="node3" presStyleIdx="3" presStyleCnt="13">
        <dgm:presLayoutVars>
          <dgm:chPref val="3"/>
        </dgm:presLayoutVars>
      </dgm:prSet>
      <dgm:spPr/>
      <dgm:t>
        <a:bodyPr/>
        <a:lstStyle/>
        <a:p>
          <a:endParaRPr lang="nl-NL"/>
        </a:p>
      </dgm:t>
    </dgm:pt>
    <dgm:pt modelId="{FE3565A8-9F1B-41C2-B71B-50A855CCCFCA}" type="pres">
      <dgm:prSet presAssocID="{117EA7D7-3D50-45B6-ABF6-9F1B6EA5BB58}" presName="rootConnector" presStyleLbl="node3" presStyleIdx="3" presStyleCnt="13"/>
      <dgm:spPr/>
      <dgm:t>
        <a:bodyPr/>
        <a:lstStyle/>
        <a:p>
          <a:endParaRPr lang="nl-NL"/>
        </a:p>
      </dgm:t>
    </dgm:pt>
    <dgm:pt modelId="{164A2C59-4BF8-427B-A1D9-8BD07E88568F}" type="pres">
      <dgm:prSet presAssocID="{117EA7D7-3D50-45B6-ABF6-9F1B6EA5BB58}" presName="hierChild4" presStyleCnt="0"/>
      <dgm:spPr/>
    </dgm:pt>
    <dgm:pt modelId="{CB5C4389-CF06-41A0-96C0-679BC6804A2E}" type="pres">
      <dgm:prSet presAssocID="{117EA7D7-3D50-45B6-ABF6-9F1B6EA5BB58}" presName="hierChild5" presStyleCnt="0"/>
      <dgm:spPr/>
    </dgm:pt>
    <dgm:pt modelId="{002975CD-C5DB-4FEA-ADAB-03DDE8B5D372}" type="pres">
      <dgm:prSet presAssocID="{F20B8B72-E3BB-48B0-AC34-EB29799A85E2}" presName="hierChild5" presStyleCnt="0"/>
      <dgm:spPr/>
    </dgm:pt>
    <dgm:pt modelId="{3339C1B3-4F65-44C8-AE63-BB9338EE6611}" type="pres">
      <dgm:prSet presAssocID="{2500F69F-5CBD-4F93-9C81-F7E53D5CD952}" presName="Name37" presStyleLbl="parChTrans1D2" presStyleIdx="1" presStyleCnt="4"/>
      <dgm:spPr/>
      <dgm:t>
        <a:bodyPr/>
        <a:lstStyle/>
        <a:p>
          <a:endParaRPr lang="nl-NL"/>
        </a:p>
      </dgm:t>
    </dgm:pt>
    <dgm:pt modelId="{F1B7162A-FBE4-44AC-A243-262EB3F3722B}" type="pres">
      <dgm:prSet presAssocID="{BA790D27-7FD8-4F54-9BD9-39840BD2AB9C}" presName="hierRoot2" presStyleCnt="0">
        <dgm:presLayoutVars>
          <dgm:hierBranch val="init"/>
        </dgm:presLayoutVars>
      </dgm:prSet>
      <dgm:spPr/>
    </dgm:pt>
    <dgm:pt modelId="{20BEDC71-FEF9-41A1-A839-DFFAB4811B13}" type="pres">
      <dgm:prSet presAssocID="{BA790D27-7FD8-4F54-9BD9-39840BD2AB9C}" presName="rootComposite" presStyleCnt="0"/>
      <dgm:spPr/>
    </dgm:pt>
    <dgm:pt modelId="{9CDA4F04-2FB7-4260-8362-F2923F45FD47}" type="pres">
      <dgm:prSet presAssocID="{BA790D27-7FD8-4F54-9BD9-39840BD2AB9C}" presName="rootText" presStyleLbl="node2" presStyleIdx="1" presStyleCnt="4" custScaleX="154112" custScaleY="157196">
        <dgm:presLayoutVars>
          <dgm:chPref val="3"/>
        </dgm:presLayoutVars>
      </dgm:prSet>
      <dgm:spPr/>
      <dgm:t>
        <a:bodyPr/>
        <a:lstStyle/>
        <a:p>
          <a:endParaRPr lang="nl-NL"/>
        </a:p>
      </dgm:t>
    </dgm:pt>
    <dgm:pt modelId="{3C109827-1A13-4514-B46D-9F17E3310609}" type="pres">
      <dgm:prSet presAssocID="{BA790D27-7FD8-4F54-9BD9-39840BD2AB9C}" presName="rootConnector" presStyleLbl="node2" presStyleIdx="1" presStyleCnt="4"/>
      <dgm:spPr/>
      <dgm:t>
        <a:bodyPr/>
        <a:lstStyle/>
        <a:p>
          <a:endParaRPr lang="nl-NL"/>
        </a:p>
      </dgm:t>
    </dgm:pt>
    <dgm:pt modelId="{CA5CA04F-8AE7-445E-A32F-9EA74BEA6CAE}" type="pres">
      <dgm:prSet presAssocID="{BA790D27-7FD8-4F54-9BD9-39840BD2AB9C}" presName="hierChild4" presStyleCnt="0"/>
      <dgm:spPr/>
    </dgm:pt>
    <dgm:pt modelId="{A4DC66BB-3621-4346-BDE4-B1C26A28D48A}" type="pres">
      <dgm:prSet presAssocID="{5AC27FF5-FAB1-4414-91BF-44F55F5098CF}" presName="Name37" presStyleLbl="parChTrans1D3" presStyleIdx="4" presStyleCnt="13"/>
      <dgm:spPr/>
      <dgm:t>
        <a:bodyPr/>
        <a:lstStyle/>
        <a:p>
          <a:endParaRPr lang="nl-NL"/>
        </a:p>
      </dgm:t>
    </dgm:pt>
    <dgm:pt modelId="{D21097AE-4484-49DE-87D2-F23CDE5B0E65}" type="pres">
      <dgm:prSet presAssocID="{25AE41FE-3C8F-47E9-B567-60E2365B0766}" presName="hierRoot2" presStyleCnt="0">
        <dgm:presLayoutVars>
          <dgm:hierBranch val="init"/>
        </dgm:presLayoutVars>
      </dgm:prSet>
      <dgm:spPr/>
    </dgm:pt>
    <dgm:pt modelId="{4B2D3AA1-E5AF-4B5D-92FB-10A87B99E350}" type="pres">
      <dgm:prSet presAssocID="{25AE41FE-3C8F-47E9-B567-60E2365B0766}" presName="rootComposite" presStyleCnt="0"/>
      <dgm:spPr/>
    </dgm:pt>
    <dgm:pt modelId="{B255837F-62D0-4F94-8E1B-85CB259D6563}" type="pres">
      <dgm:prSet presAssocID="{25AE41FE-3C8F-47E9-B567-60E2365B0766}" presName="rootText" presStyleLbl="node3" presStyleIdx="4" presStyleCnt="13">
        <dgm:presLayoutVars>
          <dgm:chPref val="3"/>
        </dgm:presLayoutVars>
      </dgm:prSet>
      <dgm:spPr/>
      <dgm:t>
        <a:bodyPr/>
        <a:lstStyle/>
        <a:p>
          <a:endParaRPr lang="nl-NL"/>
        </a:p>
      </dgm:t>
    </dgm:pt>
    <dgm:pt modelId="{A8FFA4C2-5BDF-4835-B0DF-3711F4144FE6}" type="pres">
      <dgm:prSet presAssocID="{25AE41FE-3C8F-47E9-B567-60E2365B0766}" presName="rootConnector" presStyleLbl="node3" presStyleIdx="4" presStyleCnt="13"/>
      <dgm:spPr/>
      <dgm:t>
        <a:bodyPr/>
        <a:lstStyle/>
        <a:p>
          <a:endParaRPr lang="nl-NL"/>
        </a:p>
      </dgm:t>
    </dgm:pt>
    <dgm:pt modelId="{D430C809-7D22-403A-908E-33F660B2D628}" type="pres">
      <dgm:prSet presAssocID="{25AE41FE-3C8F-47E9-B567-60E2365B0766}" presName="hierChild4" presStyleCnt="0"/>
      <dgm:spPr/>
    </dgm:pt>
    <dgm:pt modelId="{BFC5E1BA-8535-435E-9EAC-73ECFA409FEC}" type="pres">
      <dgm:prSet presAssocID="{25AE41FE-3C8F-47E9-B567-60E2365B0766}" presName="hierChild5" presStyleCnt="0"/>
      <dgm:spPr/>
    </dgm:pt>
    <dgm:pt modelId="{AE23F1D1-3C0A-4AC8-8123-65D469B3D77D}" type="pres">
      <dgm:prSet presAssocID="{85934429-26CA-4203-8F1E-24CDB9224328}" presName="Name37" presStyleLbl="parChTrans1D3" presStyleIdx="5" presStyleCnt="13"/>
      <dgm:spPr/>
      <dgm:t>
        <a:bodyPr/>
        <a:lstStyle/>
        <a:p>
          <a:endParaRPr lang="nl-NL"/>
        </a:p>
      </dgm:t>
    </dgm:pt>
    <dgm:pt modelId="{181CA4E5-86CF-41E4-BCBA-5A09C1BE8CAF}" type="pres">
      <dgm:prSet presAssocID="{06B26AEC-E697-4B07-850E-35A560A66288}" presName="hierRoot2" presStyleCnt="0">
        <dgm:presLayoutVars>
          <dgm:hierBranch val="init"/>
        </dgm:presLayoutVars>
      </dgm:prSet>
      <dgm:spPr/>
    </dgm:pt>
    <dgm:pt modelId="{28B57162-D1C6-4CEE-9AB2-A74E07EB0CBE}" type="pres">
      <dgm:prSet presAssocID="{06B26AEC-E697-4B07-850E-35A560A66288}" presName="rootComposite" presStyleCnt="0"/>
      <dgm:spPr/>
    </dgm:pt>
    <dgm:pt modelId="{7A7D2AAA-8D64-452B-863B-7215421C4A7D}" type="pres">
      <dgm:prSet presAssocID="{06B26AEC-E697-4B07-850E-35A560A66288}" presName="rootText" presStyleLbl="node3" presStyleIdx="5" presStyleCnt="13">
        <dgm:presLayoutVars>
          <dgm:chPref val="3"/>
        </dgm:presLayoutVars>
      </dgm:prSet>
      <dgm:spPr/>
      <dgm:t>
        <a:bodyPr/>
        <a:lstStyle/>
        <a:p>
          <a:endParaRPr lang="nl-NL"/>
        </a:p>
      </dgm:t>
    </dgm:pt>
    <dgm:pt modelId="{3B164E32-5BD7-41D7-9FCD-59DBFB9FB55C}" type="pres">
      <dgm:prSet presAssocID="{06B26AEC-E697-4B07-850E-35A560A66288}" presName="rootConnector" presStyleLbl="node3" presStyleIdx="5" presStyleCnt="13"/>
      <dgm:spPr/>
      <dgm:t>
        <a:bodyPr/>
        <a:lstStyle/>
        <a:p>
          <a:endParaRPr lang="nl-NL"/>
        </a:p>
      </dgm:t>
    </dgm:pt>
    <dgm:pt modelId="{5DCCBE91-66CE-4DB1-9C22-28E64389EA68}" type="pres">
      <dgm:prSet presAssocID="{06B26AEC-E697-4B07-850E-35A560A66288}" presName="hierChild4" presStyleCnt="0"/>
      <dgm:spPr/>
    </dgm:pt>
    <dgm:pt modelId="{D641E26D-DFDE-45DF-A52C-D4BB454C3769}" type="pres">
      <dgm:prSet presAssocID="{06B26AEC-E697-4B07-850E-35A560A66288}" presName="hierChild5" presStyleCnt="0"/>
      <dgm:spPr/>
    </dgm:pt>
    <dgm:pt modelId="{1B338030-3281-4748-8D69-A8F13F2A821D}" type="pres">
      <dgm:prSet presAssocID="{F2F8A8BC-9921-4956-BA04-B346C388387F}" presName="Name37" presStyleLbl="parChTrans1D3" presStyleIdx="6" presStyleCnt="13"/>
      <dgm:spPr/>
      <dgm:t>
        <a:bodyPr/>
        <a:lstStyle/>
        <a:p>
          <a:endParaRPr lang="nl-NL"/>
        </a:p>
      </dgm:t>
    </dgm:pt>
    <dgm:pt modelId="{22F590A7-8104-4B13-8B43-BCC0310CC8C9}" type="pres">
      <dgm:prSet presAssocID="{FAF0D08A-1B60-43D2-8F34-6972EFAFFAB8}" presName="hierRoot2" presStyleCnt="0">
        <dgm:presLayoutVars>
          <dgm:hierBranch val="init"/>
        </dgm:presLayoutVars>
      </dgm:prSet>
      <dgm:spPr/>
    </dgm:pt>
    <dgm:pt modelId="{069FD8D1-4656-4C3C-A17C-B67ED48E0647}" type="pres">
      <dgm:prSet presAssocID="{FAF0D08A-1B60-43D2-8F34-6972EFAFFAB8}" presName="rootComposite" presStyleCnt="0"/>
      <dgm:spPr/>
    </dgm:pt>
    <dgm:pt modelId="{31A5CDC9-A43C-4463-81BA-D0B37B16A0B0}" type="pres">
      <dgm:prSet presAssocID="{FAF0D08A-1B60-43D2-8F34-6972EFAFFAB8}" presName="rootText" presStyleLbl="node3" presStyleIdx="6" presStyleCnt="13">
        <dgm:presLayoutVars>
          <dgm:chPref val="3"/>
        </dgm:presLayoutVars>
      </dgm:prSet>
      <dgm:spPr/>
      <dgm:t>
        <a:bodyPr/>
        <a:lstStyle/>
        <a:p>
          <a:endParaRPr lang="nl-NL"/>
        </a:p>
      </dgm:t>
    </dgm:pt>
    <dgm:pt modelId="{739B8660-F284-4B99-B2C2-7D0E43DFC9CC}" type="pres">
      <dgm:prSet presAssocID="{FAF0D08A-1B60-43D2-8F34-6972EFAFFAB8}" presName="rootConnector" presStyleLbl="node3" presStyleIdx="6" presStyleCnt="13"/>
      <dgm:spPr/>
      <dgm:t>
        <a:bodyPr/>
        <a:lstStyle/>
        <a:p>
          <a:endParaRPr lang="nl-NL"/>
        </a:p>
      </dgm:t>
    </dgm:pt>
    <dgm:pt modelId="{A5A380F7-6EE9-4231-AE68-BAC56CA7B03A}" type="pres">
      <dgm:prSet presAssocID="{FAF0D08A-1B60-43D2-8F34-6972EFAFFAB8}" presName="hierChild4" presStyleCnt="0"/>
      <dgm:spPr/>
    </dgm:pt>
    <dgm:pt modelId="{F009F0D7-C823-4EF2-9727-1D30280640FD}" type="pres">
      <dgm:prSet presAssocID="{FAF0D08A-1B60-43D2-8F34-6972EFAFFAB8}" presName="hierChild5" presStyleCnt="0"/>
      <dgm:spPr/>
    </dgm:pt>
    <dgm:pt modelId="{F562477A-D74A-40BD-BE66-7D24045EEDE5}" type="pres">
      <dgm:prSet presAssocID="{5E4E6F85-1FED-4182-872A-B33CD3D4680B}" presName="Name37" presStyleLbl="parChTrans1D3" presStyleIdx="7" presStyleCnt="13"/>
      <dgm:spPr/>
      <dgm:t>
        <a:bodyPr/>
        <a:lstStyle/>
        <a:p>
          <a:endParaRPr lang="nl-NL"/>
        </a:p>
      </dgm:t>
    </dgm:pt>
    <dgm:pt modelId="{4967F646-F8F8-4DAE-86DE-D36D79E0A525}" type="pres">
      <dgm:prSet presAssocID="{C048564A-6571-4D71-AA43-206978599D0D}" presName="hierRoot2" presStyleCnt="0">
        <dgm:presLayoutVars>
          <dgm:hierBranch val="init"/>
        </dgm:presLayoutVars>
      </dgm:prSet>
      <dgm:spPr/>
    </dgm:pt>
    <dgm:pt modelId="{0F71668F-ACA1-4151-B360-7940F8C7FDF7}" type="pres">
      <dgm:prSet presAssocID="{C048564A-6571-4D71-AA43-206978599D0D}" presName="rootComposite" presStyleCnt="0"/>
      <dgm:spPr/>
    </dgm:pt>
    <dgm:pt modelId="{A17174D3-13D4-43DE-B3B1-B65F680F7BF3}" type="pres">
      <dgm:prSet presAssocID="{C048564A-6571-4D71-AA43-206978599D0D}" presName="rootText" presStyleLbl="node3" presStyleIdx="7" presStyleCnt="13">
        <dgm:presLayoutVars>
          <dgm:chPref val="3"/>
        </dgm:presLayoutVars>
      </dgm:prSet>
      <dgm:spPr/>
      <dgm:t>
        <a:bodyPr/>
        <a:lstStyle/>
        <a:p>
          <a:endParaRPr lang="nl-NL"/>
        </a:p>
      </dgm:t>
    </dgm:pt>
    <dgm:pt modelId="{861FF67B-E764-4A6C-BDEE-1A6B5699CFEA}" type="pres">
      <dgm:prSet presAssocID="{C048564A-6571-4D71-AA43-206978599D0D}" presName="rootConnector" presStyleLbl="node3" presStyleIdx="7" presStyleCnt="13"/>
      <dgm:spPr/>
      <dgm:t>
        <a:bodyPr/>
        <a:lstStyle/>
        <a:p>
          <a:endParaRPr lang="nl-NL"/>
        </a:p>
      </dgm:t>
    </dgm:pt>
    <dgm:pt modelId="{F029A795-4C5F-4805-AF87-375AC618A94A}" type="pres">
      <dgm:prSet presAssocID="{C048564A-6571-4D71-AA43-206978599D0D}" presName="hierChild4" presStyleCnt="0"/>
      <dgm:spPr/>
    </dgm:pt>
    <dgm:pt modelId="{7400C809-4251-442C-A90F-A6C10B311E58}" type="pres">
      <dgm:prSet presAssocID="{C048564A-6571-4D71-AA43-206978599D0D}" presName="hierChild5" presStyleCnt="0"/>
      <dgm:spPr/>
    </dgm:pt>
    <dgm:pt modelId="{850AB9E1-9634-484A-9F2E-8D4AE90FA2FD}" type="pres">
      <dgm:prSet presAssocID="{BA790D27-7FD8-4F54-9BD9-39840BD2AB9C}" presName="hierChild5" presStyleCnt="0"/>
      <dgm:spPr/>
    </dgm:pt>
    <dgm:pt modelId="{D2282F40-016E-4EF1-8A7B-6443E958EB2E}" type="pres">
      <dgm:prSet presAssocID="{7A929BF0-F979-435F-995D-54BAA295912B}" presName="Name37" presStyleLbl="parChTrans1D2" presStyleIdx="2" presStyleCnt="4"/>
      <dgm:spPr/>
      <dgm:t>
        <a:bodyPr/>
        <a:lstStyle/>
        <a:p>
          <a:endParaRPr lang="nl-NL"/>
        </a:p>
      </dgm:t>
    </dgm:pt>
    <dgm:pt modelId="{6D5641B0-BB5C-437A-A136-C31E76FF3FAD}" type="pres">
      <dgm:prSet presAssocID="{0EE00ED0-6E4C-4B89-BAC4-26EE7F6393EB}" presName="hierRoot2" presStyleCnt="0">
        <dgm:presLayoutVars>
          <dgm:hierBranch val="init"/>
        </dgm:presLayoutVars>
      </dgm:prSet>
      <dgm:spPr/>
    </dgm:pt>
    <dgm:pt modelId="{74AA116E-0B46-4695-9521-8A126B76139C}" type="pres">
      <dgm:prSet presAssocID="{0EE00ED0-6E4C-4B89-BAC4-26EE7F6393EB}" presName="rootComposite" presStyleCnt="0"/>
      <dgm:spPr/>
    </dgm:pt>
    <dgm:pt modelId="{7A5D7414-1E20-4A5B-8315-77F2F59EA3AC}" type="pres">
      <dgm:prSet presAssocID="{0EE00ED0-6E4C-4B89-BAC4-26EE7F6393EB}" presName="rootText" presStyleLbl="node2" presStyleIdx="2" presStyleCnt="4" custScaleX="154112" custScaleY="157196">
        <dgm:presLayoutVars>
          <dgm:chPref val="3"/>
        </dgm:presLayoutVars>
      </dgm:prSet>
      <dgm:spPr/>
      <dgm:t>
        <a:bodyPr/>
        <a:lstStyle/>
        <a:p>
          <a:endParaRPr lang="nl-NL"/>
        </a:p>
      </dgm:t>
    </dgm:pt>
    <dgm:pt modelId="{2212D19A-A36F-4411-A874-E7A499741DF0}" type="pres">
      <dgm:prSet presAssocID="{0EE00ED0-6E4C-4B89-BAC4-26EE7F6393EB}" presName="rootConnector" presStyleLbl="node2" presStyleIdx="2" presStyleCnt="4"/>
      <dgm:spPr/>
      <dgm:t>
        <a:bodyPr/>
        <a:lstStyle/>
        <a:p>
          <a:endParaRPr lang="nl-NL"/>
        </a:p>
      </dgm:t>
    </dgm:pt>
    <dgm:pt modelId="{BEEFC0AF-E00F-4E71-B8B4-B87FD7516977}" type="pres">
      <dgm:prSet presAssocID="{0EE00ED0-6E4C-4B89-BAC4-26EE7F6393EB}" presName="hierChild4" presStyleCnt="0"/>
      <dgm:spPr/>
    </dgm:pt>
    <dgm:pt modelId="{65944109-2BE8-49E0-91A8-12328606C927}" type="pres">
      <dgm:prSet presAssocID="{A3941385-2389-44A4-A830-03DD4CA796E8}" presName="Name37" presStyleLbl="parChTrans1D3" presStyleIdx="8" presStyleCnt="13"/>
      <dgm:spPr/>
      <dgm:t>
        <a:bodyPr/>
        <a:lstStyle/>
        <a:p>
          <a:endParaRPr lang="nl-NL"/>
        </a:p>
      </dgm:t>
    </dgm:pt>
    <dgm:pt modelId="{6A7356B0-9861-4700-A632-80CCB5FA9163}" type="pres">
      <dgm:prSet presAssocID="{CF629929-C742-4C42-B081-041B6E7F2C30}" presName="hierRoot2" presStyleCnt="0">
        <dgm:presLayoutVars>
          <dgm:hierBranch val="init"/>
        </dgm:presLayoutVars>
      </dgm:prSet>
      <dgm:spPr/>
    </dgm:pt>
    <dgm:pt modelId="{A4503B1F-285C-4640-BA86-9915E9176C8B}" type="pres">
      <dgm:prSet presAssocID="{CF629929-C742-4C42-B081-041B6E7F2C30}" presName="rootComposite" presStyleCnt="0"/>
      <dgm:spPr/>
    </dgm:pt>
    <dgm:pt modelId="{09275254-1119-4CC4-B92E-A08055E7CECB}" type="pres">
      <dgm:prSet presAssocID="{CF629929-C742-4C42-B081-041B6E7F2C30}" presName="rootText" presStyleLbl="node3" presStyleIdx="8" presStyleCnt="13">
        <dgm:presLayoutVars>
          <dgm:chPref val="3"/>
        </dgm:presLayoutVars>
      </dgm:prSet>
      <dgm:spPr/>
      <dgm:t>
        <a:bodyPr/>
        <a:lstStyle/>
        <a:p>
          <a:endParaRPr lang="nl-NL"/>
        </a:p>
      </dgm:t>
    </dgm:pt>
    <dgm:pt modelId="{42663E94-8217-4528-9ABC-677E96E729A1}" type="pres">
      <dgm:prSet presAssocID="{CF629929-C742-4C42-B081-041B6E7F2C30}" presName="rootConnector" presStyleLbl="node3" presStyleIdx="8" presStyleCnt="13"/>
      <dgm:spPr/>
      <dgm:t>
        <a:bodyPr/>
        <a:lstStyle/>
        <a:p>
          <a:endParaRPr lang="nl-NL"/>
        </a:p>
      </dgm:t>
    </dgm:pt>
    <dgm:pt modelId="{478C5D83-70D6-45D0-AC4F-2A81725A7C60}" type="pres">
      <dgm:prSet presAssocID="{CF629929-C742-4C42-B081-041B6E7F2C30}" presName="hierChild4" presStyleCnt="0"/>
      <dgm:spPr/>
    </dgm:pt>
    <dgm:pt modelId="{47CBAC79-00FC-48ED-8200-CE79A29F8695}" type="pres">
      <dgm:prSet presAssocID="{CF629929-C742-4C42-B081-041B6E7F2C30}" presName="hierChild5" presStyleCnt="0"/>
      <dgm:spPr/>
    </dgm:pt>
    <dgm:pt modelId="{29C78B2B-56A5-46B6-85AA-A4C855E0A835}" type="pres">
      <dgm:prSet presAssocID="{36383C6A-3B97-4331-BD34-3FDED1DC5C4B}" presName="Name37" presStyleLbl="parChTrans1D3" presStyleIdx="9" presStyleCnt="13"/>
      <dgm:spPr/>
      <dgm:t>
        <a:bodyPr/>
        <a:lstStyle/>
        <a:p>
          <a:endParaRPr lang="nl-NL"/>
        </a:p>
      </dgm:t>
    </dgm:pt>
    <dgm:pt modelId="{91DAECD4-BE68-450C-8ADF-FAEF061D74FF}" type="pres">
      <dgm:prSet presAssocID="{1B9C308B-C417-46A1-AF04-48C5AA3EBD3B}" presName="hierRoot2" presStyleCnt="0">
        <dgm:presLayoutVars>
          <dgm:hierBranch val="init"/>
        </dgm:presLayoutVars>
      </dgm:prSet>
      <dgm:spPr/>
    </dgm:pt>
    <dgm:pt modelId="{8A05C685-F998-4D5E-AB08-6CF5BF11B168}" type="pres">
      <dgm:prSet presAssocID="{1B9C308B-C417-46A1-AF04-48C5AA3EBD3B}" presName="rootComposite" presStyleCnt="0"/>
      <dgm:spPr/>
    </dgm:pt>
    <dgm:pt modelId="{67740B00-FBC6-4142-99C8-D02B4855617A}" type="pres">
      <dgm:prSet presAssocID="{1B9C308B-C417-46A1-AF04-48C5AA3EBD3B}" presName="rootText" presStyleLbl="node3" presStyleIdx="9" presStyleCnt="13">
        <dgm:presLayoutVars>
          <dgm:chPref val="3"/>
        </dgm:presLayoutVars>
      </dgm:prSet>
      <dgm:spPr/>
      <dgm:t>
        <a:bodyPr/>
        <a:lstStyle/>
        <a:p>
          <a:endParaRPr lang="nl-NL"/>
        </a:p>
      </dgm:t>
    </dgm:pt>
    <dgm:pt modelId="{817F91F2-98C4-4A4B-B4D0-F967DF39BF9E}" type="pres">
      <dgm:prSet presAssocID="{1B9C308B-C417-46A1-AF04-48C5AA3EBD3B}" presName="rootConnector" presStyleLbl="node3" presStyleIdx="9" presStyleCnt="13"/>
      <dgm:spPr/>
      <dgm:t>
        <a:bodyPr/>
        <a:lstStyle/>
        <a:p>
          <a:endParaRPr lang="nl-NL"/>
        </a:p>
      </dgm:t>
    </dgm:pt>
    <dgm:pt modelId="{DD17A4C7-75B2-4184-BE96-4CD525BE827E}" type="pres">
      <dgm:prSet presAssocID="{1B9C308B-C417-46A1-AF04-48C5AA3EBD3B}" presName="hierChild4" presStyleCnt="0"/>
      <dgm:spPr/>
    </dgm:pt>
    <dgm:pt modelId="{33255AFD-B7A1-4299-B86D-620DC9865157}" type="pres">
      <dgm:prSet presAssocID="{1B9C308B-C417-46A1-AF04-48C5AA3EBD3B}" presName="hierChild5" presStyleCnt="0"/>
      <dgm:spPr/>
    </dgm:pt>
    <dgm:pt modelId="{DB10CEA2-E2C0-4756-A338-D9D191876D95}" type="pres">
      <dgm:prSet presAssocID="{EC48A787-5381-441C-BF19-96B22AA0E1C2}" presName="Name37" presStyleLbl="parChTrans1D3" presStyleIdx="10" presStyleCnt="13"/>
      <dgm:spPr/>
      <dgm:t>
        <a:bodyPr/>
        <a:lstStyle/>
        <a:p>
          <a:endParaRPr lang="nl-NL"/>
        </a:p>
      </dgm:t>
    </dgm:pt>
    <dgm:pt modelId="{092F4207-F129-4CDA-9E8E-A88A060DDA56}" type="pres">
      <dgm:prSet presAssocID="{5A435A8B-77A6-4765-B49C-4E6CB917563C}" presName="hierRoot2" presStyleCnt="0">
        <dgm:presLayoutVars>
          <dgm:hierBranch val="init"/>
        </dgm:presLayoutVars>
      </dgm:prSet>
      <dgm:spPr/>
    </dgm:pt>
    <dgm:pt modelId="{6A0A2DF4-CD5C-4086-B642-0188AE62CBB7}" type="pres">
      <dgm:prSet presAssocID="{5A435A8B-77A6-4765-B49C-4E6CB917563C}" presName="rootComposite" presStyleCnt="0"/>
      <dgm:spPr/>
    </dgm:pt>
    <dgm:pt modelId="{BF78F60F-B85D-4ABE-8AF9-8BE10C10D02C}" type="pres">
      <dgm:prSet presAssocID="{5A435A8B-77A6-4765-B49C-4E6CB917563C}" presName="rootText" presStyleLbl="node3" presStyleIdx="10" presStyleCnt="13">
        <dgm:presLayoutVars>
          <dgm:chPref val="3"/>
        </dgm:presLayoutVars>
      </dgm:prSet>
      <dgm:spPr/>
      <dgm:t>
        <a:bodyPr/>
        <a:lstStyle/>
        <a:p>
          <a:endParaRPr lang="nl-NL"/>
        </a:p>
      </dgm:t>
    </dgm:pt>
    <dgm:pt modelId="{786D55DD-08A2-46D4-850C-75C068FED2D4}" type="pres">
      <dgm:prSet presAssocID="{5A435A8B-77A6-4765-B49C-4E6CB917563C}" presName="rootConnector" presStyleLbl="node3" presStyleIdx="10" presStyleCnt="13"/>
      <dgm:spPr/>
      <dgm:t>
        <a:bodyPr/>
        <a:lstStyle/>
        <a:p>
          <a:endParaRPr lang="nl-NL"/>
        </a:p>
      </dgm:t>
    </dgm:pt>
    <dgm:pt modelId="{BAB99D49-C064-461A-807D-B865D838EA8C}" type="pres">
      <dgm:prSet presAssocID="{5A435A8B-77A6-4765-B49C-4E6CB917563C}" presName="hierChild4" presStyleCnt="0"/>
      <dgm:spPr/>
    </dgm:pt>
    <dgm:pt modelId="{723D895B-7608-4BBD-82FF-72538683C46E}" type="pres">
      <dgm:prSet presAssocID="{5A435A8B-77A6-4765-B49C-4E6CB917563C}" presName="hierChild5" presStyleCnt="0"/>
      <dgm:spPr/>
    </dgm:pt>
    <dgm:pt modelId="{AF4FB9A7-97D2-4A7F-BDE4-5967DE13F9BC}" type="pres">
      <dgm:prSet presAssocID="{B5DE8A42-AC3B-49AA-832A-A937782A4103}" presName="Name37" presStyleLbl="parChTrans1D3" presStyleIdx="11" presStyleCnt="13"/>
      <dgm:spPr/>
      <dgm:t>
        <a:bodyPr/>
        <a:lstStyle/>
        <a:p>
          <a:endParaRPr lang="nl-NL"/>
        </a:p>
      </dgm:t>
    </dgm:pt>
    <dgm:pt modelId="{006F7262-3D5A-4A4B-8116-83519C460DF0}" type="pres">
      <dgm:prSet presAssocID="{B074BC96-662E-4561-B354-99BE090B1B04}" presName="hierRoot2" presStyleCnt="0">
        <dgm:presLayoutVars>
          <dgm:hierBranch val="init"/>
        </dgm:presLayoutVars>
      </dgm:prSet>
      <dgm:spPr/>
    </dgm:pt>
    <dgm:pt modelId="{0AAA646B-1B06-447E-9CFB-CD76C9A80BEF}" type="pres">
      <dgm:prSet presAssocID="{B074BC96-662E-4561-B354-99BE090B1B04}" presName="rootComposite" presStyleCnt="0"/>
      <dgm:spPr/>
    </dgm:pt>
    <dgm:pt modelId="{F8D3FA48-E973-4708-9154-6243369B6896}" type="pres">
      <dgm:prSet presAssocID="{B074BC96-662E-4561-B354-99BE090B1B04}" presName="rootText" presStyleLbl="node3" presStyleIdx="11" presStyleCnt="13">
        <dgm:presLayoutVars>
          <dgm:chPref val="3"/>
        </dgm:presLayoutVars>
      </dgm:prSet>
      <dgm:spPr/>
      <dgm:t>
        <a:bodyPr/>
        <a:lstStyle/>
        <a:p>
          <a:endParaRPr lang="nl-NL"/>
        </a:p>
      </dgm:t>
    </dgm:pt>
    <dgm:pt modelId="{761F6A1C-E1E9-44C7-A17E-2AE48E44DA5C}" type="pres">
      <dgm:prSet presAssocID="{B074BC96-662E-4561-B354-99BE090B1B04}" presName="rootConnector" presStyleLbl="node3" presStyleIdx="11" presStyleCnt="13"/>
      <dgm:spPr/>
      <dgm:t>
        <a:bodyPr/>
        <a:lstStyle/>
        <a:p>
          <a:endParaRPr lang="nl-NL"/>
        </a:p>
      </dgm:t>
    </dgm:pt>
    <dgm:pt modelId="{45E054F0-3224-4E6D-BA1C-A95FE09B4E0B}" type="pres">
      <dgm:prSet presAssocID="{B074BC96-662E-4561-B354-99BE090B1B04}" presName="hierChild4" presStyleCnt="0"/>
      <dgm:spPr/>
    </dgm:pt>
    <dgm:pt modelId="{3ED29A47-9323-4DC7-B9B5-B647A02C9020}" type="pres">
      <dgm:prSet presAssocID="{B074BC96-662E-4561-B354-99BE090B1B04}" presName="hierChild5" presStyleCnt="0"/>
      <dgm:spPr/>
    </dgm:pt>
    <dgm:pt modelId="{C3B0A764-9846-4529-A58E-819669BD9BD1}" type="pres">
      <dgm:prSet presAssocID="{0EE00ED0-6E4C-4B89-BAC4-26EE7F6393EB}" presName="hierChild5" presStyleCnt="0"/>
      <dgm:spPr/>
    </dgm:pt>
    <dgm:pt modelId="{A16347E1-01CE-46BC-9463-626CD6CF988A}" type="pres">
      <dgm:prSet presAssocID="{622C37EC-0D27-4460-802D-00A77ED28DB4}" presName="Name37" presStyleLbl="parChTrans1D2" presStyleIdx="3" presStyleCnt="4"/>
      <dgm:spPr/>
      <dgm:t>
        <a:bodyPr/>
        <a:lstStyle/>
        <a:p>
          <a:endParaRPr lang="nl-NL"/>
        </a:p>
      </dgm:t>
    </dgm:pt>
    <dgm:pt modelId="{00C06EC3-6705-4389-AA92-C7D0F0A351D4}" type="pres">
      <dgm:prSet presAssocID="{1CDF4E4D-068F-42B4-94BC-FC79EA5DD77C}" presName="hierRoot2" presStyleCnt="0">
        <dgm:presLayoutVars>
          <dgm:hierBranch val="init"/>
        </dgm:presLayoutVars>
      </dgm:prSet>
      <dgm:spPr/>
    </dgm:pt>
    <dgm:pt modelId="{1A580DE8-39BD-449D-868F-E1A709E23FA0}" type="pres">
      <dgm:prSet presAssocID="{1CDF4E4D-068F-42B4-94BC-FC79EA5DD77C}" presName="rootComposite" presStyleCnt="0"/>
      <dgm:spPr/>
    </dgm:pt>
    <dgm:pt modelId="{FCD40899-DF33-493B-BEE1-3F4E98E30F4B}" type="pres">
      <dgm:prSet presAssocID="{1CDF4E4D-068F-42B4-94BC-FC79EA5DD77C}" presName="rootText" presStyleLbl="node2" presStyleIdx="3" presStyleCnt="4" custScaleX="154112" custScaleY="157196">
        <dgm:presLayoutVars>
          <dgm:chPref val="3"/>
        </dgm:presLayoutVars>
      </dgm:prSet>
      <dgm:spPr/>
      <dgm:t>
        <a:bodyPr/>
        <a:lstStyle/>
        <a:p>
          <a:endParaRPr lang="nl-NL"/>
        </a:p>
      </dgm:t>
    </dgm:pt>
    <dgm:pt modelId="{2669A634-9590-4BF2-ABAB-FE29C54A32EA}" type="pres">
      <dgm:prSet presAssocID="{1CDF4E4D-068F-42B4-94BC-FC79EA5DD77C}" presName="rootConnector" presStyleLbl="node2" presStyleIdx="3" presStyleCnt="4"/>
      <dgm:spPr/>
      <dgm:t>
        <a:bodyPr/>
        <a:lstStyle/>
        <a:p>
          <a:endParaRPr lang="nl-NL"/>
        </a:p>
      </dgm:t>
    </dgm:pt>
    <dgm:pt modelId="{8EA93F91-FF57-48CC-BCE5-95C30877B4B2}" type="pres">
      <dgm:prSet presAssocID="{1CDF4E4D-068F-42B4-94BC-FC79EA5DD77C}" presName="hierChild4" presStyleCnt="0"/>
      <dgm:spPr/>
    </dgm:pt>
    <dgm:pt modelId="{77285952-F845-435A-BE47-1219018D68A5}" type="pres">
      <dgm:prSet presAssocID="{F9A7C66A-CCDF-4B95-B42A-E756ACF4E8FA}" presName="Name37" presStyleLbl="parChTrans1D3" presStyleIdx="12" presStyleCnt="13"/>
      <dgm:spPr/>
      <dgm:t>
        <a:bodyPr/>
        <a:lstStyle/>
        <a:p>
          <a:endParaRPr lang="nl-NL"/>
        </a:p>
      </dgm:t>
    </dgm:pt>
    <dgm:pt modelId="{8FDB7B2C-A67C-4676-8D58-8FDE0623535C}" type="pres">
      <dgm:prSet presAssocID="{BB9CC98F-1212-43D2-AAD8-C9C8EFC2FB3E}" presName="hierRoot2" presStyleCnt="0">
        <dgm:presLayoutVars>
          <dgm:hierBranch val="init"/>
        </dgm:presLayoutVars>
      </dgm:prSet>
      <dgm:spPr/>
    </dgm:pt>
    <dgm:pt modelId="{6F2B3041-9D67-4555-9387-A6AFA5AE0D68}" type="pres">
      <dgm:prSet presAssocID="{BB9CC98F-1212-43D2-AAD8-C9C8EFC2FB3E}" presName="rootComposite" presStyleCnt="0"/>
      <dgm:spPr/>
    </dgm:pt>
    <dgm:pt modelId="{0AF94EA1-94E2-41EC-AB3E-2B2F1F79F182}" type="pres">
      <dgm:prSet presAssocID="{BB9CC98F-1212-43D2-AAD8-C9C8EFC2FB3E}" presName="rootText" presStyleLbl="node3" presStyleIdx="12" presStyleCnt="13">
        <dgm:presLayoutVars>
          <dgm:chPref val="3"/>
        </dgm:presLayoutVars>
      </dgm:prSet>
      <dgm:spPr/>
      <dgm:t>
        <a:bodyPr/>
        <a:lstStyle/>
        <a:p>
          <a:endParaRPr lang="nl-NL"/>
        </a:p>
      </dgm:t>
    </dgm:pt>
    <dgm:pt modelId="{BBB46BFA-62D0-4D6E-82CC-417DC898EEAB}" type="pres">
      <dgm:prSet presAssocID="{BB9CC98F-1212-43D2-AAD8-C9C8EFC2FB3E}" presName="rootConnector" presStyleLbl="node3" presStyleIdx="12" presStyleCnt="13"/>
      <dgm:spPr/>
      <dgm:t>
        <a:bodyPr/>
        <a:lstStyle/>
        <a:p>
          <a:endParaRPr lang="nl-NL"/>
        </a:p>
      </dgm:t>
    </dgm:pt>
    <dgm:pt modelId="{C001CAA1-0F8B-4A45-A498-157DEBB1920A}" type="pres">
      <dgm:prSet presAssocID="{BB9CC98F-1212-43D2-AAD8-C9C8EFC2FB3E}" presName="hierChild4" presStyleCnt="0"/>
      <dgm:spPr/>
    </dgm:pt>
    <dgm:pt modelId="{556DA20B-D522-4A7F-9F1C-50D51ED98595}" type="pres">
      <dgm:prSet presAssocID="{BB9CC98F-1212-43D2-AAD8-C9C8EFC2FB3E}" presName="hierChild5" presStyleCnt="0"/>
      <dgm:spPr/>
    </dgm:pt>
    <dgm:pt modelId="{8AE39100-9AC7-41A8-989D-56CFD091C3C7}" type="pres">
      <dgm:prSet presAssocID="{1CDF4E4D-068F-42B4-94BC-FC79EA5DD77C}" presName="hierChild5" presStyleCnt="0"/>
      <dgm:spPr/>
    </dgm:pt>
    <dgm:pt modelId="{6E69B6C4-AC70-4FEA-ABEE-2513A7158991}" type="pres">
      <dgm:prSet presAssocID="{ABE308F0-B80D-4229-8D5E-CDD87D667C7F}" presName="hierChild3" presStyleCnt="0"/>
      <dgm:spPr/>
    </dgm:pt>
  </dgm:ptLst>
  <dgm:cxnLst>
    <dgm:cxn modelId="{E9A0A903-42A6-4A35-860C-EBA8531FD30C}" type="presOf" srcId="{B074BC96-662E-4561-B354-99BE090B1B04}" destId="{F8D3FA48-E973-4708-9154-6243369B6896}" srcOrd="0" destOrd="0" presId="urn:microsoft.com/office/officeart/2005/8/layout/orgChart1"/>
    <dgm:cxn modelId="{8B1169C9-3460-446F-8E57-55B0D586591A}" type="presOf" srcId="{4F587FAC-C264-4245-B24D-8AC0BFED905F}" destId="{39D83193-5298-44ED-82FD-F81D2F9F011E}" srcOrd="0" destOrd="0" presId="urn:microsoft.com/office/officeart/2005/8/layout/orgChart1"/>
    <dgm:cxn modelId="{EDC3DB31-C440-4B85-B55E-51E8349E7CB2}" type="presOf" srcId="{C048564A-6571-4D71-AA43-206978599D0D}" destId="{A17174D3-13D4-43DE-B3B1-B65F680F7BF3}" srcOrd="0" destOrd="0" presId="urn:microsoft.com/office/officeart/2005/8/layout/orgChart1"/>
    <dgm:cxn modelId="{2CD64091-3C84-4994-9CD0-764258F50AAD}" type="presOf" srcId="{F20B8B72-E3BB-48B0-AC34-EB29799A85E2}" destId="{4ACD7BFF-A80A-4508-8BDD-9394CB375DB8}" srcOrd="1" destOrd="0" presId="urn:microsoft.com/office/officeart/2005/8/layout/orgChart1"/>
    <dgm:cxn modelId="{5A88F7EB-A53E-4984-952C-B344F82294AD}" type="presOf" srcId="{117EA7D7-3D50-45B6-ABF6-9F1B6EA5BB58}" destId="{77719296-FA95-4060-82DC-7B37599AD405}" srcOrd="0" destOrd="0" presId="urn:microsoft.com/office/officeart/2005/8/layout/orgChart1"/>
    <dgm:cxn modelId="{B123AE0C-D80E-4410-90FC-EA9FD15F80ED}" type="presOf" srcId="{5AC27FF5-FAB1-4414-91BF-44F55F5098CF}" destId="{A4DC66BB-3621-4346-BDE4-B1C26A28D48A}" srcOrd="0" destOrd="0" presId="urn:microsoft.com/office/officeart/2005/8/layout/orgChart1"/>
    <dgm:cxn modelId="{4B3579ED-B9A3-4325-965C-182DDC096E4F}" type="presOf" srcId="{A2DECECC-E150-44CD-9F72-55E14C68735E}" destId="{BBF90117-53B4-4934-86A5-3866DC6E6358}" srcOrd="1" destOrd="0" presId="urn:microsoft.com/office/officeart/2005/8/layout/orgChart1"/>
    <dgm:cxn modelId="{6D607BFC-B674-4320-9F8D-5F837C9CA9ED}" srcId="{0EE00ED0-6E4C-4B89-BAC4-26EE7F6393EB}" destId="{5A435A8B-77A6-4765-B49C-4E6CB917563C}" srcOrd="2" destOrd="0" parTransId="{EC48A787-5381-441C-BF19-96B22AA0E1C2}" sibTransId="{7DC925D1-5C6D-4B4E-8F67-D9343078F56B}"/>
    <dgm:cxn modelId="{430FDF02-3ABD-4BFB-BCE1-48E29F261BAE}" type="presOf" srcId="{F9A7C66A-CCDF-4B95-B42A-E756ACF4E8FA}" destId="{77285952-F845-435A-BE47-1219018D68A5}" srcOrd="0" destOrd="0" presId="urn:microsoft.com/office/officeart/2005/8/layout/orgChart1"/>
    <dgm:cxn modelId="{B0F3BE8A-C407-4E5E-9BE0-165DB12236D7}" type="presOf" srcId="{BA790D27-7FD8-4F54-9BD9-39840BD2AB9C}" destId="{3C109827-1A13-4514-B46D-9F17E3310609}" srcOrd="1" destOrd="0" presId="urn:microsoft.com/office/officeart/2005/8/layout/orgChart1"/>
    <dgm:cxn modelId="{56C7C92F-3518-4731-AB4C-198563BAB216}" type="presOf" srcId="{66B54FE3-5411-4772-B258-F9CCCD99FBC0}" destId="{9549F94A-8BB9-480F-8719-A8E701FFD29C}" srcOrd="0" destOrd="0" presId="urn:microsoft.com/office/officeart/2005/8/layout/orgChart1"/>
    <dgm:cxn modelId="{459B0617-7F68-458A-A6A5-76EDEA5F6E82}" type="presOf" srcId="{117EA7D7-3D50-45B6-ABF6-9F1B6EA5BB58}" destId="{FE3565A8-9F1B-41C2-B71B-50A855CCCFCA}" srcOrd="1" destOrd="0" presId="urn:microsoft.com/office/officeart/2005/8/layout/orgChart1"/>
    <dgm:cxn modelId="{69B35C3F-9DFB-4702-9663-121CFE7282B8}" srcId="{F20B8B72-E3BB-48B0-AC34-EB29799A85E2}" destId="{819BD8C2-A8F9-4DBF-B750-B447845CBA2F}" srcOrd="1" destOrd="0" parTransId="{80908E37-47E4-45CA-8A82-A75B9A438B90}" sibTransId="{77798726-4174-4A45-A9EC-33D32835445C}"/>
    <dgm:cxn modelId="{784C47D2-1C5C-4AEC-9BB7-09286C54F077}" type="presOf" srcId="{FAF0D08A-1B60-43D2-8F34-6972EFAFFAB8}" destId="{739B8660-F284-4B99-B2C2-7D0E43DFC9CC}" srcOrd="1" destOrd="0" presId="urn:microsoft.com/office/officeart/2005/8/layout/orgChart1"/>
    <dgm:cxn modelId="{D5C68479-5964-4337-86E7-7860310D59FD}" type="presOf" srcId="{1CDF4E4D-068F-42B4-94BC-FC79EA5DD77C}" destId="{2669A634-9590-4BF2-ABAB-FE29C54A32EA}" srcOrd="1" destOrd="0" presId="urn:microsoft.com/office/officeart/2005/8/layout/orgChart1"/>
    <dgm:cxn modelId="{C1FAC740-B72D-41AE-BC68-4C48F7D1D0ED}" type="presOf" srcId="{5E4E6F85-1FED-4182-872A-B33CD3D4680B}" destId="{F562477A-D74A-40BD-BE66-7D24045EEDE5}" srcOrd="0" destOrd="0" presId="urn:microsoft.com/office/officeart/2005/8/layout/orgChart1"/>
    <dgm:cxn modelId="{9A0D2D2C-739B-4F2B-88EC-44E135E74CAD}" type="presOf" srcId="{D1A12D13-4905-40BF-9BF7-70D181DE972E}" destId="{97CDD6E2-887F-4A21-99A5-9AFA2EB3D0DF}" srcOrd="0" destOrd="0" presId="urn:microsoft.com/office/officeart/2005/8/layout/orgChart1"/>
    <dgm:cxn modelId="{4F58837E-2887-4043-A20D-93420AF35C7E}" type="presOf" srcId="{25AE41FE-3C8F-47E9-B567-60E2365B0766}" destId="{A8FFA4C2-5BDF-4835-B0DF-3711F4144FE6}" srcOrd="1" destOrd="0" presId="urn:microsoft.com/office/officeart/2005/8/layout/orgChart1"/>
    <dgm:cxn modelId="{4048ADC1-5B95-4676-95FB-157A4D56C59F}" type="presOf" srcId="{1B9C308B-C417-46A1-AF04-48C5AA3EBD3B}" destId="{817F91F2-98C4-4A4B-B4D0-F967DF39BF9E}" srcOrd="1" destOrd="0" presId="urn:microsoft.com/office/officeart/2005/8/layout/orgChart1"/>
    <dgm:cxn modelId="{DC2DC183-EB49-440D-92CE-C510EB3B3111}" srcId="{BA790D27-7FD8-4F54-9BD9-39840BD2AB9C}" destId="{C048564A-6571-4D71-AA43-206978599D0D}" srcOrd="3" destOrd="0" parTransId="{5E4E6F85-1FED-4182-872A-B33CD3D4680B}" sibTransId="{09EF813D-F24C-4809-885E-D5BC0BE826CD}"/>
    <dgm:cxn modelId="{B28C05C4-380C-413D-B8FC-3529637CEDBC}" srcId="{4F587FAC-C264-4245-B24D-8AC0BFED905F}" destId="{ABE308F0-B80D-4229-8D5E-CDD87D667C7F}" srcOrd="0" destOrd="0" parTransId="{2F9B3EAE-F9E1-4C7D-ABF9-1A516CD2890D}" sibTransId="{B779AF12-FF3D-4D10-AB15-655E42DA3754}"/>
    <dgm:cxn modelId="{DE5DB026-EA4B-4BE2-A29D-DAA5C3B92B4B}" type="presOf" srcId="{622C37EC-0D27-4460-802D-00A77ED28DB4}" destId="{A16347E1-01CE-46BC-9463-626CD6CF988A}" srcOrd="0" destOrd="0" presId="urn:microsoft.com/office/officeart/2005/8/layout/orgChart1"/>
    <dgm:cxn modelId="{E5CDC435-9280-4CAA-AB2C-078C9B56E9A0}" srcId="{BA790D27-7FD8-4F54-9BD9-39840BD2AB9C}" destId="{FAF0D08A-1B60-43D2-8F34-6972EFAFFAB8}" srcOrd="2" destOrd="0" parTransId="{F2F8A8BC-9921-4956-BA04-B346C388387F}" sibTransId="{240EAD8A-7ED4-4058-B8D7-4CE5BDB5C768}"/>
    <dgm:cxn modelId="{9D5AF09C-EF87-4705-82CD-6A00558CA8B9}" srcId="{F20B8B72-E3BB-48B0-AC34-EB29799A85E2}" destId="{4DB4532D-EBC2-4AF2-B6DD-06CE24B6D856}" srcOrd="0" destOrd="0" parTransId="{CD9214DF-F3C3-423A-896B-0A20E9916388}" sibTransId="{1CEC69EB-8FAB-4351-BE79-616683308EA2}"/>
    <dgm:cxn modelId="{B8AE352C-7488-4120-AC33-85FE69C9E2F0}" type="presOf" srcId="{85934429-26CA-4203-8F1E-24CDB9224328}" destId="{AE23F1D1-3C0A-4AC8-8123-65D469B3D77D}" srcOrd="0" destOrd="0" presId="urn:microsoft.com/office/officeart/2005/8/layout/orgChart1"/>
    <dgm:cxn modelId="{98276782-06AF-4AE4-853C-6AB3F27BE1EA}" type="presOf" srcId="{BA790D27-7FD8-4F54-9BD9-39840BD2AB9C}" destId="{9CDA4F04-2FB7-4260-8362-F2923F45FD47}" srcOrd="0" destOrd="0" presId="urn:microsoft.com/office/officeart/2005/8/layout/orgChart1"/>
    <dgm:cxn modelId="{37CD6EC8-4088-4374-835F-9283AAF77F74}" type="presOf" srcId="{790A67DB-3378-4C01-A6F7-1E7C3BDBD01E}" destId="{B2237E2B-93D8-436E-9A62-AF56CC5C7291}" srcOrd="0" destOrd="0" presId="urn:microsoft.com/office/officeart/2005/8/layout/orgChart1"/>
    <dgm:cxn modelId="{24F78290-0818-4B57-A67E-6728F9698079}" type="presOf" srcId="{4DB4532D-EBC2-4AF2-B6DD-06CE24B6D856}" destId="{8F85DB2A-FBEE-41FC-BE6F-83AF4D66537F}" srcOrd="0" destOrd="0" presId="urn:microsoft.com/office/officeart/2005/8/layout/orgChart1"/>
    <dgm:cxn modelId="{D92341DF-898E-4F0F-B258-D9583F1D1826}" srcId="{0EE00ED0-6E4C-4B89-BAC4-26EE7F6393EB}" destId="{CF629929-C742-4C42-B081-041B6E7F2C30}" srcOrd="0" destOrd="0" parTransId="{A3941385-2389-44A4-A830-03DD4CA796E8}" sibTransId="{F425D9E2-6E9A-48AE-B3E3-734EE9B8D59B}"/>
    <dgm:cxn modelId="{277C14AE-EC67-4E1D-B5CE-28DB52FB1265}" type="presOf" srcId="{C048564A-6571-4D71-AA43-206978599D0D}" destId="{861FF67B-E764-4A6C-BDEE-1A6B5699CFEA}" srcOrd="1" destOrd="0" presId="urn:microsoft.com/office/officeart/2005/8/layout/orgChart1"/>
    <dgm:cxn modelId="{3726E560-ED32-465F-A5C8-1860C97A7158}" type="presOf" srcId="{EC48A787-5381-441C-BF19-96B22AA0E1C2}" destId="{DB10CEA2-E2C0-4756-A338-D9D191876D95}" srcOrd="0" destOrd="0" presId="urn:microsoft.com/office/officeart/2005/8/layout/orgChart1"/>
    <dgm:cxn modelId="{617A9EAB-E553-4EB8-9CFA-3D6EB54BD2B9}" srcId="{ABE308F0-B80D-4229-8D5E-CDD87D667C7F}" destId="{0EE00ED0-6E4C-4B89-BAC4-26EE7F6393EB}" srcOrd="2" destOrd="0" parTransId="{7A929BF0-F979-435F-995D-54BAA295912B}" sibTransId="{1716D279-86CD-48AD-B353-4760EDE37BE3}"/>
    <dgm:cxn modelId="{51614B42-EE74-4948-930E-8C2CFD40F217}" type="presOf" srcId="{80908E37-47E4-45CA-8A82-A75B9A438B90}" destId="{07E33D42-6306-4B50-8D4B-FAE7466C7AB0}" srcOrd="0" destOrd="0" presId="urn:microsoft.com/office/officeart/2005/8/layout/orgChart1"/>
    <dgm:cxn modelId="{0E8F40F1-1E0D-4F90-B2BD-89E8A75DC404}" type="presOf" srcId="{4DB4532D-EBC2-4AF2-B6DD-06CE24B6D856}" destId="{4F6F7768-FE35-4278-A45A-B2153BE54767}" srcOrd="1" destOrd="0" presId="urn:microsoft.com/office/officeart/2005/8/layout/orgChart1"/>
    <dgm:cxn modelId="{C9AAA41D-B0B3-4932-A1BB-6D322E2131DF}" type="presOf" srcId="{7A929BF0-F979-435F-995D-54BAA295912B}" destId="{D2282F40-016E-4EF1-8A7B-6443E958EB2E}" srcOrd="0" destOrd="0" presId="urn:microsoft.com/office/officeart/2005/8/layout/orgChart1"/>
    <dgm:cxn modelId="{47DC84E2-F6B4-42F7-AB8F-1CCC5EB5449C}" type="presOf" srcId="{A2DECECC-E150-44CD-9F72-55E14C68735E}" destId="{037A10B0-A65B-47DA-BA72-81C9E9337928}" srcOrd="0" destOrd="0" presId="urn:microsoft.com/office/officeart/2005/8/layout/orgChart1"/>
    <dgm:cxn modelId="{EB3BCB17-C433-4724-B773-335CC159C561}" srcId="{ABE308F0-B80D-4229-8D5E-CDD87D667C7F}" destId="{F20B8B72-E3BB-48B0-AC34-EB29799A85E2}" srcOrd="0" destOrd="0" parTransId="{D1A12D13-4905-40BF-9BF7-70D181DE972E}" sibTransId="{8D14E01C-6D91-4D80-9D74-B028362E8399}"/>
    <dgm:cxn modelId="{CB67D52D-956B-40A9-B50B-206DD76F43FD}" type="presOf" srcId="{F20B8B72-E3BB-48B0-AC34-EB29799A85E2}" destId="{F4DBE17D-D605-4578-BFD6-AA515BB16ECC}" srcOrd="0" destOrd="0" presId="urn:microsoft.com/office/officeart/2005/8/layout/orgChart1"/>
    <dgm:cxn modelId="{37B2305E-6159-4896-9B6C-E864356FC2FB}" type="presOf" srcId="{5A435A8B-77A6-4765-B49C-4E6CB917563C}" destId="{786D55DD-08A2-46D4-850C-75C068FED2D4}" srcOrd="1" destOrd="0" presId="urn:microsoft.com/office/officeart/2005/8/layout/orgChart1"/>
    <dgm:cxn modelId="{606B5E1B-6961-4132-B3B9-3124D2D0E3CA}" type="presOf" srcId="{BB9CC98F-1212-43D2-AAD8-C9C8EFC2FB3E}" destId="{0AF94EA1-94E2-41EC-AB3E-2B2F1F79F182}" srcOrd="0" destOrd="0" presId="urn:microsoft.com/office/officeart/2005/8/layout/orgChart1"/>
    <dgm:cxn modelId="{5A4032AE-3C3A-41EB-825C-4591CB835D25}" srcId="{ABE308F0-B80D-4229-8D5E-CDD87D667C7F}" destId="{1CDF4E4D-068F-42B4-94BC-FC79EA5DD77C}" srcOrd="3" destOrd="0" parTransId="{622C37EC-0D27-4460-802D-00A77ED28DB4}" sibTransId="{94EDFC9F-C59A-44F6-A27C-060D1BCEDADF}"/>
    <dgm:cxn modelId="{1271C93E-D67E-4A41-A858-9DF251614079}" type="presOf" srcId="{1CDF4E4D-068F-42B4-94BC-FC79EA5DD77C}" destId="{FCD40899-DF33-493B-BEE1-3F4E98E30F4B}" srcOrd="0" destOrd="0" presId="urn:microsoft.com/office/officeart/2005/8/layout/orgChart1"/>
    <dgm:cxn modelId="{601BB7D5-F033-48C9-91AB-C1E805033283}" type="presOf" srcId="{CF629929-C742-4C42-B081-041B6E7F2C30}" destId="{42663E94-8217-4528-9ABC-677E96E729A1}" srcOrd="1" destOrd="0" presId="urn:microsoft.com/office/officeart/2005/8/layout/orgChart1"/>
    <dgm:cxn modelId="{D397F47A-CC71-407C-A54C-31D22B3EF076}" srcId="{0EE00ED0-6E4C-4B89-BAC4-26EE7F6393EB}" destId="{B074BC96-662E-4561-B354-99BE090B1B04}" srcOrd="3" destOrd="0" parTransId="{B5DE8A42-AC3B-49AA-832A-A937782A4103}" sibTransId="{536D747F-1465-4CBD-A517-747360D56D94}"/>
    <dgm:cxn modelId="{D5A4FA90-89D8-423F-88F8-1527E00C3E75}" type="presOf" srcId="{06B26AEC-E697-4B07-850E-35A560A66288}" destId="{3B164E32-5BD7-41D7-9FCD-59DBFB9FB55C}" srcOrd="1" destOrd="0" presId="urn:microsoft.com/office/officeart/2005/8/layout/orgChart1"/>
    <dgm:cxn modelId="{4D0B27DE-4D92-4C90-A779-FA46C3081A05}" type="presOf" srcId="{819BD8C2-A8F9-4DBF-B750-B447845CBA2F}" destId="{9BAAA26E-2D84-48A0-97E5-99633AB7A9EE}" srcOrd="1" destOrd="0" presId="urn:microsoft.com/office/officeart/2005/8/layout/orgChart1"/>
    <dgm:cxn modelId="{DF231EE3-8E90-470F-ACF2-D60ACB32B86D}" srcId="{F20B8B72-E3BB-48B0-AC34-EB29799A85E2}" destId="{117EA7D7-3D50-45B6-ABF6-9F1B6EA5BB58}" srcOrd="3" destOrd="0" parTransId="{66B54FE3-5411-4772-B258-F9CCCD99FBC0}" sibTransId="{998465DF-F390-4579-8AE9-0DABBCE2F5BC}"/>
    <dgm:cxn modelId="{E28BA434-FB81-48B1-8679-30E380844F73}" srcId="{BA790D27-7FD8-4F54-9BD9-39840BD2AB9C}" destId="{06B26AEC-E697-4B07-850E-35A560A66288}" srcOrd="1" destOrd="0" parTransId="{85934429-26CA-4203-8F1E-24CDB9224328}" sibTransId="{85F9BEE2-F8EA-465F-8A48-9A4E507E7CDD}"/>
    <dgm:cxn modelId="{719641B9-CBB4-4BF6-8B26-9B55007CC66F}" type="presOf" srcId="{FAF0D08A-1B60-43D2-8F34-6972EFAFFAB8}" destId="{31A5CDC9-A43C-4463-81BA-D0B37B16A0B0}" srcOrd="0" destOrd="0" presId="urn:microsoft.com/office/officeart/2005/8/layout/orgChart1"/>
    <dgm:cxn modelId="{A7A74FCC-7731-45EE-AD62-B84C00B31886}" type="presOf" srcId="{B074BC96-662E-4561-B354-99BE090B1B04}" destId="{761F6A1C-E1E9-44C7-A17E-2AE48E44DA5C}" srcOrd="1" destOrd="0" presId="urn:microsoft.com/office/officeart/2005/8/layout/orgChart1"/>
    <dgm:cxn modelId="{C45039C9-E1B3-4C8A-86AE-09FB2DDC9531}" srcId="{F20B8B72-E3BB-48B0-AC34-EB29799A85E2}" destId="{A2DECECC-E150-44CD-9F72-55E14C68735E}" srcOrd="2" destOrd="0" parTransId="{790A67DB-3378-4C01-A6F7-1E7C3BDBD01E}" sibTransId="{BFA71818-9CB8-4148-85F9-A74F8387F367}"/>
    <dgm:cxn modelId="{071F5006-3C71-41AC-A478-118767B9B97D}" type="presOf" srcId="{5A435A8B-77A6-4765-B49C-4E6CB917563C}" destId="{BF78F60F-B85D-4ABE-8AF9-8BE10C10D02C}" srcOrd="0" destOrd="0" presId="urn:microsoft.com/office/officeart/2005/8/layout/orgChart1"/>
    <dgm:cxn modelId="{72DA4A24-ACBB-4FD8-B4F7-4BA2786465AD}" type="presOf" srcId="{BB9CC98F-1212-43D2-AAD8-C9C8EFC2FB3E}" destId="{BBB46BFA-62D0-4D6E-82CC-417DC898EEAB}" srcOrd="1" destOrd="0" presId="urn:microsoft.com/office/officeart/2005/8/layout/orgChart1"/>
    <dgm:cxn modelId="{3447947C-FD23-4789-BD91-F0715ED0F609}" type="presOf" srcId="{ABE308F0-B80D-4229-8D5E-CDD87D667C7F}" destId="{774ABB60-D502-4E25-9928-7486C1C14C05}" srcOrd="1" destOrd="0" presId="urn:microsoft.com/office/officeart/2005/8/layout/orgChart1"/>
    <dgm:cxn modelId="{4D66B1F2-23C5-4D08-8475-7B94E3C2504B}" type="presOf" srcId="{0EE00ED0-6E4C-4B89-BAC4-26EE7F6393EB}" destId="{2212D19A-A36F-4411-A874-E7A499741DF0}" srcOrd="1" destOrd="0" presId="urn:microsoft.com/office/officeart/2005/8/layout/orgChart1"/>
    <dgm:cxn modelId="{BFFEC304-CD04-4E9A-BF50-05A9FFE8F5C2}" srcId="{BA790D27-7FD8-4F54-9BD9-39840BD2AB9C}" destId="{25AE41FE-3C8F-47E9-B567-60E2365B0766}" srcOrd="0" destOrd="0" parTransId="{5AC27FF5-FAB1-4414-91BF-44F55F5098CF}" sibTransId="{F966B6B0-8169-4547-A973-34ECA3BFA4EC}"/>
    <dgm:cxn modelId="{934E1DD7-DA9A-4D75-94CC-4691CEB6A0F7}" type="presOf" srcId="{819BD8C2-A8F9-4DBF-B750-B447845CBA2F}" destId="{6CB78FA1-B14F-4EB9-8AF8-2EE66F4F986A}" srcOrd="0" destOrd="0" presId="urn:microsoft.com/office/officeart/2005/8/layout/orgChart1"/>
    <dgm:cxn modelId="{3AD67EEE-7E4C-4DD8-91BD-195D469BEE44}" type="presOf" srcId="{0EE00ED0-6E4C-4B89-BAC4-26EE7F6393EB}" destId="{7A5D7414-1E20-4A5B-8315-77F2F59EA3AC}" srcOrd="0" destOrd="0" presId="urn:microsoft.com/office/officeart/2005/8/layout/orgChart1"/>
    <dgm:cxn modelId="{22349639-2A93-48E4-B2F3-E651ADCE3905}" type="presOf" srcId="{ABE308F0-B80D-4229-8D5E-CDD87D667C7F}" destId="{4E52A3A1-8AD9-4271-AC3B-289A744C9FFB}" srcOrd="0" destOrd="0" presId="urn:microsoft.com/office/officeart/2005/8/layout/orgChart1"/>
    <dgm:cxn modelId="{E565AAA1-52DA-46EF-B9F6-6EE5FA15321D}" type="presOf" srcId="{1B9C308B-C417-46A1-AF04-48C5AA3EBD3B}" destId="{67740B00-FBC6-4142-99C8-D02B4855617A}" srcOrd="0" destOrd="0" presId="urn:microsoft.com/office/officeart/2005/8/layout/orgChart1"/>
    <dgm:cxn modelId="{EE9E2691-9773-4FB2-95A8-A496A744FE9D}" type="presOf" srcId="{B5DE8A42-AC3B-49AA-832A-A937782A4103}" destId="{AF4FB9A7-97D2-4A7F-BDE4-5967DE13F9BC}" srcOrd="0" destOrd="0" presId="urn:microsoft.com/office/officeart/2005/8/layout/orgChart1"/>
    <dgm:cxn modelId="{24E20188-1AA8-4F4F-872C-BBD1DD86D148}" srcId="{1CDF4E4D-068F-42B4-94BC-FC79EA5DD77C}" destId="{BB9CC98F-1212-43D2-AAD8-C9C8EFC2FB3E}" srcOrd="0" destOrd="0" parTransId="{F9A7C66A-CCDF-4B95-B42A-E756ACF4E8FA}" sibTransId="{38092EA2-7A99-4E3E-80E5-BA2D29E36B47}"/>
    <dgm:cxn modelId="{984058BE-F07A-43F7-92B2-F4BA6390D32A}" srcId="{0EE00ED0-6E4C-4B89-BAC4-26EE7F6393EB}" destId="{1B9C308B-C417-46A1-AF04-48C5AA3EBD3B}" srcOrd="1" destOrd="0" parTransId="{36383C6A-3B97-4331-BD34-3FDED1DC5C4B}" sibTransId="{D1466A23-541C-4AFB-8577-0071DFF2CA86}"/>
    <dgm:cxn modelId="{66719679-BCC3-49AD-9456-B56580B2C4EC}" type="presOf" srcId="{06B26AEC-E697-4B07-850E-35A560A66288}" destId="{7A7D2AAA-8D64-452B-863B-7215421C4A7D}" srcOrd="0" destOrd="0" presId="urn:microsoft.com/office/officeart/2005/8/layout/orgChart1"/>
    <dgm:cxn modelId="{97EF2CB6-F916-406C-B930-398B0F621E48}" type="presOf" srcId="{CF629929-C742-4C42-B081-041B6E7F2C30}" destId="{09275254-1119-4CC4-B92E-A08055E7CECB}" srcOrd="0" destOrd="0" presId="urn:microsoft.com/office/officeart/2005/8/layout/orgChart1"/>
    <dgm:cxn modelId="{3F1E1D17-3B12-43B3-9A8D-A55137DF04D5}" type="presOf" srcId="{36383C6A-3B97-4331-BD34-3FDED1DC5C4B}" destId="{29C78B2B-56A5-46B6-85AA-A4C855E0A835}" srcOrd="0" destOrd="0" presId="urn:microsoft.com/office/officeart/2005/8/layout/orgChart1"/>
    <dgm:cxn modelId="{30AC6BC9-0600-4C5F-A9BB-61D2510EF3F5}" type="presOf" srcId="{CD9214DF-F3C3-423A-896B-0A20E9916388}" destId="{7F811F97-05A0-4116-898E-3C42B797835C}" srcOrd="0" destOrd="0" presId="urn:microsoft.com/office/officeart/2005/8/layout/orgChart1"/>
    <dgm:cxn modelId="{EDEB2616-40E2-4CA2-B7B7-1158B7C0F6FF}" type="presOf" srcId="{A3941385-2389-44A4-A830-03DD4CA796E8}" destId="{65944109-2BE8-49E0-91A8-12328606C927}" srcOrd="0" destOrd="0" presId="urn:microsoft.com/office/officeart/2005/8/layout/orgChart1"/>
    <dgm:cxn modelId="{E0A0A92E-C3D3-4815-9DB0-AD1550D7B057}" type="presOf" srcId="{2500F69F-5CBD-4F93-9C81-F7E53D5CD952}" destId="{3339C1B3-4F65-44C8-AE63-BB9338EE6611}" srcOrd="0" destOrd="0" presId="urn:microsoft.com/office/officeart/2005/8/layout/orgChart1"/>
    <dgm:cxn modelId="{027923F2-BC50-4753-90B1-6CC8DC55C661}" srcId="{ABE308F0-B80D-4229-8D5E-CDD87D667C7F}" destId="{BA790D27-7FD8-4F54-9BD9-39840BD2AB9C}" srcOrd="1" destOrd="0" parTransId="{2500F69F-5CBD-4F93-9C81-F7E53D5CD952}" sibTransId="{EA395F79-03BA-4A88-A155-8B437C40230B}"/>
    <dgm:cxn modelId="{1E28CF1D-7990-4E2A-AAF8-0DC527535C6E}" type="presOf" srcId="{F2F8A8BC-9921-4956-BA04-B346C388387F}" destId="{1B338030-3281-4748-8D69-A8F13F2A821D}" srcOrd="0" destOrd="0" presId="urn:microsoft.com/office/officeart/2005/8/layout/orgChart1"/>
    <dgm:cxn modelId="{3873CDCB-D3A4-494C-A4E4-7C7E9702975C}" type="presOf" srcId="{25AE41FE-3C8F-47E9-B567-60E2365B0766}" destId="{B255837F-62D0-4F94-8E1B-85CB259D6563}" srcOrd="0" destOrd="0" presId="urn:microsoft.com/office/officeart/2005/8/layout/orgChart1"/>
    <dgm:cxn modelId="{598DC57C-FE15-471D-879F-BF0AEF2373A3}" type="presParOf" srcId="{39D83193-5298-44ED-82FD-F81D2F9F011E}" destId="{812D5051-FB68-4F1D-94A9-CFD30872B8E5}" srcOrd="0" destOrd="0" presId="urn:microsoft.com/office/officeart/2005/8/layout/orgChart1"/>
    <dgm:cxn modelId="{8CEF1AFB-CB38-4408-A08F-AA3156554065}" type="presParOf" srcId="{812D5051-FB68-4F1D-94A9-CFD30872B8E5}" destId="{894E54A1-3DD8-48AA-B3D7-81C87E1B2F5C}" srcOrd="0" destOrd="0" presId="urn:microsoft.com/office/officeart/2005/8/layout/orgChart1"/>
    <dgm:cxn modelId="{B2DE47BC-676A-42D3-BE6A-79175FF567F4}" type="presParOf" srcId="{894E54A1-3DD8-48AA-B3D7-81C87E1B2F5C}" destId="{4E52A3A1-8AD9-4271-AC3B-289A744C9FFB}" srcOrd="0" destOrd="0" presId="urn:microsoft.com/office/officeart/2005/8/layout/orgChart1"/>
    <dgm:cxn modelId="{1E8E148F-4F90-4DC2-B1DD-0977255A82CE}" type="presParOf" srcId="{894E54A1-3DD8-48AA-B3D7-81C87E1B2F5C}" destId="{774ABB60-D502-4E25-9928-7486C1C14C05}" srcOrd="1" destOrd="0" presId="urn:microsoft.com/office/officeart/2005/8/layout/orgChart1"/>
    <dgm:cxn modelId="{E30F43E9-D188-4EEB-9024-86BD96B6ACDC}" type="presParOf" srcId="{812D5051-FB68-4F1D-94A9-CFD30872B8E5}" destId="{CC41DFD8-07C1-45D9-9731-4C9917DEB071}" srcOrd="1" destOrd="0" presId="urn:microsoft.com/office/officeart/2005/8/layout/orgChart1"/>
    <dgm:cxn modelId="{3F04E46A-5F0E-4D25-AE38-D57973552C57}" type="presParOf" srcId="{CC41DFD8-07C1-45D9-9731-4C9917DEB071}" destId="{97CDD6E2-887F-4A21-99A5-9AFA2EB3D0DF}" srcOrd="0" destOrd="0" presId="urn:microsoft.com/office/officeart/2005/8/layout/orgChart1"/>
    <dgm:cxn modelId="{9655CB77-73A8-467F-BA0B-A5AF00859D06}" type="presParOf" srcId="{CC41DFD8-07C1-45D9-9731-4C9917DEB071}" destId="{3ECDE3F5-0437-4FBB-93FC-2E7CEDE82D36}" srcOrd="1" destOrd="0" presId="urn:microsoft.com/office/officeart/2005/8/layout/orgChart1"/>
    <dgm:cxn modelId="{553B49B3-38FD-409F-843E-039E6FB14AA2}" type="presParOf" srcId="{3ECDE3F5-0437-4FBB-93FC-2E7CEDE82D36}" destId="{721DC644-6F77-4CFE-9124-973C6C6F9660}" srcOrd="0" destOrd="0" presId="urn:microsoft.com/office/officeart/2005/8/layout/orgChart1"/>
    <dgm:cxn modelId="{B601E5A7-C207-4752-8759-B792554EF4EF}" type="presParOf" srcId="{721DC644-6F77-4CFE-9124-973C6C6F9660}" destId="{F4DBE17D-D605-4578-BFD6-AA515BB16ECC}" srcOrd="0" destOrd="0" presId="urn:microsoft.com/office/officeart/2005/8/layout/orgChart1"/>
    <dgm:cxn modelId="{CA6865F4-3735-462E-9AB1-ACD8637DAF83}" type="presParOf" srcId="{721DC644-6F77-4CFE-9124-973C6C6F9660}" destId="{4ACD7BFF-A80A-4508-8BDD-9394CB375DB8}" srcOrd="1" destOrd="0" presId="urn:microsoft.com/office/officeart/2005/8/layout/orgChart1"/>
    <dgm:cxn modelId="{62E9CD7F-4C40-4231-B44A-C5655CF2649A}" type="presParOf" srcId="{3ECDE3F5-0437-4FBB-93FC-2E7CEDE82D36}" destId="{1AF48CED-551F-4A9B-BBEE-610C4299EFB0}" srcOrd="1" destOrd="0" presId="urn:microsoft.com/office/officeart/2005/8/layout/orgChart1"/>
    <dgm:cxn modelId="{264987B6-6C36-46E3-A7D9-F98B7E1C8183}" type="presParOf" srcId="{1AF48CED-551F-4A9B-BBEE-610C4299EFB0}" destId="{7F811F97-05A0-4116-898E-3C42B797835C}" srcOrd="0" destOrd="0" presId="urn:microsoft.com/office/officeart/2005/8/layout/orgChart1"/>
    <dgm:cxn modelId="{850118FE-F09E-432C-B51A-B75BE5A454C2}" type="presParOf" srcId="{1AF48CED-551F-4A9B-BBEE-610C4299EFB0}" destId="{8EFD112A-FA3E-4EB3-A342-8B4DFFF6AFF0}" srcOrd="1" destOrd="0" presId="urn:microsoft.com/office/officeart/2005/8/layout/orgChart1"/>
    <dgm:cxn modelId="{48A05723-0933-46C7-B79B-287FB6B25688}" type="presParOf" srcId="{8EFD112A-FA3E-4EB3-A342-8B4DFFF6AFF0}" destId="{59ED511B-8C8D-426F-B07F-3EAC626F3673}" srcOrd="0" destOrd="0" presId="urn:microsoft.com/office/officeart/2005/8/layout/orgChart1"/>
    <dgm:cxn modelId="{4027DBCC-26BA-48B7-AF54-FBBAFB3DA978}" type="presParOf" srcId="{59ED511B-8C8D-426F-B07F-3EAC626F3673}" destId="{8F85DB2A-FBEE-41FC-BE6F-83AF4D66537F}" srcOrd="0" destOrd="0" presId="urn:microsoft.com/office/officeart/2005/8/layout/orgChart1"/>
    <dgm:cxn modelId="{BDE0BBF3-6099-4239-A915-62F214503634}" type="presParOf" srcId="{59ED511B-8C8D-426F-B07F-3EAC626F3673}" destId="{4F6F7768-FE35-4278-A45A-B2153BE54767}" srcOrd="1" destOrd="0" presId="urn:microsoft.com/office/officeart/2005/8/layout/orgChart1"/>
    <dgm:cxn modelId="{81530D85-45E0-42B2-97FB-520BB0C7489D}" type="presParOf" srcId="{8EFD112A-FA3E-4EB3-A342-8B4DFFF6AFF0}" destId="{9C533605-A23F-4EA7-9C02-05A92C472067}" srcOrd="1" destOrd="0" presId="urn:microsoft.com/office/officeart/2005/8/layout/orgChart1"/>
    <dgm:cxn modelId="{60F2D4BD-1A6D-4F6B-B6C5-9E870B8B068D}" type="presParOf" srcId="{8EFD112A-FA3E-4EB3-A342-8B4DFFF6AFF0}" destId="{3FDFAC75-50B0-48D0-9690-B0CBE9C4FFC6}" srcOrd="2" destOrd="0" presId="urn:microsoft.com/office/officeart/2005/8/layout/orgChart1"/>
    <dgm:cxn modelId="{1E5B2A08-8923-441B-8DBF-BAF12956A28C}" type="presParOf" srcId="{1AF48CED-551F-4A9B-BBEE-610C4299EFB0}" destId="{07E33D42-6306-4B50-8D4B-FAE7466C7AB0}" srcOrd="2" destOrd="0" presId="urn:microsoft.com/office/officeart/2005/8/layout/orgChart1"/>
    <dgm:cxn modelId="{38B15C94-E2C9-400E-B5B5-FD1A9C2EB83A}" type="presParOf" srcId="{1AF48CED-551F-4A9B-BBEE-610C4299EFB0}" destId="{AEB4A08A-CD70-4D71-A0CA-E0B996CC1C91}" srcOrd="3" destOrd="0" presId="urn:microsoft.com/office/officeart/2005/8/layout/orgChart1"/>
    <dgm:cxn modelId="{3AFAF371-CAF3-4331-8DB5-52E34D982465}" type="presParOf" srcId="{AEB4A08A-CD70-4D71-A0CA-E0B996CC1C91}" destId="{1DDDF990-3CC8-4C3F-9580-89917CEC295F}" srcOrd="0" destOrd="0" presId="urn:microsoft.com/office/officeart/2005/8/layout/orgChart1"/>
    <dgm:cxn modelId="{C0DCDBD2-D94E-4EFA-BE48-178C851B9302}" type="presParOf" srcId="{1DDDF990-3CC8-4C3F-9580-89917CEC295F}" destId="{6CB78FA1-B14F-4EB9-8AF8-2EE66F4F986A}" srcOrd="0" destOrd="0" presId="urn:microsoft.com/office/officeart/2005/8/layout/orgChart1"/>
    <dgm:cxn modelId="{1E9EC9CD-0E75-49C1-B91D-C879F3964526}" type="presParOf" srcId="{1DDDF990-3CC8-4C3F-9580-89917CEC295F}" destId="{9BAAA26E-2D84-48A0-97E5-99633AB7A9EE}" srcOrd="1" destOrd="0" presId="urn:microsoft.com/office/officeart/2005/8/layout/orgChart1"/>
    <dgm:cxn modelId="{3643CABC-BA48-42D8-AED0-EEFE3AB227B9}" type="presParOf" srcId="{AEB4A08A-CD70-4D71-A0CA-E0B996CC1C91}" destId="{83C83C41-EB35-4CCE-BED7-189AF76B51B2}" srcOrd="1" destOrd="0" presId="urn:microsoft.com/office/officeart/2005/8/layout/orgChart1"/>
    <dgm:cxn modelId="{C95AFBB4-9F17-4054-90FC-74499418C38C}" type="presParOf" srcId="{AEB4A08A-CD70-4D71-A0CA-E0B996CC1C91}" destId="{C99111A0-B38E-467E-97C9-95353BC274A3}" srcOrd="2" destOrd="0" presId="urn:microsoft.com/office/officeart/2005/8/layout/orgChart1"/>
    <dgm:cxn modelId="{1F41CBBF-8ED0-4B6A-87CA-2A5245C07DAF}" type="presParOf" srcId="{1AF48CED-551F-4A9B-BBEE-610C4299EFB0}" destId="{B2237E2B-93D8-436E-9A62-AF56CC5C7291}" srcOrd="4" destOrd="0" presId="urn:microsoft.com/office/officeart/2005/8/layout/orgChart1"/>
    <dgm:cxn modelId="{CCB804B5-9630-4273-9A58-91A947B3BF30}" type="presParOf" srcId="{1AF48CED-551F-4A9B-BBEE-610C4299EFB0}" destId="{E6EF63A2-96E4-447A-8CF0-971FC4B73963}" srcOrd="5" destOrd="0" presId="urn:microsoft.com/office/officeart/2005/8/layout/orgChart1"/>
    <dgm:cxn modelId="{639CD6B2-18BB-4A61-9B95-D75EF6E8C92E}" type="presParOf" srcId="{E6EF63A2-96E4-447A-8CF0-971FC4B73963}" destId="{401BCD72-207B-47F4-AB21-FDFEFFFF7084}" srcOrd="0" destOrd="0" presId="urn:microsoft.com/office/officeart/2005/8/layout/orgChart1"/>
    <dgm:cxn modelId="{73723CD0-3D02-498D-821C-08A3AA714BAD}" type="presParOf" srcId="{401BCD72-207B-47F4-AB21-FDFEFFFF7084}" destId="{037A10B0-A65B-47DA-BA72-81C9E9337928}" srcOrd="0" destOrd="0" presId="urn:microsoft.com/office/officeart/2005/8/layout/orgChart1"/>
    <dgm:cxn modelId="{AA28B416-97C9-473D-B359-3DCBD28BF61F}" type="presParOf" srcId="{401BCD72-207B-47F4-AB21-FDFEFFFF7084}" destId="{BBF90117-53B4-4934-86A5-3866DC6E6358}" srcOrd="1" destOrd="0" presId="urn:microsoft.com/office/officeart/2005/8/layout/orgChart1"/>
    <dgm:cxn modelId="{E48061F6-F569-4AAE-8556-5F45E6AE5AC3}" type="presParOf" srcId="{E6EF63A2-96E4-447A-8CF0-971FC4B73963}" destId="{35B265BF-8BE1-4A9E-A2BC-0987B4810258}" srcOrd="1" destOrd="0" presId="urn:microsoft.com/office/officeart/2005/8/layout/orgChart1"/>
    <dgm:cxn modelId="{CB8432F6-68BB-4F15-8251-6C4101E67E84}" type="presParOf" srcId="{E6EF63A2-96E4-447A-8CF0-971FC4B73963}" destId="{C0606405-0544-464F-A85C-AC88407966D8}" srcOrd="2" destOrd="0" presId="urn:microsoft.com/office/officeart/2005/8/layout/orgChart1"/>
    <dgm:cxn modelId="{4019D7B1-7E24-4BD1-86B4-741BB9FB6F54}" type="presParOf" srcId="{1AF48CED-551F-4A9B-BBEE-610C4299EFB0}" destId="{9549F94A-8BB9-480F-8719-A8E701FFD29C}" srcOrd="6" destOrd="0" presId="urn:microsoft.com/office/officeart/2005/8/layout/orgChart1"/>
    <dgm:cxn modelId="{F7D64630-B4CE-4028-A9CD-1041EE2B637D}" type="presParOf" srcId="{1AF48CED-551F-4A9B-BBEE-610C4299EFB0}" destId="{F6E65891-817B-4AB0-B527-7C2209D2D982}" srcOrd="7" destOrd="0" presId="urn:microsoft.com/office/officeart/2005/8/layout/orgChart1"/>
    <dgm:cxn modelId="{E4993916-FEE3-4ED5-8735-EB600DE8CA69}" type="presParOf" srcId="{F6E65891-817B-4AB0-B527-7C2209D2D982}" destId="{39A209E4-4F43-4145-9622-B110698BAA66}" srcOrd="0" destOrd="0" presId="urn:microsoft.com/office/officeart/2005/8/layout/orgChart1"/>
    <dgm:cxn modelId="{B3AA173F-2A09-4B4C-AD1F-DF42E4961CBC}" type="presParOf" srcId="{39A209E4-4F43-4145-9622-B110698BAA66}" destId="{77719296-FA95-4060-82DC-7B37599AD405}" srcOrd="0" destOrd="0" presId="urn:microsoft.com/office/officeart/2005/8/layout/orgChart1"/>
    <dgm:cxn modelId="{719F8C49-D1BB-4823-ABEF-6BE638146322}" type="presParOf" srcId="{39A209E4-4F43-4145-9622-B110698BAA66}" destId="{FE3565A8-9F1B-41C2-B71B-50A855CCCFCA}" srcOrd="1" destOrd="0" presId="urn:microsoft.com/office/officeart/2005/8/layout/orgChart1"/>
    <dgm:cxn modelId="{3F8ACF24-8C6C-4455-9684-3C6A2CC5EBAB}" type="presParOf" srcId="{F6E65891-817B-4AB0-B527-7C2209D2D982}" destId="{164A2C59-4BF8-427B-A1D9-8BD07E88568F}" srcOrd="1" destOrd="0" presId="urn:microsoft.com/office/officeart/2005/8/layout/orgChart1"/>
    <dgm:cxn modelId="{493D9D43-E91C-4963-BD81-CA539452BEBD}" type="presParOf" srcId="{F6E65891-817B-4AB0-B527-7C2209D2D982}" destId="{CB5C4389-CF06-41A0-96C0-679BC6804A2E}" srcOrd="2" destOrd="0" presId="urn:microsoft.com/office/officeart/2005/8/layout/orgChart1"/>
    <dgm:cxn modelId="{D73F1253-202E-4CF6-AEF1-63E254D3B0D8}" type="presParOf" srcId="{3ECDE3F5-0437-4FBB-93FC-2E7CEDE82D36}" destId="{002975CD-C5DB-4FEA-ADAB-03DDE8B5D372}" srcOrd="2" destOrd="0" presId="urn:microsoft.com/office/officeart/2005/8/layout/orgChart1"/>
    <dgm:cxn modelId="{003C4FD3-5C8A-4AFC-B244-2C06C3AA2219}" type="presParOf" srcId="{CC41DFD8-07C1-45D9-9731-4C9917DEB071}" destId="{3339C1B3-4F65-44C8-AE63-BB9338EE6611}" srcOrd="2" destOrd="0" presId="urn:microsoft.com/office/officeart/2005/8/layout/orgChart1"/>
    <dgm:cxn modelId="{84925E54-BA3F-4D72-9417-CB0D1C0BDF62}" type="presParOf" srcId="{CC41DFD8-07C1-45D9-9731-4C9917DEB071}" destId="{F1B7162A-FBE4-44AC-A243-262EB3F3722B}" srcOrd="3" destOrd="0" presId="urn:microsoft.com/office/officeart/2005/8/layout/orgChart1"/>
    <dgm:cxn modelId="{F09FE453-F6D2-43BF-AC4C-7BA804B44CBA}" type="presParOf" srcId="{F1B7162A-FBE4-44AC-A243-262EB3F3722B}" destId="{20BEDC71-FEF9-41A1-A839-DFFAB4811B13}" srcOrd="0" destOrd="0" presId="urn:microsoft.com/office/officeart/2005/8/layout/orgChart1"/>
    <dgm:cxn modelId="{DC13E48D-B3C9-4251-832D-E58FE40571E7}" type="presParOf" srcId="{20BEDC71-FEF9-41A1-A839-DFFAB4811B13}" destId="{9CDA4F04-2FB7-4260-8362-F2923F45FD47}" srcOrd="0" destOrd="0" presId="urn:microsoft.com/office/officeart/2005/8/layout/orgChart1"/>
    <dgm:cxn modelId="{80035CE1-6955-42B6-98D3-66B444F06FA3}" type="presParOf" srcId="{20BEDC71-FEF9-41A1-A839-DFFAB4811B13}" destId="{3C109827-1A13-4514-B46D-9F17E3310609}" srcOrd="1" destOrd="0" presId="urn:microsoft.com/office/officeart/2005/8/layout/orgChart1"/>
    <dgm:cxn modelId="{32765FCC-9993-46FD-997A-17A589C32187}" type="presParOf" srcId="{F1B7162A-FBE4-44AC-A243-262EB3F3722B}" destId="{CA5CA04F-8AE7-445E-A32F-9EA74BEA6CAE}" srcOrd="1" destOrd="0" presId="urn:microsoft.com/office/officeart/2005/8/layout/orgChart1"/>
    <dgm:cxn modelId="{597BB4AF-C4AA-4B84-A06B-6C1E4BBA3371}" type="presParOf" srcId="{CA5CA04F-8AE7-445E-A32F-9EA74BEA6CAE}" destId="{A4DC66BB-3621-4346-BDE4-B1C26A28D48A}" srcOrd="0" destOrd="0" presId="urn:microsoft.com/office/officeart/2005/8/layout/orgChart1"/>
    <dgm:cxn modelId="{0FBF79CA-475B-4447-9452-EEF2F046DF8A}" type="presParOf" srcId="{CA5CA04F-8AE7-445E-A32F-9EA74BEA6CAE}" destId="{D21097AE-4484-49DE-87D2-F23CDE5B0E65}" srcOrd="1" destOrd="0" presId="urn:microsoft.com/office/officeart/2005/8/layout/orgChart1"/>
    <dgm:cxn modelId="{CF5727F9-71A5-4293-95DF-9A69B0D5B005}" type="presParOf" srcId="{D21097AE-4484-49DE-87D2-F23CDE5B0E65}" destId="{4B2D3AA1-E5AF-4B5D-92FB-10A87B99E350}" srcOrd="0" destOrd="0" presId="urn:microsoft.com/office/officeart/2005/8/layout/orgChart1"/>
    <dgm:cxn modelId="{2668B166-C7D3-4CE0-BFF8-A017D00ADE57}" type="presParOf" srcId="{4B2D3AA1-E5AF-4B5D-92FB-10A87B99E350}" destId="{B255837F-62D0-4F94-8E1B-85CB259D6563}" srcOrd="0" destOrd="0" presId="urn:microsoft.com/office/officeart/2005/8/layout/orgChart1"/>
    <dgm:cxn modelId="{50197280-C21D-4A9F-A340-553D890A7559}" type="presParOf" srcId="{4B2D3AA1-E5AF-4B5D-92FB-10A87B99E350}" destId="{A8FFA4C2-5BDF-4835-B0DF-3711F4144FE6}" srcOrd="1" destOrd="0" presId="urn:microsoft.com/office/officeart/2005/8/layout/orgChart1"/>
    <dgm:cxn modelId="{81277E6C-34C9-4EAD-87E1-687D5EA38259}" type="presParOf" srcId="{D21097AE-4484-49DE-87D2-F23CDE5B0E65}" destId="{D430C809-7D22-403A-908E-33F660B2D628}" srcOrd="1" destOrd="0" presId="urn:microsoft.com/office/officeart/2005/8/layout/orgChart1"/>
    <dgm:cxn modelId="{FFEB0600-4F53-473C-B2F7-8033D81E6D78}" type="presParOf" srcId="{D21097AE-4484-49DE-87D2-F23CDE5B0E65}" destId="{BFC5E1BA-8535-435E-9EAC-73ECFA409FEC}" srcOrd="2" destOrd="0" presId="urn:microsoft.com/office/officeart/2005/8/layout/orgChart1"/>
    <dgm:cxn modelId="{E804D455-311E-47A0-912C-DB4D61F01A68}" type="presParOf" srcId="{CA5CA04F-8AE7-445E-A32F-9EA74BEA6CAE}" destId="{AE23F1D1-3C0A-4AC8-8123-65D469B3D77D}" srcOrd="2" destOrd="0" presId="urn:microsoft.com/office/officeart/2005/8/layout/orgChart1"/>
    <dgm:cxn modelId="{2D6E5B6F-F2B7-4E7F-87BE-7B1FF3FBF95C}" type="presParOf" srcId="{CA5CA04F-8AE7-445E-A32F-9EA74BEA6CAE}" destId="{181CA4E5-86CF-41E4-BCBA-5A09C1BE8CAF}" srcOrd="3" destOrd="0" presId="urn:microsoft.com/office/officeart/2005/8/layout/orgChart1"/>
    <dgm:cxn modelId="{530C8E0A-CE33-40AC-B661-7F1FD72B5210}" type="presParOf" srcId="{181CA4E5-86CF-41E4-BCBA-5A09C1BE8CAF}" destId="{28B57162-D1C6-4CEE-9AB2-A74E07EB0CBE}" srcOrd="0" destOrd="0" presId="urn:microsoft.com/office/officeart/2005/8/layout/orgChart1"/>
    <dgm:cxn modelId="{F414250F-FB6A-4A91-ACF7-5E421AE5E1BF}" type="presParOf" srcId="{28B57162-D1C6-4CEE-9AB2-A74E07EB0CBE}" destId="{7A7D2AAA-8D64-452B-863B-7215421C4A7D}" srcOrd="0" destOrd="0" presId="urn:microsoft.com/office/officeart/2005/8/layout/orgChart1"/>
    <dgm:cxn modelId="{78AF5A31-D692-4C33-9CB3-62FC8E0CE162}" type="presParOf" srcId="{28B57162-D1C6-4CEE-9AB2-A74E07EB0CBE}" destId="{3B164E32-5BD7-41D7-9FCD-59DBFB9FB55C}" srcOrd="1" destOrd="0" presId="urn:microsoft.com/office/officeart/2005/8/layout/orgChart1"/>
    <dgm:cxn modelId="{EFF47790-D003-4AFC-8288-4F8DD3717325}" type="presParOf" srcId="{181CA4E5-86CF-41E4-BCBA-5A09C1BE8CAF}" destId="{5DCCBE91-66CE-4DB1-9C22-28E64389EA68}" srcOrd="1" destOrd="0" presId="urn:microsoft.com/office/officeart/2005/8/layout/orgChart1"/>
    <dgm:cxn modelId="{1F67DDD3-AD53-4578-84B7-1529C5041373}" type="presParOf" srcId="{181CA4E5-86CF-41E4-BCBA-5A09C1BE8CAF}" destId="{D641E26D-DFDE-45DF-A52C-D4BB454C3769}" srcOrd="2" destOrd="0" presId="urn:microsoft.com/office/officeart/2005/8/layout/orgChart1"/>
    <dgm:cxn modelId="{4D86F957-638C-4BB2-ACC2-F96C35E35E2F}" type="presParOf" srcId="{CA5CA04F-8AE7-445E-A32F-9EA74BEA6CAE}" destId="{1B338030-3281-4748-8D69-A8F13F2A821D}" srcOrd="4" destOrd="0" presId="urn:microsoft.com/office/officeart/2005/8/layout/orgChart1"/>
    <dgm:cxn modelId="{1A9A0C2E-4638-412F-9A70-D34235083CDD}" type="presParOf" srcId="{CA5CA04F-8AE7-445E-A32F-9EA74BEA6CAE}" destId="{22F590A7-8104-4B13-8B43-BCC0310CC8C9}" srcOrd="5" destOrd="0" presId="urn:microsoft.com/office/officeart/2005/8/layout/orgChart1"/>
    <dgm:cxn modelId="{F7A4234C-C72F-496D-8211-1EF658005A99}" type="presParOf" srcId="{22F590A7-8104-4B13-8B43-BCC0310CC8C9}" destId="{069FD8D1-4656-4C3C-A17C-B67ED48E0647}" srcOrd="0" destOrd="0" presId="urn:microsoft.com/office/officeart/2005/8/layout/orgChart1"/>
    <dgm:cxn modelId="{42E0DEDA-ECFB-4480-BF9C-996C7DC45E61}" type="presParOf" srcId="{069FD8D1-4656-4C3C-A17C-B67ED48E0647}" destId="{31A5CDC9-A43C-4463-81BA-D0B37B16A0B0}" srcOrd="0" destOrd="0" presId="urn:microsoft.com/office/officeart/2005/8/layout/orgChart1"/>
    <dgm:cxn modelId="{8D29B95C-DC01-464C-9E9B-00A57130C53D}" type="presParOf" srcId="{069FD8D1-4656-4C3C-A17C-B67ED48E0647}" destId="{739B8660-F284-4B99-B2C2-7D0E43DFC9CC}" srcOrd="1" destOrd="0" presId="urn:microsoft.com/office/officeart/2005/8/layout/orgChart1"/>
    <dgm:cxn modelId="{260554BC-5311-4051-B7AF-F7EE6201454C}" type="presParOf" srcId="{22F590A7-8104-4B13-8B43-BCC0310CC8C9}" destId="{A5A380F7-6EE9-4231-AE68-BAC56CA7B03A}" srcOrd="1" destOrd="0" presId="urn:microsoft.com/office/officeart/2005/8/layout/orgChart1"/>
    <dgm:cxn modelId="{5E03FFAC-8344-43F0-A832-7669E41295D7}" type="presParOf" srcId="{22F590A7-8104-4B13-8B43-BCC0310CC8C9}" destId="{F009F0D7-C823-4EF2-9727-1D30280640FD}" srcOrd="2" destOrd="0" presId="urn:microsoft.com/office/officeart/2005/8/layout/orgChart1"/>
    <dgm:cxn modelId="{FCD1877C-6A7F-4EAB-8CE4-F7B4E071C090}" type="presParOf" srcId="{CA5CA04F-8AE7-445E-A32F-9EA74BEA6CAE}" destId="{F562477A-D74A-40BD-BE66-7D24045EEDE5}" srcOrd="6" destOrd="0" presId="urn:microsoft.com/office/officeart/2005/8/layout/orgChart1"/>
    <dgm:cxn modelId="{516AF92B-938F-48AF-B31E-D1979E6E6C6C}" type="presParOf" srcId="{CA5CA04F-8AE7-445E-A32F-9EA74BEA6CAE}" destId="{4967F646-F8F8-4DAE-86DE-D36D79E0A525}" srcOrd="7" destOrd="0" presId="urn:microsoft.com/office/officeart/2005/8/layout/orgChart1"/>
    <dgm:cxn modelId="{99EABC98-0AE7-46E7-8825-BF83AACB0940}" type="presParOf" srcId="{4967F646-F8F8-4DAE-86DE-D36D79E0A525}" destId="{0F71668F-ACA1-4151-B360-7940F8C7FDF7}" srcOrd="0" destOrd="0" presId="urn:microsoft.com/office/officeart/2005/8/layout/orgChart1"/>
    <dgm:cxn modelId="{B2C156E9-99F5-4595-9643-CA5872BF8F24}" type="presParOf" srcId="{0F71668F-ACA1-4151-B360-7940F8C7FDF7}" destId="{A17174D3-13D4-43DE-B3B1-B65F680F7BF3}" srcOrd="0" destOrd="0" presId="urn:microsoft.com/office/officeart/2005/8/layout/orgChart1"/>
    <dgm:cxn modelId="{DA07EB25-A690-4B87-8CD9-B99E38A9C569}" type="presParOf" srcId="{0F71668F-ACA1-4151-B360-7940F8C7FDF7}" destId="{861FF67B-E764-4A6C-BDEE-1A6B5699CFEA}" srcOrd="1" destOrd="0" presId="urn:microsoft.com/office/officeart/2005/8/layout/orgChart1"/>
    <dgm:cxn modelId="{985A1894-82FD-4FE7-870C-AD7193CE3C98}" type="presParOf" srcId="{4967F646-F8F8-4DAE-86DE-D36D79E0A525}" destId="{F029A795-4C5F-4805-AF87-375AC618A94A}" srcOrd="1" destOrd="0" presId="urn:microsoft.com/office/officeart/2005/8/layout/orgChart1"/>
    <dgm:cxn modelId="{F88B2331-4B2F-4B8E-AC97-C0A3D8B2811F}" type="presParOf" srcId="{4967F646-F8F8-4DAE-86DE-D36D79E0A525}" destId="{7400C809-4251-442C-A90F-A6C10B311E58}" srcOrd="2" destOrd="0" presId="urn:microsoft.com/office/officeart/2005/8/layout/orgChart1"/>
    <dgm:cxn modelId="{F64BEE5B-03DA-4D2C-AF43-3D995492FBAE}" type="presParOf" srcId="{F1B7162A-FBE4-44AC-A243-262EB3F3722B}" destId="{850AB9E1-9634-484A-9F2E-8D4AE90FA2FD}" srcOrd="2" destOrd="0" presId="urn:microsoft.com/office/officeart/2005/8/layout/orgChart1"/>
    <dgm:cxn modelId="{4F3E4D98-B0E4-4398-8B62-7185B3552EE2}" type="presParOf" srcId="{CC41DFD8-07C1-45D9-9731-4C9917DEB071}" destId="{D2282F40-016E-4EF1-8A7B-6443E958EB2E}" srcOrd="4" destOrd="0" presId="urn:microsoft.com/office/officeart/2005/8/layout/orgChart1"/>
    <dgm:cxn modelId="{7DF4CAAD-44E9-4148-862A-AD233D8D075E}" type="presParOf" srcId="{CC41DFD8-07C1-45D9-9731-4C9917DEB071}" destId="{6D5641B0-BB5C-437A-A136-C31E76FF3FAD}" srcOrd="5" destOrd="0" presId="urn:microsoft.com/office/officeart/2005/8/layout/orgChart1"/>
    <dgm:cxn modelId="{407BC62D-0028-4E92-905D-7F4AF9B69500}" type="presParOf" srcId="{6D5641B0-BB5C-437A-A136-C31E76FF3FAD}" destId="{74AA116E-0B46-4695-9521-8A126B76139C}" srcOrd="0" destOrd="0" presId="urn:microsoft.com/office/officeart/2005/8/layout/orgChart1"/>
    <dgm:cxn modelId="{8FA199D5-FC31-47E9-B631-2A6B295DFA33}" type="presParOf" srcId="{74AA116E-0B46-4695-9521-8A126B76139C}" destId="{7A5D7414-1E20-4A5B-8315-77F2F59EA3AC}" srcOrd="0" destOrd="0" presId="urn:microsoft.com/office/officeart/2005/8/layout/orgChart1"/>
    <dgm:cxn modelId="{648EF3FA-6D50-4A4C-AD77-CE73A4894B30}" type="presParOf" srcId="{74AA116E-0B46-4695-9521-8A126B76139C}" destId="{2212D19A-A36F-4411-A874-E7A499741DF0}" srcOrd="1" destOrd="0" presId="urn:microsoft.com/office/officeart/2005/8/layout/orgChart1"/>
    <dgm:cxn modelId="{D9712303-C9AA-4A60-93AE-E9EECEF71AB5}" type="presParOf" srcId="{6D5641B0-BB5C-437A-A136-C31E76FF3FAD}" destId="{BEEFC0AF-E00F-4E71-B8B4-B87FD7516977}" srcOrd="1" destOrd="0" presId="urn:microsoft.com/office/officeart/2005/8/layout/orgChart1"/>
    <dgm:cxn modelId="{68CDD1C4-0710-40F0-B426-9F8BE1E6D621}" type="presParOf" srcId="{BEEFC0AF-E00F-4E71-B8B4-B87FD7516977}" destId="{65944109-2BE8-49E0-91A8-12328606C927}" srcOrd="0" destOrd="0" presId="urn:microsoft.com/office/officeart/2005/8/layout/orgChart1"/>
    <dgm:cxn modelId="{A0EF3297-1256-4321-A9D2-9705C60131DC}" type="presParOf" srcId="{BEEFC0AF-E00F-4E71-B8B4-B87FD7516977}" destId="{6A7356B0-9861-4700-A632-80CCB5FA9163}" srcOrd="1" destOrd="0" presId="urn:microsoft.com/office/officeart/2005/8/layout/orgChart1"/>
    <dgm:cxn modelId="{82B3C059-52B7-49F9-ABD9-A82B7001BEE2}" type="presParOf" srcId="{6A7356B0-9861-4700-A632-80CCB5FA9163}" destId="{A4503B1F-285C-4640-BA86-9915E9176C8B}" srcOrd="0" destOrd="0" presId="urn:microsoft.com/office/officeart/2005/8/layout/orgChart1"/>
    <dgm:cxn modelId="{522FDFFF-035B-46C3-9490-2B329B74149D}" type="presParOf" srcId="{A4503B1F-285C-4640-BA86-9915E9176C8B}" destId="{09275254-1119-4CC4-B92E-A08055E7CECB}" srcOrd="0" destOrd="0" presId="urn:microsoft.com/office/officeart/2005/8/layout/orgChart1"/>
    <dgm:cxn modelId="{CB089A58-D2B8-4539-8607-C7125F47FA40}" type="presParOf" srcId="{A4503B1F-285C-4640-BA86-9915E9176C8B}" destId="{42663E94-8217-4528-9ABC-677E96E729A1}" srcOrd="1" destOrd="0" presId="urn:microsoft.com/office/officeart/2005/8/layout/orgChart1"/>
    <dgm:cxn modelId="{3625C7B1-D0FD-42BB-B5E9-B7BD20125016}" type="presParOf" srcId="{6A7356B0-9861-4700-A632-80CCB5FA9163}" destId="{478C5D83-70D6-45D0-AC4F-2A81725A7C60}" srcOrd="1" destOrd="0" presId="urn:microsoft.com/office/officeart/2005/8/layout/orgChart1"/>
    <dgm:cxn modelId="{A814E932-3DFA-45FB-A11A-DC3753F45D50}" type="presParOf" srcId="{6A7356B0-9861-4700-A632-80CCB5FA9163}" destId="{47CBAC79-00FC-48ED-8200-CE79A29F8695}" srcOrd="2" destOrd="0" presId="urn:microsoft.com/office/officeart/2005/8/layout/orgChart1"/>
    <dgm:cxn modelId="{BC327092-8FAE-43EF-8517-8527B6CE8D5D}" type="presParOf" srcId="{BEEFC0AF-E00F-4E71-B8B4-B87FD7516977}" destId="{29C78B2B-56A5-46B6-85AA-A4C855E0A835}" srcOrd="2" destOrd="0" presId="urn:microsoft.com/office/officeart/2005/8/layout/orgChart1"/>
    <dgm:cxn modelId="{3890F196-E588-45AD-A5A1-D10AF7FAFB84}" type="presParOf" srcId="{BEEFC0AF-E00F-4E71-B8B4-B87FD7516977}" destId="{91DAECD4-BE68-450C-8ADF-FAEF061D74FF}" srcOrd="3" destOrd="0" presId="urn:microsoft.com/office/officeart/2005/8/layout/orgChart1"/>
    <dgm:cxn modelId="{EB781A3F-BFCE-47E6-8BCE-442D8CC97B01}" type="presParOf" srcId="{91DAECD4-BE68-450C-8ADF-FAEF061D74FF}" destId="{8A05C685-F998-4D5E-AB08-6CF5BF11B168}" srcOrd="0" destOrd="0" presId="urn:microsoft.com/office/officeart/2005/8/layout/orgChart1"/>
    <dgm:cxn modelId="{270BF1C4-DEFB-4066-A3DD-F7A3DE85AD31}" type="presParOf" srcId="{8A05C685-F998-4D5E-AB08-6CF5BF11B168}" destId="{67740B00-FBC6-4142-99C8-D02B4855617A}" srcOrd="0" destOrd="0" presId="urn:microsoft.com/office/officeart/2005/8/layout/orgChart1"/>
    <dgm:cxn modelId="{5F510F8C-63B0-4342-9410-3091AB4A9E3E}" type="presParOf" srcId="{8A05C685-F998-4D5E-AB08-6CF5BF11B168}" destId="{817F91F2-98C4-4A4B-B4D0-F967DF39BF9E}" srcOrd="1" destOrd="0" presId="urn:microsoft.com/office/officeart/2005/8/layout/orgChart1"/>
    <dgm:cxn modelId="{C098FCB1-8FEF-434A-B27F-C0F10EBFB397}" type="presParOf" srcId="{91DAECD4-BE68-450C-8ADF-FAEF061D74FF}" destId="{DD17A4C7-75B2-4184-BE96-4CD525BE827E}" srcOrd="1" destOrd="0" presId="urn:microsoft.com/office/officeart/2005/8/layout/orgChart1"/>
    <dgm:cxn modelId="{BEFCE36E-1179-47D8-81B2-6C13EF0308F4}" type="presParOf" srcId="{91DAECD4-BE68-450C-8ADF-FAEF061D74FF}" destId="{33255AFD-B7A1-4299-B86D-620DC9865157}" srcOrd="2" destOrd="0" presId="urn:microsoft.com/office/officeart/2005/8/layout/orgChart1"/>
    <dgm:cxn modelId="{C17A0076-4641-4955-84F5-9AEC470B2DFD}" type="presParOf" srcId="{BEEFC0AF-E00F-4E71-B8B4-B87FD7516977}" destId="{DB10CEA2-E2C0-4756-A338-D9D191876D95}" srcOrd="4" destOrd="0" presId="urn:microsoft.com/office/officeart/2005/8/layout/orgChart1"/>
    <dgm:cxn modelId="{C13FBC1F-EEAF-4199-B321-A3FE88187B6B}" type="presParOf" srcId="{BEEFC0AF-E00F-4E71-B8B4-B87FD7516977}" destId="{092F4207-F129-4CDA-9E8E-A88A060DDA56}" srcOrd="5" destOrd="0" presId="urn:microsoft.com/office/officeart/2005/8/layout/orgChart1"/>
    <dgm:cxn modelId="{39B96493-C2D7-49A8-9915-4F7568383CFF}" type="presParOf" srcId="{092F4207-F129-4CDA-9E8E-A88A060DDA56}" destId="{6A0A2DF4-CD5C-4086-B642-0188AE62CBB7}" srcOrd="0" destOrd="0" presId="urn:microsoft.com/office/officeart/2005/8/layout/orgChart1"/>
    <dgm:cxn modelId="{6AEAADF7-E98E-4CAD-AA3D-0232EE90316C}" type="presParOf" srcId="{6A0A2DF4-CD5C-4086-B642-0188AE62CBB7}" destId="{BF78F60F-B85D-4ABE-8AF9-8BE10C10D02C}" srcOrd="0" destOrd="0" presId="urn:microsoft.com/office/officeart/2005/8/layout/orgChart1"/>
    <dgm:cxn modelId="{082DA56A-BD19-436C-B008-AE01876F37A4}" type="presParOf" srcId="{6A0A2DF4-CD5C-4086-B642-0188AE62CBB7}" destId="{786D55DD-08A2-46D4-850C-75C068FED2D4}" srcOrd="1" destOrd="0" presId="urn:microsoft.com/office/officeart/2005/8/layout/orgChart1"/>
    <dgm:cxn modelId="{4EDB5A8A-04FE-427A-9CF1-376C37837928}" type="presParOf" srcId="{092F4207-F129-4CDA-9E8E-A88A060DDA56}" destId="{BAB99D49-C064-461A-807D-B865D838EA8C}" srcOrd="1" destOrd="0" presId="urn:microsoft.com/office/officeart/2005/8/layout/orgChart1"/>
    <dgm:cxn modelId="{E718E6B3-5E71-44A9-8016-9A469FD40C60}" type="presParOf" srcId="{092F4207-F129-4CDA-9E8E-A88A060DDA56}" destId="{723D895B-7608-4BBD-82FF-72538683C46E}" srcOrd="2" destOrd="0" presId="urn:microsoft.com/office/officeart/2005/8/layout/orgChart1"/>
    <dgm:cxn modelId="{BFF1EC6E-0A16-42E2-8D5F-021115140CEF}" type="presParOf" srcId="{BEEFC0AF-E00F-4E71-B8B4-B87FD7516977}" destId="{AF4FB9A7-97D2-4A7F-BDE4-5967DE13F9BC}" srcOrd="6" destOrd="0" presId="urn:microsoft.com/office/officeart/2005/8/layout/orgChart1"/>
    <dgm:cxn modelId="{AD0C9667-52C6-4452-967C-943867F651FF}" type="presParOf" srcId="{BEEFC0AF-E00F-4E71-B8B4-B87FD7516977}" destId="{006F7262-3D5A-4A4B-8116-83519C460DF0}" srcOrd="7" destOrd="0" presId="urn:microsoft.com/office/officeart/2005/8/layout/orgChart1"/>
    <dgm:cxn modelId="{27EEBA68-5EE4-4A70-A97F-56E74B95C270}" type="presParOf" srcId="{006F7262-3D5A-4A4B-8116-83519C460DF0}" destId="{0AAA646B-1B06-447E-9CFB-CD76C9A80BEF}" srcOrd="0" destOrd="0" presId="urn:microsoft.com/office/officeart/2005/8/layout/orgChart1"/>
    <dgm:cxn modelId="{24710560-B2A0-4F2E-AB06-DA3722F47D19}" type="presParOf" srcId="{0AAA646B-1B06-447E-9CFB-CD76C9A80BEF}" destId="{F8D3FA48-E973-4708-9154-6243369B6896}" srcOrd="0" destOrd="0" presId="urn:microsoft.com/office/officeart/2005/8/layout/orgChart1"/>
    <dgm:cxn modelId="{5DFA57A8-6F4F-4D80-B7A7-CF9C5F82A883}" type="presParOf" srcId="{0AAA646B-1B06-447E-9CFB-CD76C9A80BEF}" destId="{761F6A1C-E1E9-44C7-A17E-2AE48E44DA5C}" srcOrd="1" destOrd="0" presId="urn:microsoft.com/office/officeart/2005/8/layout/orgChart1"/>
    <dgm:cxn modelId="{22DB8F6B-0773-4BA1-993D-DA8092AA3F7A}" type="presParOf" srcId="{006F7262-3D5A-4A4B-8116-83519C460DF0}" destId="{45E054F0-3224-4E6D-BA1C-A95FE09B4E0B}" srcOrd="1" destOrd="0" presId="urn:microsoft.com/office/officeart/2005/8/layout/orgChart1"/>
    <dgm:cxn modelId="{F0EBF446-DC59-4587-BB02-5F7C9021CE85}" type="presParOf" srcId="{006F7262-3D5A-4A4B-8116-83519C460DF0}" destId="{3ED29A47-9323-4DC7-B9B5-B647A02C9020}" srcOrd="2" destOrd="0" presId="urn:microsoft.com/office/officeart/2005/8/layout/orgChart1"/>
    <dgm:cxn modelId="{D01F879A-ECAB-42E4-B30A-454C4AC59BDE}" type="presParOf" srcId="{6D5641B0-BB5C-437A-A136-C31E76FF3FAD}" destId="{C3B0A764-9846-4529-A58E-819669BD9BD1}" srcOrd="2" destOrd="0" presId="urn:microsoft.com/office/officeart/2005/8/layout/orgChart1"/>
    <dgm:cxn modelId="{29D5E889-B0CE-4898-93A2-AC86339EE931}" type="presParOf" srcId="{CC41DFD8-07C1-45D9-9731-4C9917DEB071}" destId="{A16347E1-01CE-46BC-9463-626CD6CF988A}" srcOrd="6" destOrd="0" presId="urn:microsoft.com/office/officeart/2005/8/layout/orgChart1"/>
    <dgm:cxn modelId="{AEB7FECA-E54E-4E75-A5B3-3A07893DA56B}" type="presParOf" srcId="{CC41DFD8-07C1-45D9-9731-4C9917DEB071}" destId="{00C06EC3-6705-4389-AA92-C7D0F0A351D4}" srcOrd="7" destOrd="0" presId="urn:microsoft.com/office/officeart/2005/8/layout/orgChart1"/>
    <dgm:cxn modelId="{3871CF18-F02C-41D2-A21B-71A39ECBD1EA}" type="presParOf" srcId="{00C06EC3-6705-4389-AA92-C7D0F0A351D4}" destId="{1A580DE8-39BD-449D-868F-E1A709E23FA0}" srcOrd="0" destOrd="0" presId="urn:microsoft.com/office/officeart/2005/8/layout/orgChart1"/>
    <dgm:cxn modelId="{881D6A39-DC8F-4684-AAFB-88DE35748F0D}" type="presParOf" srcId="{1A580DE8-39BD-449D-868F-E1A709E23FA0}" destId="{FCD40899-DF33-493B-BEE1-3F4E98E30F4B}" srcOrd="0" destOrd="0" presId="urn:microsoft.com/office/officeart/2005/8/layout/orgChart1"/>
    <dgm:cxn modelId="{651D7FA0-68EB-4DFF-8770-752A86785743}" type="presParOf" srcId="{1A580DE8-39BD-449D-868F-E1A709E23FA0}" destId="{2669A634-9590-4BF2-ABAB-FE29C54A32EA}" srcOrd="1" destOrd="0" presId="urn:microsoft.com/office/officeart/2005/8/layout/orgChart1"/>
    <dgm:cxn modelId="{043C7C69-8F7F-45B4-86B0-ACE068581D32}" type="presParOf" srcId="{00C06EC3-6705-4389-AA92-C7D0F0A351D4}" destId="{8EA93F91-FF57-48CC-BCE5-95C30877B4B2}" srcOrd="1" destOrd="0" presId="urn:microsoft.com/office/officeart/2005/8/layout/orgChart1"/>
    <dgm:cxn modelId="{8DAF6D21-D5BC-4B45-92E6-41CF5CCA0BAF}" type="presParOf" srcId="{8EA93F91-FF57-48CC-BCE5-95C30877B4B2}" destId="{77285952-F845-435A-BE47-1219018D68A5}" srcOrd="0" destOrd="0" presId="urn:microsoft.com/office/officeart/2005/8/layout/orgChart1"/>
    <dgm:cxn modelId="{2C07A10D-9064-4B0A-AF7B-85F1A21A8871}" type="presParOf" srcId="{8EA93F91-FF57-48CC-BCE5-95C30877B4B2}" destId="{8FDB7B2C-A67C-4676-8D58-8FDE0623535C}" srcOrd="1" destOrd="0" presId="urn:microsoft.com/office/officeart/2005/8/layout/orgChart1"/>
    <dgm:cxn modelId="{3D908BEB-2957-4E9A-8AD1-081CEE597A5C}" type="presParOf" srcId="{8FDB7B2C-A67C-4676-8D58-8FDE0623535C}" destId="{6F2B3041-9D67-4555-9387-A6AFA5AE0D68}" srcOrd="0" destOrd="0" presId="urn:microsoft.com/office/officeart/2005/8/layout/orgChart1"/>
    <dgm:cxn modelId="{6449A69A-8471-4D45-A80B-8EB3FD6EC894}" type="presParOf" srcId="{6F2B3041-9D67-4555-9387-A6AFA5AE0D68}" destId="{0AF94EA1-94E2-41EC-AB3E-2B2F1F79F182}" srcOrd="0" destOrd="0" presId="urn:microsoft.com/office/officeart/2005/8/layout/orgChart1"/>
    <dgm:cxn modelId="{E6BB8974-0778-484B-98AD-0163F61F290E}" type="presParOf" srcId="{6F2B3041-9D67-4555-9387-A6AFA5AE0D68}" destId="{BBB46BFA-62D0-4D6E-82CC-417DC898EEAB}" srcOrd="1" destOrd="0" presId="urn:microsoft.com/office/officeart/2005/8/layout/orgChart1"/>
    <dgm:cxn modelId="{6E708860-07E9-47C8-922B-2A357CC971E8}" type="presParOf" srcId="{8FDB7B2C-A67C-4676-8D58-8FDE0623535C}" destId="{C001CAA1-0F8B-4A45-A498-157DEBB1920A}" srcOrd="1" destOrd="0" presId="urn:microsoft.com/office/officeart/2005/8/layout/orgChart1"/>
    <dgm:cxn modelId="{1196AE41-FDF1-4B1F-92D5-E677FB4E1C32}" type="presParOf" srcId="{8FDB7B2C-A67C-4676-8D58-8FDE0623535C}" destId="{556DA20B-D522-4A7F-9F1C-50D51ED98595}" srcOrd="2" destOrd="0" presId="urn:microsoft.com/office/officeart/2005/8/layout/orgChart1"/>
    <dgm:cxn modelId="{FD845158-7D43-41E1-BB26-F3C2DAEDF466}" type="presParOf" srcId="{00C06EC3-6705-4389-AA92-C7D0F0A351D4}" destId="{8AE39100-9AC7-41A8-989D-56CFD091C3C7}" srcOrd="2" destOrd="0" presId="urn:microsoft.com/office/officeart/2005/8/layout/orgChart1"/>
    <dgm:cxn modelId="{1622418B-BC26-4E82-9BBB-9B95968C42B1}" type="presParOf" srcId="{812D5051-FB68-4F1D-94A9-CFD30872B8E5}" destId="{6E69B6C4-AC70-4FEA-ABEE-2513A7158991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7285952-F845-435A-BE47-1219018D68A5}">
      <dsp:nvSpPr>
        <dsp:cNvPr id="0" name=""/>
        <dsp:cNvSpPr/>
      </dsp:nvSpPr>
      <dsp:spPr>
        <a:xfrm>
          <a:off x="5862897" y="1837763"/>
          <a:ext cx="209133" cy="41615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16153"/>
              </a:lnTo>
              <a:lnTo>
                <a:pt x="209133" y="416153"/>
              </a:lnTo>
            </a:path>
          </a:pathLst>
        </a:cu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16347E1-01CE-46BC-9463-626CD6CF988A}">
      <dsp:nvSpPr>
        <dsp:cNvPr id="0" name=""/>
        <dsp:cNvSpPr/>
      </dsp:nvSpPr>
      <dsp:spPr>
        <a:xfrm>
          <a:off x="4044280" y="936719"/>
          <a:ext cx="2376306" cy="18998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4991"/>
              </a:lnTo>
              <a:lnTo>
                <a:pt x="2376306" y="94991"/>
              </a:lnTo>
              <a:lnTo>
                <a:pt x="2376306" y="189982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F4FB9A7-97D2-4A7F-BDE4-5967DE13F9BC}">
      <dsp:nvSpPr>
        <dsp:cNvPr id="0" name=""/>
        <dsp:cNvSpPr/>
      </dsp:nvSpPr>
      <dsp:spPr>
        <a:xfrm>
          <a:off x="4278693" y="1837763"/>
          <a:ext cx="209133" cy="234312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343122"/>
              </a:lnTo>
              <a:lnTo>
                <a:pt x="209133" y="2343122"/>
              </a:lnTo>
            </a:path>
          </a:pathLst>
        </a:cu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B10CEA2-E2C0-4756-A338-D9D191876D95}">
      <dsp:nvSpPr>
        <dsp:cNvPr id="0" name=""/>
        <dsp:cNvSpPr/>
      </dsp:nvSpPr>
      <dsp:spPr>
        <a:xfrm>
          <a:off x="4278693" y="1837763"/>
          <a:ext cx="209133" cy="170079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700799"/>
              </a:lnTo>
              <a:lnTo>
                <a:pt x="209133" y="1700799"/>
              </a:lnTo>
            </a:path>
          </a:pathLst>
        </a:cu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9C78B2B-56A5-46B6-85AA-A4C855E0A835}">
      <dsp:nvSpPr>
        <dsp:cNvPr id="0" name=""/>
        <dsp:cNvSpPr/>
      </dsp:nvSpPr>
      <dsp:spPr>
        <a:xfrm>
          <a:off x="4278693" y="1837763"/>
          <a:ext cx="209133" cy="105847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058476"/>
              </a:lnTo>
              <a:lnTo>
                <a:pt x="209133" y="1058476"/>
              </a:lnTo>
            </a:path>
          </a:pathLst>
        </a:cu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5944109-2BE8-49E0-91A8-12328606C927}">
      <dsp:nvSpPr>
        <dsp:cNvPr id="0" name=""/>
        <dsp:cNvSpPr/>
      </dsp:nvSpPr>
      <dsp:spPr>
        <a:xfrm>
          <a:off x="4278693" y="1837763"/>
          <a:ext cx="209133" cy="41615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16153"/>
              </a:lnTo>
              <a:lnTo>
                <a:pt x="209133" y="416153"/>
              </a:lnTo>
            </a:path>
          </a:pathLst>
        </a:cu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2282F40-016E-4EF1-8A7B-6443E958EB2E}">
      <dsp:nvSpPr>
        <dsp:cNvPr id="0" name=""/>
        <dsp:cNvSpPr/>
      </dsp:nvSpPr>
      <dsp:spPr>
        <a:xfrm>
          <a:off x="4044280" y="936719"/>
          <a:ext cx="792102" cy="18998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4991"/>
              </a:lnTo>
              <a:lnTo>
                <a:pt x="792102" y="94991"/>
              </a:lnTo>
              <a:lnTo>
                <a:pt x="792102" y="189982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562477A-D74A-40BD-BE66-7D24045EEDE5}">
      <dsp:nvSpPr>
        <dsp:cNvPr id="0" name=""/>
        <dsp:cNvSpPr/>
      </dsp:nvSpPr>
      <dsp:spPr>
        <a:xfrm>
          <a:off x="2694489" y="1837763"/>
          <a:ext cx="209133" cy="234312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343122"/>
              </a:lnTo>
              <a:lnTo>
                <a:pt x="209133" y="2343122"/>
              </a:lnTo>
            </a:path>
          </a:pathLst>
        </a:cu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B338030-3281-4748-8D69-A8F13F2A821D}">
      <dsp:nvSpPr>
        <dsp:cNvPr id="0" name=""/>
        <dsp:cNvSpPr/>
      </dsp:nvSpPr>
      <dsp:spPr>
        <a:xfrm>
          <a:off x="2694489" y="1837763"/>
          <a:ext cx="209133" cy="170079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700799"/>
              </a:lnTo>
              <a:lnTo>
                <a:pt x="209133" y="1700799"/>
              </a:lnTo>
            </a:path>
          </a:pathLst>
        </a:cu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E23F1D1-3C0A-4AC8-8123-65D469B3D77D}">
      <dsp:nvSpPr>
        <dsp:cNvPr id="0" name=""/>
        <dsp:cNvSpPr/>
      </dsp:nvSpPr>
      <dsp:spPr>
        <a:xfrm>
          <a:off x="2694489" y="1837763"/>
          <a:ext cx="209133" cy="105847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058476"/>
              </a:lnTo>
              <a:lnTo>
                <a:pt x="209133" y="1058476"/>
              </a:lnTo>
            </a:path>
          </a:pathLst>
        </a:cu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4DC66BB-3621-4346-BDE4-B1C26A28D48A}">
      <dsp:nvSpPr>
        <dsp:cNvPr id="0" name=""/>
        <dsp:cNvSpPr/>
      </dsp:nvSpPr>
      <dsp:spPr>
        <a:xfrm>
          <a:off x="2694489" y="1837763"/>
          <a:ext cx="209133" cy="41615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16153"/>
              </a:lnTo>
              <a:lnTo>
                <a:pt x="209133" y="416153"/>
              </a:lnTo>
            </a:path>
          </a:pathLst>
        </a:cu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339C1B3-4F65-44C8-AE63-BB9338EE6611}">
      <dsp:nvSpPr>
        <dsp:cNvPr id="0" name=""/>
        <dsp:cNvSpPr/>
      </dsp:nvSpPr>
      <dsp:spPr>
        <a:xfrm>
          <a:off x="3252177" y="936719"/>
          <a:ext cx="792102" cy="189982"/>
        </a:xfrm>
        <a:custGeom>
          <a:avLst/>
          <a:gdLst/>
          <a:ahLst/>
          <a:cxnLst/>
          <a:rect l="0" t="0" r="0" b="0"/>
          <a:pathLst>
            <a:path>
              <a:moveTo>
                <a:pt x="792102" y="0"/>
              </a:moveTo>
              <a:lnTo>
                <a:pt x="792102" y="94991"/>
              </a:lnTo>
              <a:lnTo>
                <a:pt x="0" y="94991"/>
              </a:lnTo>
              <a:lnTo>
                <a:pt x="0" y="189982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549F94A-8BB9-480F-8719-A8E701FFD29C}">
      <dsp:nvSpPr>
        <dsp:cNvPr id="0" name=""/>
        <dsp:cNvSpPr/>
      </dsp:nvSpPr>
      <dsp:spPr>
        <a:xfrm>
          <a:off x="1110285" y="1837763"/>
          <a:ext cx="209133" cy="234312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343122"/>
              </a:lnTo>
              <a:lnTo>
                <a:pt x="209133" y="2343122"/>
              </a:lnTo>
            </a:path>
          </a:pathLst>
        </a:cu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2237E2B-93D8-436E-9A62-AF56CC5C7291}">
      <dsp:nvSpPr>
        <dsp:cNvPr id="0" name=""/>
        <dsp:cNvSpPr/>
      </dsp:nvSpPr>
      <dsp:spPr>
        <a:xfrm>
          <a:off x="1110285" y="1837763"/>
          <a:ext cx="209133" cy="170079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700799"/>
              </a:lnTo>
              <a:lnTo>
                <a:pt x="209133" y="1700799"/>
              </a:lnTo>
            </a:path>
          </a:pathLst>
        </a:cu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7E33D42-6306-4B50-8D4B-FAE7466C7AB0}">
      <dsp:nvSpPr>
        <dsp:cNvPr id="0" name=""/>
        <dsp:cNvSpPr/>
      </dsp:nvSpPr>
      <dsp:spPr>
        <a:xfrm>
          <a:off x="1110285" y="1837763"/>
          <a:ext cx="209133" cy="105847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058476"/>
              </a:lnTo>
              <a:lnTo>
                <a:pt x="209133" y="1058476"/>
              </a:lnTo>
            </a:path>
          </a:pathLst>
        </a:cu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F811F97-05A0-4116-898E-3C42B797835C}">
      <dsp:nvSpPr>
        <dsp:cNvPr id="0" name=""/>
        <dsp:cNvSpPr/>
      </dsp:nvSpPr>
      <dsp:spPr>
        <a:xfrm>
          <a:off x="1110285" y="1837763"/>
          <a:ext cx="209133" cy="41615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16153"/>
              </a:lnTo>
              <a:lnTo>
                <a:pt x="209133" y="416153"/>
              </a:lnTo>
            </a:path>
          </a:pathLst>
        </a:cu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7CDD6E2-887F-4A21-99A5-9AFA2EB3D0DF}">
      <dsp:nvSpPr>
        <dsp:cNvPr id="0" name=""/>
        <dsp:cNvSpPr/>
      </dsp:nvSpPr>
      <dsp:spPr>
        <a:xfrm>
          <a:off x="1667973" y="936719"/>
          <a:ext cx="2376306" cy="189982"/>
        </a:xfrm>
        <a:custGeom>
          <a:avLst/>
          <a:gdLst/>
          <a:ahLst/>
          <a:cxnLst/>
          <a:rect l="0" t="0" r="0" b="0"/>
          <a:pathLst>
            <a:path>
              <a:moveTo>
                <a:pt x="2376306" y="0"/>
              </a:moveTo>
              <a:lnTo>
                <a:pt x="2376306" y="94991"/>
              </a:lnTo>
              <a:lnTo>
                <a:pt x="0" y="94991"/>
              </a:lnTo>
              <a:lnTo>
                <a:pt x="0" y="189982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E52A3A1-8AD9-4271-AC3B-289A744C9FFB}">
      <dsp:nvSpPr>
        <dsp:cNvPr id="0" name=""/>
        <dsp:cNvSpPr/>
      </dsp:nvSpPr>
      <dsp:spPr>
        <a:xfrm>
          <a:off x="2080408" y="1207"/>
          <a:ext cx="3927743" cy="935512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000" b="1" kern="1200" dirty="0" smtClean="0"/>
            <a:t>LIDAR system software Update</a:t>
          </a:r>
          <a:endParaRPr lang="nl-NL" sz="2000" b="1" kern="1200" dirty="0"/>
        </a:p>
      </dsp:txBody>
      <dsp:txXfrm>
        <a:off x="2080408" y="1207"/>
        <a:ext cx="3927743" cy="935512"/>
      </dsp:txXfrm>
    </dsp:sp>
    <dsp:sp modelId="{F4DBE17D-D605-4578-BFD6-AA515BB16ECC}">
      <dsp:nvSpPr>
        <dsp:cNvPr id="0" name=""/>
        <dsp:cNvSpPr/>
      </dsp:nvSpPr>
      <dsp:spPr>
        <a:xfrm>
          <a:off x="970863" y="1126702"/>
          <a:ext cx="1394221" cy="711060"/>
        </a:xfrm>
        <a:prstGeom prst="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3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 smtClean="0"/>
            <a:t>Braking system</a:t>
          </a:r>
          <a:endParaRPr lang="nl-NL" sz="1400" b="1" kern="1200" dirty="0"/>
        </a:p>
      </dsp:txBody>
      <dsp:txXfrm>
        <a:off x="970863" y="1126702"/>
        <a:ext cx="1394221" cy="711060"/>
      </dsp:txXfrm>
    </dsp:sp>
    <dsp:sp modelId="{8F85DB2A-FBEE-41FC-BE6F-83AF4D66537F}">
      <dsp:nvSpPr>
        <dsp:cNvPr id="0" name=""/>
        <dsp:cNvSpPr/>
      </dsp:nvSpPr>
      <dsp:spPr>
        <a:xfrm>
          <a:off x="1319418" y="2027746"/>
          <a:ext cx="904680" cy="452340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4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1000" b="1" kern="1200" dirty="0" smtClean="0"/>
            <a:t>AEBS- R.131</a:t>
          </a:r>
          <a:endParaRPr lang="nl-NL" sz="1000" b="1" kern="1200" dirty="0"/>
        </a:p>
      </dsp:txBody>
      <dsp:txXfrm>
        <a:off x="1319418" y="2027746"/>
        <a:ext cx="904680" cy="452340"/>
      </dsp:txXfrm>
    </dsp:sp>
    <dsp:sp modelId="{6CB78FA1-B14F-4EB9-8AF8-2EE66F4F986A}">
      <dsp:nvSpPr>
        <dsp:cNvPr id="0" name=""/>
        <dsp:cNvSpPr/>
      </dsp:nvSpPr>
      <dsp:spPr>
        <a:xfrm>
          <a:off x="1319418" y="2670069"/>
          <a:ext cx="904680" cy="452340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4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b="1" kern="1200" noProof="0" dirty="0" smtClean="0"/>
            <a:t>Brakes-</a:t>
          </a:r>
          <a:r>
            <a:rPr lang="nl-NL" sz="1000" b="1" kern="1200" dirty="0" smtClean="0"/>
            <a:t> R.13,13-H</a:t>
          </a:r>
          <a:endParaRPr lang="nl-NL" sz="1000" b="1" kern="1200" dirty="0"/>
        </a:p>
      </dsp:txBody>
      <dsp:txXfrm>
        <a:off x="1319418" y="2670069"/>
        <a:ext cx="904680" cy="452340"/>
      </dsp:txXfrm>
    </dsp:sp>
    <dsp:sp modelId="{037A10B0-A65B-47DA-BA72-81C9E9337928}">
      <dsp:nvSpPr>
        <dsp:cNvPr id="0" name=""/>
        <dsp:cNvSpPr/>
      </dsp:nvSpPr>
      <dsp:spPr>
        <a:xfrm>
          <a:off x="1319418" y="3312392"/>
          <a:ext cx="904680" cy="452340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4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b="1" kern="1200" noProof="0" dirty="0" smtClean="0"/>
            <a:t>Brake</a:t>
          </a:r>
          <a:r>
            <a:rPr lang="nl-NL" sz="1000" b="1" kern="1200" dirty="0" smtClean="0"/>
            <a:t> Assist System- R.139</a:t>
          </a:r>
          <a:endParaRPr lang="nl-NL" sz="1000" b="1" kern="1200" dirty="0"/>
        </a:p>
      </dsp:txBody>
      <dsp:txXfrm>
        <a:off x="1319418" y="3312392"/>
        <a:ext cx="904680" cy="452340"/>
      </dsp:txXfrm>
    </dsp:sp>
    <dsp:sp modelId="{77719296-FA95-4060-82DC-7B37599AD405}">
      <dsp:nvSpPr>
        <dsp:cNvPr id="0" name=""/>
        <dsp:cNvSpPr/>
      </dsp:nvSpPr>
      <dsp:spPr>
        <a:xfrm>
          <a:off x="1319418" y="3954716"/>
          <a:ext cx="904680" cy="452340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4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1000" b="1" kern="1200" dirty="0" smtClean="0"/>
            <a:t>Electronic </a:t>
          </a:r>
          <a:r>
            <a:rPr lang="en-US" sz="1000" b="1" kern="1200" noProof="0" dirty="0" smtClean="0"/>
            <a:t>Stability</a:t>
          </a:r>
          <a:r>
            <a:rPr lang="nl-NL" sz="1000" b="1" kern="1200" dirty="0" smtClean="0"/>
            <a:t> Control- R.139</a:t>
          </a:r>
          <a:endParaRPr lang="nl-NL" sz="1000" b="1" kern="1200" dirty="0"/>
        </a:p>
      </dsp:txBody>
      <dsp:txXfrm>
        <a:off x="1319418" y="3954716"/>
        <a:ext cx="904680" cy="452340"/>
      </dsp:txXfrm>
    </dsp:sp>
    <dsp:sp modelId="{9CDA4F04-2FB7-4260-8362-F2923F45FD47}">
      <dsp:nvSpPr>
        <dsp:cNvPr id="0" name=""/>
        <dsp:cNvSpPr/>
      </dsp:nvSpPr>
      <dsp:spPr>
        <a:xfrm>
          <a:off x="2555067" y="1126702"/>
          <a:ext cx="1394221" cy="711060"/>
        </a:xfrm>
        <a:prstGeom prst="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3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 smtClean="0"/>
            <a:t>Steering systems</a:t>
          </a:r>
          <a:endParaRPr lang="nl-NL" sz="1400" b="1" kern="1200" dirty="0"/>
        </a:p>
      </dsp:txBody>
      <dsp:txXfrm>
        <a:off x="2555067" y="1126702"/>
        <a:ext cx="1394221" cy="711060"/>
      </dsp:txXfrm>
    </dsp:sp>
    <dsp:sp modelId="{B255837F-62D0-4F94-8E1B-85CB259D6563}">
      <dsp:nvSpPr>
        <dsp:cNvPr id="0" name=""/>
        <dsp:cNvSpPr/>
      </dsp:nvSpPr>
      <dsp:spPr>
        <a:xfrm>
          <a:off x="2903622" y="2027746"/>
          <a:ext cx="904680" cy="452340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4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1000" b="1" kern="1200" dirty="0" smtClean="0"/>
            <a:t>LDWS- R.130</a:t>
          </a:r>
          <a:endParaRPr lang="nl-NL" sz="1000" b="1" kern="1200" dirty="0"/>
        </a:p>
      </dsp:txBody>
      <dsp:txXfrm>
        <a:off x="2903622" y="2027746"/>
        <a:ext cx="904680" cy="452340"/>
      </dsp:txXfrm>
    </dsp:sp>
    <dsp:sp modelId="{7A7D2AAA-8D64-452B-863B-7215421C4A7D}">
      <dsp:nvSpPr>
        <dsp:cNvPr id="0" name=""/>
        <dsp:cNvSpPr/>
      </dsp:nvSpPr>
      <dsp:spPr>
        <a:xfrm>
          <a:off x="2903622" y="2670069"/>
          <a:ext cx="904680" cy="452340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4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1000" b="1" kern="1200" dirty="0" smtClean="0"/>
            <a:t>Steering equipment-R.79</a:t>
          </a:r>
          <a:endParaRPr lang="nl-NL" sz="1000" b="1" kern="1200" dirty="0"/>
        </a:p>
      </dsp:txBody>
      <dsp:txXfrm>
        <a:off x="2903622" y="2670069"/>
        <a:ext cx="904680" cy="452340"/>
      </dsp:txXfrm>
    </dsp:sp>
    <dsp:sp modelId="{31A5CDC9-A43C-4463-81BA-D0B37B16A0B0}">
      <dsp:nvSpPr>
        <dsp:cNvPr id="0" name=""/>
        <dsp:cNvSpPr/>
      </dsp:nvSpPr>
      <dsp:spPr>
        <a:xfrm>
          <a:off x="2903622" y="3312392"/>
          <a:ext cx="904680" cy="452340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4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1000" b="1" kern="1200" dirty="0" smtClean="0"/>
            <a:t>Steering </a:t>
          </a:r>
          <a:r>
            <a:rPr lang="en-US" sz="1000" b="1" kern="1200" noProof="0" dirty="0" smtClean="0"/>
            <a:t>mechanism-</a:t>
          </a:r>
          <a:r>
            <a:rPr lang="nl-NL" sz="1000" b="1" kern="1200" dirty="0" smtClean="0"/>
            <a:t> R.12</a:t>
          </a:r>
          <a:endParaRPr lang="nl-NL" sz="1000" b="1" kern="1200" dirty="0"/>
        </a:p>
      </dsp:txBody>
      <dsp:txXfrm>
        <a:off x="2903622" y="3312392"/>
        <a:ext cx="904680" cy="452340"/>
      </dsp:txXfrm>
    </dsp:sp>
    <dsp:sp modelId="{A17174D3-13D4-43DE-B3B1-B65F680F7BF3}">
      <dsp:nvSpPr>
        <dsp:cNvPr id="0" name=""/>
        <dsp:cNvSpPr/>
      </dsp:nvSpPr>
      <dsp:spPr>
        <a:xfrm>
          <a:off x="2903622" y="3954716"/>
          <a:ext cx="904680" cy="452340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4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1000" b="1" kern="1200" dirty="0" smtClean="0"/>
            <a:t>Handling and </a:t>
          </a:r>
          <a:r>
            <a:rPr lang="en-US" sz="1000" b="1" kern="1200" noProof="0" dirty="0" smtClean="0"/>
            <a:t>Stability</a:t>
          </a:r>
          <a:r>
            <a:rPr lang="nl-NL" sz="1000" b="1" kern="1200" dirty="0" smtClean="0"/>
            <a:t> of </a:t>
          </a:r>
          <a:r>
            <a:rPr lang="en-US" sz="1000" b="1" kern="1200" noProof="0" dirty="0" smtClean="0"/>
            <a:t>Vehicles-</a:t>
          </a:r>
          <a:r>
            <a:rPr lang="nl-NL" sz="1000" b="1" kern="1200" dirty="0" smtClean="0"/>
            <a:t> R.111</a:t>
          </a:r>
          <a:endParaRPr lang="nl-NL" sz="1000" b="1" kern="1200" dirty="0"/>
        </a:p>
      </dsp:txBody>
      <dsp:txXfrm>
        <a:off x="2903622" y="3954716"/>
        <a:ext cx="904680" cy="452340"/>
      </dsp:txXfrm>
    </dsp:sp>
    <dsp:sp modelId="{7A5D7414-1E20-4A5B-8315-77F2F59EA3AC}">
      <dsp:nvSpPr>
        <dsp:cNvPr id="0" name=""/>
        <dsp:cNvSpPr/>
      </dsp:nvSpPr>
      <dsp:spPr>
        <a:xfrm>
          <a:off x="4139271" y="1126702"/>
          <a:ext cx="1394221" cy="711060"/>
        </a:xfrm>
        <a:prstGeom prst="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3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1400" b="1" kern="1200" dirty="0" smtClean="0"/>
            <a:t>Safety System</a:t>
          </a:r>
          <a:endParaRPr lang="nl-NL" sz="1400" b="1" kern="1200" dirty="0"/>
        </a:p>
      </dsp:txBody>
      <dsp:txXfrm>
        <a:off x="4139271" y="1126702"/>
        <a:ext cx="1394221" cy="711060"/>
      </dsp:txXfrm>
    </dsp:sp>
    <dsp:sp modelId="{09275254-1119-4CC4-B92E-A08055E7CECB}">
      <dsp:nvSpPr>
        <dsp:cNvPr id="0" name=""/>
        <dsp:cNvSpPr/>
      </dsp:nvSpPr>
      <dsp:spPr>
        <a:xfrm>
          <a:off x="4487826" y="2027746"/>
          <a:ext cx="904680" cy="452340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4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b="1" kern="1200" dirty="0" smtClean="0"/>
            <a:t>Frontal collision Protection- R.94</a:t>
          </a:r>
          <a:endParaRPr lang="nl-NL" sz="1000" b="1" kern="1200" dirty="0"/>
        </a:p>
      </dsp:txBody>
      <dsp:txXfrm>
        <a:off x="4487826" y="2027746"/>
        <a:ext cx="904680" cy="452340"/>
      </dsp:txXfrm>
    </dsp:sp>
    <dsp:sp modelId="{67740B00-FBC6-4142-99C8-D02B4855617A}">
      <dsp:nvSpPr>
        <dsp:cNvPr id="0" name=""/>
        <dsp:cNvSpPr/>
      </dsp:nvSpPr>
      <dsp:spPr>
        <a:xfrm>
          <a:off x="4487826" y="2670069"/>
          <a:ext cx="904680" cy="452340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4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b="1" kern="1200" dirty="0" smtClean="0"/>
            <a:t>Lateral Collision Protection – R.95</a:t>
          </a:r>
          <a:endParaRPr lang="nl-NL" sz="1000" b="1" kern="1200" dirty="0"/>
        </a:p>
      </dsp:txBody>
      <dsp:txXfrm>
        <a:off x="4487826" y="2670069"/>
        <a:ext cx="904680" cy="452340"/>
      </dsp:txXfrm>
    </dsp:sp>
    <dsp:sp modelId="{BF78F60F-B85D-4ABE-8AF9-8BE10C10D02C}">
      <dsp:nvSpPr>
        <dsp:cNvPr id="0" name=""/>
        <dsp:cNvSpPr/>
      </dsp:nvSpPr>
      <dsp:spPr>
        <a:xfrm>
          <a:off x="4487826" y="3312392"/>
          <a:ext cx="904680" cy="452340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4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b="1" kern="1200" dirty="0" smtClean="0"/>
            <a:t>Pole Side Impact- R.135,</a:t>
          </a:r>
          <a:endParaRPr lang="nl-NL" sz="1000" b="1" kern="1200" dirty="0"/>
        </a:p>
      </dsp:txBody>
      <dsp:txXfrm>
        <a:off x="4487826" y="3312392"/>
        <a:ext cx="904680" cy="452340"/>
      </dsp:txXfrm>
    </dsp:sp>
    <dsp:sp modelId="{F8D3FA48-E973-4708-9154-6243369B6896}">
      <dsp:nvSpPr>
        <dsp:cNvPr id="0" name=""/>
        <dsp:cNvSpPr/>
      </dsp:nvSpPr>
      <dsp:spPr>
        <a:xfrm>
          <a:off x="4487826" y="3954716"/>
          <a:ext cx="904680" cy="452340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4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800" b="1" kern="1200" dirty="0" smtClean="0"/>
            <a:t>Frontal Impact with focus on restraining systems- R.137</a:t>
          </a:r>
          <a:endParaRPr lang="nl-NL" sz="800" b="1" kern="1200" dirty="0"/>
        </a:p>
      </dsp:txBody>
      <dsp:txXfrm>
        <a:off x="4487826" y="3954716"/>
        <a:ext cx="904680" cy="452340"/>
      </dsp:txXfrm>
    </dsp:sp>
    <dsp:sp modelId="{FCD40899-DF33-493B-BEE1-3F4E98E30F4B}">
      <dsp:nvSpPr>
        <dsp:cNvPr id="0" name=""/>
        <dsp:cNvSpPr/>
      </dsp:nvSpPr>
      <dsp:spPr>
        <a:xfrm>
          <a:off x="5723475" y="1126702"/>
          <a:ext cx="1394221" cy="711060"/>
        </a:xfrm>
        <a:prstGeom prst="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3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noProof="0" dirty="0" smtClean="0"/>
            <a:t>Vision</a:t>
          </a:r>
          <a:r>
            <a:rPr lang="nl-NL" sz="1400" b="1" kern="1200" dirty="0" smtClean="0"/>
            <a:t> system</a:t>
          </a:r>
          <a:endParaRPr lang="nl-NL" sz="1400" b="1" kern="1200" dirty="0"/>
        </a:p>
      </dsp:txBody>
      <dsp:txXfrm>
        <a:off x="5723475" y="1126702"/>
        <a:ext cx="1394221" cy="711060"/>
      </dsp:txXfrm>
    </dsp:sp>
    <dsp:sp modelId="{0AF94EA1-94E2-41EC-AB3E-2B2F1F79F182}">
      <dsp:nvSpPr>
        <dsp:cNvPr id="0" name=""/>
        <dsp:cNvSpPr/>
      </dsp:nvSpPr>
      <dsp:spPr>
        <a:xfrm>
          <a:off x="6072030" y="2027746"/>
          <a:ext cx="904680" cy="452340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4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1000" b="1" kern="1200" dirty="0" smtClean="0"/>
            <a:t>Device For indirect </a:t>
          </a:r>
          <a:r>
            <a:rPr lang="en-US" sz="1000" b="1" kern="1200" noProof="0" dirty="0" smtClean="0"/>
            <a:t>vision-</a:t>
          </a:r>
          <a:r>
            <a:rPr lang="nl-NL" sz="1000" b="1" kern="1200" dirty="0" smtClean="0"/>
            <a:t> R.46</a:t>
          </a:r>
          <a:endParaRPr lang="nl-NL" sz="1000" b="1" kern="1200" dirty="0"/>
        </a:p>
      </dsp:txBody>
      <dsp:txXfrm>
        <a:off x="6072030" y="2027746"/>
        <a:ext cx="904680" cy="45234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2832E9-2079-4A51-85DA-546C701E8706}" type="datetimeFigureOut">
              <a:rPr lang="nl-NL" smtClean="0"/>
              <a:t>5-10-2017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965951-6A08-4CE3-8754-360099393FB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819097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2832E9-2079-4A51-85DA-546C701E8706}" type="datetimeFigureOut">
              <a:rPr lang="nl-NL" smtClean="0"/>
              <a:t>5-10-2017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965951-6A08-4CE3-8754-360099393FB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646924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2832E9-2079-4A51-85DA-546C701E8706}" type="datetimeFigureOut">
              <a:rPr lang="nl-NL" smtClean="0"/>
              <a:t>5-10-2017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965951-6A08-4CE3-8754-360099393FB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841098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2832E9-2079-4A51-85DA-546C701E8706}" type="datetimeFigureOut">
              <a:rPr lang="nl-NL" smtClean="0"/>
              <a:t>5-10-2017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965951-6A08-4CE3-8754-360099393FB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21912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2832E9-2079-4A51-85DA-546C701E8706}" type="datetimeFigureOut">
              <a:rPr lang="nl-NL" smtClean="0"/>
              <a:t>5-10-2017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965951-6A08-4CE3-8754-360099393FB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389661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2832E9-2079-4A51-85DA-546C701E8706}" type="datetimeFigureOut">
              <a:rPr lang="nl-NL" smtClean="0"/>
              <a:t>5-10-2017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965951-6A08-4CE3-8754-360099393FB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711156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2832E9-2079-4A51-85DA-546C701E8706}" type="datetimeFigureOut">
              <a:rPr lang="nl-NL" smtClean="0"/>
              <a:t>5-10-2017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965951-6A08-4CE3-8754-360099393FB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552745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2832E9-2079-4A51-85DA-546C701E8706}" type="datetimeFigureOut">
              <a:rPr lang="nl-NL" smtClean="0"/>
              <a:t>5-10-2017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965951-6A08-4CE3-8754-360099393FB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440927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2832E9-2079-4A51-85DA-546C701E8706}" type="datetimeFigureOut">
              <a:rPr lang="nl-NL" smtClean="0"/>
              <a:t>5-10-2017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965951-6A08-4CE3-8754-360099393FB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77069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2832E9-2079-4A51-85DA-546C701E8706}" type="datetimeFigureOut">
              <a:rPr lang="nl-NL" smtClean="0"/>
              <a:t>5-10-2017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965951-6A08-4CE3-8754-360099393FB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829709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2832E9-2079-4A51-85DA-546C701E8706}" type="datetimeFigureOut">
              <a:rPr lang="nl-NL" smtClean="0"/>
              <a:t>5-10-2017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965951-6A08-4CE3-8754-360099393FB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776295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2832E9-2079-4A51-85DA-546C701E8706}" type="datetimeFigureOut">
              <a:rPr lang="nl-NL" smtClean="0"/>
              <a:t>5-10-2017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965951-6A08-4CE3-8754-360099393FB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564069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Software and Regulation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30874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Why should software be regulated?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97152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Already 33 existing Regulations depend on software</a:t>
            </a:r>
          </a:p>
          <a:p>
            <a:r>
              <a:rPr lang="en-US" dirty="0" smtClean="0"/>
              <a:t>This software can influence safety and/or security</a:t>
            </a:r>
          </a:p>
          <a:p>
            <a:r>
              <a:rPr lang="en-US" dirty="0" smtClean="0"/>
              <a:t>Software updates can effect safety and/or security, or requirements of system type approval, even if the update is not related to type approval. </a:t>
            </a:r>
            <a:endParaRPr lang="en-US" dirty="0"/>
          </a:p>
          <a:p>
            <a:r>
              <a:rPr lang="en-US" dirty="0" smtClean="0"/>
              <a:t>Updates are also delivered to the vehicles as functional changes and each function may have an impact on multiple systems(approvals) </a:t>
            </a:r>
          </a:p>
        </p:txBody>
      </p:sp>
    </p:spTree>
    <p:extLst>
      <p:ext uri="{BB962C8B-B14F-4D97-AF65-F5344CB8AC3E}">
        <p14:creationId xmlns:p14="http://schemas.microsoft.com/office/powerpoint/2010/main" val="1935127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el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74812052"/>
              </p:ext>
            </p:extLst>
          </p:nvPr>
        </p:nvGraphicFramePr>
        <p:xfrm>
          <a:off x="457200" y="1061867"/>
          <a:ext cx="8435280" cy="4756989"/>
        </p:xfrm>
        <a:graphic>
          <a:graphicData uri="http://schemas.openxmlformats.org/drawingml/2006/table">
            <a:tbl>
              <a:tblPr>
                <a:tableStyleId>{35758FB7-9AC5-4552-8A53-C91805E547FA}</a:tableStyleId>
              </a:tblPr>
              <a:tblGrid>
                <a:gridCol w="594383"/>
                <a:gridCol w="1915644"/>
                <a:gridCol w="5925253"/>
              </a:tblGrid>
              <a:tr h="15986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 noProof="0" dirty="0" smtClean="0">
                          <a:effectLst/>
                        </a:rPr>
                        <a:t>Number</a:t>
                      </a:r>
                      <a:r>
                        <a:rPr lang="nl-NL" sz="1200" b="1" u="none" strike="noStrike" dirty="0" smtClean="0">
                          <a:effectLst/>
                        </a:rPr>
                        <a:t> </a:t>
                      </a:r>
                      <a:endParaRPr lang="nl-NL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742" marR="5742" marT="5742" marB="0" anchor="b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 noProof="0" dirty="0" smtClean="0">
                          <a:effectLst/>
                        </a:rPr>
                        <a:t>Regulation</a:t>
                      </a:r>
                      <a:endParaRPr lang="en-US" sz="1200" b="1" i="0" u="none" strike="noStrike" noProof="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742" marR="5742" marT="5742" marB="0" anchor="b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 noProof="0" dirty="0" smtClean="0">
                          <a:effectLst/>
                        </a:rPr>
                        <a:t>Reason</a:t>
                      </a:r>
                      <a:endParaRPr lang="en-US" sz="1200" b="1" i="0" u="none" strike="noStrike" noProof="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742" marR="5742" marT="5742" marB="0" anchor="b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237367">
                <a:tc>
                  <a:txBody>
                    <a:bodyPr/>
                    <a:lstStyle/>
                    <a:p>
                      <a:pPr algn="r" fontAlgn="b"/>
                      <a:r>
                        <a:rPr lang="nl-NL" sz="900" u="none" strike="noStrike">
                          <a:effectLst/>
                        </a:rPr>
                        <a:t>11</a:t>
                      </a:r>
                      <a:endParaRPr lang="nl-NL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742" marR="5742" marT="574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 dirty="0">
                          <a:effectLst/>
                        </a:rPr>
                        <a:t>Door latches and door retention components 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742" marR="5742" marT="574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 dirty="0">
                          <a:effectLst/>
                        </a:rPr>
                        <a:t>Locking and unlocking of door can be associated with speed, collision impact </a:t>
                      </a:r>
                      <a:r>
                        <a:rPr lang="en-US" sz="900" u="none" strike="noStrike" dirty="0" smtClean="0">
                          <a:effectLst/>
                        </a:rPr>
                        <a:t>etc.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742" marR="5742" marT="5742" marB="0" anchor="b"/>
                </a:tc>
              </a:tr>
              <a:tr h="128019">
                <a:tc>
                  <a:txBody>
                    <a:bodyPr/>
                    <a:lstStyle/>
                    <a:p>
                      <a:pPr algn="r" fontAlgn="b"/>
                      <a:r>
                        <a:rPr lang="nl-NL" sz="900" u="none" strike="noStrike">
                          <a:effectLst/>
                        </a:rPr>
                        <a:t>16</a:t>
                      </a:r>
                      <a:endParaRPr lang="nl-NL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742" marR="5742" marT="574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900" u="none" strike="noStrike" dirty="0">
                          <a:effectLst/>
                        </a:rPr>
                        <a:t>Safety </a:t>
                      </a:r>
                      <a:r>
                        <a:rPr lang="en-US" sz="900" u="none" strike="noStrike" noProof="0" dirty="0" smtClean="0">
                          <a:effectLst/>
                        </a:rPr>
                        <a:t>belts</a:t>
                      </a:r>
                      <a:endParaRPr lang="en-US" sz="9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742" marR="5742" marT="574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 dirty="0">
                          <a:effectLst/>
                        </a:rPr>
                        <a:t>Pre- tensioner and force limiter </a:t>
                      </a:r>
                      <a:r>
                        <a:rPr lang="en-US" sz="900" u="none" strike="noStrike" dirty="0" smtClean="0">
                          <a:effectLst/>
                        </a:rPr>
                        <a:t>behavior </a:t>
                      </a:r>
                      <a:r>
                        <a:rPr lang="en-US" sz="900" u="none" strike="noStrike" dirty="0">
                          <a:effectLst/>
                        </a:rPr>
                        <a:t>(during crash and near crash scenarios)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742" marR="5742" marT="5742" marB="0" anchor="b"/>
                </a:tc>
              </a:tr>
              <a:tr h="128019">
                <a:tc>
                  <a:txBody>
                    <a:bodyPr/>
                    <a:lstStyle/>
                    <a:p>
                      <a:pPr algn="r" fontAlgn="b"/>
                      <a:r>
                        <a:rPr lang="nl-NL" sz="900" u="none" strike="noStrike">
                          <a:effectLst/>
                        </a:rPr>
                        <a:t>17</a:t>
                      </a:r>
                      <a:endParaRPr lang="nl-NL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742" marR="5742" marT="574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900" u="none" strike="noStrike" dirty="0">
                          <a:effectLst/>
                        </a:rPr>
                        <a:t>Seats</a:t>
                      </a:r>
                      <a:endParaRPr lang="nl-NL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742" marR="5742" marT="574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Seat positioning during a crash or near crash event 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742" marR="5742" marT="5742" marB="0" anchor="b"/>
                </a:tc>
              </a:tr>
              <a:tr h="237367">
                <a:tc>
                  <a:txBody>
                    <a:bodyPr/>
                    <a:lstStyle/>
                    <a:p>
                      <a:pPr algn="r" fontAlgn="b"/>
                      <a:r>
                        <a:rPr lang="nl-NL" sz="900" u="none" strike="noStrike">
                          <a:effectLst/>
                        </a:rPr>
                        <a:t>94</a:t>
                      </a:r>
                      <a:endParaRPr lang="nl-NL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742" marR="5742" marT="574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 noProof="0" dirty="0" smtClean="0">
                          <a:effectLst/>
                        </a:rPr>
                        <a:t>Frontal</a:t>
                      </a:r>
                      <a:r>
                        <a:rPr lang="nl-NL" sz="900" u="none" strike="noStrike" dirty="0" smtClean="0">
                          <a:effectLst/>
                        </a:rPr>
                        <a:t> </a:t>
                      </a:r>
                      <a:r>
                        <a:rPr lang="en-US" sz="900" u="none" strike="noStrike" noProof="0" dirty="0" smtClean="0">
                          <a:effectLst/>
                        </a:rPr>
                        <a:t>Collision</a:t>
                      </a:r>
                      <a:r>
                        <a:rPr lang="nl-NL" sz="900" u="none" strike="noStrike" dirty="0" smtClean="0">
                          <a:effectLst/>
                        </a:rPr>
                        <a:t> </a:t>
                      </a:r>
                      <a:r>
                        <a:rPr lang="en-US" sz="900" u="none" strike="noStrike" noProof="0" dirty="0" smtClean="0">
                          <a:effectLst/>
                        </a:rPr>
                        <a:t>Protection</a:t>
                      </a:r>
                      <a:endParaRPr lang="en-US" sz="9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742" marR="5742" marT="574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 dirty="0">
                          <a:effectLst/>
                        </a:rPr>
                        <a:t>Airbag deployment strategy during crash or near crash event, sensors for detecting crash or near crash scenario, EDR logging of events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742" marR="5742" marT="5742" marB="0" anchor="b"/>
                </a:tc>
              </a:tr>
              <a:tr h="237367">
                <a:tc>
                  <a:txBody>
                    <a:bodyPr/>
                    <a:lstStyle/>
                    <a:p>
                      <a:pPr algn="r" fontAlgn="b"/>
                      <a:r>
                        <a:rPr lang="nl-NL" sz="900" u="none" strike="noStrike">
                          <a:effectLst/>
                        </a:rPr>
                        <a:t>95</a:t>
                      </a:r>
                      <a:endParaRPr lang="nl-NL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742" marR="5742" marT="574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900" u="none" strike="noStrike" dirty="0">
                          <a:effectLst/>
                        </a:rPr>
                        <a:t>Lateral </a:t>
                      </a:r>
                      <a:r>
                        <a:rPr lang="en-US" sz="900" u="none" strike="noStrike" noProof="0" dirty="0" smtClean="0">
                          <a:effectLst/>
                        </a:rPr>
                        <a:t>Collision</a:t>
                      </a:r>
                      <a:r>
                        <a:rPr lang="nl-NL" sz="900" u="none" strike="noStrike" dirty="0" smtClean="0">
                          <a:effectLst/>
                        </a:rPr>
                        <a:t> </a:t>
                      </a:r>
                      <a:r>
                        <a:rPr lang="en-US" sz="900" u="none" strike="noStrike" noProof="0" dirty="0" smtClean="0">
                          <a:effectLst/>
                        </a:rPr>
                        <a:t>Protection</a:t>
                      </a:r>
                      <a:endParaRPr lang="en-US" sz="9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742" marR="5742" marT="574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 dirty="0">
                          <a:effectLst/>
                        </a:rPr>
                        <a:t>Airbag deployment strategy during crash or near crash event, sensors for detecting crash or near crash scenario, EDR logging of events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742" marR="5742" marT="5742" marB="0" anchor="b"/>
                </a:tc>
              </a:tr>
              <a:tr h="128019">
                <a:tc>
                  <a:txBody>
                    <a:bodyPr/>
                    <a:lstStyle/>
                    <a:p>
                      <a:pPr algn="r" fontAlgn="b"/>
                      <a:r>
                        <a:rPr lang="nl-NL" sz="900" u="none" strike="noStrike">
                          <a:effectLst/>
                        </a:rPr>
                        <a:t>100</a:t>
                      </a:r>
                      <a:endParaRPr lang="nl-NL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742" marR="5742" marT="574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900" u="none" strike="noStrike">
                          <a:effectLst/>
                        </a:rPr>
                        <a:t>Electric power trained vehicle</a:t>
                      </a:r>
                      <a:endParaRPr lang="nl-NL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742" marR="5742" marT="574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Charging and discharging,temperature control controlled by software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742" marR="5742" marT="5742" marB="0" anchor="b"/>
                </a:tc>
              </a:tr>
              <a:tr h="128019">
                <a:tc>
                  <a:txBody>
                    <a:bodyPr/>
                    <a:lstStyle/>
                    <a:p>
                      <a:pPr algn="r" fontAlgn="b"/>
                      <a:r>
                        <a:rPr lang="nl-NL" sz="900" u="none" strike="noStrike">
                          <a:effectLst/>
                        </a:rPr>
                        <a:t>127</a:t>
                      </a:r>
                      <a:endParaRPr lang="nl-NL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742" marR="5742" marT="574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900" u="none" strike="noStrike">
                          <a:effectLst/>
                        </a:rPr>
                        <a:t>Pedestrain safety</a:t>
                      </a:r>
                      <a:endParaRPr lang="nl-NL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742" marR="5742" marT="574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 dirty="0">
                          <a:effectLst/>
                        </a:rPr>
                        <a:t>Sensors for detecting proximity with pedestrians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742" marR="5742" marT="5742" marB="0" anchor="b"/>
                </a:tc>
              </a:tr>
              <a:tr h="128019">
                <a:tc>
                  <a:txBody>
                    <a:bodyPr/>
                    <a:lstStyle/>
                    <a:p>
                      <a:pPr algn="r" fontAlgn="b"/>
                      <a:r>
                        <a:rPr lang="nl-NL" sz="900" u="none" strike="noStrike">
                          <a:effectLst/>
                        </a:rPr>
                        <a:t>134</a:t>
                      </a:r>
                      <a:endParaRPr lang="nl-NL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742" marR="5742" marT="574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Hydrogen and fuel cell vehicles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742" marR="5742" marT="574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 dirty="0">
                          <a:effectLst/>
                        </a:rPr>
                        <a:t>Fuel cell system operation including charging/ discharging of cells, working pressure and thresholds etc.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742" marR="5742" marT="5742" marB="0" anchor="b"/>
                </a:tc>
              </a:tr>
              <a:tr h="237367">
                <a:tc>
                  <a:txBody>
                    <a:bodyPr/>
                    <a:lstStyle/>
                    <a:p>
                      <a:pPr algn="r" fontAlgn="b"/>
                      <a:r>
                        <a:rPr lang="nl-NL" sz="900" u="none" strike="noStrike">
                          <a:effectLst/>
                        </a:rPr>
                        <a:t>135</a:t>
                      </a:r>
                      <a:endParaRPr lang="nl-NL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742" marR="5742" marT="574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900" u="none" strike="noStrike">
                          <a:effectLst/>
                        </a:rPr>
                        <a:t>Pole side impact</a:t>
                      </a:r>
                      <a:endParaRPr lang="nl-NL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742" marR="5742" marT="574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Airbag deployment strategy during crash or near crash event, sensors for detecting crash or near crash scenario, EDR logging of events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742" marR="5742" marT="5742" marB="0" anchor="b"/>
                </a:tc>
              </a:tr>
              <a:tr h="237367">
                <a:tc>
                  <a:txBody>
                    <a:bodyPr/>
                    <a:lstStyle/>
                    <a:p>
                      <a:pPr algn="r" fontAlgn="b"/>
                      <a:r>
                        <a:rPr lang="nl-NL" sz="900" u="none" strike="noStrike">
                          <a:effectLst/>
                        </a:rPr>
                        <a:t>137</a:t>
                      </a:r>
                      <a:endParaRPr lang="nl-NL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742" marR="5742" marT="574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 dirty="0">
                          <a:effectLst/>
                        </a:rPr>
                        <a:t>Frontal impact with focus on restraint systems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742" marR="5742" marT="574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 dirty="0">
                          <a:effectLst/>
                        </a:rPr>
                        <a:t>Airbag deployment strategy during crash or near crash event, sensors for detecting crash or near crash scenario, EDR logging of events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742" marR="5742" marT="5742" marB="0" anchor="b"/>
                </a:tc>
              </a:tr>
              <a:tr h="128019">
                <a:tc>
                  <a:txBody>
                    <a:bodyPr/>
                    <a:lstStyle/>
                    <a:p>
                      <a:pPr algn="r" fontAlgn="b"/>
                      <a:r>
                        <a:rPr lang="nl-NL" sz="900" u="none" strike="noStrike">
                          <a:effectLst/>
                        </a:rPr>
                        <a:t>39</a:t>
                      </a:r>
                      <a:endParaRPr lang="nl-NL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742" marR="5742" marT="574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900" u="none" strike="noStrike">
                          <a:effectLst/>
                        </a:rPr>
                        <a:t>Speedometers and Odometers</a:t>
                      </a:r>
                      <a:endParaRPr lang="nl-NL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742" marR="5742" marT="574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Digital speedometer, odometer and milage calculators, data storage for distance, speed parameters 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742" marR="5742" marT="5742" marB="0" anchor="b"/>
                </a:tc>
              </a:tr>
              <a:tr h="237367">
                <a:tc>
                  <a:txBody>
                    <a:bodyPr/>
                    <a:lstStyle/>
                    <a:p>
                      <a:pPr algn="r" fontAlgn="b"/>
                      <a:r>
                        <a:rPr lang="nl-NL" sz="900" u="none" strike="noStrike">
                          <a:effectLst/>
                        </a:rPr>
                        <a:t>46</a:t>
                      </a:r>
                      <a:endParaRPr lang="nl-NL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742" marR="5742" marT="574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900" u="none" strike="noStrike" dirty="0" smtClean="0">
                          <a:effectLst/>
                        </a:rPr>
                        <a:t>Device For </a:t>
                      </a:r>
                      <a:r>
                        <a:rPr lang="nl-NL" sz="900" u="none" strike="noStrike" dirty="0">
                          <a:effectLst/>
                        </a:rPr>
                        <a:t>indirect </a:t>
                      </a:r>
                      <a:r>
                        <a:rPr lang="nl-NL" sz="900" u="none" strike="noStrike" dirty="0" smtClean="0">
                          <a:effectLst/>
                        </a:rPr>
                        <a:t>vison</a:t>
                      </a:r>
                      <a:endParaRPr lang="nl-NL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742" marR="5742" marT="574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 dirty="0">
                          <a:effectLst/>
                        </a:rPr>
                        <a:t>Camera monitoring system operation including picture quality parameters, image display processing, image settings, embedded vision sensor fusion etc.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742" marR="5742" marT="5742" marB="0" anchor="b"/>
                </a:tc>
              </a:tr>
              <a:tr h="237367">
                <a:tc>
                  <a:txBody>
                    <a:bodyPr/>
                    <a:lstStyle/>
                    <a:p>
                      <a:pPr algn="r" fontAlgn="b"/>
                      <a:r>
                        <a:rPr lang="nl-NL" sz="900" u="none" strike="noStrike">
                          <a:effectLst/>
                        </a:rPr>
                        <a:t>116</a:t>
                      </a:r>
                      <a:endParaRPr lang="nl-NL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742" marR="5742" marT="574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Anti theft and alarm systems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742" marR="5742" marT="574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900" u="none" strike="noStrike">
                          <a:effectLst/>
                        </a:rPr>
                        <a:t>Sensor for unauthorised entry, user/driver notification fucntion, tilt sensor, remote vehicle operations using smartphones etc.</a:t>
                      </a:r>
                      <a:endParaRPr lang="nl-NL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742" marR="5742" marT="5742" marB="0" anchor="b"/>
                </a:tc>
              </a:tr>
              <a:tr h="244262">
                <a:tc>
                  <a:txBody>
                    <a:bodyPr/>
                    <a:lstStyle/>
                    <a:p>
                      <a:pPr algn="l" fontAlgn="b"/>
                      <a:r>
                        <a:rPr lang="nl-NL" sz="900" u="none" strike="noStrike">
                          <a:effectLst/>
                        </a:rPr>
                        <a:t>2015/758</a:t>
                      </a:r>
                      <a:endParaRPr lang="nl-NL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742" marR="5742" marT="574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900" u="none" strike="noStrike">
                          <a:effectLst/>
                        </a:rPr>
                        <a:t>eCALL</a:t>
                      </a:r>
                      <a:endParaRPr lang="nl-NL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742" marR="5742" marT="574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 dirty="0">
                          <a:effectLst/>
                        </a:rPr>
                        <a:t>Crash detection, data collection(MSD) and transfer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742" marR="5742" marT="5742" marB="0" anchor="b"/>
                </a:tc>
              </a:tr>
              <a:tr h="237367">
                <a:tc>
                  <a:txBody>
                    <a:bodyPr/>
                    <a:lstStyle/>
                    <a:p>
                      <a:pPr algn="r" fontAlgn="b"/>
                      <a:r>
                        <a:rPr lang="nl-NL" sz="900" u="none" strike="noStrike">
                          <a:effectLst/>
                        </a:rPr>
                        <a:t>121</a:t>
                      </a:r>
                      <a:endParaRPr lang="nl-NL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742" marR="5742" marT="574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Identification of controls, tell tales and indicators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742" marR="5742" marT="574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nl-NL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742" marR="5742" marT="5742" marB="0" anchor="b"/>
                </a:tc>
              </a:tr>
              <a:tr h="237367">
                <a:tc>
                  <a:txBody>
                    <a:bodyPr/>
                    <a:lstStyle/>
                    <a:p>
                      <a:pPr algn="r" fontAlgn="b"/>
                      <a:r>
                        <a:rPr lang="nl-NL" sz="900" u="none" strike="noStrike">
                          <a:effectLst/>
                        </a:rPr>
                        <a:t>122</a:t>
                      </a:r>
                      <a:endParaRPr lang="nl-NL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742" marR="5742" marT="574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900" u="none" strike="noStrike">
                          <a:effectLst/>
                        </a:rPr>
                        <a:t>Heating systems</a:t>
                      </a:r>
                      <a:endParaRPr lang="nl-NL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742" marR="5742" marT="574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 dirty="0">
                          <a:effectLst/>
                        </a:rPr>
                        <a:t>Optimum temperature </a:t>
                      </a:r>
                      <a:r>
                        <a:rPr lang="en-US" sz="900" u="none" strike="noStrike" dirty="0" smtClean="0">
                          <a:effectLst/>
                        </a:rPr>
                        <a:t>maintenance  requires </a:t>
                      </a:r>
                      <a:r>
                        <a:rPr lang="en-US" sz="900" u="none" strike="noStrike" dirty="0">
                          <a:effectLst/>
                        </a:rPr>
                        <a:t>reading of temperatures from heat sensors and implementing corresponding temperature regulating  measures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742" marR="5742" marT="5742" marB="0" anchor="b"/>
                </a:tc>
              </a:tr>
              <a:tr h="128019">
                <a:tc>
                  <a:txBody>
                    <a:bodyPr/>
                    <a:lstStyle/>
                    <a:p>
                      <a:pPr algn="r" fontAlgn="b"/>
                      <a:r>
                        <a:rPr lang="nl-NL" sz="900" u="none" strike="noStrike">
                          <a:effectLst/>
                        </a:rPr>
                        <a:t>10</a:t>
                      </a:r>
                      <a:endParaRPr lang="nl-NL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742" marR="5742" marT="574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900" u="none" strike="noStrike">
                          <a:effectLst/>
                        </a:rPr>
                        <a:t>Electromagnetic compatability</a:t>
                      </a:r>
                      <a:endParaRPr lang="nl-NL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742" marR="5742" marT="574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System integration effects, electromagnetic emission effects as noise/interference on microprcessor and RAM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742" marR="5742" marT="5742" marB="0" anchor="b"/>
                </a:tc>
              </a:tr>
              <a:tr h="128019">
                <a:tc>
                  <a:txBody>
                    <a:bodyPr/>
                    <a:lstStyle/>
                    <a:p>
                      <a:pPr algn="r" fontAlgn="b"/>
                      <a:r>
                        <a:rPr lang="nl-NL" sz="900" u="none" strike="noStrike">
                          <a:effectLst/>
                        </a:rPr>
                        <a:t>14</a:t>
                      </a:r>
                      <a:endParaRPr lang="nl-NL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742" marR="5742" marT="574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900" u="none" strike="noStrike">
                          <a:effectLst/>
                        </a:rPr>
                        <a:t>Safety belt anchorages</a:t>
                      </a:r>
                      <a:endParaRPr lang="nl-NL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742" marR="5742" marT="574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 dirty="0">
                          <a:effectLst/>
                        </a:rPr>
                        <a:t>Pre- tensioner and force limiter </a:t>
                      </a:r>
                      <a:r>
                        <a:rPr lang="en-US" sz="900" u="none" strike="noStrike" dirty="0" smtClean="0">
                          <a:effectLst/>
                        </a:rPr>
                        <a:t>behavior </a:t>
                      </a:r>
                      <a:r>
                        <a:rPr lang="en-US" sz="900" u="none" strike="noStrike" dirty="0">
                          <a:effectLst/>
                        </a:rPr>
                        <a:t>(during crash and near crash scenarios)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742" marR="5742" marT="5742" marB="0" anchor="b"/>
                </a:tc>
              </a:tr>
              <a:tr h="128019">
                <a:tc>
                  <a:txBody>
                    <a:bodyPr/>
                    <a:lstStyle/>
                    <a:p>
                      <a:pPr algn="r" fontAlgn="b"/>
                      <a:r>
                        <a:rPr lang="nl-NL" sz="900" u="none" strike="noStrike">
                          <a:effectLst/>
                        </a:rPr>
                        <a:t>15</a:t>
                      </a:r>
                      <a:endParaRPr lang="nl-NL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742" marR="5742" marT="574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900" u="none" strike="noStrike">
                          <a:effectLst/>
                        </a:rPr>
                        <a:t>Emission of gaseous pollutants</a:t>
                      </a:r>
                      <a:endParaRPr lang="nl-NL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742" marR="5742" marT="574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 dirty="0">
                          <a:effectLst/>
                        </a:rPr>
                        <a:t>ECU logic for air fuel ratio and determining emission levels and compositions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742" marR="5742" marT="5742" marB="0" anchor="b"/>
                </a:tc>
              </a:tr>
              <a:tr h="237367">
                <a:tc>
                  <a:txBody>
                    <a:bodyPr/>
                    <a:lstStyle/>
                    <a:p>
                      <a:pPr algn="r" fontAlgn="b"/>
                      <a:r>
                        <a:rPr lang="nl-NL" sz="900" u="none" strike="noStrike">
                          <a:effectLst/>
                        </a:rPr>
                        <a:t>130</a:t>
                      </a:r>
                      <a:endParaRPr lang="nl-NL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742" marR="5742" marT="574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900" u="none" strike="noStrike">
                          <a:effectLst/>
                        </a:rPr>
                        <a:t>Lane departure Warning system</a:t>
                      </a:r>
                      <a:endParaRPr lang="nl-NL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742" marR="5742" marT="574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 dirty="0">
                          <a:effectLst/>
                        </a:rPr>
                        <a:t>Software controlling Advanced driver </a:t>
                      </a:r>
                      <a:r>
                        <a:rPr lang="en-US" sz="900" u="none" strike="noStrike" dirty="0" smtClean="0">
                          <a:effectLst/>
                        </a:rPr>
                        <a:t>assistance </a:t>
                      </a:r>
                      <a:r>
                        <a:rPr lang="en-US" sz="900" u="none" strike="noStrike" dirty="0">
                          <a:effectLst/>
                        </a:rPr>
                        <a:t>systems, sensors to detect lane changes and provide notification in case of a departure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742" marR="5742" marT="5742" marB="0" anchor="b"/>
                </a:tc>
              </a:tr>
              <a:tr h="237367">
                <a:tc>
                  <a:txBody>
                    <a:bodyPr/>
                    <a:lstStyle/>
                    <a:p>
                      <a:pPr algn="r" fontAlgn="b"/>
                      <a:r>
                        <a:rPr lang="nl-NL" sz="900" u="none" strike="noStrike">
                          <a:effectLst/>
                        </a:rPr>
                        <a:t>131</a:t>
                      </a:r>
                      <a:endParaRPr lang="nl-NL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742" marR="5742" marT="574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900" u="none" strike="noStrike">
                          <a:effectLst/>
                        </a:rPr>
                        <a:t>Advanced emergency braking system</a:t>
                      </a:r>
                      <a:endParaRPr lang="nl-NL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742" marR="5742" marT="574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 dirty="0">
                          <a:effectLst/>
                        </a:rPr>
                        <a:t>Software controlling Advanced driver </a:t>
                      </a:r>
                      <a:r>
                        <a:rPr lang="en-US" sz="900" u="none" strike="noStrike" dirty="0" smtClean="0">
                          <a:effectLst/>
                        </a:rPr>
                        <a:t>assistance </a:t>
                      </a:r>
                      <a:r>
                        <a:rPr lang="en-US" sz="900" u="none" strike="noStrike" dirty="0">
                          <a:effectLst/>
                        </a:rPr>
                        <a:t>systems, sensors to identify incoming traffic obstacle and apply necessary braking force and reduce </a:t>
                      </a:r>
                      <a:r>
                        <a:rPr lang="en-US" sz="900" u="none" strike="noStrike" dirty="0" smtClean="0">
                          <a:effectLst/>
                        </a:rPr>
                        <a:t>acceleration.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742" marR="5742" marT="5742" marB="0" anchor="b"/>
                </a:tc>
              </a:tr>
            </a:tbl>
          </a:graphicData>
        </a:graphic>
      </p:graphicFrame>
      <p:sp>
        <p:nvSpPr>
          <p:cNvPr id="5" name="Titel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864096"/>
          </a:xfrm>
        </p:spPr>
        <p:txBody>
          <a:bodyPr>
            <a:normAutofit fontScale="90000"/>
          </a:bodyPr>
          <a:lstStyle/>
          <a:p>
            <a:pPr algn="r"/>
            <a:r>
              <a:rPr lang="en-US" dirty="0" smtClean="0"/>
              <a:t>Regulations affected by software	</a:t>
            </a:r>
            <a:endParaRPr lang="nl-NL" dirty="0"/>
          </a:p>
        </p:txBody>
      </p:sp>
      <p:sp>
        <p:nvSpPr>
          <p:cNvPr id="7" name="Afgeronde rechthoek 6"/>
          <p:cNvSpPr/>
          <p:nvPr/>
        </p:nvSpPr>
        <p:spPr>
          <a:xfrm>
            <a:off x="539552" y="6021288"/>
            <a:ext cx="8352928" cy="72008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8" name="Tekstvak 7"/>
          <p:cNvSpPr txBox="1"/>
          <p:nvPr/>
        </p:nvSpPr>
        <p:spPr>
          <a:xfrm>
            <a:off x="539552" y="6021288"/>
            <a:ext cx="83529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i="1" dirty="0"/>
          </a:p>
        </p:txBody>
      </p:sp>
      <p:sp>
        <p:nvSpPr>
          <p:cNvPr id="9" name="Tekstvak 8"/>
          <p:cNvSpPr txBox="1"/>
          <p:nvPr/>
        </p:nvSpPr>
        <p:spPr>
          <a:xfrm>
            <a:off x="691952" y="6093296"/>
            <a:ext cx="83529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/>
              <a:t>*</a:t>
            </a:r>
            <a:r>
              <a:rPr lang="en-US" i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This is just an initial list. More regulations may be affected depending on the exact nature of the software change</a:t>
            </a:r>
            <a:endParaRPr lang="en-US" i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4378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Example case(LIDAR System)</a:t>
            </a:r>
            <a:endParaRPr lang="nl-NL" dirty="0"/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2108679220"/>
              </p:ext>
            </p:extLst>
          </p:nvPr>
        </p:nvGraphicFramePr>
        <p:xfrm>
          <a:off x="-468560" y="1052736"/>
          <a:ext cx="8088560" cy="44082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Rechteraccolade 5"/>
          <p:cNvSpPr/>
          <p:nvPr/>
        </p:nvSpPr>
        <p:spPr>
          <a:xfrm>
            <a:off x="6732240" y="3068960"/>
            <a:ext cx="504056" cy="2376264"/>
          </a:xfrm>
          <a:prstGeom prst="rightBrace">
            <a:avLst/>
          </a:prstGeom>
          <a:noFill/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nl-NL">
              <a:solidFill>
                <a:srgbClr val="FF0000"/>
              </a:solidFill>
            </a:endParaRPr>
          </a:p>
        </p:txBody>
      </p:sp>
      <p:sp>
        <p:nvSpPr>
          <p:cNvPr id="7" name="Tekstvak 6"/>
          <p:cNvSpPr txBox="1"/>
          <p:nvPr/>
        </p:nvSpPr>
        <p:spPr>
          <a:xfrm>
            <a:off x="7334950" y="2964430"/>
            <a:ext cx="1512168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* Individual SWIN for each approval would result in 13 approval documents for a single software change</a:t>
            </a:r>
            <a:endParaRPr lang="en-US" dirty="0"/>
          </a:p>
        </p:txBody>
      </p:sp>
      <p:sp>
        <p:nvSpPr>
          <p:cNvPr id="8" name="Afgeronde rechthoek 7"/>
          <p:cNvSpPr/>
          <p:nvPr/>
        </p:nvSpPr>
        <p:spPr>
          <a:xfrm>
            <a:off x="7334950" y="2964430"/>
            <a:ext cx="1629538" cy="2585323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9" name="Afgeronde rechthoek 8"/>
          <p:cNvSpPr/>
          <p:nvPr/>
        </p:nvSpPr>
        <p:spPr>
          <a:xfrm>
            <a:off x="374820" y="5805264"/>
            <a:ext cx="8301636" cy="864096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" name="Tekstvak 1"/>
          <p:cNvSpPr txBox="1"/>
          <p:nvPr/>
        </p:nvSpPr>
        <p:spPr>
          <a:xfrm>
            <a:off x="374820" y="5805264"/>
            <a:ext cx="8301636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 smtClean="0"/>
              <a:t> Software updates are delivered to the vehicles as functional updates, where each function( like LIDAR system) is a collection of systems which may require individual approvals</a:t>
            </a:r>
            <a:r>
              <a:rPr lang="en-US" sz="1500" b="1" dirty="0" smtClean="0"/>
              <a:t>. </a:t>
            </a:r>
            <a:r>
              <a:rPr lang="en-US" sz="1500" b="1" dirty="0" smtClean="0"/>
              <a:t>SWIN to be used for identifying each functional updates, with reference to affected type approvals(numbers)</a:t>
            </a:r>
            <a:endParaRPr lang="en-US" sz="1500" b="1" dirty="0"/>
          </a:p>
        </p:txBody>
      </p:sp>
    </p:spTree>
    <p:extLst>
      <p:ext uri="{BB962C8B-B14F-4D97-AF65-F5344CB8AC3E}">
        <p14:creationId xmlns:p14="http://schemas.microsoft.com/office/powerpoint/2010/main" val="3063454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should software be regulated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Unlike mechanical systems, software is not suited for type approval as the number of possible situations is too high;</a:t>
            </a:r>
          </a:p>
          <a:p>
            <a:r>
              <a:rPr lang="en-US" dirty="0" smtClean="0"/>
              <a:t>Also the complicated and coupled nature of software change has the possibility of affecting multiple  system regulations(within a single change)</a:t>
            </a:r>
          </a:p>
          <a:p>
            <a:r>
              <a:rPr lang="en-US" dirty="0" smtClean="0"/>
              <a:t>Software code is often related to more than one Regulation</a:t>
            </a:r>
          </a:p>
          <a:p>
            <a:r>
              <a:rPr lang="en-US" dirty="0" smtClean="0"/>
              <a:t>Requirements for software will develop over time as more and more complex systems are developed( like LIDAR) supporting autonomous driving and improved safety requirements.</a:t>
            </a:r>
          </a:p>
          <a:p>
            <a:r>
              <a:rPr lang="en-US" dirty="0" smtClean="0"/>
              <a:t>The appendix in R13 and R79 already describe some general requirements for (development of) software</a:t>
            </a:r>
            <a:endParaRPr lang="en-US" dirty="0"/>
          </a:p>
          <a:p>
            <a:r>
              <a:rPr lang="en-US" dirty="0"/>
              <a:t>T</a:t>
            </a:r>
            <a:r>
              <a:rPr lang="en-US" dirty="0" smtClean="0"/>
              <a:t>herefor guidelines in a Consolidated Resolution would be preferable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81022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Scope?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The scope of the UNECE Taskforce is to arrange security and updates</a:t>
            </a:r>
          </a:p>
          <a:p>
            <a:r>
              <a:rPr lang="en-US" dirty="0"/>
              <a:t>M</a:t>
            </a:r>
            <a:r>
              <a:rPr lang="en-US" dirty="0" smtClean="0"/>
              <a:t>oving existing requirement from R13/R79 to a consolidate resolution and adding the ones required for security and updates does not conflict with the scope; the advantage is that only two Regulations will have to be modified instead of 33(and more probably), and one resolution will have to be drafted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345497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633</TotalTime>
  <Words>825</Words>
  <Application>Microsoft Office PowerPoint</Application>
  <PresentationFormat>Diavoorstelling (4:3)</PresentationFormat>
  <Paragraphs>105</Paragraphs>
  <Slides>6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6</vt:i4>
      </vt:variant>
    </vt:vector>
  </HeadingPairs>
  <TitlesOfParts>
    <vt:vector size="7" baseType="lpstr">
      <vt:lpstr>Kantoorthema</vt:lpstr>
      <vt:lpstr>Software and Regulation</vt:lpstr>
      <vt:lpstr>Why should software be regulated?</vt:lpstr>
      <vt:lpstr>Regulations affected by software </vt:lpstr>
      <vt:lpstr>Example case(LIDAR System)</vt:lpstr>
      <vt:lpstr>How should software be regulated</vt:lpstr>
      <vt:lpstr>Scope?</vt:lpstr>
    </vt:vector>
  </TitlesOfParts>
  <Company>RDW Voertuiginformatie en -toelating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Software and Regulation</dc:title>
  <dc:creator>Striekwold, Peter</dc:creator>
  <cp:lastModifiedBy>Sankar Ramakrishnan, Han</cp:lastModifiedBy>
  <cp:revision>59</cp:revision>
  <dcterms:created xsi:type="dcterms:W3CDTF">2017-09-26T13:43:30Z</dcterms:created>
  <dcterms:modified xsi:type="dcterms:W3CDTF">2017-10-05T16:05:02Z</dcterms:modified>
</cp:coreProperties>
</file>